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Limelight"/>
      <p:regular r:id="rId63"/>
    </p:embeddedFont>
    <p:embeddedFont>
      <p:font typeface="Proxima Nova"/>
      <p:regular r:id="rId64"/>
      <p:bold r:id="rId65"/>
      <p:italic r:id="rId66"/>
      <p:boldItalic r:id="rId67"/>
    </p:embeddedFont>
    <p:embeddedFont>
      <p:font typeface="Roboto Medium"/>
      <p:regular r:id="rId68"/>
      <p:bold r:id="rId69"/>
      <p:italic r:id="rId70"/>
      <p:boldItalic r:id="rId71"/>
    </p:embeddedFont>
    <p:embeddedFont>
      <p:font typeface="Amatic SC"/>
      <p:regular r:id="rId72"/>
      <p:bold r:id="rId73"/>
    </p:embeddedFont>
    <p:embeddedFont>
      <p:font typeface="Bebas Neue"/>
      <p:regular r:id="rId74"/>
    </p:embeddedFont>
    <p:embeddedFont>
      <p:font typeface="Proxima Nova Semibold"/>
      <p:regular r:id="rId75"/>
      <p:bold r:id="rId76"/>
      <p:boldItalic r:id="rId77"/>
    </p:embeddedFont>
    <p:embeddedFont>
      <p:font typeface="Prompt"/>
      <p:regular r:id="rId78"/>
      <p:bold r:id="rId79"/>
      <p:italic r:id="rId80"/>
      <p:boldItalic r:id="rId81"/>
    </p:embeddedFont>
    <p:embeddedFont>
      <p:font typeface="Merriweather"/>
      <p:regular r:id="rId82"/>
      <p:bold r:id="rId83"/>
      <p:italic r:id="rId84"/>
      <p:boldItalic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C32F70F-43AA-4DF8-9CA9-5533663077B9}">
  <a:tblStyle styleId="{AC32F70F-43AA-4DF8-9CA9-5533663077B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Merriweather-italic.fntdata"/><Relationship Id="rId83" Type="http://schemas.openxmlformats.org/officeDocument/2006/relationships/font" Target="fonts/Merriweather-bold.fntdata"/><Relationship Id="rId42" Type="http://schemas.openxmlformats.org/officeDocument/2006/relationships/slide" Target="slides/slide36.xml"/><Relationship Id="rId41" Type="http://schemas.openxmlformats.org/officeDocument/2006/relationships/slide" Target="slides/slide35.xml"/><Relationship Id="rId85" Type="http://schemas.openxmlformats.org/officeDocument/2006/relationships/font" Target="fonts/Merriweather-boldItalic.fntdata"/><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rompt-italic.fntdata"/><Relationship Id="rId82" Type="http://schemas.openxmlformats.org/officeDocument/2006/relationships/font" Target="fonts/Merriweather-regular.fntdata"/><Relationship Id="rId81" Type="http://schemas.openxmlformats.org/officeDocument/2006/relationships/font" Target="fonts/Prompt-bold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bold.fntdata"/><Relationship Id="rId72" Type="http://schemas.openxmlformats.org/officeDocument/2006/relationships/font" Target="fonts/AmaticSC-regular.fntdata"/><Relationship Id="rId31" Type="http://schemas.openxmlformats.org/officeDocument/2006/relationships/slide" Target="slides/slide25.xml"/><Relationship Id="rId75" Type="http://schemas.openxmlformats.org/officeDocument/2006/relationships/font" Target="fonts/ProximaNovaSemibold-regular.fntdata"/><Relationship Id="rId30" Type="http://schemas.openxmlformats.org/officeDocument/2006/relationships/slide" Target="slides/slide24.xml"/><Relationship Id="rId74" Type="http://schemas.openxmlformats.org/officeDocument/2006/relationships/font" Target="fonts/BebasNeue-regular.fntdata"/><Relationship Id="rId33" Type="http://schemas.openxmlformats.org/officeDocument/2006/relationships/slide" Target="slides/slide27.xml"/><Relationship Id="rId77" Type="http://schemas.openxmlformats.org/officeDocument/2006/relationships/font" Target="fonts/ProximaNovaSemibold-boldItalic.fntdata"/><Relationship Id="rId32" Type="http://schemas.openxmlformats.org/officeDocument/2006/relationships/slide" Target="slides/slide26.xml"/><Relationship Id="rId76" Type="http://schemas.openxmlformats.org/officeDocument/2006/relationships/font" Target="fonts/ProximaNovaSemibold-bold.fntdata"/><Relationship Id="rId35" Type="http://schemas.openxmlformats.org/officeDocument/2006/relationships/slide" Target="slides/slide29.xml"/><Relationship Id="rId79" Type="http://schemas.openxmlformats.org/officeDocument/2006/relationships/font" Target="fonts/Prompt-bold.fntdata"/><Relationship Id="rId34" Type="http://schemas.openxmlformats.org/officeDocument/2006/relationships/slide" Target="slides/slide28.xml"/><Relationship Id="rId78" Type="http://schemas.openxmlformats.org/officeDocument/2006/relationships/font" Target="fonts/Prompt-regular.fntdata"/><Relationship Id="rId71" Type="http://schemas.openxmlformats.org/officeDocument/2006/relationships/font" Target="fonts/RobotoMedium-boldItalic.fntdata"/><Relationship Id="rId70" Type="http://schemas.openxmlformats.org/officeDocument/2006/relationships/font" Target="fonts/RobotoMedium-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regular.fntdata"/><Relationship Id="rId63" Type="http://schemas.openxmlformats.org/officeDocument/2006/relationships/font" Target="fonts/Limelight-regular.fntdata"/><Relationship Id="rId22" Type="http://schemas.openxmlformats.org/officeDocument/2006/relationships/slide" Target="slides/slide16.xml"/><Relationship Id="rId66" Type="http://schemas.openxmlformats.org/officeDocument/2006/relationships/font" Target="fonts/ProximaNova-italic.fntdata"/><Relationship Id="rId21" Type="http://schemas.openxmlformats.org/officeDocument/2006/relationships/slide" Target="slides/slide15.xml"/><Relationship Id="rId65" Type="http://schemas.openxmlformats.org/officeDocument/2006/relationships/font" Target="fonts/ProximaNova-bold.fntdata"/><Relationship Id="rId24" Type="http://schemas.openxmlformats.org/officeDocument/2006/relationships/slide" Target="slides/slide18.xml"/><Relationship Id="rId68" Type="http://schemas.openxmlformats.org/officeDocument/2006/relationships/font" Target="fonts/RobotoMedium-regular.fntdata"/><Relationship Id="rId23" Type="http://schemas.openxmlformats.org/officeDocument/2006/relationships/slide" Target="slides/slide17.xml"/><Relationship Id="rId67" Type="http://schemas.openxmlformats.org/officeDocument/2006/relationships/font" Target="fonts/ProximaNova-bold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 name="Shape 666"/>
        <p:cNvGrpSpPr/>
        <p:nvPr/>
      </p:nvGrpSpPr>
      <p:grpSpPr>
        <a:xfrm>
          <a:off x="0" y="0"/>
          <a:ext cx="0" cy="0"/>
          <a:chOff x="0" y="0"/>
          <a:chExt cx="0" cy="0"/>
        </a:xfrm>
      </p:grpSpPr>
      <p:sp>
        <p:nvSpPr>
          <p:cNvPr id="667" name="Google Shape;66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668" name="Google Shape;66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 name="Shape 846"/>
        <p:cNvGrpSpPr/>
        <p:nvPr/>
      </p:nvGrpSpPr>
      <p:grpSpPr>
        <a:xfrm>
          <a:off x="0" y="0"/>
          <a:ext cx="0" cy="0"/>
          <a:chOff x="0" y="0"/>
          <a:chExt cx="0" cy="0"/>
        </a:xfrm>
      </p:grpSpPr>
      <p:sp>
        <p:nvSpPr>
          <p:cNvPr id="847" name="Google Shape;847;g11efd50c04a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 name="Google Shape;848;g11efd50c04a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 name="Shape 878"/>
        <p:cNvGrpSpPr/>
        <p:nvPr/>
      </p:nvGrpSpPr>
      <p:grpSpPr>
        <a:xfrm>
          <a:off x="0" y="0"/>
          <a:ext cx="0" cy="0"/>
          <a:chOff x="0" y="0"/>
          <a:chExt cx="0" cy="0"/>
        </a:xfrm>
      </p:grpSpPr>
      <p:sp>
        <p:nvSpPr>
          <p:cNvPr id="879" name="Google Shape;879;g11efd50c04a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 name="Google Shape;880;g11efd50c04a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 name="Shape 914"/>
        <p:cNvGrpSpPr/>
        <p:nvPr/>
      </p:nvGrpSpPr>
      <p:grpSpPr>
        <a:xfrm>
          <a:off x="0" y="0"/>
          <a:ext cx="0" cy="0"/>
          <a:chOff x="0" y="0"/>
          <a:chExt cx="0" cy="0"/>
        </a:xfrm>
      </p:grpSpPr>
      <p:sp>
        <p:nvSpPr>
          <p:cNvPr id="915" name="Google Shape;915;g11efd50c04a_0_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 name="Google Shape;916;g11efd50c04a_0_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 name="Shape 932"/>
        <p:cNvGrpSpPr/>
        <p:nvPr/>
      </p:nvGrpSpPr>
      <p:grpSpPr>
        <a:xfrm>
          <a:off x="0" y="0"/>
          <a:ext cx="0" cy="0"/>
          <a:chOff x="0" y="0"/>
          <a:chExt cx="0" cy="0"/>
        </a:xfrm>
      </p:grpSpPr>
      <p:sp>
        <p:nvSpPr>
          <p:cNvPr id="933" name="Google Shape;933;g11efd50c04a_0_1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4" name="Google Shape;934;g11efd50c04a_0_1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 name="Shape 958"/>
        <p:cNvGrpSpPr/>
        <p:nvPr/>
      </p:nvGrpSpPr>
      <p:grpSpPr>
        <a:xfrm>
          <a:off x="0" y="0"/>
          <a:ext cx="0" cy="0"/>
          <a:chOff x="0" y="0"/>
          <a:chExt cx="0" cy="0"/>
        </a:xfrm>
      </p:grpSpPr>
      <p:sp>
        <p:nvSpPr>
          <p:cNvPr id="959" name="Google Shape;959;g11efd50c04a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0" name="Google Shape;960;g11efd50c04a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11efd50c04a_0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11efd50c04a_0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 name="Shape 996"/>
        <p:cNvGrpSpPr/>
        <p:nvPr/>
      </p:nvGrpSpPr>
      <p:grpSpPr>
        <a:xfrm>
          <a:off x="0" y="0"/>
          <a:ext cx="0" cy="0"/>
          <a:chOff x="0" y="0"/>
          <a:chExt cx="0" cy="0"/>
        </a:xfrm>
      </p:grpSpPr>
      <p:sp>
        <p:nvSpPr>
          <p:cNvPr id="997" name="Google Shape;997;g11e8d089463_0_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 name="Google Shape;998;g11e8d089463_0_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 name="Shape 1001"/>
        <p:cNvGrpSpPr/>
        <p:nvPr/>
      </p:nvGrpSpPr>
      <p:grpSpPr>
        <a:xfrm>
          <a:off x="0" y="0"/>
          <a:ext cx="0" cy="0"/>
          <a:chOff x="0" y="0"/>
          <a:chExt cx="0" cy="0"/>
        </a:xfrm>
      </p:grpSpPr>
      <p:sp>
        <p:nvSpPr>
          <p:cNvPr id="1002" name="Google Shape;1002;g11efd50c04a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3" name="Google Shape;1003;g11efd50c04a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11efd50c04a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11efd50c04a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 name="Shape 1045"/>
        <p:cNvGrpSpPr/>
        <p:nvPr/>
      </p:nvGrpSpPr>
      <p:grpSpPr>
        <a:xfrm>
          <a:off x="0" y="0"/>
          <a:ext cx="0" cy="0"/>
          <a:chOff x="0" y="0"/>
          <a:chExt cx="0" cy="0"/>
        </a:xfrm>
      </p:grpSpPr>
      <p:sp>
        <p:nvSpPr>
          <p:cNvPr id="1046" name="Google Shape;1046;g11efd50c04a_0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7" name="Google Shape;1047;g11efd50c04a_0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11e8d089463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11e8d089463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 name="Shape 1081"/>
        <p:cNvGrpSpPr/>
        <p:nvPr/>
      </p:nvGrpSpPr>
      <p:grpSpPr>
        <a:xfrm>
          <a:off x="0" y="0"/>
          <a:ext cx="0" cy="0"/>
          <a:chOff x="0" y="0"/>
          <a:chExt cx="0" cy="0"/>
        </a:xfrm>
      </p:grpSpPr>
      <p:sp>
        <p:nvSpPr>
          <p:cNvPr id="1082" name="Google Shape;1082;g11efd50c04a_0_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3" name="Google Shape;1083;g11efd50c04a_0_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7" name="Shape 1087"/>
        <p:cNvGrpSpPr/>
        <p:nvPr/>
      </p:nvGrpSpPr>
      <p:grpSpPr>
        <a:xfrm>
          <a:off x="0" y="0"/>
          <a:ext cx="0" cy="0"/>
          <a:chOff x="0" y="0"/>
          <a:chExt cx="0" cy="0"/>
        </a:xfrm>
      </p:grpSpPr>
      <p:sp>
        <p:nvSpPr>
          <p:cNvPr id="1088" name="Google Shape;1088;g11efd50c04a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9" name="Google Shape;1089;g11efd50c04a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4" name="Shape 1104"/>
        <p:cNvGrpSpPr/>
        <p:nvPr/>
      </p:nvGrpSpPr>
      <p:grpSpPr>
        <a:xfrm>
          <a:off x="0" y="0"/>
          <a:ext cx="0" cy="0"/>
          <a:chOff x="0" y="0"/>
          <a:chExt cx="0" cy="0"/>
        </a:xfrm>
      </p:grpSpPr>
      <p:sp>
        <p:nvSpPr>
          <p:cNvPr id="1105" name="Google Shape;1105;g11efd50c04a_0_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 name="Google Shape;1106;g11efd50c04a_0_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 name="Shape 1121"/>
        <p:cNvGrpSpPr/>
        <p:nvPr/>
      </p:nvGrpSpPr>
      <p:grpSpPr>
        <a:xfrm>
          <a:off x="0" y="0"/>
          <a:ext cx="0" cy="0"/>
          <a:chOff x="0" y="0"/>
          <a:chExt cx="0" cy="0"/>
        </a:xfrm>
      </p:grpSpPr>
      <p:sp>
        <p:nvSpPr>
          <p:cNvPr id="1122" name="Google Shape;1122;g11efd50c04a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3" name="Google Shape;1123;g11efd50c04a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11efd50c04a_0_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11efd50c04a_0_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 name="Shape 1158"/>
        <p:cNvGrpSpPr/>
        <p:nvPr/>
      </p:nvGrpSpPr>
      <p:grpSpPr>
        <a:xfrm>
          <a:off x="0" y="0"/>
          <a:ext cx="0" cy="0"/>
          <a:chOff x="0" y="0"/>
          <a:chExt cx="0" cy="0"/>
        </a:xfrm>
      </p:grpSpPr>
      <p:sp>
        <p:nvSpPr>
          <p:cNvPr id="1159" name="Google Shape;1159;g11efd50c04a_0_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 name="Google Shape;1160;g11efd50c04a_0_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8" name="Shape 1188"/>
        <p:cNvGrpSpPr/>
        <p:nvPr/>
      </p:nvGrpSpPr>
      <p:grpSpPr>
        <a:xfrm>
          <a:off x="0" y="0"/>
          <a:ext cx="0" cy="0"/>
          <a:chOff x="0" y="0"/>
          <a:chExt cx="0" cy="0"/>
        </a:xfrm>
      </p:grpSpPr>
      <p:sp>
        <p:nvSpPr>
          <p:cNvPr id="1189" name="Google Shape;1189;g11efd50c04a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0" name="Google Shape;1190;g11efd50c04a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 name="Shape 1278"/>
        <p:cNvGrpSpPr/>
        <p:nvPr/>
      </p:nvGrpSpPr>
      <p:grpSpPr>
        <a:xfrm>
          <a:off x="0" y="0"/>
          <a:ext cx="0" cy="0"/>
          <a:chOff x="0" y="0"/>
          <a:chExt cx="0" cy="0"/>
        </a:xfrm>
      </p:grpSpPr>
      <p:sp>
        <p:nvSpPr>
          <p:cNvPr id="1279" name="Google Shape;1279;g11efd50c04a_0_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 name="Google Shape;1280;g11efd50c04a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2" name="Shape 1322"/>
        <p:cNvGrpSpPr/>
        <p:nvPr/>
      </p:nvGrpSpPr>
      <p:grpSpPr>
        <a:xfrm>
          <a:off x="0" y="0"/>
          <a:ext cx="0" cy="0"/>
          <a:chOff x="0" y="0"/>
          <a:chExt cx="0" cy="0"/>
        </a:xfrm>
      </p:grpSpPr>
      <p:sp>
        <p:nvSpPr>
          <p:cNvPr id="1323" name="Google Shape;1323;g11efd50c04a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4" name="Google Shape;1324;g11efd50c04a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2" name="Shape 1352"/>
        <p:cNvGrpSpPr/>
        <p:nvPr/>
      </p:nvGrpSpPr>
      <p:grpSpPr>
        <a:xfrm>
          <a:off x="0" y="0"/>
          <a:ext cx="0" cy="0"/>
          <a:chOff x="0" y="0"/>
          <a:chExt cx="0" cy="0"/>
        </a:xfrm>
      </p:grpSpPr>
      <p:sp>
        <p:nvSpPr>
          <p:cNvPr id="1353" name="Google Shape;1353;g11efd50c04a_0_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4" name="Google Shape;1354;g11efd50c04a_0_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11e8d089463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11e8d089463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8" name="Shape 1358"/>
        <p:cNvGrpSpPr/>
        <p:nvPr/>
      </p:nvGrpSpPr>
      <p:grpSpPr>
        <a:xfrm>
          <a:off x="0" y="0"/>
          <a:ext cx="0" cy="0"/>
          <a:chOff x="0" y="0"/>
          <a:chExt cx="0" cy="0"/>
        </a:xfrm>
      </p:grpSpPr>
      <p:sp>
        <p:nvSpPr>
          <p:cNvPr id="1359" name="Google Shape;1359;g11efd50c04a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0" name="Google Shape;1360;g11efd50c04a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2" name="Shape 1372"/>
        <p:cNvGrpSpPr/>
        <p:nvPr/>
      </p:nvGrpSpPr>
      <p:grpSpPr>
        <a:xfrm>
          <a:off x="0" y="0"/>
          <a:ext cx="0" cy="0"/>
          <a:chOff x="0" y="0"/>
          <a:chExt cx="0" cy="0"/>
        </a:xfrm>
      </p:grpSpPr>
      <p:sp>
        <p:nvSpPr>
          <p:cNvPr id="1373" name="Google Shape;1373;g11efd50c04a_0_18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4" name="Google Shape;1374;g11efd50c04a_0_18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 name="Shape 1401"/>
        <p:cNvGrpSpPr/>
        <p:nvPr/>
      </p:nvGrpSpPr>
      <p:grpSpPr>
        <a:xfrm>
          <a:off x="0" y="0"/>
          <a:ext cx="0" cy="0"/>
          <a:chOff x="0" y="0"/>
          <a:chExt cx="0" cy="0"/>
        </a:xfrm>
      </p:grpSpPr>
      <p:sp>
        <p:nvSpPr>
          <p:cNvPr id="1402" name="Google Shape;1402;g11efd50c04a_0_18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3" name="Google Shape;1403;g11efd50c04a_0_18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5" name="Shape 1455"/>
        <p:cNvGrpSpPr/>
        <p:nvPr/>
      </p:nvGrpSpPr>
      <p:grpSpPr>
        <a:xfrm>
          <a:off x="0" y="0"/>
          <a:ext cx="0" cy="0"/>
          <a:chOff x="0" y="0"/>
          <a:chExt cx="0" cy="0"/>
        </a:xfrm>
      </p:grpSpPr>
      <p:sp>
        <p:nvSpPr>
          <p:cNvPr id="1456" name="Google Shape;1456;g11ef3cb227e_1_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7" name="Google Shape;1457;g11ef3cb227e_1_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1" name="Shape 1461"/>
        <p:cNvGrpSpPr/>
        <p:nvPr/>
      </p:nvGrpSpPr>
      <p:grpSpPr>
        <a:xfrm>
          <a:off x="0" y="0"/>
          <a:ext cx="0" cy="0"/>
          <a:chOff x="0" y="0"/>
          <a:chExt cx="0" cy="0"/>
        </a:xfrm>
      </p:grpSpPr>
      <p:sp>
        <p:nvSpPr>
          <p:cNvPr id="1462" name="Google Shape;1462;g11ef3cb227e_1_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3" name="Google Shape;1463;g11ef3cb227e_1_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5" name="Shape 1525"/>
        <p:cNvGrpSpPr/>
        <p:nvPr/>
      </p:nvGrpSpPr>
      <p:grpSpPr>
        <a:xfrm>
          <a:off x="0" y="0"/>
          <a:ext cx="0" cy="0"/>
          <a:chOff x="0" y="0"/>
          <a:chExt cx="0" cy="0"/>
        </a:xfrm>
      </p:grpSpPr>
      <p:sp>
        <p:nvSpPr>
          <p:cNvPr id="1526" name="Google Shape;1526;g11efd50c04a_0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7" name="Google Shape;1527;g11efd50c04a_0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0" name="Shape 1560"/>
        <p:cNvGrpSpPr/>
        <p:nvPr/>
      </p:nvGrpSpPr>
      <p:grpSpPr>
        <a:xfrm>
          <a:off x="0" y="0"/>
          <a:ext cx="0" cy="0"/>
          <a:chOff x="0" y="0"/>
          <a:chExt cx="0" cy="0"/>
        </a:xfrm>
      </p:grpSpPr>
      <p:sp>
        <p:nvSpPr>
          <p:cNvPr id="1561" name="Google Shape;1561;g11efd50c04a_0_18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 name="Google Shape;1562;g11efd50c04a_0_18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3" name="Shape 1863"/>
        <p:cNvGrpSpPr/>
        <p:nvPr/>
      </p:nvGrpSpPr>
      <p:grpSpPr>
        <a:xfrm>
          <a:off x="0" y="0"/>
          <a:ext cx="0" cy="0"/>
          <a:chOff x="0" y="0"/>
          <a:chExt cx="0" cy="0"/>
        </a:xfrm>
      </p:grpSpPr>
      <p:sp>
        <p:nvSpPr>
          <p:cNvPr id="1864" name="Google Shape;1864;g11efd50c04a_0_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5" name="Google Shape;1865;g11efd50c04a_0_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1" name="Shape 1881"/>
        <p:cNvGrpSpPr/>
        <p:nvPr/>
      </p:nvGrpSpPr>
      <p:grpSpPr>
        <a:xfrm>
          <a:off x="0" y="0"/>
          <a:ext cx="0" cy="0"/>
          <a:chOff x="0" y="0"/>
          <a:chExt cx="0" cy="0"/>
        </a:xfrm>
      </p:grpSpPr>
      <p:sp>
        <p:nvSpPr>
          <p:cNvPr id="1882" name="Google Shape;1882;g11efd50c04a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3" name="Google Shape;1883;g11efd50c04a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3" name="Shape 1893"/>
        <p:cNvGrpSpPr/>
        <p:nvPr/>
      </p:nvGrpSpPr>
      <p:grpSpPr>
        <a:xfrm>
          <a:off x="0" y="0"/>
          <a:ext cx="0" cy="0"/>
          <a:chOff x="0" y="0"/>
          <a:chExt cx="0" cy="0"/>
        </a:xfrm>
      </p:grpSpPr>
      <p:sp>
        <p:nvSpPr>
          <p:cNvPr id="1894" name="Google Shape;1894;g11efd50c04a_0_9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5" name="Google Shape;1895;g11efd50c04a_0_9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 name="Shape 732"/>
        <p:cNvGrpSpPr/>
        <p:nvPr/>
      </p:nvGrpSpPr>
      <p:grpSpPr>
        <a:xfrm>
          <a:off x="0" y="0"/>
          <a:ext cx="0" cy="0"/>
          <a:chOff x="0" y="0"/>
          <a:chExt cx="0" cy="0"/>
        </a:xfrm>
      </p:grpSpPr>
      <p:sp>
        <p:nvSpPr>
          <p:cNvPr id="733" name="Google Shape;733;g11e8d089463_0_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 name="Google Shape;734;g11e8d089463_0_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0" name="Shape 1900"/>
        <p:cNvGrpSpPr/>
        <p:nvPr/>
      </p:nvGrpSpPr>
      <p:grpSpPr>
        <a:xfrm>
          <a:off x="0" y="0"/>
          <a:ext cx="0" cy="0"/>
          <a:chOff x="0" y="0"/>
          <a:chExt cx="0" cy="0"/>
        </a:xfrm>
      </p:grpSpPr>
      <p:sp>
        <p:nvSpPr>
          <p:cNvPr id="1901" name="Google Shape;1901;g11efd50c04a_0_97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2" name="Google Shape;1902;g11efd50c04a_0_97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7" name="Shape 1907"/>
        <p:cNvGrpSpPr/>
        <p:nvPr/>
      </p:nvGrpSpPr>
      <p:grpSpPr>
        <a:xfrm>
          <a:off x="0" y="0"/>
          <a:ext cx="0" cy="0"/>
          <a:chOff x="0" y="0"/>
          <a:chExt cx="0" cy="0"/>
        </a:xfrm>
      </p:grpSpPr>
      <p:sp>
        <p:nvSpPr>
          <p:cNvPr id="1908" name="Google Shape;1908;g11efd50c04a_0_9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9" name="Google Shape;1909;g11efd50c04a_0_9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4" name="Shape 1934"/>
        <p:cNvGrpSpPr/>
        <p:nvPr/>
      </p:nvGrpSpPr>
      <p:grpSpPr>
        <a:xfrm>
          <a:off x="0" y="0"/>
          <a:ext cx="0" cy="0"/>
          <a:chOff x="0" y="0"/>
          <a:chExt cx="0" cy="0"/>
        </a:xfrm>
      </p:grpSpPr>
      <p:sp>
        <p:nvSpPr>
          <p:cNvPr id="1935" name="Google Shape;1935;g11efd50c04a_0_98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6" name="Google Shape;1936;g11efd50c04a_0_98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0" name="Shape 1950"/>
        <p:cNvGrpSpPr/>
        <p:nvPr/>
      </p:nvGrpSpPr>
      <p:grpSpPr>
        <a:xfrm>
          <a:off x="0" y="0"/>
          <a:ext cx="0" cy="0"/>
          <a:chOff x="0" y="0"/>
          <a:chExt cx="0" cy="0"/>
        </a:xfrm>
      </p:grpSpPr>
      <p:sp>
        <p:nvSpPr>
          <p:cNvPr id="1951" name="Google Shape;1951;g11efd50c04a_0_9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2" name="Google Shape;1952;g11efd50c04a_0_9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9" name="Shape 2289"/>
        <p:cNvGrpSpPr/>
        <p:nvPr/>
      </p:nvGrpSpPr>
      <p:grpSpPr>
        <a:xfrm>
          <a:off x="0" y="0"/>
          <a:ext cx="0" cy="0"/>
          <a:chOff x="0" y="0"/>
          <a:chExt cx="0" cy="0"/>
        </a:xfrm>
      </p:grpSpPr>
      <p:sp>
        <p:nvSpPr>
          <p:cNvPr id="2290" name="Google Shape;2290;g11efd50c04a_0_10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1" name="Google Shape;2291;g11efd50c04a_0_10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90" name="Shape 4490"/>
        <p:cNvGrpSpPr/>
        <p:nvPr/>
      </p:nvGrpSpPr>
      <p:grpSpPr>
        <a:xfrm>
          <a:off x="0" y="0"/>
          <a:ext cx="0" cy="0"/>
          <a:chOff x="0" y="0"/>
          <a:chExt cx="0" cy="0"/>
        </a:xfrm>
      </p:grpSpPr>
      <p:sp>
        <p:nvSpPr>
          <p:cNvPr id="4491" name="Google Shape;4491;g11efd50c04a_0_12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2" name="Google Shape;4492;g11efd50c04a_0_12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9" name="Shape 4909"/>
        <p:cNvGrpSpPr/>
        <p:nvPr/>
      </p:nvGrpSpPr>
      <p:grpSpPr>
        <a:xfrm>
          <a:off x="0" y="0"/>
          <a:ext cx="0" cy="0"/>
          <a:chOff x="0" y="0"/>
          <a:chExt cx="0" cy="0"/>
        </a:xfrm>
      </p:grpSpPr>
      <p:sp>
        <p:nvSpPr>
          <p:cNvPr id="4910" name="Google Shape;4910;g11efd50c04a_0_12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11" name="Google Shape;4911;g11efd50c04a_0_12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79" name="Shape 5079"/>
        <p:cNvGrpSpPr/>
        <p:nvPr/>
      </p:nvGrpSpPr>
      <p:grpSpPr>
        <a:xfrm>
          <a:off x="0" y="0"/>
          <a:ext cx="0" cy="0"/>
          <a:chOff x="0" y="0"/>
          <a:chExt cx="0" cy="0"/>
        </a:xfrm>
      </p:grpSpPr>
      <p:sp>
        <p:nvSpPr>
          <p:cNvPr id="5080" name="Google Shape;5080;g11efd50c04a_0_129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1" name="Google Shape;5081;g11efd50c04a_0_129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4" name="Shape 5484"/>
        <p:cNvGrpSpPr/>
        <p:nvPr/>
      </p:nvGrpSpPr>
      <p:grpSpPr>
        <a:xfrm>
          <a:off x="0" y="0"/>
          <a:ext cx="0" cy="0"/>
          <a:chOff x="0" y="0"/>
          <a:chExt cx="0" cy="0"/>
        </a:xfrm>
      </p:grpSpPr>
      <p:sp>
        <p:nvSpPr>
          <p:cNvPr id="5485" name="Google Shape;5485;g11efd50c04a_0_13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6" name="Google Shape;5486;g11efd50c04a_0_13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4" name="Shape 5864"/>
        <p:cNvGrpSpPr/>
        <p:nvPr/>
      </p:nvGrpSpPr>
      <p:grpSpPr>
        <a:xfrm>
          <a:off x="0" y="0"/>
          <a:ext cx="0" cy="0"/>
          <a:chOff x="0" y="0"/>
          <a:chExt cx="0" cy="0"/>
        </a:xfrm>
      </p:grpSpPr>
      <p:sp>
        <p:nvSpPr>
          <p:cNvPr id="5865" name="Google Shape;5865;g11efd50c04a_0_13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6" name="Google Shape;5866;g11efd50c04a_0_13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 name="Shape 746"/>
        <p:cNvGrpSpPr/>
        <p:nvPr/>
      </p:nvGrpSpPr>
      <p:grpSpPr>
        <a:xfrm>
          <a:off x="0" y="0"/>
          <a:ext cx="0" cy="0"/>
          <a:chOff x="0" y="0"/>
          <a:chExt cx="0" cy="0"/>
        </a:xfrm>
      </p:grpSpPr>
      <p:sp>
        <p:nvSpPr>
          <p:cNvPr id="747" name="Google Shape;747;g11e8d089463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 name="Google Shape;748;g11e8d089463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78" name="Shape 6278"/>
        <p:cNvGrpSpPr/>
        <p:nvPr/>
      </p:nvGrpSpPr>
      <p:grpSpPr>
        <a:xfrm>
          <a:off x="0" y="0"/>
          <a:ext cx="0" cy="0"/>
          <a:chOff x="0" y="0"/>
          <a:chExt cx="0" cy="0"/>
        </a:xfrm>
      </p:grpSpPr>
      <p:sp>
        <p:nvSpPr>
          <p:cNvPr id="6279" name="Google Shape;6279;g11efd50c04a_0_14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0" name="Google Shape;6280;g11efd50c04a_0_14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9" name="Shape 6639"/>
        <p:cNvGrpSpPr/>
        <p:nvPr/>
      </p:nvGrpSpPr>
      <p:grpSpPr>
        <a:xfrm>
          <a:off x="0" y="0"/>
          <a:ext cx="0" cy="0"/>
          <a:chOff x="0" y="0"/>
          <a:chExt cx="0" cy="0"/>
        </a:xfrm>
      </p:grpSpPr>
      <p:sp>
        <p:nvSpPr>
          <p:cNvPr id="6640" name="Google Shape;6640;g11efd50c04a_0_14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1" name="Google Shape;6641;g11efd50c04a_0_14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9" name="Shape 7149"/>
        <p:cNvGrpSpPr/>
        <p:nvPr/>
      </p:nvGrpSpPr>
      <p:grpSpPr>
        <a:xfrm>
          <a:off x="0" y="0"/>
          <a:ext cx="0" cy="0"/>
          <a:chOff x="0" y="0"/>
          <a:chExt cx="0" cy="0"/>
        </a:xfrm>
      </p:grpSpPr>
      <p:sp>
        <p:nvSpPr>
          <p:cNvPr id="7150" name="Google Shape;7150;g11efd50c04a_0_150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1" name="Google Shape;7151;g11efd50c04a_0_150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9" name="Shape 7769"/>
        <p:cNvGrpSpPr/>
        <p:nvPr/>
      </p:nvGrpSpPr>
      <p:grpSpPr>
        <a:xfrm>
          <a:off x="0" y="0"/>
          <a:ext cx="0" cy="0"/>
          <a:chOff x="0" y="0"/>
          <a:chExt cx="0" cy="0"/>
        </a:xfrm>
      </p:grpSpPr>
      <p:sp>
        <p:nvSpPr>
          <p:cNvPr id="7770" name="Google Shape;7770;g11efd50c04a_0_15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1" name="Google Shape;7771;g11efd50c04a_0_15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3" name="Shape 8363"/>
        <p:cNvGrpSpPr/>
        <p:nvPr/>
      </p:nvGrpSpPr>
      <p:grpSpPr>
        <a:xfrm>
          <a:off x="0" y="0"/>
          <a:ext cx="0" cy="0"/>
          <a:chOff x="0" y="0"/>
          <a:chExt cx="0" cy="0"/>
        </a:xfrm>
      </p:grpSpPr>
      <p:sp>
        <p:nvSpPr>
          <p:cNvPr id="8364" name="Google Shape;8364;g11efd50c04a_0_16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5" name="Google Shape;8365;g11efd50c04a_0_16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4" name="Shape 8684"/>
        <p:cNvGrpSpPr/>
        <p:nvPr/>
      </p:nvGrpSpPr>
      <p:grpSpPr>
        <a:xfrm>
          <a:off x="0" y="0"/>
          <a:ext cx="0" cy="0"/>
          <a:chOff x="0" y="0"/>
          <a:chExt cx="0" cy="0"/>
        </a:xfrm>
      </p:grpSpPr>
      <p:sp>
        <p:nvSpPr>
          <p:cNvPr id="8685" name="Google Shape;8685;g11efd50c04a_0_16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86" name="Google Shape;8686;g11efd50c04a_0_16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2" name="Shape 8992"/>
        <p:cNvGrpSpPr/>
        <p:nvPr/>
      </p:nvGrpSpPr>
      <p:grpSpPr>
        <a:xfrm>
          <a:off x="0" y="0"/>
          <a:ext cx="0" cy="0"/>
          <a:chOff x="0" y="0"/>
          <a:chExt cx="0" cy="0"/>
        </a:xfrm>
      </p:grpSpPr>
      <p:sp>
        <p:nvSpPr>
          <p:cNvPr id="8993" name="Google Shape;8993;g11efd50c04a_0_18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4" name="Google Shape;8994;g11efd50c04a_0_18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7" name="Shape 767"/>
        <p:cNvGrpSpPr/>
        <p:nvPr/>
      </p:nvGrpSpPr>
      <p:grpSpPr>
        <a:xfrm>
          <a:off x="0" y="0"/>
          <a:ext cx="0" cy="0"/>
          <a:chOff x="0" y="0"/>
          <a:chExt cx="0" cy="0"/>
        </a:xfrm>
      </p:grpSpPr>
      <p:sp>
        <p:nvSpPr>
          <p:cNvPr id="768" name="Google Shape;768;g11efd50c04a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 name="Google Shape;769;g11efd50c04a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 name="Shape 783"/>
        <p:cNvGrpSpPr/>
        <p:nvPr/>
      </p:nvGrpSpPr>
      <p:grpSpPr>
        <a:xfrm>
          <a:off x="0" y="0"/>
          <a:ext cx="0" cy="0"/>
          <a:chOff x="0" y="0"/>
          <a:chExt cx="0" cy="0"/>
        </a:xfrm>
      </p:grpSpPr>
      <p:sp>
        <p:nvSpPr>
          <p:cNvPr id="784" name="Google Shape;784;g11efd50c04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 name="Google Shape;785;g11efd50c04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 name="Shape 799"/>
        <p:cNvGrpSpPr/>
        <p:nvPr/>
      </p:nvGrpSpPr>
      <p:grpSpPr>
        <a:xfrm>
          <a:off x="0" y="0"/>
          <a:ext cx="0" cy="0"/>
          <a:chOff x="0" y="0"/>
          <a:chExt cx="0" cy="0"/>
        </a:xfrm>
      </p:grpSpPr>
      <p:sp>
        <p:nvSpPr>
          <p:cNvPr id="800" name="Google Shape;800;g11efd50c04a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 name="Google Shape;801;g11efd50c04a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 name="Shape 824"/>
        <p:cNvGrpSpPr/>
        <p:nvPr/>
      </p:nvGrpSpPr>
      <p:grpSpPr>
        <a:xfrm>
          <a:off x="0" y="0"/>
          <a:ext cx="0" cy="0"/>
          <a:chOff x="0" y="0"/>
          <a:chExt cx="0" cy="0"/>
        </a:xfrm>
      </p:grpSpPr>
      <p:sp>
        <p:nvSpPr>
          <p:cNvPr id="825" name="Google Shape;825;g11efd50c04a_0_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6" name="Google Shape;826;g11efd50c04a_0_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0" y="-66400"/>
            <a:ext cx="9143993" cy="5209930"/>
            <a:chOff x="-4194553" y="-279716"/>
            <a:chExt cx="2010553" cy="1745429"/>
          </a:xfrm>
        </p:grpSpPr>
        <p:sp>
          <p:nvSpPr>
            <p:cNvPr id="10" name="Google Shape;10;p2"/>
            <p:cNvSpPr/>
            <p:nvPr/>
          </p:nvSpPr>
          <p:spPr>
            <a:xfrm>
              <a:off x="-4194553" y="-279716"/>
              <a:ext cx="2010550" cy="718722"/>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chemeClr val="dk2"/>
                </a:gs>
                <a:gs pos="60000">
                  <a:schemeClr val="dk2"/>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4194550" y="409319"/>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chemeClr val="dk2"/>
                </a:gs>
                <a:gs pos="60000">
                  <a:schemeClr val="dk2"/>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4194550" y="1038263"/>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chemeClr val="dk2"/>
                </a:gs>
                <a:gs pos="60000">
                  <a:schemeClr val="dk2"/>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 name="Google Shape;13;p2"/>
          <p:cNvSpPr txBox="1"/>
          <p:nvPr>
            <p:ph type="ctrTitle"/>
          </p:nvPr>
        </p:nvSpPr>
        <p:spPr>
          <a:xfrm>
            <a:off x="715100" y="320889"/>
            <a:ext cx="7384200" cy="1796100"/>
          </a:xfrm>
          <a:prstGeom prst="rect">
            <a:avLst/>
          </a:prstGeom>
        </p:spPr>
        <p:txBody>
          <a:bodyPr anchorCtr="0" anchor="ctr" bIns="91425" lIns="91425" spcFirstLastPara="1" rIns="91425" wrap="square" tIns="91425">
            <a:noAutofit/>
          </a:bodyPr>
          <a:lstStyle>
            <a:lvl1pPr lvl="0">
              <a:lnSpc>
                <a:spcPct val="90000"/>
              </a:lnSpc>
              <a:spcBef>
                <a:spcPts val="0"/>
              </a:spcBef>
              <a:spcAft>
                <a:spcPts val="0"/>
              </a:spcAft>
              <a:buClr>
                <a:srgbClr val="191919"/>
              </a:buClr>
              <a:buSzPts val="5200"/>
              <a:buNone/>
              <a:defRPr b="1" sz="53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4" name="Google Shape;14;p2"/>
          <p:cNvSpPr txBox="1"/>
          <p:nvPr>
            <p:ph idx="1" type="subTitle"/>
          </p:nvPr>
        </p:nvSpPr>
        <p:spPr>
          <a:xfrm>
            <a:off x="715100" y="2121449"/>
            <a:ext cx="4359000" cy="3822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1600">
                <a:solidFill>
                  <a:schemeClr val="l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5" name="Google Shape;15;p2"/>
          <p:cNvGrpSpPr/>
          <p:nvPr/>
        </p:nvGrpSpPr>
        <p:grpSpPr>
          <a:xfrm>
            <a:off x="-564312" y="4434575"/>
            <a:ext cx="1894925" cy="989375"/>
            <a:chOff x="10693413" y="1879088"/>
            <a:chExt cx="1894925" cy="989375"/>
          </a:xfrm>
        </p:grpSpPr>
        <p:sp>
          <p:nvSpPr>
            <p:cNvPr id="16" name="Google Shape;16;p2"/>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 name="Google Shape;18;p2"/>
          <p:cNvGrpSpPr/>
          <p:nvPr/>
        </p:nvGrpSpPr>
        <p:grpSpPr>
          <a:xfrm>
            <a:off x="-534657" y="287849"/>
            <a:ext cx="896001" cy="494304"/>
            <a:chOff x="9713113" y="1116138"/>
            <a:chExt cx="1358400" cy="749400"/>
          </a:xfrm>
        </p:grpSpPr>
        <p:sp>
          <p:nvSpPr>
            <p:cNvPr id="19" name="Google Shape;19;p2"/>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 name="Google Shape;21;p2"/>
          <p:cNvGrpSpPr/>
          <p:nvPr/>
        </p:nvGrpSpPr>
        <p:grpSpPr>
          <a:xfrm>
            <a:off x="4931706" y="-174778"/>
            <a:ext cx="663603" cy="346479"/>
            <a:chOff x="10693413" y="1879088"/>
            <a:chExt cx="1894925" cy="989375"/>
          </a:xfrm>
        </p:grpSpPr>
        <p:sp>
          <p:nvSpPr>
            <p:cNvPr id="22" name="Google Shape;22;p2"/>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 name="Google Shape;24;p2"/>
          <p:cNvGrpSpPr/>
          <p:nvPr/>
        </p:nvGrpSpPr>
        <p:grpSpPr>
          <a:xfrm>
            <a:off x="8695391" y="1143922"/>
            <a:ext cx="980765" cy="541067"/>
            <a:chOff x="9713113" y="1116138"/>
            <a:chExt cx="1358400" cy="749400"/>
          </a:xfrm>
        </p:grpSpPr>
        <p:sp>
          <p:nvSpPr>
            <p:cNvPr id="25" name="Google Shape;25;p2"/>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83" name="Shape 183"/>
        <p:cNvGrpSpPr/>
        <p:nvPr/>
      </p:nvGrpSpPr>
      <p:grpSpPr>
        <a:xfrm>
          <a:off x="0" y="0"/>
          <a:ext cx="0" cy="0"/>
          <a:chOff x="0" y="0"/>
          <a:chExt cx="0" cy="0"/>
        </a:xfrm>
      </p:grpSpPr>
      <p:grpSp>
        <p:nvGrpSpPr>
          <p:cNvPr id="184" name="Google Shape;184;p11"/>
          <p:cNvGrpSpPr/>
          <p:nvPr/>
        </p:nvGrpSpPr>
        <p:grpSpPr>
          <a:xfrm>
            <a:off x="-1" y="-28968"/>
            <a:ext cx="9143994" cy="6099730"/>
            <a:chOff x="-1" y="-28968"/>
            <a:chExt cx="9143994" cy="6099730"/>
          </a:xfrm>
        </p:grpSpPr>
        <p:grpSp>
          <p:nvGrpSpPr>
            <p:cNvPr id="185" name="Google Shape;185;p11"/>
            <p:cNvGrpSpPr/>
            <p:nvPr/>
          </p:nvGrpSpPr>
          <p:grpSpPr>
            <a:xfrm>
              <a:off x="-1" y="-28968"/>
              <a:ext cx="9143982" cy="6099730"/>
              <a:chOff x="-4194553" y="-267176"/>
              <a:chExt cx="2010550" cy="2043529"/>
            </a:xfrm>
          </p:grpSpPr>
          <p:sp>
            <p:nvSpPr>
              <p:cNvPr id="186" name="Google Shape;186;p11"/>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1"/>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 name="Google Shape;188;p11"/>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 name="Google Shape;189;p11"/>
          <p:cNvSpPr txBox="1"/>
          <p:nvPr>
            <p:ph hasCustomPrompt="1" type="title"/>
          </p:nvPr>
        </p:nvSpPr>
        <p:spPr>
          <a:xfrm>
            <a:off x="1284000" y="1666200"/>
            <a:ext cx="6576000" cy="14034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90" name="Google Shape;190;p11"/>
          <p:cNvSpPr txBox="1"/>
          <p:nvPr>
            <p:ph idx="1" type="subTitle"/>
          </p:nvPr>
        </p:nvSpPr>
        <p:spPr>
          <a:xfrm>
            <a:off x="1284000" y="3069625"/>
            <a:ext cx="6576000" cy="45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91" name="Google Shape;191;p11"/>
          <p:cNvGrpSpPr/>
          <p:nvPr/>
        </p:nvGrpSpPr>
        <p:grpSpPr>
          <a:xfrm>
            <a:off x="-12" y="154550"/>
            <a:ext cx="1894925" cy="989375"/>
            <a:chOff x="10693413" y="1879088"/>
            <a:chExt cx="1894925" cy="989375"/>
          </a:xfrm>
        </p:grpSpPr>
        <p:sp>
          <p:nvSpPr>
            <p:cNvPr id="192" name="Google Shape;192;p11"/>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1"/>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 name="Google Shape;194;p11"/>
          <p:cNvGrpSpPr/>
          <p:nvPr/>
        </p:nvGrpSpPr>
        <p:grpSpPr>
          <a:xfrm>
            <a:off x="7859993" y="171711"/>
            <a:ext cx="896001" cy="494304"/>
            <a:chOff x="9713113" y="1116138"/>
            <a:chExt cx="1358400" cy="749400"/>
          </a:xfrm>
        </p:grpSpPr>
        <p:sp>
          <p:nvSpPr>
            <p:cNvPr id="195" name="Google Shape;195;p11"/>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1"/>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 name="Google Shape;197;p11"/>
          <p:cNvGrpSpPr/>
          <p:nvPr/>
        </p:nvGrpSpPr>
        <p:grpSpPr>
          <a:xfrm>
            <a:off x="224716" y="4337960"/>
            <a:ext cx="980765" cy="541067"/>
            <a:chOff x="9713113" y="1116138"/>
            <a:chExt cx="1358400" cy="749400"/>
          </a:xfrm>
        </p:grpSpPr>
        <p:sp>
          <p:nvSpPr>
            <p:cNvPr id="198" name="Google Shape;198;p11"/>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1"/>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00" name="Shape 20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201" name="Shape 201"/>
        <p:cNvGrpSpPr/>
        <p:nvPr/>
      </p:nvGrpSpPr>
      <p:grpSpPr>
        <a:xfrm>
          <a:off x="0" y="0"/>
          <a:ext cx="0" cy="0"/>
          <a:chOff x="0" y="0"/>
          <a:chExt cx="0" cy="0"/>
        </a:xfrm>
      </p:grpSpPr>
      <p:grpSp>
        <p:nvGrpSpPr>
          <p:cNvPr id="202" name="Google Shape;202;p13"/>
          <p:cNvGrpSpPr/>
          <p:nvPr/>
        </p:nvGrpSpPr>
        <p:grpSpPr>
          <a:xfrm>
            <a:off x="-1" y="-28968"/>
            <a:ext cx="9143994" cy="6038073"/>
            <a:chOff x="-1" y="-28968"/>
            <a:chExt cx="9143994" cy="6038073"/>
          </a:xfrm>
        </p:grpSpPr>
        <p:grpSp>
          <p:nvGrpSpPr>
            <p:cNvPr id="203" name="Google Shape;203;p13"/>
            <p:cNvGrpSpPr/>
            <p:nvPr/>
          </p:nvGrpSpPr>
          <p:grpSpPr>
            <a:xfrm>
              <a:off x="-1" y="-28968"/>
              <a:ext cx="9143994" cy="6038073"/>
              <a:chOff x="-4194553" y="-267176"/>
              <a:chExt cx="2010553" cy="2022873"/>
            </a:xfrm>
          </p:grpSpPr>
          <p:sp>
            <p:nvSpPr>
              <p:cNvPr id="204" name="Google Shape;204;p13"/>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3"/>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3"/>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 name="Google Shape;207;p13"/>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 name="Google Shape;208;p13"/>
          <p:cNvSpPr txBox="1"/>
          <p:nvPr>
            <p:ph hasCustomPrompt="1" type="title"/>
          </p:nvPr>
        </p:nvSpPr>
        <p:spPr>
          <a:xfrm>
            <a:off x="1021844" y="1397146"/>
            <a:ext cx="7494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9" name="Google Shape;209;p13"/>
          <p:cNvSpPr txBox="1"/>
          <p:nvPr>
            <p:ph idx="1" type="subTitle"/>
          </p:nvPr>
        </p:nvSpPr>
        <p:spPr>
          <a:xfrm>
            <a:off x="2001371" y="1624048"/>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10" name="Google Shape;210;p13"/>
          <p:cNvSpPr txBox="1"/>
          <p:nvPr>
            <p:ph hasCustomPrompt="1" idx="2" type="title"/>
          </p:nvPr>
        </p:nvSpPr>
        <p:spPr>
          <a:xfrm>
            <a:off x="1022444" y="2628796"/>
            <a:ext cx="7482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1" name="Google Shape;211;p13"/>
          <p:cNvSpPr txBox="1"/>
          <p:nvPr>
            <p:ph idx="3" type="subTitle"/>
          </p:nvPr>
        </p:nvSpPr>
        <p:spPr>
          <a:xfrm>
            <a:off x="2001371" y="2856829"/>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12" name="Google Shape;212;p13"/>
          <p:cNvSpPr txBox="1"/>
          <p:nvPr>
            <p:ph hasCustomPrompt="1" idx="4" type="title"/>
          </p:nvPr>
        </p:nvSpPr>
        <p:spPr>
          <a:xfrm>
            <a:off x="1022444" y="3860447"/>
            <a:ext cx="7482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3" name="Google Shape;213;p13"/>
          <p:cNvSpPr txBox="1"/>
          <p:nvPr>
            <p:ph idx="5" type="subTitle"/>
          </p:nvPr>
        </p:nvSpPr>
        <p:spPr>
          <a:xfrm>
            <a:off x="2000759" y="4089610"/>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14" name="Google Shape;214;p13"/>
          <p:cNvSpPr txBox="1"/>
          <p:nvPr>
            <p:ph hasCustomPrompt="1" idx="6" type="title"/>
          </p:nvPr>
        </p:nvSpPr>
        <p:spPr>
          <a:xfrm>
            <a:off x="4808794" y="1397146"/>
            <a:ext cx="7482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5" name="Google Shape;215;p13"/>
          <p:cNvSpPr txBox="1"/>
          <p:nvPr>
            <p:ph idx="7" type="subTitle"/>
          </p:nvPr>
        </p:nvSpPr>
        <p:spPr>
          <a:xfrm>
            <a:off x="5785756" y="1624048"/>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16" name="Google Shape;216;p13"/>
          <p:cNvSpPr txBox="1"/>
          <p:nvPr>
            <p:ph hasCustomPrompt="1" idx="8" type="title"/>
          </p:nvPr>
        </p:nvSpPr>
        <p:spPr>
          <a:xfrm>
            <a:off x="4808794" y="2628796"/>
            <a:ext cx="7482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7" name="Google Shape;217;p13"/>
          <p:cNvSpPr txBox="1"/>
          <p:nvPr>
            <p:ph idx="9" type="subTitle"/>
          </p:nvPr>
        </p:nvSpPr>
        <p:spPr>
          <a:xfrm>
            <a:off x="5785756" y="2856829"/>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18" name="Google Shape;218;p13"/>
          <p:cNvSpPr txBox="1"/>
          <p:nvPr>
            <p:ph hasCustomPrompt="1" idx="13" type="title"/>
          </p:nvPr>
        </p:nvSpPr>
        <p:spPr>
          <a:xfrm>
            <a:off x="4808194" y="3860447"/>
            <a:ext cx="749400" cy="593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9" name="Google Shape;219;p13"/>
          <p:cNvSpPr txBox="1"/>
          <p:nvPr>
            <p:ph idx="14" type="subTitle"/>
          </p:nvPr>
        </p:nvSpPr>
        <p:spPr>
          <a:xfrm>
            <a:off x="5785756" y="4089610"/>
            <a:ext cx="2336400" cy="4848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20" name="Google Shape;220;p13"/>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221" name="Google Shape;221;p13"/>
          <p:cNvSpPr txBox="1"/>
          <p:nvPr>
            <p:ph idx="16" type="subTitle"/>
          </p:nvPr>
        </p:nvSpPr>
        <p:spPr>
          <a:xfrm>
            <a:off x="2001365" y="1277776"/>
            <a:ext cx="2336400" cy="3465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2" name="Google Shape;222;p13"/>
          <p:cNvSpPr txBox="1"/>
          <p:nvPr>
            <p:ph idx="17" type="subTitle"/>
          </p:nvPr>
        </p:nvSpPr>
        <p:spPr>
          <a:xfrm>
            <a:off x="2001369" y="2510557"/>
            <a:ext cx="2336400" cy="3465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3" name="Google Shape;223;p13"/>
          <p:cNvSpPr txBox="1"/>
          <p:nvPr>
            <p:ph idx="18" type="subTitle"/>
          </p:nvPr>
        </p:nvSpPr>
        <p:spPr>
          <a:xfrm>
            <a:off x="2000761" y="3743338"/>
            <a:ext cx="2336400" cy="3465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4" name="Google Shape;224;p13"/>
          <p:cNvSpPr txBox="1"/>
          <p:nvPr>
            <p:ph idx="19" type="subTitle"/>
          </p:nvPr>
        </p:nvSpPr>
        <p:spPr>
          <a:xfrm>
            <a:off x="5785756" y="1277776"/>
            <a:ext cx="2336400" cy="3465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5" name="Google Shape;225;p13"/>
          <p:cNvSpPr txBox="1"/>
          <p:nvPr>
            <p:ph idx="20" type="subTitle"/>
          </p:nvPr>
        </p:nvSpPr>
        <p:spPr>
          <a:xfrm>
            <a:off x="5785756" y="2510557"/>
            <a:ext cx="2336400" cy="3465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226" name="Google Shape;226;p13"/>
          <p:cNvSpPr txBox="1"/>
          <p:nvPr>
            <p:ph idx="21" type="subTitle"/>
          </p:nvPr>
        </p:nvSpPr>
        <p:spPr>
          <a:xfrm>
            <a:off x="5785756" y="3743338"/>
            <a:ext cx="2336400" cy="3465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227" name="Google Shape;227;p13"/>
          <p:cNvGrpSpPr/>
          <p:nvPr/>
        </p:nvGrpSpPr>
        <p:grpSpPr>
          <a:xfrm>
            <a:off x="720025" y="502775"/>
            <a:ext cx="7704000" cy="457200"/>
            <a:chOff x="720025" y="540875"/>
            <a:chExt cx="7704000" cy="457200"/>
          </a:xfrm>
        </p:grpSpPr>
        <p:cxnSp>
          <p:nvCxnSpPr>
            <p:cNvPr id="228" name="Google Shape;228;p13"/>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229" name="Google Shape;229;p13"/>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grpSp>
        <p:nvGrpSpPr>
          <p:cNvPr id="230" name="Google Shape;230;p13"/>
          <p:cNvGrpSpPr/>
          <p:nvPr/>
        </p:nvGrpSpPr>
        <p:grpSpPr>
          <a:xfrm>
            <a:off x="8428888" y="4231775"/>
            <a:ext cx="1894925" cy="989375"/>
            <a:chOff x="10693413" y="1879088"/>
            <a:chExt cx="1894925" cy="989375"/>
          </a:xfrm>
        </p:grpSpPr>
        <p:sp>
          <p:nvSpPr>
            <p:cNvPr id="231" name="Google Shape;231;p13"/>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3"/>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 name="Google Shape;233;p13"/>
          <p:cNvGrpSpPr/>
          <p:nvPr/>
        </p:nvGrpSpPr>
        <p:grpSpPr>
          <a:xfrm>
            <a:off x="8428891" y="1321060"/>
            <a:ext cx="980765" cy="541067"/>
            <a:chOff x="9713113" y="1116138"/>
            <a:chExt cx="1358400" cy="749400"/>
          </a:xfrm>
        </p:grpSpPr>
        <p:sp>
          <p:nvSpPr>
            <p:cNvPr id="234" name="Google Shape;234;p13"/>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 name="Google Shape;236;p13"/>
          <p:cNvGrpSpPr/>
          <p:nvPr/>
        </p:nvGrpSpPr>
        <p:grpSpPr>
          <a:xfrm>
            <a:off x="4641931" y="-178628"/>
            <a:ext cx="663603" cy="346479"/>
            <a:chOff x="10693413" y="1879088"/>
            <a:chExt cx="1894925" cy="989375"/>
          </a:xfrm>
        </p:grpSpPr>
        <p:sp>
          <p:nvSpPr>
            <p:cNvPr id="237" name="Google Shape;237;p13"/>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3"/>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 name="Google Shape;239;p13"/>
          <p:cNvGrpSpPr/>
          <p:nvPr/>
        </p:nvGrpSpPr>
        <p:grpSpPr>
          <a:xfrm>
            <a:off x="-457689" y="1306051"/>
            <a:ext cx="1032439" cy="571071"/>
            <a:chOff x="10591538" y="-2334087"/>
            <a:chExt cx="1960575" cy="1084450"/>
          </a:xfrm>
        </p:grpSpPr>
        <p:sp>
          <p:nvSpPr>
            <p:cNvPr id="240" name="Google Shape;240;p13"/>
            <p:cNvSpPr/>
            <p:nvPr/>
          </p:nvSpPr>
          <p:spPr>
            <a:xfrm>
              <a:off x="10747738" y="-2334087"/>
              <a:ext cx="1804375" cy="1084450"/>
            </a:xfrm>
            <a:custGeom>
              <a:rect b="b" l="l" r="r" t="t"/>
              <a:pathLst>
                <a:path extrusionOk="0" h="43378" w="72175">
                  <a:moveTo>
                    <a:pt x="33597" y="0"/>
                  </a:moveTo>
                  <a:lnTo>
                    <a:pt x="33597" y="1087"/>
                  </a:lnTo>
                  <a:cubicBezTo>
                    <a:pt x="26624" y="3441"/>
                    <a:pt x="21372" y="9690"/>
                    <a:pt x="20104" y="17387"/>
                  </a:cubicBezTo>
                  <a:cubicBezTo>
                    <a:pt x="18203" y="16210"/>
                    <a:pt x="15848" y="15485"/>
                    <a:pt x="13403" y="15485"/>
                  </a:cubicBezTo>
                  <a:cubicBezTo>
                    <a:pt x="6068" y="15485"/>
                    <a:pt x="1" y="21734"/>
                    <a:pt x="1" y="29431"/>
                  </a:cubicBezTo>
                  <a:cubicBezTo>
                    <a:pt x="1" y="37129"/>
                    <a:pt x="6068" y="43377"/>
                    <a:pt x="13403" y="43377"/>
                  </a:cubicBezTo>
                  <a:lnTo>
                    <a:pt x="59859" y="43377"/>
                  </a:lnTo>
                  <a:cubicBezTo>
                    <a:pt x="66741" y="43377"/>
                    <a:pt x="72175" y="37581"/>
                    <a:pt x="72175" y="30518"/>
                  </a:cubicBezTo>
                  <a:cubicBezTo>
                    <a:pt x="72175" y="23545"/>
                    <a:pt x="66651" y="17749"/>
                    <a:pt x="59859" y="17749"/>
                  </a:cubicBezTo>
                  <a:cubicBezTo>
                    <a:pt x="58410" y="7697"/>
                    <a:pt x="50079" y="0"/>
                    <a:pt x="399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3"/>
            <p:cNvSpPr/>
            <p:nvPr/>
          </p:nvSpPr>
          <p:spPr>
            <a:xfrm>
              <a:off x="10591538" y="-2334087"/>
              <a:ext cx="1804375" cy="1084450"/>
            </a:xfrm>
            <a:custGeom>
              <a:rect b="b" l="l" r="r" t="t"/>
              <a:pathLst>
                <a:path extrusionOk="0" h="43378" w="72175">
                  <a:moveTo>
                    <a:pt x="39936" y="0"/>
                  </a:moveTo>
                  <a:cubicBezTo>
                    <a:pt x="29884" y="0"/>
                    <a:pt x="21734" y="7516"/>
                    <a:pt x="20104" y="17387"/>
                  </a:cubicBezTo>
                  <a:cubicBezTo>
                    <a:pt x="18112" y="16210"/>
                    <a:pt x="15848" y="15485"/>
                    <a:pt x="13403" y="15485"/>
                  </a:cubicBezTo>
                  <a:cubicBezTo>
                    <a:pt x="6068" y="15485"/>
                    <a:pt x="0" y="21734"/>
                    <a:pt x="0" y="29431"/>
                  </a:cubicBezTo>
                  <a:cubicBezTo>
                    <a:pt x="0" y="37129"/>
                    <a:pt x="6068" y="43377"/>
                    <a:pt x="13403" y="43377"/>
                  </a:cubicBezTo>
                  <a:lnTo>
                    <a:pt x="59859" y="43377"/>
                  </a:lnTo>
                  <a:cubicBezTo>
                    <a:pt x="66741" y="43377"/>
                    <a:pt x="72174" y="37581"/>
                    <a:pt x="72174" y="30518"/>
                  </a:cubicBezTo>
                  <a:cubicBezTo>
                    <a:pt x="72174" y="23545"/>
                    <a:pt x="66650" y="17749"/>
                    <a:pt x="59859" y="17749"/>
                  </a:cubicBezTo>
                  <a:cubicBezTo>
                    <a:pt x="58410" y="7697"/>
                    <a:pt x="50078" y="0"/>
                    <a:pt x="399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 name="Google Shape;242;p13"/>
          <p:cNvGrpSpPr/>
          <p:nvPr/>
        </p:nvGrpSpPr>
        <p:grpSpPr>
          <a:xfrm>
            <a:off x="-7" y="4866274"/>
            <a:ext cx="896001" cy="494304"/>
            <a:chOff x="9713113" y="1116138"/>
            <a:chExt cx="1358400" cy="749400"/>
          </a:xfrm>
        </p:grpSpPr>
        <p:sp>
          <p:nvSpPr>
            <p:cNvPr id="243" name="Google Shape;243;p13"/>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3"/>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45" name="Shape 245"/>
        <p:cNvGrpSpPr/>
        <p:nvPr/>
      </p:nvGrpSpPr>
      <p:grpSpPr>
        <a:xfrm>
          <a:off x="0" y="0"/>
          <a:ext cx="0" cy="0"/>
          <a:chOff x="0" y="0"/>
          <a:chExt cx="0" cy="0"/>
        </a:xfrm>
      </p:grpSpPr>
      <p:grpSp>
        <p:nvGrpSpPr>
          <p:cNvPr id="246" name="Google Shape;246;p14"/>
          <p:cNvGrpSpPr/>
          <p:nvPr/>
        </p:nvGrpSpPr>
        <p:grpSpPr>
          <a:xfrm>
            <a:off x="-1" y="-28968"/>
            <a:ext cx="9143994" cy="6099730"/>
            <a:chOff x="-1" y="-28968"/>
            <a:chExt cx="9143994" cy="6099730"/>
          </a:xfrm>
        </p:grpSpPr>
        <p:grpSp>
          <p:nvGrpSpPr>
            <p:cNvPr id="247" name="Google Shape;247;p14"/>
            <p:cNvGrpSpPr/>
            <p:nvPr/>
          </p:nvGrpSpPr>
          <p:grpSpPr>
            <a:xfrm>
              <a:off x="-1" y="-28968"/>
              <a:ext cx="9143982" cy="6099730"/>
              <a:chOff x="-4194553" y="-267176"/>
              <a:chExt cx="2010550" cy="2043529"/>
            </a:xfrm>
          </p:grpSpPr>
          <p:sp>
            <p:nvSpPr>
              <p:cNvPr id="248" name="Google Shape;248;p14"/>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4"/>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 name="Google Shape;250;p14"/>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 name="Google Shape;251;p1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252" name="Google Shape;252;p14"/>
          <p:cNvGrpSpPr/>
          <p:nvPr/>
        </p:nvGrpSpPr>
        <p:grpSpPr>
          <a:xfrm>
            <a:off x="8643738" y="0"/>
            <a:ext cx="1032400" cy="541100"/>
            <a:chOff x="9968938" y="-987062"/>
            <a:chExt cx="1032400" cy="541100"/>
          </a:xfrm>
        </p:grpSpPr>
        <p:sp>
          <p:nvSpPr>
            <p:cNvPr id="253" name="Google Shape;253;p14"/>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4"/>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 name="Google Shape;255;p14"/>
          <p:cNvGrpSpPr/>
          <p:nvPr/>
        </p:nvGrpSpPr>
        <p:grpSpPr>
          <a:xfrm>
            <a:off x="-518480" y="-174774"/>
            <a:ext cx="1090120" cy="571019"/>
            <a:chOff x="9538813" y="-58837"/>
            <a:chExt cx="1331200" cy="697300"/>
          </a:xfrm>
        </p:grpSpPr>
        <p:sp>
          <p:nvSpPr>
            <p:cNvPr id="256" name="Google Shape;256;p14"/>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4"/>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 name="Google Shape;258;p14"/>
          <p:cNvGrpSpPr/>
          <p:nvPr/>
        </p:nvGrpSpPr>
        <p:grpSpPr>
          <a:xfrm>
            <a:off x="8259388" y="4364525"/>
            <a:ext cx="1894925" cy="989375"/>
            <a:chOff x="10693413" y="1879088"/>
            <a:chExt cx="1894925" cy="989375"/>
          </a:xfrm>
        </p:grpSpPr>
        <p:sp>
          <p:nvSpPr>
            <p:cNvPr id="259" name="Google Shape;259;p14"/>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4"/>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 name="Google Shape;261;p14"/>
          <p:cNvGrpSpPr/>
          <p:nvPr/>
        </p:nvGrpSpPr>
        <p:grpSpPr>
          <a:xfrm>
            <a:off x="-265659" y="4812822"/>
            <a:ext cx="980765" cy="541067"/>
            <a:chOff x="9713113" y="1116138"/>
            <a:chExt cx="1358400" cy="749400"/>
          </a:xfrm>
        </p:grpSpPr>
        <p:sp>
          <p:nvSpPr>
            <p:cNvPr id="262" name="Google Shape;262;p14"/>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4"/>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14"/>
          <p:cNvGrpSpPr/>
          <p:nvPr/>
        </p:nvGrpSpPr>
        <p:grpSpPr>
          <a:xfrm>
            <a:off x="4551293" y="-274626"/>
            <a:ext cx="896001" cy="494304"/>
            <a:chOff x="9713113" y="1116138"/>
            <a:chExt cx="1358400" cy="749400"/>
          </a:xfrm>
        </p:grpSpPr>
        <p:sp>
          <p:nvSpPr>
            <p:cNvPr id="265" name="Google Shape;265;p14"/>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4"/>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 name="Google Shape;267;p14"/>
          <p:cNvGrpSpPr/>
          <p:nvPr/>
        </p:nvGrpSpPr>
        <p:grpSpPr>
          <a:xfrm>
            <a:off x="4240206" y="5007422"/>
            <a:ext cx="663603" cy="346479"/>
            <a:chOff x="10693413" y="1879088"/>
            <a:chExt cx="1894925" cy="989375"/>
          </a:xfrm>
        </p:grpSpPr>
        <p:sp>
          <p:nvSpPr>
            <p:cNvPr id="268" name="Google Shape;268;p14"/>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4"/>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 name="Google Shape;270;p14"/>
          <p:cNvGrpSpPr/>
          <p:nvPr/>
        </p:nvGrpSpPr>
        <p:grpSpPr>
          <a:xfrm>
            <a:off x="720025" y="502775"/>
            <a:ext cx="7704000" cy="457200"/>
            <a:chOff x="720025" y="540875"/>
            <a:chExt cx="7704000" cy="457200"/>
          </a:xfrm>
        </p:grpSpPr>
        <p:cxnSp>
          <p:nvCxnSpPr>
            <p:cNvPr id="271" name="Google Shape;271;p14"/>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272" name="Google Shape;272;p14"/>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273" name="Shape 273"/>
        <p:cNvGrpSpPr/>
        <p:nvPr/>
      </p:nvGrpSpPr>
      <p:grpSpPr>
        <a:xfrm>
          <a:off x="0" y="0"/>
          <a:ext cx="0" cy="0"/>
          <a:chOff x="0" y="0"/>
          <a:chExt cx="0" cy="0"/>
        </a:xfrm>
      </p:grpSpPr>
      <p:grpSp>
        <p:nvGrpSpPr>
          <p:cNvPr id="274" name="Google Shape;274;p15"/>
          <p:cNvGrpSpPr/>
          <p:nvPr/>
        </p:nvGrpSpPr>
        <p:grpSpPr>
          <a:xfrm flipH="1">
            <a:off x="-1" y="-28968"/>
            <a:ext cx="9143982" cy="5172473"/>
            <a:chOff x="-4194553" y="-267176"/>
            <a:chExt cx="2010550" cy="1732880"/>
          </a:xfrm>
        </p:grpSpPr>
        <p:sp>
          <p:nvSpPr>
            <p:cNvPr id="275" name="Google Shape;275;p15"/>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5"/>
            <p:cNvSpPr/>
            <p:nvPr/>
          </p:nvSpPr>
          <p:spPr>
            <a:xfrm>
              <a:off x="-4194553" y="107597"/>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5"/>
            <p:cNvSpPr/>
            <p:nvPr/>
          </p:nvSpPr>
          <p:spPr>
            <a:xfrm>
              <a:off x="-4194553" y="1038254"/>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 name="Google Shape;278;p15"/>
          <p:cNvSpPr txBox="1"/>
          <p:nvPr>
            <p:ph type="title"/>
          </p:nvPr>
        </p:nvSpPr>
        <p:spPr>
          <a:xfrm>
            <a:off x="1640700" y="2637725"/>
            <a:ext cx="3500100" cy="5334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SzPts val="3600"/>
              <a:buNone/>
              <a:defRPr b="1"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9" name="Google Shape;279;p15"/>
          <p:cNvSpPr txBox="1"/>
          <p:nvPr>
            <p:ph hasCustomPrompt="1" idx="2" type="title"/>
          </p:nvPr>
        </p:nvSpPr>
        <p:spPr>
          <a:xfrm>
            <a:off x="3782400" y="1497275"/>
            <a:ext cx="1358400" cy="617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000"/>
              <a:buNone/>
              <a:defRPr b="1"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80" name="Google Shape;280;p15"/>
          <p:cNvSpPr txBox="1"/>
          <p:nvPr>
            <p:ph idx="1" type="subTitle"/>
          </p:nvPr>
        </p:nvSpPr>
        <p:spPr>
          <a:xfrm>
            <a:off x="1336500" y="3171513"/>
            <a:ext cx="3804300" cy="617700"/>
          </a:xfrm>
          <a:prstGeom prst="rect">
            <a:avLst/>
          </a:prstGeom>
          <a:ln>
            <a:noFill/>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81" name="Google Shape;281;p15"/>
          <p:cNvGrpSpPr/>
          <p:nvPr/>
        </p:nvGrpSpPr>
        <p:grpSpPr>
          <a:xfrm>
            <a:off x="198888" y="374850"/>
            <a:ext cx="1032400" cy="541100"/>
            <a:chOff x="9968938" y="-987062"/>
            <a:chExt cx="1032400" cy="541100"/>
          </a:xfrm>
        </p:grpSpPr>
        <p:sp>
          <p:nvSpPr>
            <p:cNvPr id="282" name="Google Shape;282;p15"/>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5"/>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 name="Google Shape;284;p15"/>
          <p:cNvGrpSpPr/>
          <p:nvPr/>
        </p:nvGrpSpPr>
        <p:grpSpPr>
          <a:xfrm>
            <a:off x="-434112" y="3866275"/>
            <a:ext cx="1894925" cy="989375"/>
            <a:chOff x="10693413" y="1879088"/>
            <a:chExt cx="1894925" cy="989375"/>
          </a:xfrm>
        </p:grpSpPr>
        <p:sp>
          <p:nvSpPr>
            <p:cNvPr id="285" name="Google Shape;285;p15"/>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5"/>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 name="Google Shape;287;p15"/>
          <p:cNvGrpSpPr/>
          <p:nvPr/>
        </p:nvGrpSpPr>
        <p:grpSpPr>
          <a:xfrm>
            <a:off x="7992216" y="264460"/>
            <a:ext cx="980765" cy="541067"/>
            <a:chOff x="9713113" y="1116138"/>
            <a:chExt cx="1358400" cy="749400"/>
          </a:xfrm>
        </p:grpSpPr>
        <p:sp>
          <p:nvSpPr>
            <p:cNvPr id="288" name="Google Shape;288;p15"/>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5"/>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290" name="Shape 290"/>
        <p:cNvGrpSpPr/>
        <p:nvPr/>
      </p:nvGrpSpPr>
      <p:grpSpPr>
        <a:xfrm>
          <a:off x="0" y="0"/>
          <a:ext cx="0" cy="0"/>
          <a:chOff x="0" y="0"/>
          <a:chExt cx="0" cy="0"/>
        </a:xfrm>
      </p:grpSpPr>
      <p:grpSp>
        <p:nvGrpSpPr>
          <p:cNvPr id="291" name="Google Shape;291;p16"/>
          <p:cNvGrpSpPr/>
          <p:nvPr/>
        </p:nvGrpSpPr>
        <p:grpSpPr>
          <a:xfrm>
            <a:off x="-1" y="-28968"/>
            <a:ext cx="9143982" cy="5172473"/>
            <a:chOff x="-4194553" y="-267176"/>
            <a:chExt cx="2010550" cy="1732880"/>
          </a:xfrm>
        </p:grpSpPr>
        <p:sp>
          <p:nvSpPr>
            <p:cNvPr id="292" name="Google Shape;292;p16"/>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6"/>
            <p:cNvSpPr/>
            <p:nvPr/>
          </p:nvSpPr>
          <p:spPr>
            <a:xfrm>
              <a:off x="-4194553" y="107597"/>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6"/>
            <p:cNvSpPr/>
            <p:nvPr/>
          </p:nvSpPr>
          <p:spPr>
            <a:xfrm>
              <a:off x="-4194553" y="1038254"/>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 name="Google Shape;295;p16"/>
          <p:cNvSpPr txBox="1"/>
          <p:nvPr>
            <p:ph type="title"/>
          </p:nvPr>
        </p:nvSpPr>
        <p:spPr>
          <a:xfrm>
            <a:off x="4305725" y="1946775"/>
            <a:ext cx="2834100" cy="5412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3600"/>
              <a:buNone/>
              <a:defRPr b="1"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96" name="Google Shape;296;p16"/>
          <p:cNvSpPr txBox="1"/>
          <p:nvPr>
            <p:ph hasCustomPrompt="1" idx="2" type="title"/>
          </p:nvPr>
        </p:nvSpPr>
        <p:spPr>
          <a:xfrm>
            <a:off x="2718725" y="2186375"/>
            <a:ext cx="1358400" cy="617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000"/>
              <a:buNone/>
              <a:defRPr b="1"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97" name="Google Shape;297;p16"/>
          <p:cNvSpPr txBox="1"/>
          <p:nvPr>
            <p:ph idx="1" type="subTitle"/>
          </p:nvPr>
        </p:nvSpPr>
        <p:spPr>
          <a:xfrm>
            <a:off x="4305725" y="2555100"/>
            <a:ext cx="3277200" cy="541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98" name="Google Shape;298;p16"/>
          <p:cNvGrpSpPr/>
          <p:nvPr/>
        </p:nvGrpSpPr>
        <p:grpSpPr>
          <a:xfrm>
            <a:off x="7665313" y="4230988"/>
            <a:ext cx="1894925" cy="989375"/>
            <a:chOff x="10693413" y="1879088"/>
            <a:chExt cx="1894925" cy="989375"/>
          </a:xfrm>
        </p:grpSpPr>
        <p:sp>
          <p:nvSpPr>
            <p:cNvPr id="299" name="Google Shape;299;p16"/>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6"/>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 name="Google Shape;301;p16"/>
          <p:cNvGrpSpPr/>
          <p:nvPr/>
        </p:nvGrpSpPr>
        <p:grpSpPr>
          <a:xfrm>
            <a:off x="533093" y="287849"/>
            <a:ext cx="896001" cy="494304"/>
            <a:chOff x="9713113" y="1116138"/>
            <a:chExt cx="1358400" cy="749400"/>
          </a:xfrm>
        </p:grpSpPr>
        <p:sp>
          <p:nvSpPr>
            <p:cNvPr id="302" name="Google Shape;302;p16"/>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6"/>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 name="Google Shape;304;p16"/>
          <p:cNvGrpSpPr/>
          <p:nvPr/>
        </p:nvGrpSpPr>
        <p:grpSpPr>
          <a:xfrm>
            <a:off x="7938516" y="264460"/>
            <a:ext cx="980765" cy="541067"/>
            <a:chOff x="9713113" y="1116138"/>
            <a:chExt cx="1358400" cy="749400"/>
          </a:xfrm>
        </p:grpSpPr>
        <p:sp>
          <p:nvSpPr>
            <p:cNvPr id="305" name="Google Shape;305;p16"/>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6"/>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07" name="Shape 307"/>
        <p:cNvGrpSpPr/>
        <p:nvPr/>
      </p:nvGrpSpPr>
      <p:grpSpPr>
        <a:xfrm>
          <a:off x="0" y="0"/>
          <a:ext cx="0" cy="0"/>
          <a:chOff x="0" y="0"/>
          <a:chExt cx="0" cy="0"/>
        </a:xfrm>
      </p:grpSpPr>
      <p:grpSp>
        <p:nvGrpSpPr>
          <p:cNvPr id="308" name="Google Shape;308;p17"/>
          <p:cNvGrpSpPr/>
          <p:nvPr/>
        </p:nvGrpSpPr>
        <p:grpSpPr>
          <a:xfrm>
            <a:off x="-1" y="-28968"/>
            <a:ext cx="9143994" cy="6038073"/>
            <a:chOff x="-1" y="-28968"/>
            <a:chExt cx="9143994" cy="6038073"/>
          </a:xfrm>
        </p:grpSpPr>
        <p:grpSp>
          <p:nvGrpSpPr>
            <p:cNvPr id="309" name="Google Shape;309;p17"/>
            <p:cNvGrpSpPr/>
            <p:nvPr/>
          </p:nvGrpSpPr>
          <p:grpSpPr>
            <a:xfrm>
              <a:off x="-1" y="-28968"/>
              <a:ext cx="9143994" cy="6038073"/>
              <a:chOff x="-4194553" y="-267176"/>
              <a:chExt cx="2010553" cy="2022873"/>
            </a:xfrm>
          </p:grpSpPr>
          <p:sp>
            <p:nvSpPr>
              <p:cNvPr id="310" name="Google Shape;310;p17"/>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7"/>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7"/>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 name="Google Shape;313;p17"/>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 name="Google Shape;314;p17"/>
          <p:cNvSpPr txBox="1"/>
          <p:nvPr>
            <p:ph type="title"/>
          </p:nvPr>
        </p:nvSpPr>
        <p:spPr>
          <a:xfrm>
            <a:off x="2290050" y="3138285"/>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15" name="Google Shape;315;p17"/>
          <p:cNvSpPr txBox="1"/>
          <p:nvPr>
            <p:ph idx="1" type="subTitle"/>
          </p:nvPr>
        </p:nvSpPr>
        <p:spPr>
          <a:xfrm>
            <a:off x="1458150" y="1435650"/>
            <a:ext cx="6227700" cy="1665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316" name="Google Shape;316;p17"/>
          <p:cNvGrpSpPr/>
          <p:nvPr/>
        </p:nvGrpSpPr>
        <p:grpSpPr>
          <a:xfrm>
            <a:off x="224716" y="4337960"/>
            <a:ext cx="980765" cy="541067"/>
            <a:chOff x="9713113" y="1116138"/>
            <a:chExt cx="1358400" cy="749400"/>
          </a:xfrm>
        </p:grpSpPr>
        <p:sp>
          <p:nvSpPr>
            <p:cNvPr id="317" name="Google Shape;317;p17"/>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7"/>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 name="Google Shape;319;p17"/>
          <p:cNvGrpSpPr/>
          <p:nvPr/>
        </p:nvGrpSpPr>
        <p:grpSpPr>
          <a:xfrm>
            <a:off x="-326307" y="40699"/>
            <a:ext cx="896001" cy="494304"/>
            <a:chOff x="9713113" y="1116138"/>
            <a:chExt cx="1358400" cy="749400"/>
          </a:xfrm>
        </p:grpSpPr>
        <p:sp>
          <p:nvSpPr>
            <p:cNvPr id="320" name="Google Shape;320;p17"/>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7"/>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17"/>
          <p:cNvGrpSpPr/>
          <p:nvPr/>
        </p:nvGrpSpPr>
        <p:grpSpPr>
          <a:xfrm>
            <a:off x="8022163" y="4434575"/>
            <a:ext cx="1032400" cy="541100"/>
            <a:chOff x="9968938" y="-987062"/>
            <a:chExt cx="1032400" cy="541100"/>
          </a:xfrm>
        </p:grpSpPr>
        <p:sp>
          <p:nvSpPr>
            <p:cNvPr id="323" name="Google Shape;323;p17"/>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7"/>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25" name="Shape 325"/>
        <p:cNvGrpSpPr/>
        <p:nvPr/>
      </p:nvGrpSpPr>
      <p:grpSpPr>
        <a:xfrm>
          <a:off x="0" y="0"/>
          <a:ext cx="0" cy="0"/>
          <a:chOff x="0" y="0"/>
          <a:chExt cx="0" cy="0"/>
        </a:xfrm>
      </p:grpSpPr>
      <p:grpSp>
        <p:nvGrpSpPr>
          <p:cNvPr id="326" name="Google Shape;326;p18"/>
          <p:cNvGrpSpPr/>
          <p:nvPr/>
        </p:nvGrpSpPr>
        <p:grpSpPr>
          <a:xfrm>
            <a:off x="-1" y="-28968"/>
            <a:ext cx="9143994" cy="6038073"/>
            <a:chOff x="-1" y="-28968"/>
            <a:chExt cx="9143994" cy="6038073"/>
          </a:xfrm>
        </p:grpSpPr>
        <p:grpSp>
          <p:nvGrpSpPr>
            <p:cNvPr id="327" name="Google Shape;327;p18"/>
            <p:cNvGrpSpPr/>
            <p:nvPr/>
          </p:nvGrpSpPr>
          <p:grpSpPr>
            <a:xfrm>
              <a:off x="-1" y="-28968"/>
              <a:ext cx="9143994" cy="6038073"/>
              <a:chOff x="-4194553" y="-267176"/>
              <a:chExt cx="2010553" cy="2022873"/>
            </a:xfrm>
          </p:grpSpPr>
          <p:sp>
            <p:nvSpPr>
              <p:cNvPr id="328" name="Google Shape;328;p18"/>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8"/>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8"/>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 name="Google Shape;331;p18"/>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 name="Google Shape;332;p18"/>
          <p:cNvSpPr txBox="1"/>
          <p:nvPr>
            <p:ph idx="1" type="subTitle"/>
          </p:nvPr>
        </p:nvSpPr>
        <p:spPr>
          <a:xfrm>
            <a:off x="715113" y="2062800"/>
            <a:ext cx="3789300" cy="8559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33" name="Google Shape;333;p18"/>
          <p:cNvSpPr txBox="1"/>
          <p:nvPr>
            <p:ph type="title"/>
          </p:nvPr>
        </p:nvSpPr>
        <p:spPr>
          <a:xfrm>
            <a:off x="715100" y="1659949"/>
            <a:ext cx="3789300" cy="4029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334" name="Google Shape;334;p18"/>
          <p:cNvGrpSpPr/>
          <p:nvPr/>
        </p:nvGrpSpPr>
        <p:grpSpPr>
          <a:xfrm>
            <a:off x="7996113" y="4434575"/>
            <a:ext cx="1032400" cy="541100"/>
            <a:chOff x="9968938" y="-987062"/>
            <a:chExt cx="1032400" cy="541100"/>
          </a:xfrm>
        </p:grpSpPr>
        <p:sp>
          <p:nvSpPr>
            <p:cNvPr id="335" name="Google Shape;335;p18"/>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8"/>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 name="Google Shape;337;p18"/>
          <p:cNvGrpSpPr/>
          <p:nvPr/>
        </p:nvGrpSpPr>
        <p:grpSpPr>
          <a:xfrm>
            <a:off x="7848991" y="167822"/>
            <a:ext cx="980765" cy="541067"/>
            <a:chOff x="9713113" y="1116138"/>
            <a:chExt cx="1358400" cy="749400"/>
          </a:xfrm>
        </p:grpSpPr>
        <p:sp>
          <p:nvSpPr>
            <p:cNvPr id="338" name="Google Shape;338;p18"/>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8"/>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 name="Google Shape;340;p18"/>
          <p:cNvGrpSpPr/>
          <p:nvPr/>
        </p:nvGrpSpPr>
        <p:grpSpPr>
          <a:xfrm>
            <a:off x="168493" y="4361349"/>
            <a:ext cx="896001" cy="494304"/>
            <a:chOff x="9713113" y="1116138"/>
            <a:chExt cx="1358400" cy="749400"/>
          </a:xfrm>
        </p:grpSpPr>
        <p:sp>
          <p:nvSpPr>
            <p:cNvPr id="341" name="Google Shape;341;p18"/>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8"/>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 name="Google Shape;343;p18"/>
          <p:cNvGrpSpPr/>
          <p:nvPr/>
        </p:nvGrpSpPr>
        <p:grpSpPr>
          <a:xfrm>
            <a:off x="-395012" y="171700"/>
            <a:ext cx="1894925" cy="989375"/>
            <a:chOff x="10693413" y="1879088"/>
            <a:chExt cx="1894925" cy="989375"/>
          </a:xfrm>
        </p:grpSpPr>
        <p:sp>
          <p:nvSpPr>
            <p:cNvPr id="344" name="Google Shape;344;p18"/>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8"/>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346" name="Shape 346"/>
        <p:cNvGrpSpPr/>
        <p:nvPr/>
      </p:nvGrpSpPr>
      <p:grpSpPr>
        <a:xfrm>
          <a:off x="0" y="0"/>
          <a:ext cx="0" cy="0"/>
          <a:chOff x="0" y="0"/>
          <a:chExt cx="0" cy="0"/>
        </a:xfrm>
      </p:grpSpPr>
      <p:grpSp>
        <p:nvGrpSpPr>
          <p:cNvPr id="347" name="Google Shape;347;p19"/>
          <p:cNvGrpSpPr/>
          <p:nvPr/>
        </p:nvGrpSpPr>
        <p:grpSpPr>
          <a:xfrm>
            <a:off x="-1" y="-28968"/>
            <a:ext cx="9143994" cy="6099730"/>
            <a:chOff x="-1" y="-28968"/>
            <a:chExt cx="9143994" cy="6099730"/>
          </a:xfrm>
        </p:grpSpPr>
        <p:grpSp>
          <p:nvGrpSpPr>
            <p:cNvPr id="348" name="Google Shape;348;p19"/>
            <p:cNvGrpSpPr/>
            <p:nvPr/>
          </p:nvGrpSpPr>
          <p:grpSpPr>
            <a:xfrm>
              <a:off x="-1" y="-28968"/>
              <a:ext cx="9143982" cy="6099730"/>
              <a:chOff x="-4194553" y="-267176"/>
              <a:chExt cx="2010550" cy="2043529"/>
            </a:xfrm>
          </p:grpSpPr>
          <p:sp>
            <p:nvSpPr>
              <p:cNvPr id="349" name="Google Shape;349;p19"/>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9"/>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 name="Google Shape;351;p19"/>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 name="Google Shape;352;p19"/>
          <p:cNvSpPr txBox="1"/>
          <p:nvPr>
            <p:ph idx="1" type="subTitle"/>
          </p:nvPr>
        </p:nvSpPr>
        <p:spPr>
          <a:xfrm>
            <a:off x="1452661" y="2346461"/>
            <a:ext cx="3069900" cy="10044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53" name="Google Shape;353;p19"/>
          <p:cNvSpPr txBox="1"/>
          <p:nvPr>
            <p:ph type="title"/>
          </p:nvPr>
        </p:nvSpPr>
        <p:spPr>
          <a:xfrm>
            <a:off x="1452661" y="1938475"/>
            <a:ext cx="3069900" cy="4029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354" name="Google Shape;354;p19"/>
          <p:cNvGrpSpPr/>
          <p:nvPr/>
        </p:nvGrpSpPr>
        <p:grpSpPr>
          <a:xfrm>
            <a:off x="8070366" y="1521547"/>
            <a:ext cx="980765" cy="541067"/>
            <a:chOff x="9713113" y="1116138"/>
            <a:chExt cx="1358400" cy="749400"/>
          </a:xfrm>
        </p:grpSpPr>
        <p:sp>
          <p:nvSpPr>
            <p:cNvPr id="355" name="Google Shape;355;p19"/>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9"/>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 name="Google Shape;357;p19"/>
          <p:cNvGrpSpPr/>
          <p:nvPr/>
        </p:nvGrpSpPr>
        <p:grpSpPr>
          <a:xfrm>
            <a:off x="4905656" y="111697"/>
            <a:ext cx="663603" cy="346479"/>
            <a:chOff x="10693413" y="1879088"/>
            <a:chExt cx="1894925" cy="989375"/>
          </a:xfrm>
        </p:grpSpPr>
        <p:sp>
          <p:nvSpPr>
            <p:cNvPr id="358" name="Google Shape;358;p19"/>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9"/>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 name="Google Shape;360;p19"/>
          <p:cNvGrpSpPr/>
          <p:nvPr/>
        </p:nvGrpSpPr>
        <p:grpSpPr>
          <a:xfrm>
            <a:off x="-564312" y="4434575"/>
            <a:ext cx="1894925" cy="989375"/>
            <a:chOff x="10693413" y="1879088"/>
            <a:chExt cx="1894925" cy="989375"/>
          </a:xfrm>
        </p:grpSpPr>
        <p:sp>
          <p:nvSpPr>
            <p:cNvPr id="361" name="Google Shape;361;p19"/>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9"/>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 name="Google Shape;363;p19"/>
          <p:cNvGrpSpPr/>
          <p:nvPr/>
        </p:nvGrpSpPr>
        <p:grpSpPr>
          <a:xfrm>
            <a:off x="350818" y="368699"/>
            <a:ext cx="896001" cy="494304"/>
            <a:chOff x="9713113" y="1116138"/>
            <a:chExt cx="1358400" cy="749400"/>
          </a:xfrm>
        </p:grpSpPr>
        <p:sp>
          <p:nvSpPr>
            <p:cNvPr id="364" name="Google Shape;364;p19"/>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9"/>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366" name="Shape 366"/>
        <p:cNvGrpSpPr/>
        <p:nvPr/>
      </p:nvGrpSpPr>
      <p:grpSpPr>
        <a:xfrm>
          <a:off x="0" y="0"/>
          <a:ext cx="0" cy="0"/>
          <a:chOff x="0" y="0"/>
          <a:chExt cx="0" cy="0"/>
        </a:xfrm>
      </p:grpSpPr>
      <p:grpSp>
        <p:nvGrpSpPr>
          <p:cNvPr id="367" name="Google Shape;367;p20"/>
          <p:cNvGrpSpPr/>
          <p:nvPr/>
        </p:nvGrpSpPr>
        <p:grpSpPr>
          <a:xfrm>
            <a:off x="-1" y="-28968"/>
            <a:ext cx="9143994" cy="6038073"/>
            <a:chOff x="-1" y="-28968"/>
            <a:chExt cx="9143994" cy="6038073"/>
          </a:xfrm>
        </p:grpSpPr>
        <p:grpSp>
          <p:nvGrpSpPr>
            <p:cNvPr id="368" name="Google Shape;368;p20"/>
            <p:cNvGrpSpPr/>
            <p:nvPr/>
          </p:nvGrpSpPr>
          <p:grpSpPr>
            <a:xfrm>
              <a:off x="-1" y="-28968"/>
              <a:ext cx="9143994" cy="6038073"/>
              <a:chOff x="-4194553" y="-267176"/>
              <a:chExt cx="2010553" cy="2022873"/>
            </a:xfrm>
          </p:grpSpPr>
          <p:sp>
            <p:nvSpPr>
              <p:cNvPr id="369" name="Google Shape;369;p20"/>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0"/>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0"/>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 name="Google Shape;372;p20"/>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 name="Google Shape;373;p20"/>
          <p:cNvSpPr txBox="1"/>
          <p:nvPr>
            <p:ph idx="1" type="subTitle"/>
          </p:nvPr>
        </p:nvSpPr>
        <p:spPr>
          <a:xfrm>
            <a:off x="4417511" y="2216847"/>
            <a:ext cx="2907600" cy="10131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4" name="Google Shape;374;p20"/>
          <p:cNvSpPr txBox="1"/>
          <p:nvPr>
            <p:ph type="title"/>
          </p:nvPr>
        </p:nvSpPr>
        <p:spPr>
          <a:xfrm>
            <a:off x="4417511" y="1808538"/>
            <a:ext cx="2907600" cy="4029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375" name="Google Shape;375;p20"/>
          <p:cNvGrpSpPr/>
          <p:nvPr/>
        </p:nvGrpSpPr>
        <p:grpSpPr>
          <a:xfrm>
            <a:off x="7938516" y="4025797"/>
            <a:ext cx="980765" cy="541067"/>
            <a:chOff x="9713113" y="1116138"/>
            <a:chExt cx="1358400" cy="749400"/>
          </a:xfrm>
        </p:grpSpPr>
        <p:sp>
          <p:nvSpPr>
            <p:cNvPr id="376" name="Google Shape;376;p20"/>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0"/>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 name="Google Shape;378;p20"/>
          <p:cNvGrpSpPr/>
          <p:nvPr/>
        </p:nvGrpSpPr>
        <p:grpSpPr>
          <a:xfrm>
            <a:off x="7980893" y="419649"/>
            <a:ext cx="896001" cy="494304"/>
            <a:chOff x="9713113" y="1116138"/>
            <a:chExt cx="1358400" cy="749400"/>
          </a:xfrm>
        </p:grpSpPr>
        <p:sp>
          <p:nvSpPr>
            <p:cNvPr id="379" name="Google Shape;379;p20"/>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0"/>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 name="Google Shape;381;p20"/>
          <p:cNvGrpSpPr/>
          <p:nvPr/>
        </p:nvGrpSpPr>
        <p:grpSpPr>
          <a:xfrm>
            <a:off x="-564312" y="4434575"/>
            <a:ext cx="1894925" cy="989375"/>
            <a:chOff x="10693413" y="1879088"/>
            <a:chExt cx="1894925" cy="989375"/>
          </a:xfrm>
        </p:grpSpPr>
        <p:sp>
          <p:nvSpPr>
            <p:cNvPr id="382" name="Google Shape;382;p20"/>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0"/>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7" name="Shape 27"/>
        <p:cNvGrpSpPr/>
        <p:nvPr/>
      </p:nvGrpSpPr>
      <p:grpSpPr>
        <a:xfrm>
          <a:off x="0" y="0"/>
          <a:ext cx="0" cy="0"/>
          <a:chOff x="0" y="0"/>
          <a:chExt cx="0" cy="0"/>
        </a:xfrm>
      </p:grpSpPr>
      <p:grpSp>
        <p:nvGrpSpPr>
          <p:cNvPr id="28" name="Google Shape;28;p3"/>
          <p:cNvGrpSpPr/>
          <p:nvPr/>
        </p:nvGrpSpPr>
        <p:grpSpPr>
          <a:xfrm>
            <a:off x="12" y="-49"/>
            <a:ext cx="9143981" cy="5143580"/>
            <a:chOff x="-4194550" y="-257487"/>
            <a:chExt cx="2010550" cy="1723200"/>
          </a:xfrm>
        </p:grpSpPr>
        <p:sp>
          <p:nvSpPr>
            <p:cNvPr id="29" name="Google Shape;29;p3"/>
            <p:cNvSpPr/>
            <p:nvPr/>
          </p:nvSpPr>
          <p:spPr>
            <a:xfrm>
              <a:off x="-4194550" y="-257487"/>
              <a:ext cx="2010550" cy="532900"/>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chemeClr val="dk2"/>
                </a:gs>
                <a:gs pos="60000">
                  <a:schemeClr val="dk2"/>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3"/>
            <p:cNvSpPr/>
            <p:nvPr/>
          </p:nvSpPr>
          <p:spPr>
            <a:xfrm>
              <a:off x="-4194550" y="35826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chemeClr val="dk2"/>
                </a:gs>
                <a:gs pos="60000">
                  <a:schemeClr val="dk2"/>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4194550" y="1038263"/>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chemeClr val="dk2"/>
                </a:gs>
                <a:gs pos="60000">
                  <a:schemeClr val="dk2"/>
                </a:gs>
                <a:gs pos="100000">
                  <a:schemeClr val="accent2"/>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 name="Google Shape;32;p3"/>
          <p:cNvSpPr txBox="1"/>
          <p:nvPr>
            <p:ph type="title"/>
          </p:nvPr>
        </p:nvSpPr>
        <p:spPr>
          <a:xfrm>
            <a:off x="3892800" y="2493300"/>
            <a:ext cx="3713700" cy="372000"/>
          </a:xfrm>
          <a:prstGeom prst="rect">
            <a:avLst/>
          </a:prstGeom>
          <a:ln>
            <a:noFill/>
          </a:ln>
        </p:spPr>
        <p:txBody>
          <a:bodyPr anchorCtr="0" anchor="ctr" bIns="91425" lIns="91425" spcFirstLastPara="1" rIns="91425" wrap="square" tIns="91425">
            <a:noAutofit/>
          </a:bodyPr>
          <a:lstStyle>
            <a:lvl1pPr lvl="0">
              <a:spcBef>
                <a:spcPts val="0"/>
              </a:spcBef>
              <a:spcAft>
                <a:spcPts val="0"/>
              </a:spcAft>
              <a:buSzPts val="3600"/>
              <a:buNone/>
              <a:defRPr b="1"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3" name="Google Shape;33;p3"/>
          <p:cNvSpPr txBox="1"/>
          <p:nvPr>
            <p:ph hasCustomPrompt="1" idx="2" type="title"/>
          </p:nvPr>
        </p:nvSpPr>
        <p:spPr>
          <a:xfrm>
            <a:off x="4088400" y="1317200"/>
            <a:ext cx="1358400" cy="617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000"/>
              <a:buNone/>
              <a:defRPr b="1"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4" name="Google Shape;34;p3"/>
          <p:cNvSpPr txBox="1"/>
          <p:nvPr>
            <p:ph idx="1" type="subTitle"/>
          </p:nvPr>
        </p:nvSpPr>
        <p:spPr>
          <a:xfrm>
            <a:off x="3892800" y="3053350"/>
            <a:ext cx="3713700" cy="4572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5" name="Google Shape;35;p3"/>
          <p:cNvGrpSpPr/>
          <p:nvPr/>
        </p:nvGrpSpPr>
        <p:grpSpPr>
          <a:xfrm>
            <a:off x="8015738" y="4337950"/>
            <a:ext cx="1032400" cy="541100"/>
            <a:chOff x="9968938" y="-987062"/>
            <a:chExt cx="1032400" cy="541100"/>
          </a:xfrm>
        </p:grpSpPr>
        <p:sp>
          <p:nvSpPr>
            <p:cNvPr id="36" name="Google Shape;36;p3"/>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 name="Google Shape;38;p3"/>
          <p:cNvGrpSpPr/>
          <p:nvPr/>
        </p:nvGrpSpPr>
        <p:grpSpPr>
          <a:xfrm>
            <a:off x="7938516" y="-253240"/>
            <a:ext cx="980765" cy="541067"/>
            <a:chOff x="9713113" y="1116138"/>
            <a:chExt cx="1358400" cy="749400"/>
          </a:xfrm>
        </p:grpSpPr>
        <p:sp>
          <p:nvSpPr>
            <p:cNvPr id="39" name="Google Shape;39;p3"/>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 name="Google Shape;41;p3"/>
          <p:cNvGrpSpPr/>
          <p:nvPr/>
        </p:nvGrpSpPr>
        <p:grpSpPr>
          <a:xfrm>
            <a:off x="267093" y="287836"/>
            <a:ext cx="896001" cy="494304"/>
            <a:chOff x="9713113" y="1116138"/>
            <a:chExt cx="1358400" cy="749400"/>
          </a:xfrm>
        </p:grpSpPr>
        <p:sp>
          <p:nvSpPr>
            <p:cNvPr id="42" name="Google Shape;42;p3"/>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 name="Google Shape;44;p3"/>
          <p:cNvGrpSpPr/>
          <p:nvPr/>
        </p:nvGrpSpPr>
        <p:grpSpPr>
          <a:xfrm>
            <a:off x="2740806" y="4954247"/>
            <a:ext cx="663603" cy="346479"/>
            <a:chOff x="10693413" y="1879088"/>
            <a:chExt cx="1894925" cy="989375"/>
          </a:xfrm>
        </p:grpSpPr>
        <p:sp>
          <p:nvSpPr>
            <p:cNvPr id="45" name="Google Shape;45;p3"/>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384" name="Shape 384"/>
        <p:cNvGrpSpPr/>
        <p:nvPr/>
      </p:nvGrpSpPr>
      <p:grpSpPr>
        <a:xfrm>
          <a:off x="0" y="0"/>
          <a:ext cx="0" cy="0"/>
          <a:chOff x="0" y="0"/>
          <a:chExt cx="0" cy="0"/>
        </a:xfrm>
      </p:grpSpPr>
      <p:grpSp>
        <p:nvGrpSpPr>
          <p:cNvPr id="385" name="Google Shape;385;p21"/>
          <p:cNvGrpSpPr/>
          <p:nvPr/>
        </p:nvGrpSpPr>
        <p:grpSpPr>
          <a:xfrm>
            <a:off x="-1" y="-28968"/>
            <a:ext cx="9143994" cy="6038073"/>
            <a:chOff x="-1" y="-28968"/>
            <a:chExt cx="9143994" cy="6038073"/>
          </a:xfrm>
        </p:grpSpPr>
        <p:grpSp>
          <p:nvGrpSpPr>
            <p:cNvPr id="386" name="Google Shape;386;p21"/>
            <p:cNvGrpSpPr/>
            <p:nvPr/>
          </p:nvGrpSpPr>
          <p:grpSpPr>
            <a:xfrm>
              <a:off x="-1" y="-28968"/>
              <a:ext cx="9143994" cy="6038073"/>
              <a:chOff x="-4194553" y="-267176"/>
              <a:chExt cx="2010553" cy="2022873"/>
            </a:xfrm>
          </p:grpSpPr>
          <p:sp>
            <p:nvSpPr>
              <p:cNvPr id="387" name="Google Shape;387;p21"/>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1"/>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1"/>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 name="Google Shape;390;p21"/>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 name="Google Shape;391;p21"/>
          <p:cNvSpPr txBox="1"/>
          <p:nvPr>
            <p:ph idx="1" type="subTitle"/>
          </p:nvPr>
        </p:nvSpPr>
        <p:spPr>
          <a:xfrm>
            <a:off x="720000" y="1017725"/>
            <a:ext cx="7704000" cy="359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392" name="Google Shape;392;p2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solidFill>
                  <a:schemeClr val="lt1"/>
                </a:solidFill>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393" name="Google Shape;393;p21"/>
          <p:cNvGrpSpPr/>
          <p:nvPr/>
        </p:nvGrpSpPr>
        <p:grpSpPr>
          <a:xfrm>
            <a:off x="4208320" y="4861076"/>
            <a:ext cx="1090120" cy="571019"/>
            <a:chOff x="9538813" y="-58837"/>
            <a:chExt cx="1331200" cy="697300"/>
          </a:xfrm>
        </p:grpSpPr>
        <p:sp>
          <p:nvSpPr>
            <p:cNvPr id="394" name="Google Shape;394;p21"/>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1"/>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 name="Google Shape;396;p21"/>
          <p:cNvGrpSpPr/>
          <p:nvPr/>
        </p:nvGrpSpPr>
        <p:grpSpPr>
          <a:xfrm>
            <a:off x="-564312" y="4434575"/>
            <a:ext cx="1894925" cy="989375"/>
            <a:chOff x="10693413" y="1879088"/>
            <a:chExt cx="1894925" cy="989375"/>
          </a:xfrm>
        </p:grpSpPr>
        <p:sp>
          <p:nvSpPr>
            <p:cNvPr id="397" name="Google Shape;397;p21"/>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1"/>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 name="Google Shape;399;p21"/>
          <p:cNvGrpSpPr/>
          <p:nvPr/>
        </p:nvGrpSpPr>
        <p:grpSpPr>
          <a:xfrm>
            <a:off x="8695391" y="1143922"/>
            <a:ext cx="980765" cy="541067"/>
            <a:chOff x="9713113" y="1116138"/>
            <a:chExt cx="1358400" cy="749400"/>
          </a:xfrm>
        </p:grpSpPr>
        <p:sp>
          <p:nvSpPr>
            <p:cNvPr id="400" name="Google Shape;400;p21"/>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1"/>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 name="Google Shape;402;p21"/>
          <p:cNvGrpSpPr/>
          <p:nvPr/>
        </p:nvGrpSpPr>
        <p:grpSpPr>
          <a:xfrm>
            <a:off x="-534657" y="287849"/>
            <a:ext cx="896001" cy="494304"/>
            <a:chOff x="9713113" y="1116138"/>
            <a:chExt cx="1358400" cy="749400"/>
          </a:xfrm>
        </p:grpSpPr>
        <p:sp>
          <p:nvSpPr>
            <p:cNvPr id="403" name="Google Shape;403;p21"/>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1"/>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 name="Google Shape;405;p21"/>
          <p:cNvGrpSpPr/>
          <p:nvPr/>
        </p:nvGrpSpPr>
        <p:grpSpPr>
          <a:xfrm>
            <a:off x="4931706" y="-174778"/>
            <a:ext cx="663603" cy="346479"/>
            <a:chOff x="10693413" y="1879088"/>
            <a:chExt cx="1894925" cy="989375"/>
          </a:xfrm>
        </p:grpSpPr>
        <p:sp>
          <p:nvSpPr>
            <p:cNvPr id="406" name="Google Shape;406;p21"/>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1"/>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_2_1">
    <p:spTree>
      <p:nvGrpSpPr>
        <p:cNvPr id="408" name="Shape 408"/>
        <p:cNvGrpSpPr/>
        <p:nvPr/>
      </p:nvGrpSpPr>
      <p:grpSpPr>
        <a:xfrm>
          <a:off x="0" y="0"/>
          <a:ext cx="0" cy="0"/>
          <a:chOff x="0" y="0"/>
          <a:chExt cx="0" cy="0"/>
        </a:xfrm>
      </p:grpSpPr>
      <p:grpSp>
        <p:nvGrpSpPr>
          <p:cNvPr id="409" name="Google Shape;409;p22"/>
          <p:cNvGrpSpPr/>
          <p:nvPr/>
        </p:nvGrpSpPr>
        <p:grpSpPr>
          <a:xfrm flipH="1">
            <a:off x="-1" y="-28968"/>
            <a:ext cx="9143994" cy="6038073"/>
            <a:chOff x="-1" y="-28968"/>
            <a:chExt cx="9143994" cy="6038073"/>
          </a:xfrm>
        </p:grpSpPr>
        <p:grpSp>
          <p:nvGrpSpPr>
            <p:cNvPr id="410" name="Google Shape;410;p22"/>
            <p:cNvGrpSpPr/>
            <p:nvPr/>
          </p:nvGrpSpPr>
          <p:grpSpPr>
            <a:xfrm>
              <a:off x="-1" y="-28968"/>
              <a:ext cx="9143994" cy="6038073"/>
              <a:chOff x="-4194553" y="-267176"/>
              <a:chExt cx="2010553" cy="2022873"/>
            </a:xfrm>
          </p:grpSpPr>
          <p:sp>
            <p:nvSpPr>
              <p:cNvPr id="411" name="Google Shape;411;p22"/>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2"/>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2"/>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 name="Google Shape;414;p22"/>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 name="Google Shape;415;p2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416" name="Google Shape;416;p22"/>
          <p:cNvSpPr txBox="1"/>
          <p:nvPr>
            <p:ph idx="1" type="subTitle"/>
          </p:nvPr>
        </p:nvSpPr>
        <p:spPr>
          <a:xfrm>
            <a:off x="720000" y="1017725"/>
            <a:ext cx="4189200" cy="2784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100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grpSp>
        <p:nvGrpSpPr>
          <p:cNvPr id="417" name="Google Shape;417;p22"/>
          <p:cNvGrpSpPr/>
          <p:nvPr/>
        </p:nvGrpSpPr>
        <p:grpSpPr>
          <a:xfrm>
            <a:off x="-902862" y="4330400"/>
            <a:ext cx="1894925" cy="989375"/>
            <a:chOff x="10693413" y="1879088"/>
            <a:chExt cx="1894925" cy="989375"/>
          </a:xfrm>
        </p:grpSpPr>
        <p:sp>
          <p:nvSpPr>
            <p:cNvPr id="418" name="Google Shape;418;p22"/>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2"/>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 name="Google Shape;420;p22"/>
          <p:cNvGrpSpPr/>
          <p:nvPr/>
        </p:nvGrpSpPr>
        <p:grpSpPr>
          <a:xfrm>
            <a:off x="-534657" y="287849"/>
            <a:ext cx="896001" cy="494304"/>
            <a:chOff x="9713113" y="1116138"/>
            <a:chExt cx="1358400" cy="749400"/>
          </a:xfrm>
        </p:grpSpPr>
        <p:sp>
          <p:nvSpPr>
            <p:cNvPr id="421" name="Google Shape;421;p22"/>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2"/>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 name="Google Shape;423;p22"/>
          <p:cNvGrpSpPr/>
          <p:nvPr/>
        </p:nvGrpSpPr>
        <p:grpSpPr>
          <a:xfrm>
            <a:off x="4931706" y="-174778"/>
            <a:ext cx="663603" cy="346479"/>
            <a:chOff x="10693413" y="1879088"/>
            <a:chExt cx="1894925" cy="989375"/>
          </a:xfrm>
        </p:grpSpPr>
        <p:sp>
          <p:nvSpPr>
            <p:cNvPr id="424" name="Google Shape;424;p22"/>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2"/>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22"/>
          <p:cNvGrpSpPr/>
          <p:nvPr/>
        </p:nvGrpSpPr>
        <p:grpSpPr>
          <a:xfrm>
            <a:off x="8695391" y="1143922"/>
            <a:ext cx="980765" cy="541067"/>
            <a:chOff x="9713113" y="1116138"/>
            <a:chExt cx="1358400" cy="749400"/>
          </a:xfrm>
        </p:grpSpPr>
        <p:sp>
          <p:nvSpPr>
            <p:cNvPr id="427" name="Google Shape;427;p22"/>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2"/>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
    <p:spTree>
      <p:nvGrpSpPr>
        <p:cNvPr id="429" name="Shape 429"/>
        <p:cNvGrpSpPr/>
        <p:nvPr/>
      </p:nvGrpSpPr>
      <p:grpSpPr>
        <a:xfrm>
          <a:off x="0" y="0"/>
          <a:ext cx="0" cy="0"/>
          <a:chOff x="0" y="0"/>
          <a:chExt cx="0" cy="0"/>
        </a:xfrm>
      </p:grpSpPr>
      <p:sp>
        <p:nvSpPr>
          <p:cNvPr id="430" name="Google Shape;430;p23"/>
          <p:cNvSpPr txBox="1"/>
          <p:nvPr>
            <p:ph idx="1" type="subTitle"/>
          </p:nvPr>
        </p:nvSpPr>
        <p:spPr>
          <a:xfrm>
            <a:off x="1290763" y="3355750"/>
            <a:ext cx="2907600" cy="346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1" name="Google Shape;431;p23"/>
          <p:cNvSpPr txBox="1"/>
          <p:nvPr>
            <p:ph idx="2" type="subTitle"/>
          </p:nvPr>
        </p:nvSpPr>
        <p:spPr>
          <a:xfrm>
            <a:off x="4945638" y="3355750"/>
            <a:ext cx="2907600" cy="3465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32" name="Google Shape;432;p23"/>
          <p:cNvSpPr txBox="1"/>
          <p:nvPr>
            <p:ph idx="3" type="subTitle"/>
          </p:nvPr>
        </p:nvSpPr>
        <p:spPr>
          <a:xfrm>
            <a:off x="1290763" y="3708126"/>
            <a:ext cx="2907600" cy="5727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3" name="Google Shape;433;p23"/>
          <p:cNvSpPr txBox="1"/>
          <p:nvPr>
            <p:ph idx="4" type="subTitle"/>
          </p:nvPr>
        </p:nvSpPr>
        <p:spPr>
          <a:xfrm>
            <a:off x="4945638" y="3708126"/>
            <a:ext cx="2907600" cy="5727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34" name="Google Shape;434;p2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grpSp>
        <p:nvGrpSpPr>
          <p:cNvPr id="435" name="Google Shape;435;p23"/>
          <p:cNvGrpSpPr/>
          <p:nvPr/>
        </p:nvGrpSpPr>
        <p:grpSpPr>
          <a:xfrm>
            <a:off x="-1" y="-28968"/>
            <a:ext cx="9143994" cy="6099730"/>
            <a:chOff x="-1" y="-28968"/>
            <a:chExt cx="9143994" cy="6099730"/>
          </a:xfrm>
        </p:grpSpPr>
        <p:grpSp>
          <p:nvGrpSpPr>
            <p:cNvPr id="436" name="Google Shape;436;p23"/>
            <p:cNvGrpSpPr/>
            <p:nvPr/>
          </p:nvGrpSpPr>
          <p:grpSpPr>
            <a:xfrm>
              <a:off x="-1" y="-28968"/>
              <a:ext cx="9143982" cy="6099730"/>
              <a:chOff x="-4194553" y="-267176"/>
              <a:chExt cx="2010550" cy="2043529"/>
            </a:xfrm>
          </p:grpSpPr>
          <p:sp>
            <p:nvSpPr>
              <p:cNvPr id="437" name="Google Shape;437;p23"/>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3"/>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 name="Google Shape;439;p23"/>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 name="Google Shape;440;p23"/>
          <p:cNvGrpSpPr/>
          <p:nvPr/>
        </p:nvGrpSpPr>
        <p:grpSpPr>
          <a:xfrm>
            <a:off x="720025" y="502775"/>
            <a:ext cx="7704000" cy="457200"/>
            <a:chOff x="720025" y="540875"/>
            <a:chExt cx="7704000" cy="457200"/>
          </a:xfrm>
        </p:grpSpPr>
        <p:cxnSp>
          <p:nvCxnSpPr>
            <p:cNvPr id="441" name="Google Shape;441;p23"/>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442" name="Google Shape;442;p23"/>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grpSp>
        <p:nvGrpSpPr>
          <p:cNvPr id="443" name="Google Shape;443;p23"/>
          <p:cNvGrpSpPr/>
          <p:nvPr/>
        </p:nvGrpSpPr>
        <p:grpSpPr>
          <a:xfrm>
            <a:off x="8710141" y="1117847"/>
            <a:ext cx="980765" cy="541067"/>
            <a:chOff x="9713113" y="1116138"/>
            <a:chExt cx="1358400" cy="749400"/>
          </a:xfrm>
        </p:grpSpPr>
        <p:sp>
          <p:nvSpPr>
            <p:cNvPr id="444" name="Google Shape;444;p23"/>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3"/>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23"/>
          <p:cNvGrpSpPr/>
          <p:nvPr/>
        </p:nvGrpSpPr>
        <p:grpSpPr>
          <a:xfrm>
            <a:off x="-566632" y="484224"/>
            <a:ext cx="896001" cy="494304"/>
            <a:chOff x="9713113" y="1116138"/>
            <a:chExt cx="1358400" cy="749400"/>
          </a:xfrm>
        </p:grpSpPr>
        <p:sp>
          <p:nvSpPr>
            <p:cNvPr id="447" name="Google Shape;447;p23"/>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3"/>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 name="Google Shape;449;p23"/>
          <p:cNvGrpSpPr/>
          <p:nvPr/>
        </p:nvGrpSpPr>
        <p:grpSpPr>
          <a:xfrm>
            <a:off x="4240231" y="-239903"/>
            <a:ext cx="663603" cy="346479"/>
            <a:chOff x="10693413" y="1879088"/>
            <a:chExt cx="1894925" cy="989375"/>
          </a:xfrm>
        </p:grpSpPr>
        <p:sp>
          <p:nvSpPr>
            <p:cNvPr id="450" name="Google Shape;450;p23"/>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3"/>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 name="Google Shape;452;p23"/>
          <p:cNvGrpSpPr/>
          <p:nvPr/>
        </p:nvGrpSpPr>
        <p:grpSpPr>
          <a:xfrm>
            <a:off x="3477313" y="4812200"/>
            <a:ext cx="1894925" cy="989375"/>
            <a:chOff x="10693413" y="1879088"/>
            <a:chExt cx="1894925" cy="989375"/>
          </a:xfrm>
        </p:grpSpPr>
        <p:sp>
          <p:nvSpPr>
            <p:cNvPr id="453" name="Google Shape;453;p23"/>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3"/>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455" name="Shape 455"/>
        <p:cNvGrpSpPr/>
        <p:nvPr/>
      </p:nvGrpSpPr>
      <p:grpSpPr>
        <a:xfrm>
          <a:off x="0" y="0"/>
          <a:ext cx="0" cy="0"/>
          <a:chOff x="0" y="0"/>
          <a:chExt cx="0" cy="0"/>
        </a:xfrm>
      </p:grpSpPr>
      <p:grpSp>
        <p:nvGrpSpPr>
          <p:cNvPr id="456" name="Google Shape;456;p24"/>
          <p:cNvGrpSpPr/>
          <p:nvPr/>
        </p:nvGrpSpPr>
        <p:grpSpPr>
          <a:xfrm flipH="1">
            <a:off x="-1" y="-28968"/>
            <a:ext cx="9143994" cy="6099730"/>
            <a:chOff x="-1" y="-28968"/>
            <a:chExt cx="9143994" cy="6099730"/>
          </a:xfrm>
        </p:grpSpPr>
        <p:grpSp>
          <p:nvGrpSpPr>
            <p:cNvPr id="457" name="Google Shape;457;p24"/>
            <p:cNvGrpSpPr/>
            <p:nvPr/>
          </p:nvGrpSpPr>
          <p:grpSpPr>
            <a:xfrm>
              <a:off x="-1" y="-28968"/>
              <a:ext cx="9143982" cy="6099730"/>
              <a:chOff x="-4194553" y="-267176"/>
              <a:chExt cx="2010550" cy="2043529"/>
            </a:xfrm>
          </p:grpSpPr>
          <p:sp>
            <p:nvSpPr>
              <p:cNvPr id="458" name="Google Shape;458;p24"/>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4"/>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 name="Google Shape;460;p24"/>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24"/>
          <p:cNvSpPr txBox="1"/>
          <p:nvPr>
            <p:ph idx="1" type="subTitle"/>
          </p:nvPr>
        </p:nvSpPr>
        <p:spPr>
          <a:xfrm>
            <a:off x="719938" y="2778000"/>
            <a:ext cx="2417100" cy="418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2" name="Google Shape;462;p24"/>
          <p:cNvSpPr txBox="1"/>
          <p:nvPr>
            <p:ph idx="2" type="subTitle"/>
          </p:nvPr>
        </p:nvSpPr>
        <p:spPr>
          <a:xfrm>
            <a:off x="719950" y="3191225"/>
            <a:ext cx="2417100" cy="639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3" name="Google Shape;463;p24"/>
          <p:cNvSpPr txBox="1"/>
          <p:nvPr>
            <p:ph idx="3" type="subTitle"/>
          </p:nvPr>
        </p:nvSpPr>
        <p:spPr>
          <a:xfrm>
            <a:off x="3363463" y="3191225"/>
            <a:ext cx="2417100" cy="639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4" name="Google Shape;464;p24"/>
          <p:cNvSpPr txBox="1"/>
          <p:nvPr>
            <p:ph idx="4" type="subTitle"/>
          </p:nvPr>
        </p:nvSpPr>
        <p:spPr>
          <a:xfrm>
            <a:off x="6006975" y="3191225"/>
            <a:ext cx="2417100" cy="639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65" name="Google Shape;465;p2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
        <p:nvSpPr>
          <p:cNvPr id="466" name="Google Shape;466;p24"/>
          <p:cNvSpPr txBox="1"/>
          <p:nvPr>
            <p:ph idx="5" type="subTitle"/>
          </p:nvPr>
        </p:nvSpPr>
        <p:spPr>
          <a:xfrm>
            <a:off x="3363450" y="2778000"/>
            <a:ext cx="2417100" cy="418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67" name="Google Shape;467;p24"/>
          <p:cNvSpPr txBox="1"/>
          <p:nvPr>
            <p:ph idx="6" type="subTitle"/>
          </p:nvPr>
        </p:nvSpPr>
        <p:spPr>
          <a:xfrm>
            <a:off x="6006963" y="2778000"/>
            <a:ext cx="2417100" cy="418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468" name="Google Shape;468;p24"/>
          <p:cNvGrpSpPr/>
          <p:nvPr/>
        </p:nvGrpSpPr>
        <p:grpSpPr>
          <a:xfrm>
            <a:off x="8423988" y="4608500"/>
            <a:ext cx="1032400" cy="541100"/>
            <a:chOff x="9968938" y="-987062"/>
            <a:chExt cx="1032400" cy="541100"/>
          </a:xfrm>
        </p:grpSpPr>
        <p:sp>
          <p:nvSpPr>
            <p:cNvPr id="469" name="Google Shape;469;p24"/>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4"/>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 name="Google Shape;471;p24"/>
          <p:cNvGrpSpPr/>
          <p:nvPr/>
        </p:nvGrpSpPr>
        <p:grpSpPr>
          <a:xfrm>
            <a:off x="-1370512" y="40300"/>
            <a:ext cx="1894925" cy="989375"/>
            <a:chOff x="10693413" y="1879088"/>
            <a:chExt cx="1894925" cy="989375"/>
          </a:xfrm>
        </p:grpSpPr>
        <p:sp>
          <p:nvSpPr>
            <p:cNvPr id="472" name="Google Shape;472;p24"/>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4"/>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 name="Google Shape;474;p24"/>
          <p:cNvGrpSpPr/>
          <p:nvPr/>
        </p:nvGrpSpPr>
        <p:grpSpPr>
          <a:xfrm>
            <a:off x="8529091" y="779322"/>
            <a:ext cx="980765" cy="541067"/>
            <a:chOff x="9713113" y="1116138"/>
            <a:chExt cx="1358400" cy="749400"/>
          </a:xfrm>
        </p:grpSpPr>
        <p:sp>
          <p:nvSpPr>
            <p:cNvPr id="475" name="Google Shape;475;p24"/>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4"/>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 name="Google Shape;477;p24"/>
          <p:cNvGrpSpPr/>
          <p:nvPr/>
        </p:nvGrpSpPr>
        <p:grpSpPr>
          <a:xfrm>
            <a:off x="720025" y="502775"/>
            <a:ext cx="7704000" cy="457200"/>
            <a:chOff x="720025" y="540875"/>
            <a:chExt cx="7704000" cy="457200"/>
          </a:xfrm>
        </p:grpSpPr>
        <p:cxnSp>
          <p:nvCxnSpPr>
            <p:cNvPr id="478" name="Google Shape;478;p24"/>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479" name="Google Shape;479;p24"/>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480" name="Shape 480"/>
        <p:cNvGrpSpPr/>
        <p:nvPr/>
      </p:nvGrpSpPr>
      <p:grpSpPr>
        <a:xfrm>
          <a:off x="0" y="0"/>
          <a:ext cx="0" cy="0"/>
          <a:chOff x="0" y="0"/>
          <a:chExt cx="0" cy="0"/>
        </a:xfrm>
      </p:grpSpPr>
      <p:grpSp>
        <p:nvGrpSpPr>
          <p:cNvPr id="481" name="Google Shape;481;p25"/>
          <p:cNvGrpSpPr/>
          <p:nvPr/>
        </p:nvGrpSpPr>
        <p:grpSpPr>
          <a:xfrm>
            <a:off x="-1" y="-28968"/>
            <a:ext cx="9143994" cy="6099730"/>
            <a:chOff x="-1" y="-28968"/>
            <a:chExt cx="9143994" cy="6099730"/>
          </a:xfrm>
        </p:grpSpPr>
        <p:grpSp>
          <p:nvGrpSpPr>
            <p:cNvPr id="482" name="Google Shape;482;p25"/>
            <p:cNvGrpSpPr/>
            <p:nvPr/>
          </p:nvGrpSpPr>
          <p:grpSpPr>
            <a:xfrm>
              <a:off x="-1" y="-28968"/>
              <a:ext cx="9143982" cy="6099730"/>
              <a:chOff x="-4194553" y="-267176"/>
              <a:chExt cx="2010550" cy="2043529"/>
            </a:xfrm>
          </p:grpSpPr>
          <p:sp>
            <p:nvSpPr>
              <p:cNvPr id="483" name="Google Shape;483;p25"/>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5"/>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 name="Google Shape;485;p25"/>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 name="Google Shape;486;p25"/>
          <p:cNvSpPr txBox="1"/>
          <p:nvPr>
            <p:ph idx="1" type="subTitle"/>
          </p:nvPr>
        </p:nvSpPr>
        <p:spPr>
          <a:xfrm>
            <a:off x="716925" y="3488738"/>
            <a:ext cx="2336400" cy="345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87" name="Google Shape;487;p25"/>
          <p:cNvSpPr txBox="1"/>
          <p:nvPr>
            <p:ph idx="2" type="subTitle"/>
          </p:nvPr>
        </p:nvSpPr>
        <p:spPr>
          <a:xfrm>
            <a:off x="716925" y="3827545"/>
            <a:ext cx="2336400" cy="541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8" name="Google Shape;488;p25"/>
          <p:cNvSpPr txBox="1"/>
          <p:nvPr>
            <p:ph idx="3" type="subTitle"/>
          </p:nvPr>
        </p:nvSpPr>
        <p:spPr>
          <a:xfrm>
            <a:off x="3403800" y="3827545"/>
            <a:ext cx="2336400" cy="541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9" name="Google Shape;489;p25"/>
          <p:cNvSpPr txBox="1"/>
          <p:nvPr>
            <p:ph idx="4" type="subTitle"/>
          </p:nvPr>
        </p:nvSpPr>
        <p:spPr>
          <a:xfrm>
            <a:off x="6084650" y="3827545"/>
            <a:ext cx="2336400" cy="541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0" name="Google Shape;490;p2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sp>
        <p:nvSpPr>
          <p:cNvPr id="491" name="Google Shape;491;p25"/>
          <p:cNvSpPr txBox="1"/>
          <p:nvPr>
            <p:ph idx="5" type="subTitle"/>
          </p:nvPr>
        </p:nvSpPr>
        <p:spPr>
          <a:xfrm>
            <a:off x="3400788" y="3488738"/>
            <a:ext cx="2336400" cy="345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492" name="Google Shape;492;p25"/>
          <p:cNvSpPr txBox="1"/>
          <p:nvPr>
            <p:ph idx="6" type="subTitle"/>
          </p:nvPr>
        </p:nvSpPr>
        <p:spPr>
          <a:xfrm>
            <a:off x="6084650" y="3488738"/>
            <a:ext cx="2336400" cy="345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493" name="Google Shape;493;p25"/>
          <p:cNvGrpSpPr/>
          <p:nvPr/>
        </p:nvGrpSpPr>
        <p:grpSpPr>
          <a:xfrm>
            <a:off x="8423988" y="4608500"/>
            <a:ext cx="1032400" cy="541100"/>
            <a:chOff x="9968938" y="-987062"/>
            <a:chExt cx="1032400" cy="541100"/>
          </a:xfrm>
        </p:grpSpPr>
        <p:sp>
          <p:nvSpPr>
            <p:cNvPr id="494" name="Google Shape;494;p25"/>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5"/>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25"/>
          <p:cNvGrpSpPr/>
          <p:nvPr/>
        </p:nvGrpSpPr>
        <p:grpSpPr>
          <a:xfrm>
            <a:off x="-1370512" y="40300"/>
            <a:ext cx="1894925" cy="989375"/>
            <a:chOff x="10693413" y="1879088"/>
            <a:chExt cx="1894925" cy="989375"/>
          </a:xfrm>
        </p:grpSpPr>
        <p:sp>
          <p:nvSpPr>
            <p:cNvPr id="497" name="Google Shape;497;p25"/>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5"/>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25"/>
          <p:cNvGrpSpPr/>
          <p:nvPr/>
        </p:nvGrpSpPr>
        <p:grpSpPr>
          <a:xfrm>
            <a:off x="8163241" y="193347"/>
            <a:ext cx="980765" cy="541067"/>
            <a:chOff x="9713113" y="1116138"/>
            <a:chExt cx="1358400" cy="749400"/>
          </a:xfrm>
        </p:grpSpPr>
        <p:sp>
          <p:nvSpPr>
            <p:cNvPr id="500" name="Google Shape;500;p25"/>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5"/>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25"/>
          <p:cNvGrpSpPr/>
          <p:nvPr/>
        </p:nvGrpSpPr>
        <p:grpSpPr>
          <a:xfrm>
            <a:off x="720025" y="502775"/>
            <a:ext cx="7704000" cy="457200"/>
            <a:chOff x="720025" y="540875"/>
            <a:chExt cx="7704000" cy="457200"/>
          </a:xfrm>
        </p:grpSpPr>
        <p:cxnSp>
          <p:nvCxnSpPr>
            <p:cNvPr id="503" name="Google Shape;503;p25"/>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504" name="Google Shape;504;p25"/>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505" name="Shape 505"/>
        <p:cNvGrpSpPr/>
        <p:nvPr/>
      </p:nvGrpSpPr>
      <p:grpSpPr>
        <a:xfrm>
          <a:off x="0" y="0"/>
          <a:ext cx="0" cy="0"/>
          <a:chOff x="0" y="0"/>
          <a:chExt cx="0" cy="0"/>
        </a:xfrm>
      </p:grpSpPr>
      <p:grpSp>
        <p:nvGrpSpPr>
          <p:cNvPr id="506" name="Google Shape;506;p26"/>
          <p:cNvGrpSpPr/>
          <p:nvPr/>
        </p:nvGrpSpPr>
        <p:grpSpPr>
          <a:xfrm>
            <a:off x="-1" y="-28968"/>
            <a:ext cx="9143994" cy="6099730"/>
            <a:chOff x="-1" y="-28968"/>
            <a:chExt cx="9143994" cy="6099730"/>
          </a:xfrm>
        </p:grpSpPr>
        <p:grpSp>
          <p:nvGrpSpPr>
            <p:cNvPr id="507" name="Google Shape;507;p26"/>
            <p:cNvGrpSpPr/>
            <p:nvPr/>
          </p:nvGrpSpPr>
          <p:grpSpPr>
            <a:xfrm>
              <a:off x="-1" y="-28968"/>
              <a:ext cx="9143982" cy="6099730"/>
              <a:chOff x="-4194553" y="-267176"/>
              <a:chExt cx="2010550" cy="2043529"/>
            </a:xfrm>
          </p:grpSpPr>
          <p:sp>
            <p:nvSpPr>
              <p:cNvPr id="508" name="Google Shape;508;p26"/>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6"/>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 name="Google Shape;510;p26"/>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 name="Google Shape;511;p26"/>
          <p:cNvSpPr txBox="1"/>
          <p:nvPr>
            <p:ph idx="1" type="subTitle"/>
          </p:nvPr>
        </p:nvSpPr>
        <p:spPr>
          <a:xfrm>
            <a:off x="1386362" y="2009725"/>
            <a:ext cx="2867100" cy="336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rompt"/>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2pPr>
            <a:lvl3pPr lvl="2"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3pPr>
            <a:lvl4pPr lvl="3"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4pPr>
            <a:lvl5pPr lvl="4"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5pPr>
            <a:lvl6pPr lvl="5"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6pPr>
            <a:lvl7pPr lvl="6"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7pPr>
            <a:lvl8pPr lvl="7"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8pPr>
            <a:lvl9pPr lvl="8"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9pPr>
          </a:lstStyle>
          <a:p/>
        </p:txBody>
      </p:sp>
      <p:sp>
        <p:nvSpPr>
          <p:cNvPr id="512" name="Google Shape;512;p26"/>
          <p:cNvSpPr txBox="1"/>
          <p:nvPr>
            <p:ph idx="2" type="subTitle"/>
          </p:nvPr>
        </p:nvSpPr>
        <p:spPr>
          <a:xfrm>
            <a:off x="1386362" y="2345575"/>
            <a:ext cx="28671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3" name="Google Shape;513;p26"/>
          <p:cNvSpPr txBox="1"/>
          <p:nvPr>
            <p:ph idx="3" type="subTitle"/>
          </p:nvPr>
        </p:nvSpPr>
        <p:spPr>
          <a:xfrm>
            <a:off x="4890539" y="2345575"/>
            <a:ext cx="28671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4" name="Google Shape;514;p26"/>
          <p:cNvSpPr txBox="1"/>
          <p:nvPr>
            <p:ph idx="4" type="subTitle"/>
          </p:nvPr>
        </p:nvSpPr>
        <p:spPr>
          <a:xfrm>
            <a:off x="1386362" y="4116500"/>
            <a:ext cx="28671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5" name="Google Shape;515;p26"/>
          <p:cNvSpPr txBox="1"/>
          <p:nvPr>
            <p:ph idx="5" type="subTitle"/>
          </p:nvPr>
        </p:nvSpPr>
        <p:spPr>
          <a:xfrm>
            <a:off x="4890539" y="4116500"/>
            <a:ext cx="2867100" cy="4848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6" name="Google Shape;516;p2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517" name="Google Shape;517;p26"/>
          <p:cNvSpPr txBox="1"/>
          <p:nvPr>
            <p:ph idx="6" type="subTitle"/>
          </p:nvPr>
        </p:nvSpPr>
        <p:spPr>
          <a:xfrm>
            <a:off x="1386362" y="3780500"/>
            <a:ext cx="2867100" cy="336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rompt"/>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2pPr>
            <a:lvl3pPr lvl="2"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3pPr>
            <a:lvl4pPr lvl="3"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4pPr>
            <a:lvl5pPr lvl="4"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5pPr>
            <a:lvl6pPr lvl="5"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6pPr>
            <a:lvl7pPr lvl="6"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7pPr>
            <a:lvl8pPr lvl="7"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8pPr>
            <a:lvl9pPr lvl="8"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9pPr>
          </a:lstStyle>
          <a:p/>
        </p:txBody>
      </p:sp>
      <p:sp>
        <p:nvSpPr>
          <p:cNvPr id="518" name="Google Shape;518;p26"/>
          <p:cNvSpPr txBox="1"/>
          <p:nvPr>
            <p:ph idx="7" type="subTitle"/>
          </p:nvPr>
        </p:nvSpPr>
        <p:spPr>
          <a:xfrm>
            <a:off x="4890539" y="2009725"/>
            <a:ext cx="2867100" cy="336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rompt"/>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2pPr>
            <a:lvl3pPr lvl="2"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3pPr>
            <a:lvl4pPr lvl="3"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4pPr>
            <a:lvl5pPr lvl="4"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5pPr>
            <a:lvl6pPr lvl="5"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6pPr>
            <a:lvl7pPr lvl="6"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7pPr>
            <a:lvl8pPr lvl="7"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8pPr>
            <a:lvl9pPr lvl="8"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9pPr>
          </a:lstStyle>
          <a:p/>
        </p:txBody>
      </p:sp>
      <p:sp>
        <p:nvSpPr>
          <p:cNvPr id="519" name="Google Shape;519;p26"/>
          <p:cNvSpPr txBox="1"/>
          <p:nvPr>
            <p:ph idx="8" type="subTitle"/>
          </p:nvPr>
        </p:nvSpPr>
        <p:spPr>
          <a:xfrm>
            <a:off x="4890539" y="3780500"/>
            <a:ext cx="2867100" cy="3360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rompt"/>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2pPr>
            <a:lvl3pPr lvl="2"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3pPr>
            <a:lvl4pPr lvl="3"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4pPr>
            <a:lvl5pPr lvl="4"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5pPr>
            <a:lvl6pPr lvl="5"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6pPr>
            <a:lvl7pPr lvl="6"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7pPr>
            <a:lvl8pPr lvl="7"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8pPr>
            <a:lvl9pPr lvl="8" rtl="0" algn="ctr">
              <a:lnSpc>
                <a:spcPct val="100000"/>
              </a:lnSpc>
              <a:spcBef>
                <a:spcPts val="0"/>
              </a:spcBef>
              <a:spcAft>
                <a:spcPts val="0"/>
              </a:spcAft>
              <a:buClr>
                <a:schemeClr val="dk1"/>
              </a:buClr>
              <a:buSzPts val="2400"/>
              <a:buFont typeface="Prompt"/>
              <a:buNone/>
              <a:defRPr b="1" sz="2400">
                <a:solidFill>
                  <a:schemeClr val="dk1"/>
                </a:solidFill>
                <a:latin typeface="Prompt"/>
                <a:ea typeface="Prompt"/>
                <a:cs typeface="Prompt"/>
                <a:sym typeface="Prompt"/>
              </a:defRPr>
            </a:lvl9pPr>
          </a:lstStyle>
          <a:p/>
        </p:txBody>
      </p:sp>
      <p:grpSp>
        <p:nvGrpSpPr>
          <p:cNvPr id="520" name="Google Shape;520;p26"/>
          <p:cNvGrpSpPr/>
          <p:nvPr/>
        </p:nvGrpSpPr>
        <p:grpSpPr>
          <a:xfrm>
            <a:off x="8007413" y="4394000"/>
            <a:ext cx="1032400" cy="541100"/>
            <a:chOff x="9968938" y="-987062"/>
            <a:chExt cx="1032400" cy="541100"/>
          </a:xfrm>
        </p:grpSpPr>
        <p:sp>
          <p:nvSpPr>
            <p:cNvPr id="521" name="Google Shape;521;p26"/>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6"/>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 name="Google Shape;523;p26"/>
          <p:cNvGrpSpPr/>
          <p:nvPr/>
        </p:nvGrpSpPr>
        <p:grpSpPr>
          <a:xfrm>
            <a:off x="361357" y="4826876"/>
            <a:ext cx="1090120" cy="571019"/>
            <a:chOff x="9538813" y="-58837"/>
            <a:chExt cx="1331200" cy="697300"/>
          </a:xfrm>
        </p:grpSpPr>
        <p:sp>
          <p:nvSpPr>
            <p:cNvPr id="524" name="Google Shape;524;p26"/>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6"/>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 name="Google Shape;526;p26"/>
          <p:cNvGrpSpPr/>
          <p:nvPr/>
        </p:nvGrpSpPr>
        <p:grpSpPr>
          <a:xfrm>
            <a:off x="-1257950" y="2529125"/>
            <a:ext cx="1894925" cy="989375"/>
            <a:chOff x="10693413" y="1879088"/>
            <a:chExt cx="1894925" cy="989375"/>
          </a:xfrm>
        </p:grpSpPr>
        <p:sp>
          <p:nvSpPr>
            <p:cNvPr id="527" name="Google Shape;527;p26"/>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6"/>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26"/>
          <p:cNvGrpSpPr/>
          <p:nvPr/>
        </p:nvGrpSpPr>
        <p:grpSpPr>
          <a:xfrm>
            <a:off x="-417457" y="131574"/>
            <a:ext cx="896001" cy="494304"/>
            <a:chOff x="9713113" y="1116138"/>
            <a:chExt cx="1358400" cy="749400"/>
          </a:xfrm>
        </p:grpSpPr>
        <p:sp>
          <p:nvSpPr>
            <p:cNvPr id="530" name="Google Shape;530;p26"/>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6"/>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 name="Google Shape;532;p26"/>
          <p:cNvGrpSpPr/>
          <p:nvPr/>
        </p:nvGrpSpPr>
        <p:grpSpPr>
          <a:xfrm>
            <a:off x="8137416" y="264460"/>
            <a:ext cx="980765" cy="541067"/>
            <a:chOff x="9713113" y="1116138"/>
            <a:chExt cx="1358400" cy="749400"/>
          </a:xfrm>
        </p:grpSpPr>
        <p:sp>
          <p:nvSpPr>
            <p:cNvPr id="533" name="Google Shape;533;p26"/>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6"/>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 name="Google Shape;535;p26"/>
          <p:cNvGrpSpPr/>
          <p:nvPr/>
        </p:nvGrpSpPr>
        <p:grpSpPr>
          <a:xfrm>
            <a:off x="720025" y="502775"/>
            <a:ext cx="7704000" cy="457200"/>
            <a:chOff x="720025" y="540875"/>
            <a:chExt cx="7704000" cy="457200"/>
          </a:xfrm>
        </p:grpSpPr>
        <p:cxnSp>
          <p:nvCxnSpPr>
            <p:cNvPr id="536" name="Google Shape;536;p26"/>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537" name="Google Shape;537;p26"/>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538" name="Shape 538"/>
        <p:cNvGrpSpPr/>
        <p:nvPr/>
      </p:nvGrpSpPr>
      <p:grpSpPr>
        <a:xfrm>
          <a:off x="0" y="0"/>
          <a:ext cx="0" cy="0"/>
          <a:chOff x="0" y="0"/>
          <a:chExt cx="0" cy="0"/>
        </a:xfrm>
      </p:grpSpPr>
      <p:sp>
        <p:nvSpPr>
          <p:cNvPr id="539" name="Google Shape;539;p2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540" name="Google Shape;540;p27"/>
          <p:cNvSpPr txBox="1"/>
          <p:nvPr>
            <p:ph idx="1" type="subTitle"/>
          </p:nvPr>
        </p:nvSpPr>
        <p:spPr>
          <a:xfrm>
            <a:off x="717550" y="2425073"/>
            <a:ext cx="2336400" cy="457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1" name="Google Shape;541;p27"/>
          <p:cNvSpPr txBox="1"/>
          <p:nvPr>
            <p:ph idx="2" type="subTitle"/>
          </p:nvPr>
        </p:nvSpPr>
        <p:spPr>
          <a:xfrm>
            <a:off x="3403800" y="2425073"/>
            <a:ext cx="2336400" cy="457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2" name="Google Shape;542;p27"/>
          <p:cNvSpPr txBox="1"/>
          <p:nvPr>
            <p:ph idx="3" type="subTitle"/>
          </p:nvPr>
        </p:nvSpPr>
        <p:spPr>
          <a:xfrm>
            <a:off x="6090050" y="2425073"/>
            <a:ext cx="2336400" cy="457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3" name="Google Shape;543;p27"/>
          <p:cNvSpPr txBox="1"/>
          <p:nvPr>
            <p:ph idx="4" type="subTitle"/>
          </p:nvPr>
        </p:nvSpPr>
        <p:spPr>
          <a:xfrm>
            <a:off x="717550" y="4155899"/>
            <a:ext cx="2336400" cy="457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4" name="Google Shape;544;p27"/>
          <p:cNvSpPr txBox="1"/>
          <p:nvPr>
            <p:ph idx="5" type="subTitle"/>
          </p:nvPr>
        </p:nvSpPr>
        <p:spPr>
          <a:xfrm>
            <a:off x="3403800" y="4155899"/>
            <a:ext cx="2336400" cy="457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5" name="Google Shape;545;p27"/>
          <p:cNvSpPr txBox="1"/>
          <p:nvPr>
            <p:ph idx="6" type="subTitle"/>
          </p:nvPr>
        </p:nvSpPr>
        <p:spPr>
          <a:xfrm>
            <a:off x="6090050" y="4155899"/>
            <a:ext cx="2336400" cy="457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6" name="Google Shape;546;p27"/>
          <p:cNvSpPr txBox="1"/>
          <p:nvPr>
            <p:ph idx="7" type="subTitle"/>
          </p:nvPr>
        </p:nvSpPr>
        <p:spPr>
          <a:xfrm>
            <a:off x="717550" y="2057400"/>
            <a:ext cx="2336400" cy="370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7" name="Google Shape;547;p27"/>
          <p:cNvSpPr txBox="1"/>
          <p:nvPr>
            <p:ph idx="8" type="subTitle"/>
          </p:nvPr>
        </p:nvSpPr>
        <p:spPr>
          <a:xfrm>
            <a:off x="3403800" y="2057400"/>
            <a:ext cx="2336400" cy="370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8" name="Google Shape;548;p27"/>
          <p:cNvSpPr txBox="1"/>
          <p:nvPr>
            <p:ph idx="9" type="subTitle"/>
          </p:nvPr>
        </p:nvSpPr>
        <p:spPr>
          <a:xfrm>
            <a:off x="6090050" y="2057400"/>
            <a:ext cx="2336400" cy="370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49" name="Google Shape;549;p27"/>
          <p:cNvSpPr txBox="1"/>
          <p:nvPr>
            <p:ph idx="13" type="subTitle"/>
          </p:nvPr>
        </p:nvSpPr>
        <p:spPr>
          <a:xfrm>
            <a:off x="717550" y="3783600"/>
            <a:ext cx="2336400" cy="370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0" name="Google Shape;550;p27"/>
          <p:cNvSpPr txBox="1"/>
          <p:nvPr>
            <p:ph idx="14" type="subTitle"/>
          </p:nvPr>
        </p:nvSpPr>
        <p:spPr>
          <a:xfrm>
            <a:off x="3403800" y="3783600"/>
            <a:ext cx="2336400" cy="370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51" name="Google Shape;551;p27"/>
          <p:cNvSpPr txBox="1"/>
          <p:nvPr>
            <p:ph idx="15" type="subTitle"/>
          </p:nvPr>
        </p:nvSpPr>
        <p:spPr>
          <a:xfrm>
            <a:off x="6090050" y="3783600"/>
            <a:ext cx="2336400" cy="3702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grpSp>
        <p:nvGrpSpPr>
          <p:cNvPr id="552" name="Google Shape;552;p27"/>
          <p:cNvGrpSpPr/>
          <p:nvPr/>
        </p:nvGrpSpPr>
        <p:grpSpPr>
          <a:xfrm>
            <a:off x="-1332587" y="4408525"/>
            <a:ext cx="1894925" cy="989375"/>
            <a:chOff x="10693413" y="1879088"/>
            <a:chExt cx="1894925" cy="989375"/>
          </a:xfrm>
        </p:grpSpPr>
        <p:sp>
          <p:nvSpPr>
            <p:cNvPr id="553" name="Google Shape;553;p27"/>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7"/>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27"/>
          <p:cNvGrpSpPr/>
          <p:nvPr/>
        </p:nvGrpSpPr>
        <p:grpSpPr>
          <a:xfrm>
            <a:off x="8295166" y="-272078"/>
            <a:ext cx="980765" cy="541067"/>
            <a:chOff x="9713113" y="1116138"/>
            <a:chExt cx="1358400" cy="749400"/>
          </a:xfrm>
        </p:grpSpPr>
        <p:sp>
          <p:nvSpPr>
            <p:cNvPr id="556" name="Google Shape;556;p27"/>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7"/>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 name="Google Shape;558;p27"/>
          <p:cNvGrpSpPr/>
          <p:nvPr/>
        </p:nvGrpSpPr>
        <p:grpSpPr>
          <a:xfrm>
            <a:off x="-430482" y="287849"/>
            <a:ext cx="896001" cy="494304"/>
            <a:chOff x="9713113" y="1116138"/>
            <a:chExt cx="1358400" cy="749400"/>
          </a:xfrm>
        </p:grpSpPr>
        <p:sp>
          <p:nvSpPr>
            <p:cNvPr id="559" name="Google Shape;559;p27"/>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7"/>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27"/>
          <p:cNvGrpSpPr/>
          <p:nvPr/>
        </p:nvGrpSpPr>
        <p:grpSpPr>
          <a:xfrm>
            <a:off x="3824881" y="-174778"/>
            <a:ext cx="663603" cy="346479"/>
            <a:chOff x="10693413" y="1879088"/>
            <a:chExt cx="1894925" cy="989375"/>
          </a:xfrm>
        </p:grpSpPr>
        <p:sp>
          <p:nvSpPr>
            <p:cNvPr id="562" name="Google Shape;562;p27"/>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7"/>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27"/>
          <p:cNvGrpSpPr/>
          <p:nvPr/>
        </p:nvGrpSpPr>
        <p:grpSpPr>
          <a:xfrm>
            <a:off x="8243513" y="4771600"/>
            <a:ext cx="1032400" cy="541100"/>
            <a:chOff x="9968938" y="-987062"/>
            <a:chExt cx="1032400" cy="541100"/>
          </a:xfrm>
        </p:grpSpPr>
        <p:sp>
          <p:nvSpPr>
            <p:cNvPr id="565" name="Google Shape;565;p27"/>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7"/>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27"/>
          <p:cNvGrpSpPr/>
          <p:nvPr/>
        </p:nvGrpSpPr>
        <p:grpSpPr>
          <a:xfrm>
            <a:off x="2945245" y="4826876"/>
            <a:ext cx="1090120" cy="571019"/>
            <a:chOff x="9538813" y="-58837"/>
            <a:chExt cx="1331200" cy="697300"/>
          </a:xfrm>
        </p:grpSpPr>
        <p:sp>
          <p:nvSpPr>
            <p:cNvPr id="568" name="Google Shape;568;p27"/>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7"/>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 name="Google Shape;570;p27"/>
          <p:cNvGrpSpPr/>
          <p:nvPr/>
        </p:nvGrpSpPr>
        <p:grpSpPr>
          <a:xfrm>
            <a:off x="720025" y="502775"/>
            <a:ext cx="7704000" cy="457200"/>
            <a:chOff x="720025" y="540875"/>
            <a:chExt cx="7704000" cy="457200"/>
          </a:xfrm>
        </p:grpSpPr>
        <p:cxnSp>
          <p:nvCxnSpPr>
            <p:cNvPr id="571" name="Google Shape;571;p27"/>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572" name="Google Shape;572;p27"/>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573" name="Shape 573"/>
        <p:cNvGrpSpPr/>
        <p:nvPr/>
      </p:nvGrpSpPr>
      <p:grpSpPr>
        <a:xfrm>
          <a:off x="0" y="0"/>
          <a:ext cx="0" cy="0"/>
          <a:chOff x="0" y="0"/>
          <a:chExt cx="0" cy="0"/>
        </a:xfrm>
      </p:grpSpPr>
      <p:grpSp>
        <p:nvGrpSpPr>
          <p:cNvPr id="574" name="Google Shape;574;p28"/>
          <p:cNvGrpSpPr/>
          <p:nvPr/>
        </p:nvGrpSpPr>
        <p:grpSpPr>
          <a:xfrm>
            <a:off x="-1" y="-28968"/>
            <a:ext cx="9143994" cy="6038073"/>
            <a:chOff x="-1" y="-28968"/>
            <a:chExt cx="9143994" cy="6038073"/>
          </a:xfrm>
        </p:grpSpPr>
        <p:grpSp>
          <p:nvGrpSpPr>
            <p:cNvPr id="575" name="Google Shape;575;p28"/>
            <p:cNvGrpSpPr/>
            <p:nvPr/>
          </p:nvGrpSpPr>
          <p:grpSpPr>
            <a:xfrm>
              <a:off x="-1" y="-28968"/>
              <a:ext cx="9143994" cy="6038073"/>
              <a:chOff x="-4194553" y="-267176"/>
              <a:chExt cx="2010553" cy="2022873"/>
            </a:xfrm>
          </p:grpSpPr>
          <p:sp>
            <p:nvSpPr>
              <p:cNvPr id="576" name="Google Shape;576;p28"/>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8"/>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8"/>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 name="Google Shape;579;p28"/>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28"/>
          <p:cNvSpPr txBox="1"/>
          <p:nvPr>
            <p:ph hasCustomPrompt="1" type="title"/>
          </p:nvPr>
        </p:nvSpPr>
        <p:spPr>
          <a:xfrm>
            <a:off x="2206800" y="540000"/>
            <a:ext cx="4730400" cy="8283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81" name="Google Shape;581;p28"/>
          <p:cNvSpPr txBox="1"/>
          <p:nvPr>
            <p:ph idx="1" type="subTitle"/>
          </p:nvPr>
        </p:nvSpPr>
        <p:spPr>
          <a:xfrm>
            <a:off x="2206800" y="1368300"/>
            <a:ext cx="4730400" cy="402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2" name="Google Shape;582;p28"/>
          <p:cNvSpPr txBox="1"/>
          <p:nvPr>
            <p:ph hasCustomPrompt="1" idx="2" type="title"/>
          </p:nvPr>
        </p:nvSpPr>
        <p:spPr>
          <a:xfrm>
            <a:off x="2206800" y="1958048"/>
            <a:ext cx="4730400" cy="8283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83" name="Google Shape;583;p28"/>
          <p:cNvSpPr txBox="1"/>
          <p:nvPr>
            <p:ph idx="3" type="subTitle"/>
          </p:nvPr>
        </p:nvSpPr>
        <p:spPr>
          <a:xfrm>
            <a:off x="2206800" y="2786412"/>
            <a:ext cx="4730400" cy="402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4" name="Google Shape;584;p28"/>
          <p:cNvSpPr txBox="1"/>
          <p:nvPr>
            <p:ph hasCustomPrompt="1" idx="4" type="title"/>
          </p:nvPr>
        </p:nvSpPr>
        <p:spPr>
          <a:xfrm>
            <a:off x="2206800" y="3376097"/>
            <a:ext cx="4730400" cy="8283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585" name="Google Shape;585;p28"/>
          <p:cNvSpPr txBox="1"/>
          <p:nvPr>
            <p:ph idx="5" type="subTitle"/>
          </p:nvPr>
        </p:nvSpPr>
        <p:spPr>
          <a:xfrm>
            <a:off x="2206800" y="4204525"/>
            <a:ext cx="4730400" cy="402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86" name="Google Shape;586;p28"/>
          <p:cNvGrpSpPr/>
          <p:nvPr/>
        </p:nvGrpSpPr>
        <p:grpSpPr>
          <a:xfrm>
            <a:off x="7996113" y="4434575"/>
            <a:ext cx="1032400" cy="541100"/>
            <a:chOff x="9968938" y="-987062"/>
            <a:chExt cx="1032400" cy="541100"/>
          </a:xfrm>
        </p:grpSpPr>
        <p:sp>
          <p:nvSpPr>
            <p:cNvPr id="587" name="Google Shape;587;p28"/>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8"/>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 name="Google Shape;589;p28"/>
          <p:cNvGrpSpPr/>
          <p:nvPr/>
        </p:nvGrpSpPr>
        <p:grpSpPr>
          <a:xfrm>
            <a:off x="7848991" y="167822"/>
            <a:ext cx="980765" cy="541067"/>
            <a:chOff x="9713113" y="1116138"/>
            <a:chExt cx="1358400" cy="749400"/>
          </a:xfrm>
        </p:grpSpPr>
        <p:sp>
          <p:nvSpPr>
            <p:cNvPr id="590" name="Google Shape;590;p28"/>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8"/>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 name="Google Shape;592;p28"/>
          <p:cNvGrpSpPr/>
          <p:nvPr/>
        </p:nvGrpSpPr>
        <p:grpSpPr>
          <a:xfrm>
            <a:off x="168493" y="4361349"/>
            <a:ext cx="896001" cy="494304"/>
            <a:chOff x="9713113" y="1116138"/>
            <a:chExt cx="1358400" cy="749400"/>
          </a:xfrm>
        </p:grpSpPr>
        <p:sp>
          <p:nvSpPr>
            <p:cNvPr id="593" name="Google Shape;593;p28"/>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8"/>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28"/>
          <p:cNvGrpSpPr/>
          <p:nvPr/>
        </p:nvGrpSpPr>
        <p:grpSpPr>
          <a:xfrm>
            <a:off x="-395012" y="171700"/>
            <a:ext cx="1894925" cy="989375"/>
            <a:chOff x="10693413" y="1879088"/>
            <a:chExt cx="1894925" cy="989375"/>
          </a:xfrm>
        </p:grpSpPr>
        <p:sp>
          <p:nvSpPr>
            <p:cNvPr id="596" name="Google Shape;596;p28"/>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8"/>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598" name="Shape 598"/>
        <p:cNvGrpSpPr/>
        <p:nvPr/>
      </p:nvGrpSpPr>
      <p:grpSpPr>
        <a:xfrm>
          <a:off x="0" y="0"/>
          <a:ext cx="0" cy="0"/>
          <a:chOff x="0" y="0"/>
          <a:chExt cx="0" cy="0"/>
        </a:xfrm>
      </p:grpSpPr>
      <p:grpSp>
        <p:nvGrpSpPr>
          <p:cNvPr id="599" name="Google Shape;599;p29"/>
          <p:cNvGrpSpPr/>
          <p:nvPr/>
        </p:nvGrpSpPr>
        <p:grpSpPr>
          <a:xfrm>
            <a:off x="-1" y="-28968"/>
            <a:ext cx="9143994" cy="6099730"/>
            <a:chOff x="-1" y="-28968"/>
            <a:chExt cx="9143994" cy="6099730"/>
          </a:xfrm>
        </p:grpSpPr>
        <p:grpSp>
          <p:nvGrpSpPr>
            <p:cNvPr id="600" name="Google Shape;600;p29"/>
            <p:cNvGrpSpPr/>
            <p:nvPr/>
          </p:nvGrpSpPr>
          <p:grpSpPr>
            <a:xfrm>
              <a:off x="-1" y="-28968"/>
              <a:ext cx="9143982" cy="6099730"/>
              <a:chOff x="-4194553" y="-267176"/>
              <a:chExt cx="2010550" cy="2043529"/>
            </a:xfrm>
          </p:grpSpPr>
          <p:sp>
            <p:nvSpPr>
              <p:cNvPr id="601" name="Google Shape;601;p29"/>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9"/>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 name="Google Shape;603;p29"/>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 name="Google Shape;604;p29"/>
          <p:cNvSpPr txBox="1"/>
          <p:nvPr>
            <p:ph type="ctrTitle"/>
          </p:nvPr>
        </p:nvSpPr>
        <p:spPr>
          <a:xfrm>
            <a:off x="2430000" y="541539"/>
            <a:ext cx="4284000" cy="99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05" name="Google Shape;605;p29"/>
          <p:cNvSpPr txBox="1"/>
          <p:nvPr>
            <p:ph idx="1" type="subTitle"/>
          </p:nvPr>
        </p:nvSpPr>
        <p:spPr>
          <a:xfrm>
            <a:off x="2425050" y="1501350"/>
            <a:ext cx="4293900" cy="99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606" name="Google Shape;606;p29"/>
          <p:cNvSpPr txBox="1"/>
          <p:nvPr/>
        </p:nvSpPr>
        <p:spPr>
          <a:xfrm>
            <a:off x="2685600" y="3642413"/>
            <a:ext cx="3772800" cy="615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300"/>
              </a:spcBef>
              <a:spcAft>
                <a:spcPts val="0"/>
              </a:spcAft>
              <a:buNone/>
            </a:pPr>
            <a:r>
              <a:rPr b="1" lang="en" sz="1000">
                <a:solidFill>
                  <a:schemeClr val="lt1"/>
                </a:solidFill>
                <a:latin typeface="Merriweather"/>
                <a:ea typeface="Merriweather"/>
                <a:cs typeface="Merriweather"/>
                <a:sym typeface="Merriweather"/>
              </a:rPr>
              <a:t>CREDITS:</a:t>
            </a:r>
            <a:r>
              <a:rPr lang="en" sz="1000">
                <a:solidFill>
                  <a:schemeClr val="lt1"/>
                </a:solidFill>
                <a:latin typeface="Merriweather"/>
                <a:ea typeface="Merriweather"/>
                <a:cs typeface="Merriweather"/>
                <a:sym typeface="Merriweather"/>
              </a:rPr>
              <a:t> This presentation template was created by </a:t>
            </a:r>
            <a:r>
              <a:rPr b="1" lang="en" sz="1000">
                <a:solidFill>
                  <a:schemeClr val="lt1"/>
                </a:solidFill>
                <a:uFill>
                  <a:noFill/>
                </a:uFill>
                <a:latin typeface="Merriweather"/>
                <a:ea typeface="Merriweather"/>
                <a:cs typeface="Merriweather"/>
                <a:sym typeface="Merriweather"/>
                <a:hlinkClick r:id="rId2">
                  <a:extLst>
                    <a:ext uri="{A12FA001-AC4F-418D-AE19-62706E023703}">
                      <ahyp:hlinkClr val="tx"/>
                    </a:ext>
                  </a:extLst>
                </a:hlinkClick>
              </a:rPr>
              <a:t>Slidesgo</a:t>
            </a:r>
            <a:r>
              <a:rPr lang="en" sz="1000">
                <a:solidFill>
                  <a:schemeClr val="lt1"/>
                </a:solidFill>
                <a:latin typeface="Merriweather"/>
                <a:ea typeface="Merriweather"/>
                <a:cs typeface="Merriweather"/>
                <a:sym typeface="Merriweather"/>
              </a:rPr>
              <a:t>, including icons by </a:t>
            </a:r>
            <a:r>
              <a:rPr b="1" lang="en" sz="1000">
                <a:solidFill>
                  <a:schemeClr val="lt1"/>
                </a:solidFill>
                <a:uFill>
                  <a:noFill/>
                </a:uFill>
                <a:latin typeface="Merriweather"/>
                <a:ea typeface="Merriweather"/>
                <a:cs typeface="Merriweather"/>
                <a:sym typeface="Merriweather"/>
                <a:hlinkClick r:id="rId3">
                  <a:extLst>
                    <a:ext uri="{A12FA001-AC4F-418D-AE19-62706E023703}">
                      <ahyp:hlinkClr val="tx"/>
                    </a:ext>
                  </a:extLst>
                </a:hlinkClick>
              </a:rPr>
              <a:t>Flaticon</a:t>
            </a:r>
            <a:r>
              <a:rPr lang="en" sz="1000">
                <a:solidFill>
                  <a:schemeClr val="lt1"/>
                </a:solidFill>
                <a:latin typeface="Merriweather"/>
                <a:ea typeface="Merriweather"/>
                <a:cs typeface="Merriweather"/>
                <a:sym typeface="Merriweather"/>
              </a:rPr>
              <a:t> and infographics &amp; images by </a:t>
            </a:r>
            <a:r>
              <a:rPr b="1" lang="en" sz="1000">
                <a:solidFill>
                  <a:schemeClr val="lt1"/>
                </a:solidFill>
                <a:uFill>
                  <a:noFill/>
                </a:uFill>
                <a:latin typeface="Merriweather"/>
                <a:ea typeface="Merriweather"/>
                <a:cs typeface="Merriweather"/>
                <a:sym typeface="Merriweather"/>
                <a:hlinkClick r:id="rId4">
                  <a:extLst>
                    <a:ext uri="{A12FA001-AC4F-418D-AE19-62706E023703}">
                      <ahyp:hlinkClr val="tx"/>
                    </a:ext>
                  </a:extLst>
                </a:hlinkClick>
              </a:rPr>
              <a:t>Freepik</a:t>
            </a:r>
            <a:endParaRPr b="1" sz="1000">
              <a:solidFill>
                <a:schemeClr val="lt1"/>
              </a:solidFill>
              <a:latin typeface="Merriweather"/>
              <a:ea typeface="Merriweather"/>
              <a:cs typeface="Merriweather"/>
              <a:sym typeface="Merriweather"/>
            </a:endParaRPr>
          </a:p>
        </p:txBody>
      </p:sp>
      <p:grpSp>
        <p:nvGrpSpPr>
          <p:cNvPr id="607" name="Google Shape;607;p29"/>
          <p:cNvGrpSpPr/>
          <p:nvPr/>
        </p:nvGrpSpPr>
        <p:grpSpPr>
          <a:xfrm>
            <a:off x="117332" y="234501"/>
            <a:ext cx="1090120" cy="571019"/>
            <a:chOff x="9538813" y="-58837"/>
            <a:chExt cx="1331200" cy="697300"/>
          </a:xfrm>
        </p:grpSpPr>
        <p:sp>
          <p:nvSpPr>
            <p:cNvPr id="608" name="Google Shape;608;p29"/>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9"/>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29"/>
          <p:cNvGrpSpPr/>
          <p:nvPr/>
        </p:nvGrpSpPr>
        <p:grpSpPr>
          <a:xfrm>
            <a:off x="7561113" y="-292225"/>
            <a:ext cx="1894925" cy="989375"/>
            <a:chOff x="10693413" y="1879088"/>
            <a:chExt cx="1894925" cy="989375"/>
          </a:xfrm>
        </p:grpSpPr>
        <p:sp>
          <p:nvSpPr>
            <p:cNvPr id="611" name="Google Shape;611;p29"/>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9"/>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29"/>
          <p:cNvGrpSpPr/>
          <p:nvPr/>
        </p:nvGrpSpPr>
        <p:grpSpPr>
          <a:xfrm>
            <a:off x="146188" y="2724550"/>
            <a:ext cx="1032400" cy="541100"/>
            <a:chOff x="9968938" y="-987062"/>
            <a:chExt cx="1032400" cy="541100"/>
          </a:xfrm>
        </p:grpSpPr>
        <p:sp>
          <p:nvSpPr>
            <p:cNvPr id="614" name="Google Shape;614;p29"/>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9"/>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616" name="Shape 616"/>
        <p:cNvGrpSpPr/>
        <p:nvPr/>
      </p:nvGrpSpPr>
      <p:grpSpPr>
        <a:xfrm>
          <a:off x="0" y="0"/>
          <a:ext cx="0" cy="0"/>
          <a:chOff x="0" y="0"/>
          <a:chExt cx="0" cy="0"/>
        </a:xfrm>
      </p:grpSpPr>
      <p:grpSp>
        <p:nvGrpSpPr>
          <p:cNvPr id="617" name="Google Shape;617;p30"/>
          <p:cNvGrpSpPr/>
          <p:nvPr/>
        </p:nvGrpSpPr>
        <p:grpSpPr>
          <a:xfrm>
            <a:off x="-1" y="-28968"/>
            <a:ext cx="9143994" cy="6038073"/>
            <a:chOff x="-1" y="-28968"/>
            <a:chExt cx="9143994" cy="6038073"/>
          </a:xfrm>
        </p:grpSpPr>
        <p:grpSp>
          <p:nvGrpSpPr>
            <p:cNvPr id="618" name="Google Shape;618;p30"/>
            <p:cNvGrpSpPr/>
            <p:nvPr/>
          </p:nvGrpSpPr>
          <p:grpSpPr>
            <a:xfrm>
              <a:off x="-1" y="-28968"/>
              <a:ext cx="9143994" cy="6038073"/>
              <a:chOff x="-4194553" y="-267176"/>
              <a:chExt cx="2010553" cy="2022873"/>
            </a:xfrm>
          </p:grpSpPr>
          <p:sp>
            <p:nvSpPr>
              <p:cNvPr id="619" name="Google Shape;619;p30"/>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0"/>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0"/>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30"/>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 name="Google Shape;623;p30"/>
          <p:cNvGrpSpPr/>
          <p:nvPr/>
        </p:nvGrpSpPr>
        <p:grpSpPr>
          <a:xfrm>
            <a:off x="4208320" y="4861076"/>
            <a:ext cx="1090120" cy="571019"/>
            <a:chOff x="9538813" y="-58837"/>
            <a:chExt cx="1331200" cy="697300"/>
          </a:xfrm>
        </p:grpSpPr>
        <p:sp>
          <p:nvSpPr>
            <p:cNvPr id="624" name="Google Shape;624;p30"/>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0"/>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30"/>
          <p:cNvGrpSpPr/>
          <p:nvPr/>
        </p:nvGrpSpPr>
        <p:grpSpPr>
          <a:xfrm>
            <a:off x="-564312" y="4434575"/>
            <a:ext cx="1894925" cy="989375"/>
            <a:chOff x="10693413" y="1879088"/>
            <a:chExt cx="1894925" cy="989375"/>
          </a:xfrm>
        </p:grpSpPr>
        <p:sp>
          <p:nvSpPr>
            <p:cNvPr id="627" name="Google Shape;627;p30"/>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0"/>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30"/>
          <p:cNvGrpSpPr/>
          <p:nvPr/>
        </p:nvGrpSpPr>
        <p:grpSpPr>
          <a:xfrm>
            <a:off x="8695391" y="1143922"/>
            <a:ext cx="980765" cy="541067"/>
            <a:chOff x="9713113" y="1116138"/>
            <a:chExt cx="1358400" cy="749400"/>
          </a:xfrm>
        </p:grpSpPr>
        <p:sp>
          <p:nvSpPr>
            <p:cNvPr id="630" name="Google Shape;630;p30"/>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0"/>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30"/>
          <p:cNvGrpSpPr/>
          <p:nvPr/>
        </p:nvGrpSpPr>
        <p:grpSpPr>
          <a:xfrm>
            <a:off x="-534657" y="287849"/>
            <a:ext cx="896001" cy="494304"/>
            <a:chOff x="9713113" y="1116138"/>
            <a:chExt cx="1358400" cy="749400"/>
          </a:xfrm>
        </p:grpSpPr>
        <p:sp>
          <p:nvSpPr>
            <p:cNvPr id="633" name="Google Shape;633;p30"/>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0"/>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30"/>
          <p:cNvGrpSpPr/>
          <p:nvPr/>
        </p:nvGrpSpPr>
        <p:grpSpPr>
          <a:xfrm>
            <a:off x="4931706" y="-174778"/>
            <a:ext cx="663603" cy="346479"/>
            <a:chOff x="10693413" y="1879088"/>
            <a:chExt cx="1894925" cy="989375"/>
          </a:xfrm>
        </p:grpSpPr>
        <p:sp>
          <p:nvSpPr>
            <p:cNvPr id="636" name="Google Shape;636;p30"/>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0"/>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7" name="Shape 47"/>
        <p:cNvGrpSpPr/>
        <p:nvPr/>
      </p:nvGrpSpPr>
      <p:grpSpPr>
        <a:xfrm>
          <a:off x="0" y="0"/>
          <a:ext cx="0" cy="0"/>
          <a:chOff x="0" y="0"/>
          <a:chExt cx="0" cy="0"/>
        </a:xfrm>
      </p:grpSpPr>
      <p:grpSp>
        <p:nvGrpSpPr>
          <p:cNvPr id="48" name="Google Shape;48;p4"/>
          <p:cNvGrpSpPr/>
          <p:nvPr/>
        </p:nvGrpSpPr>
        <p:grpSpPr>
          <a:xfrm>
            <a:off x="-1" y="-28968"/>
            <a:ext cx="9143994" cy="6099730"/>
            <a:chOff x="-1" y="-28968"/>
            <a:chExt cx="9143994" cy="6099730"/>
          </a:xfrm>
        </p:grpSpPr>
        <p:grpSp>
          <p:nvGrpSpPr>
            <p:cNvPr id="49" name="Google Shape;49;p4"/>
            <p:cNvGrpSpPr/>
            <p:nvPr/>
          </p:nvGrpSpPr>
          <p:grpSpPr>
            <a:xfrm>
              <a:off x="-1" y="-28968"/>
              <a:ext cx="9143982" cy="6099730"/>
              <a:chOff x="-4194553" y="-267176"/>
              <a:chExt cx="2010550" cy="2043529"/>
            </a:xfrm>
          </p:grpSpPr>
          <p:sp>
            <p:nvSpPr>
              <p:cNvPr id="50" name="Google Shape;50;p4"/>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 name="Google Shape;52;p4"/>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 name="Google Shape;53;p4"/>
          <p:cNvSpPr txBox="1"/>
          <p:nvPr>
            <p:ph type="title"/>
          </p:nvPr>
        </p:nvSpPr>
        <p:spPr>
          <a:xfrm>
            <a:off x="1812750" y="766915"/>
            <a:ext cx="5518500" cy="804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500"/>
              <a:buNone/>
              <a:defRPr b="1" sz="45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54" name="Google Shape;54;p4"/>
          <p:cNvSpPr txBox="1"/>
          <p:nvPr>
            <p:ph idx="1" type="body"/>
          </p:nvPr>
        </p:nvSpPr>
        <p:spPr>
          <a:xfrm>
            <a:off x="1812750" y="1570925"/>
            <a:ext cx="5518500" cy="804000"/>
          </a:xfrm>
          <a:prstGeom prst="rect">
            <a:avLst/>
          </a:prstGeom>
          <a:ln>
            <a:noFill/>
          </a:ln>
        </p:spPr>
        <p:txBody>
          <a:bodyPr anchorCtr="0" anchor="ctr" bIns="91425" lIns="91425" spcFirstLastPara="1" rIns="91425" wrap="square" tIns="91425">
            <a:noAutofit/>
          </a:bodyPr>
          <a:lstStyle>
            <a:lvl1pPr indent="-317500" lvl="0" marL="457200" rtl="0" algn="ctr">
              <a:spcBef>
                <a:spcPts val="0"/>
              </a:spcBef>
              <a:spcAft>
                <a:spcPts val="0"/>
              </a:spcAft>
              <a:buClr>
                <a:srgbClr val="434343"/>
              </a:buClr>
              <a:buSzPts val="1400"/>
              <a:buChar char="●"/>
              <a:defRPr sz="1600"/>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grpSp>
        <p:nvGrpSpPr>
          <p:cNvPr id="55" name="Google Shape;55;p4"/>
          <p:cNvGrpSpPr/>
          <p:nvPr/>
        </p:nvGrpSpPr>
        <p:grpSpPr>
          <a:xfrm>
            <a:off x="7912686" y="249464"/>
            <a:ext cx="1032439" cy="571071"/>
            <a:chOff x="10591538" y="-2334087"/>
            <a:chExt cx="1960575" cy="1084450"/>
          </a:xfrm>
        </p:grpSpPr>
        <p:sp>
          <p:nvSpPr>
            <p:cNvPr id="56" name="Google Shape;56;p4"/>
            <p:cNvSpPr/>
            <p:nvPr/>
          </p:nvSpPr>
          <p:spPr>
            <a:xfrm>
              <a:off x="10747738" y="-2334087"/>
              <a:ext cx="1804375" cy="1084450"/>
            </a:xfrm>
            <a:custGeom>
              <a:rect b="b" l="l" r="r" t="t"/>
              <a:pathLst>
                <a:path extrusionOk="0" h="43378" w="72175">
                  <a:moveTo>
                    <a:pt x="33597" y="0"/>
                  </a:moveTo>
                  <a:lnTo>
                    <a:pt x="33597" y="1087"/>
                  </a:lnTo>
                  <a:cubicBezTo>
                    <a:pt x="26624" y="3441"/>
                    <a:pt x="21372" y="9690"/>
                    <a:pt x="20104" y="17387"/>
                  </a:cubicBezTo>
                  <a:cubicBezTo>
                    <a:pt x="18203" y="16210"/>
                    <a:pt x="15848" y="15485"/>
                    <a:pt x="13403" y="15485"/>
                  </a:cubicBezTo>
                  <a:cubicBezTo>
                    <a:pt x="6068" y="15485"/>
                    <a:pt x="1" y="21734"/>
                    <a:pt x="1" y="29431"/>
                  </a:cubicBezTo>
                  <a:cubicBezTo>
                    <a:pt x="1" y="37129"/>
                    <a:pt x="6068" y="43377"/>
                    <a:pt x="13403" y="43377"/>
                  </a:cubicBezTo>
                  <a:lnTo>
                    <a:pt x="59859" y="43377"/>
                  </a:lnTo>
                  <a:cubicBezTo>
                    <a:pt x="66741" y="43377"/>
                    <a:pt x="72175" y="37581"/>
                    <a:pt x="72175" y="30518"/>
                  </a:cubicBezTo>
                  <a:cubicBezTo>
                    <a:pt x="72175" y="23545"/>
                    <a:pt x="66651" y="17749"/>
                    <a:pt x="59859" y="17749"/>
                  </a:cubicBezTo>
                  <a:cubicBezTo>
                    <a:pt x="58410" y="7697"/>
                    <a:pt x="50079" y="0"/>
                    <a:pt x="399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4"/>
            <p:cNvSpPr/>
            <p:nvPr/>
          </p:nvSpPr>
          <p:spPr>
            <a:xfrm>
              <a:off x="10591538" y="-2334087"/>
              <a:ext cx="1804375" cy="1084450"/>
            </a:xfrm>
            <a:custGeom>
              <a:rect b="b" l="l" r="r" t="t"/>
              <a:pathLst>
                <a:path extrusionOk="0" h="43378" w="72175">
                  <a:moveTo>
                    <a:pt x="39936" y="0"/>
                  </a:moveTo>
                  <a:cubicBezTo>
                    <a:pt x="29884" y="0"/>
                    <a:pt x="21734" y="7516"/>
                    <a:pt x="20104" y="17387"/>
                  </a:cubicBezTo>
                  <a:cubicBezTo>
                    <a:pt x="18112" y="16210"/>
                    <a:pt x="15848" y="15485"/>
                    <a:pt x="13403" y="15485"/>
                  </a:cubicBezTo>
                  <a:cubicBezTo>
                    <a:pt x="6068" y="15485"/>
                    <a:pt x="0" y="21734"/>
                    <a:pt x="0" y="29431"/>
                  </a:cubicBezTo>
                  <a:cubicBezTo>
                    <a:pt x="0" y="37129"/>
                    <a:pt x="6068" y="43377"/>
                    <a:pt x="13403" y="43377"/>
                  </a:cubicBezTo>
                  <a:lnTo>
                    <a:pt x="59859" y="43377"/>
                  </a:lnTo>
                  <a:cubicBezTo>
                    <a:pt x="66741" y="43377"/>
                    <a:pt x="72174" y="37581"/>
                    <a:pt x="72174" y="30518"/>
                  </a:cubicBezTo>
                  <a:cubicBezTo>
                    <a:pt x="72174" y="23545"/>
                    <a:pt x="66650" y="17749"/>
                    <a:pt x="59859" y="17749"/>
                  </a:cubicBezTo>
                  <a:cubicBezTo>
                    <a:pt x="58410" y="7697"/>
                    <a:pt x="50078" y="0"/>
                    <a:pt x="399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 name="Google Shape;58;p4"/>
          <p:cNvGrpSpPr/>
          <p:nvPr/>
        </p:nvGrpSpPr>
        <p:grpSpPr>
          <a:xfrm>
            <a:off x="544982" y="1"/>
            <a:ext cx="1090120" cy="571019"/>
            <a:chOff x="9538813" y="-58837"/>
            <a:chExt cx="1331200" cy="697300"/>
          </a:xfrm>
        </p:grpSpPr>
        <p:sp>
          <p:nvSpPr>
            <p:cNvPr id="59" name="Google Shape;59;p4"/>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 name="Google Shape;61;p4"/>
          <p:cNvGrpSpPr/>
          <p:nvPr/>
        </p:nvGrpSpPr>
        <p:grpSpPr>
          <a:xfrm>
            <a:off x="8660516" y="2877447"/>
            <a:ext cx="980765" cy="541067"/>
            <a:chOff x="9713113" y="1116138"/>
            <a:chExt cx="1358400" cy="749400"/>
          </a:xfrm>
        </p:grpSpPr>
        <p:sp>
          <p:nvSpPr>
            <p:cNvPr id="62" name="Google Shape;62;p4"/>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 name="Google Shape;64;p4"/>
          <p:cNvGrpSpPr/>
          <p:nvPr/>
        </p:nvGrpSpPr>
        <p:grpSpPr>
          <a:xfrm>
            <a:off x="55638" y="3474825"/>
            <a:ext cx="1032400" cy="541100"/>
            <a:chOff x="9968938" y="-987062"/>
            <a:chExt cx="1032400" cy="541100"/>
          </a:xfrm>
        </p:grpSpPr>
        <p:sp>
          <p:nvSpPr>
            <p:cNvPr id="65" name="Google Shape;65;p4"/>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638" name="Shape 638"/>
        <p:cNvGrpSpPr/>
        <p:nvPr/>
      </p:nvGrpSpPr>
      <p:grpSpPr>
        <a:xfrm>
          <a:off x="0" y="0"/>
          <a:ext cx="0" cy="0"/>
          <a:chOff x="0" y="0"/>
          <a:chExt cx="0" cy="0"/>
        </a:xfrm>
      </p:grpSpPr>
      <p:grpSp>
        <p:nvGrpSpPr>
          <p:cNvPr id="639" name="Google Shape;639;p31"/>
          <p:cNvGrpSpPr/>
          <p:nvPr/>
        </p:nvGrpSpPr>
        <p:grpSpPr>
          <a:xfrm>
            <a:off x="-1" y="-28968"/>
            <a:ext cx="9143994" cy="6038073"/>
            <a:chOff x="-1" y="-28968"/>
            <a:chExt cx="9143994" cy="6038073"/>
          </a:xfrm>
        </p:grpSpPr>
        <p:grpSp>
          <p:nvGrpSpPr>
            <p:cNvPr id="640" name="Google Shape;640;p31"/>
            <p:cNvGrpSpPr/>
            <p:nvPr/>
          </p:nvGrpSpPr>
          <p:grpSpPr>
            <a:xfrm>
              <a:off x="-1" y="-28968"/>
              <a:ext cx="9143994" cy="6038073"/>
              <a:chOff x="-4194553" y="-267176"/>
              <a:chExt cx="2010553" cy="2022873"/>
            </a:xfrm>
          </p:grpSpPr>
          <p:sp>
            <p:nvSpPr>
              <p:cNvPr id="641" name="Google Shape;641;p31"/>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1"/>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1"/>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 name="Google Shape;644;p31"/>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 name="Google Shape;645;p31"/>
          <p:cNvGrpSpPr/>
          <p:nvPr/>
        </p:nvGrpSpPr>
        <p:grpSpPr>
          <a:xfrm>
            <a:off x="8007413" y="4394000"/>
            <a:ext cx="1032400" cy="541100"/>
            <a:chOff x="9968938" y="-987062"/>
            <a:chExt cx="1032400" cy="541100"/>
          </a:xfrm>
        </p:grpSpPr>
        <p:sp>
          <p:nvSpPr>
            <p:cNvPr id="646" name="Google Shape;646;p31"/>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1"/>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 name="Google Shape;648;p31"/>
          <p:cNvGrpSpPr/>
          <p:nvPr/>
        </p:nvGrpSpPr>
        <p:grpSpPr>
          <a:xfrm>
            <a:off x="361357" y="4826876"/>
            <a:ext cx="1090120" cy="571019"/>
            <a:chOff x="9538813" y="-58837"/>
            <a:chExt cx="1331200" cy="697300"/>
          </a:xfrm>
        </p:grpSpPr>
        <p:sp>
          <p:nvSpPr>
            <p:cNvPr id="649" name="Google Shape;649;p31"/>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1"/>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31"/>
          <p:cNvGrpSpPr/>
          <p:nvPr/>
        </p:nvGrpSpPr>
        <p:grpSpPr>
          <a:xfrm>
            <a:off x="-1257950" y="2529125"/>
            <a:ext cx="1894925" cy="989375"/>
            <a:chOff x="10693413" y="1879088"/>
            <a:chExt cx="1894925" cy="989375"/>
          </a:xfrm>
        </p:grpSpPr>
        <p:sp>
          <p:nvSpPr>
            <p:cNvPr id="652" name="Google Shape;652;p31"/>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1"/>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31"/>
          <p:cNvGrpSpPr/>
          <p:nvPr/>
        </p:nvGrpSpPr>
        <p:grpSpPr>
          <a:xfrm>
            <a:off x="-417457" y="131574"/>
            <a:ext cx="896001" cy="494304"/>
            <a:chOff x="9713113" y="1116138"/>
            <a:chExt cx="1358400" cy="749400"/>
          </a:xfrm>
        </p:grpSpPr>
        <p:sp>
          <p:nvSpPr>
            <p:cNvPr id="655" name="Google Shape;655;p31"/>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31"/>
          <p:cNvGrpSpPr/>
          <p:nvPr/>
        </p:nvGrpSpPr>
        <p:grpSpPr>
          <a:xfrm>
            <a:off x="8137416" y="264460"/>
            <a:ext cx="980765" cy="541067"/>
            <a:chOff x="9713113" y="1116138"/>
            <a:chExt cx="1358400" cy="749400"/>
          </a:xfrm>
        </p:grpSpPr>
        <p:sp>
          <p:nvSpPr>
            <p:cNvPr id="658" name="Google Shape;658;p31"/>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1"/>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63" name="Shape 663"/>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664" name="Shape 664"/>
        <p:cNvGrpSpPr/>
        <p:nvPr/>
      </p:nvGrpSpPr>
      <p:grpSpPr>
        <a:xfrm>
          <a:off x="0" y="0"/>
          <a:ext cx="0" cy="0"/>
          <a:chOff x="0" y="0"/>
          <a:chExt cx="0" cy="0"/>
        </a:xfrm>
      </p:grpSpPr>
      <p:sp>
        <p:nvSpPr>
          <p:cNvPr id="665" name="Google Shape;665;p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7" name="Shape 67"/>
        <p:cNvGrpSpPr/>
        <p:nvPr/>
      </p:nvGrpSpPr>
      <p:grpSpPr>
        <a:xfrm>
          <a:off x="0" y="0"/>
          <a:ext cx="0" cy="0"/>
          <a:chOff x="0" y="0"/>
          <a:chExt cx="0" cy="0"/>
        </a:xfrm>
      </p:grpSpPr>
      <p:grpSp>
        <p:nvGrpSpPr>
          <p:cNvPr id="68" name="Google Shape;68;p5"/>
          <p:cNvGrpSpPr/>
          <p:nvPr/>
        </p:nvGrpSpPr>
        <p:grpSpPr>
          <a:xfrm>
            <a:off x="-1" y="-28968"/>
            <a:ext cx="9143994" cy="6038073"/>
            <a:chOff x="-1" y="-28968"/>
            <a:chExt cx="9143994" cy="6038073"/>
          </a:xfrm>
        </p:grpSpPr>
        <p:grpSp>
          <p:nvGrpSpPr>
            <p:cNvPr id="69" name="Google Shape;69;p5"/>
            <p:cNvGrpSpPr/>
            <p:nvPr/>
          </p:nvGrpSpPr>
          <p:grpSpPr>
            <a:xfrm>
              <a:off x="-1" y="-28968"/>
              <a:ext cx="9143994" cy="6038073"/>
              <a:chOff x="-4194553" y="-267176"/>
              <a:chExt cx="2010553" cy="2022873"/>
            </a:xfrm>
          </p:grpSpPr>
          <p:sp>
            <p:nvSpPr>
              <p:cNvPr id="70" name="Google Shape;70;p5"/>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5"/>
              <p:cNvSpPr/>
              <p:nvPr/>
            </p:nvSpPr>
            <p:spPr>
              <a:xfrm>
                <a:off x="-4194553" y="746973"/>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5"/>
              <p:cNvSpPr/>
              <p:nvPr/>
            </p:nvSpPr>
            <p:spPr>
              <a:xfrm>
                <a:off x="-4194550" y="1328247"/>
                <a:ext cx="2010550" cy="427450"/>
              </a:xfrm>
              <a:custGeom>
                <a:rect b="b" l="l" r="r" t="t"/>
                <a:pathLst>
                  <a:path extrusionOk="0" h="17098" w="80422">
                    <a:moveTo>
                      <a:pt x="75436" y="1"/>
                    </a:moveTo>
                    <a:cubicBezTo>
                      <a:pt x="73800" y="1"/>
                      <a:pt x="72208" y="33"/>
                      <a:pt x="70714" y="55"/>
                    </a:cubicBezTo>
                    <a:cubicBezTo>
                      <a:pt x="62852" y="143"/>
                      <a:pt x="54947" y="714"/>
                      <a:pt x="47128" y="1812"/>
                    </a:cubicBezTo>
                    <a:cubicBezTo>
                      <a:pt x="31888" y="3964"/>
                      <a:pt x="16383" y="7390"/>
                      <a:pt x="2548" y="14374"/>
                    </a:cubicBezTo>
                    <a:cubicBezTo>
                      <a:pt x="1670" y="14813"/>
                      <a:pt x="835" y="15252"/>
                      <a:pt x="1" y="15735"/>
                    </a:cubicBezTo>
                    <a:lnTo>
                      <a:pt x="1" y="17097"/>
                    </a:lnTo>
                    <a:cubicBezTo>
                      <a:pt x="15856" y="10465"/>
                      <a:pt x="33161" y="7127"/>
                      <a:pt x="50335" y="6644"/>
                    </a:cubicBezTo>
                    <a:cubicBezTo>
                      <a:pt x="51774" y="6597"/>
                      <a:pt x="53211" y="6576"/>
                      <a:pt x="54648" y="6576"/>
                    </a:cubicBezTo>
                    <a:cubicBezTo>
                      <a:pt x="61411" y="6576"/>
                      <a:pt x="68149" y="7061"/>
                      <a:pt x="74887" y="7786"/>
                    </a:cubicBezTo>
                    <a:cubicBezTo>
                      <a:pt x="76732" y="8005"/>
                      <a:pt x="78576" y="8225"/>
                      <a:pt x="80421" y="8401"/>
                    </a:cubicBezTo>
                    <a:lnTo>
                      <a:pt x="80421" y="143"/>
                    </a:lnTo>
                    <a:cubicBezTo>
                      <a:pt x="78752" y="33"/>
                      <a:pt x="77072" y="1"/>
                      <a:pt x="75436"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 name="Google Shape;73;p5"/>
            <p:cNvSpPr/>
            <p:nvPr/>
          </p:nvSpPr>
          <p:spPr>
            <a:xfrm>
              <a:off x="12" y="902615"/>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 name="Google Shape;74;p5"/>
          <p:cNvSpPr txBox="1"/>
          <p:nvPr>
            <p:ph idx="1" type="subTitle"/>
          </p:nvPr>
        </p:nvSpPr>
        <p:spPr>
          <a:xfrm>
            <a:off x="1290763" y="2673450"/>
            <a:ext cx="2907600" cy="396300"/>
          </a:xfrm>
          <a:prstGeom prst="rect">
            <a:avLst/>
          </a:prstGeom>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5" name="Google Shape;75;p5"/>
          <p:cNvSpPr txBox="1"/>
          <p:nvPr>
            <p:ph idx="2" type="subTitle"/>
          </p:nvPr>
        </p:nvSpPr>
        <p:spPr>
          <a:xfrm>
            <a:off x="4945638" y="2673450"/>
            <a:ext cx="2907600" cy="396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000">
                <a:solidFill>
                  <a:schemeClr val="dk1"/>
                </a:solidFill>
                <a:latin typeface="Prompt"/>
                <a:ea typeface="Prompt"/>
                <a:cs typeface="Prompt"/>
                <a:sym typeface="Prompt"/>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76" name="Google Shape;76;p5"/>
          <p:cNvSpPr txBox="1"/>
          <p:nvPr>
            <p:ph idx="3" type="subTitle"/>
          </p:nvPr>
        </p:nvSpPr>
        <p:spPr>
          <a:xfrm>
            <a:off x="1290763" y="3069550"/>
            <a:ext cx="2907600" cy="960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7" name="Google Shape;77;p5"/>
          <p:cNvSpPr txBox="1"/>
          <p:nvPr>
            <p:ph idx="4" type="subTitle"/>
          </p:nvPr>
        </p:nvSpPr>
        <p:spPr>
          <a:xfrm>
            <a:off x="4945638" y="3069550"/>
            <a:ext cx="2907600" cy="9606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8" name="Google Shape;78;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grpSp>
        <p:nvGrpSpPr>
          <p:cNvPr id="79" name="Google Shape;79;p5"/>
          <p:cNvGrpSpPr/>
          <p:nvPr/>
        </p:nvGrpSpPr>
        <p:grpSpPr>
          <a:xfrm>
            <a:off x="-564312" y="4434575"/>
            <a:ext cx="1894925" cy="989375"/>
            <a:chOff x="10693413" y="1879088"/>
            <a:chExt cx="1894925" cy="989375"/>
          </a:xfrm>
        </p:grpSpPr>
        <p:sp>
          <p:nvSpPr>
            <p:cNvPr id="80" name="Google Shape;80;p5"/>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5"/>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 name="Google Shape;82;p5"/>
          <p:cNvGrpSpPr/>
          <p:nvPr/>
        </p:nvGrpSpPr>
        <p:grpSpPr>
          <a:xfrm>
            <a:off x="-534657" y="287849"/>
            <a:ext cx="896001" cy="494304"/>
            <a:chOff x="9713113" y="1116138"/>
            <a:chExt cx="1358400" cy="749400"/>
          </a:xfrm>
        </p:grpSpPr>
        <p:sp>
          <p:nvSpPr>
            <p:cNvPr id="83" name="Google Shape;83;p5"/>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5"/>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 name="Google Shape;85;p5"/>
          <p:cNvGrpSpPr/>
          <p:nvPr/>
        </p:nvGrpSpPr>
        <p:grpSpPr>
          <a:xfrm>
            <a:off x="4931706" y="-174778"/>
            <a:ext cx="663603" cy="346479"/>
            <a:chOff x="10693413" y="1879088"/>
            <a:chExt cx="1894925" cy="989375"/>
          </a:xfrm>
        </p:grpSpPr>
        <p:sp>
          <p:nvSpPr>
            <p:cNvPr id="86" name="Google Shape;86;p5"/>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 name="Google Shape;88;p5"/>
          <p:cNvGrpSpPr/>
          <p:nvPr/>
        </p:nvGrpSpPr>
        <p:grpSpPr>
          <a:xfrm>
            <a:off x="7853245" y="4322988"/>
            <a:ext cx="1090120" cy="571019"/>
            <a:chOff x="9538813" y="-58837"/>
            <a:chExt cx="1331200" cy="697300"/>
          </a:xfrm>
        </p:grpSpPr>
        <p:sp>
          <p:nvSpPr>
            <p:cNvPr id="89" name="Google Shape;89;p5"/>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5"/>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 name="Google Shape;91;p5"/>
          <p:cNvGrpSpPr/>
          <p:nvPr/>
        </p:nvGrpSpPr>
        <p:grpSpPr>
          <a:xfrm>
            <a:off x="720025" y="502775"/>
            <a:ext cx="7704000" cy="457200"/>
            <a:chOff x="720025" y="540875"/>
            <a:chExt cx="7704000" cy="457200"/>
          </a:xfrm>
        </p:grpSpPr>
        <p:cxnSp>
          <p:nvCxnSpPr>
            <p:cNvPr id="92" name="Google Shape;92;p5"/>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93" name="Google Shape;93;p5"/>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4" name="Shape 94"/>
        <p:cNvGrpSpPr/>
        <p:nvPr/>
      </p:nvGrpSpPr>
      <p:grpSpPr>
        <a:xfrm>
          <a:off x="0" y="0"/>
          <a:ext cx="0" cy="0"/>
          <a:chOff x="0" y="0"/>
          <a:chExt cx="0" cy="0"/>
        </a:xfrm>
      </p:grpSpPr>
      <p:grpSp>
        <p:nvGrpSpPr>
          <p:cNvPr id="95" name="Google Shape;95;p6"/>
          <p:cNvGrpSpPr/>
          <p:nvPr/>
        </p:nvGrpSpPr>
        <p:grpSpPr>
          <a:xfrm>
            <a:off x="-1" y="-28968"/>
            <a:ext cx="9143994" cy="6099730"/>
            <a:chOff x="-1" y="-28968"/>
            <a:chExt cx="9143994" cy="6099730"/>
          </a:xfrm>
        </p:grpSpPr>
        <p:grpSp>
          <p:nvGrpSpPr>
            <p:cNvPr id="96" name="Google Shape;96;p6"/>
            <p:cNvGrpSpPr/>
            <p:nvPr/>
          </p:nvGrpSpPr>
          <p:grpSpPr>
            <a:xfrm>
              <a:off x="-1" y="-28968"/>
              <a:ext cx="9143982" cy="6099730"/>
              <a:chOff x="-4194553" y="-267176"/>
              <a:chExt cx="2010550" cy="2043529"/>
            </a:xfrm>
          </p:grpSpPr>
          <p:sp>
            <p:nvSpPr>
              <p:cNvPr id="97" name="Google Shape;97;p6"/>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6"/>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 name="Google Shape;99;p6"/>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 name="Google Shape;100;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101" name="Google Shape;101;p6"/>
          <p:cNvGrpSpPr/>
          <p:nvPr/>
        </p:nvGrpSpPr>
        <p:grpSpPr>
          <a:xfrm>
            <a:off x="3725038" y="4834800"/>
            <a:ext cx="1032400" cy="541100"/>
            <a:chOff x="9968938" y="-987062"/>
            <a:chExt cx="1032400" cy="541100"/>
          </a:xfrm>
        </p:grpSpPr>
        <p:sp>
          <p:nvSpPr>
            <p:cNvPr id="102" name="Google Shape;102;p6"/>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6"/>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 name="Google Shape;104;p6"/>
          <p:cNvGrpSpPr/>
          <p:nvPr/>
        </p:nvGrpSpPr>
        <p:grpSpPr>
          <a:xfrm>
            <a:off x="-114830" y="4684751"/>
            <a:ext cx="1090120" cy="571019"/>
            <a:chOff x="9538813" y="-58837"/>
            <a:chExt cx="1331200" cy="697300"/>
          </a:xfrm>
        </p:grpSpPr>
        <p:sp>
          <p:nvSpPr>
            <p:cNvPr id="105" name="Google Shape;105;p6"/>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6"/>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 name="Google Shape;107;p6"/>
          <p:cNvGrpSpPr/>
          <p:nvPr/>
        </p:nvGrpSpPr>
        <p:grpSpPr>
          <a:xfrm>
            <a:off x="-919637" y="-167900"/>
            <a:ext cx="1894925" cy="989375"/>
            <a:chOff x="10693413" y="1879088"/>
            <a:chExt cx="1894925" cy="989375"/>
          </a:xfrm>
        </p:grpSpPr>
        <p:sp>
          <p:nvSpPr>
            <p:cNvPr id="108" name="Google Shape;108;p6"/>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 name="Google Shape;110;p6"/>
          <p:cNvGrpSpPr/>
          <p:nvPr/>
        </p:nvGrpSpPr>
        <p:grpSpPr>
          <a:xfrm>
            <a:off x="8239181" y="4797022"/>
            <a:ext cx="663603" cy="346479"/>
            <a:chOff x="10693413" y="1879088"/>
            <a:chExt cx="1894925" cy="989375"/>
          </a:xfrm>
        </p:grpSpPr>
        <p:sp>
          <p:nvSpPr>
            <p:cNvPr id="111" name="Google Shape;111;p6"/>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6"/>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 name="Google Shape;113;p6"/>
          <p:cNvGrpSpPr/>
          <p:nvPr/>
        </p:nvGrpSpPr>
        <p:grpSpPr>
          <a:xfrm>
            <a:off x="8302291" y="264460"/>
            <a:ext cx="980765" cy="541067"/>
            <a:chOff x="9713113" y="1116138"/>
            <a:chExt cx="1358400" cy="749400"/>
          </a:xfrm>
        </p:grpSpPr>
        <p:sp>
          <p:nvSpPr>
            <p:cNvPr id="114" name="Google Shape;114;p6"/>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 name="Google Shape;116;p6"/>
          <p:cNvGrpSpPr/>
          <p:nvPr/>
        </p:nvGrpSpPr>
        <p:grpSpPr>
          <a:xfrm>
            <a:off x="720025" y="502775"/>
            <a:ext cx="7704000" cy="457200"/>
            <a:chOff x="720025" y="540875"/>
            <a:chExt cx="7704000" cy="457200"/>
          </a:xfrm>
        </p:grpSpPr>
        <p:cxnSp>
          <p:nvCxnSpPr>
            <p:cNvPr id="117" name="Google Shape;117;p6"/>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118" name="Google Shape;118;p6"/>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19" name="Shape 119"/>
        <p:cNvGrpSpPr/>
        <p:nvPr/>
      </p:nvGrpSpPr>
      <p:grpSpPr>
        <a:xfrm>
          <a:off x="0" y="0"/>
          <a:ext cx="0" cy="0"/>
          <a:chOff x="0" y="0"/>
          <a:chExt cx="0" cy="0"/>
        </a:xfrm>
      </p:grpSpPr>
      <p:grpSp>
        <p:nvGrpSpPr>
          <p:cNvPr id="120" name="Google Shape;120;p7"/>
          <p:cNvGrpSpPr/>
          <p:nvPr/>
        </p:nvGrpSpPr>
        <p:grpSpPr>
          <a:xfrm>
            <a:off x="-1" y="-28968"/>
            <a:ext cx="9143994" cy="6099730"/>
            <a:chOff x="-1" y="-28968"/>
            <a:chExt cx="9143994" cy="6099730"/>
          </a:xfrm>
        </p:grpSpPr>
        <p:grpSp>
          <p:nvGrpSpPr>
            <p:cNvPr id="121" name="Google Shape;121;p7"/>
            <p:cNvGrpSpPr/>
            <p:nvPr/>
          </p:nvGrpSpPr>
          <p:grpSpPr>
            <a:xfrm>
              <a:off x="-1" y="-28968"/>
              <a:ext cx="9143982" cy="6099730"/>
              <a:chOff x="-4194553" y="-267176"/>
              <a:chExt cx="2010550" cy="2043529"/>
            </a:xfrm>
          </p:grpSpPr>
          <p:sp>
            <p:nvSpPr>
              <p:cNvPr id="122" name="Google Shape;122;p7"/>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 name="Google Shape;124;p7"/>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 name="Google Shape;125;p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sp>
        <p:nvSpPr>
          <p:cNvPr id="126" name="Google Shape;126;p7"/>
          <p:cNvSpPr txBox="1"/>
          <p:nvPr>
            <p:ph idx="1" type="body"/>
          </p:nvPr>
        </p:nvSpPr>
        <p:spPr>
          <a:xfrm>
            <a:off x="720000" y="1405400"/>
            <a:ext cx="3279000" cy="29106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Clr>
                <a:srgbClr val="434343"/>
              </a:buClr>
              <a:buSzPts val="1400"/>
              <a:buChar char="●"/>
              <a:defRPr sz="1400">
                <a:solidFill>
                  <a:srgbClr val="434343"/>
                </a:solidFill>
              </a:defRPr>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grpSp>
        <p:nvGrpSpPr>
          <p:cNvPr id="127" name="Google Shape;127;p7"/>
          <p:cNvGrpSpPr/>
          <p:nvPr/>
        </p:nvGrpSpPr>
        <p:grpSpPr>
          <a:xfrm>
            <a:off x="198888" y="4393950"/>
            <a:ext cx="1032400" cy="541100"/>
            <a:chOff x="9968938" y="-987062"/>
            <a:chExt cx="1032400" cy="541100"/>
          </a:xfrm>
        </p:grpSpPr>
        <p:sp>
          <p:nvSpPr>
            <p:cNvPr id="128" name="Google Shape;128;p7"/>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7"/>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 name="Google Shape;130;p7"/>
          <p:cNvGrpSpPr/>
          <p:nvPr/>
        </p:nvGrpSpPr>
        <p:grpSpPr>
          <a:xfrm>
            <a:off x="8487041" y="-96053"/>
            <a:ext cx="980765" cy="541067"/>
            <a:chOff x="9713113" y="1116138"/>
            <a:chExt cx="1358400" cy="749400"/>
          </a:xfrm>
        </p:grpSpPr>
        <p:sp>
          <p:nvSpPr>
            <p:cNvPr id="131" name="Google Shape;131;p7"/>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7"/>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 name="Google Shape;133;p7"/>
          <p:cNvGrpSpPr/>
          <p:nvPr/>
        </p:nvGrpSpPr>
        <p:grpSpPr>
          <a:xfrm>
            <a:off x="77343" y="171699"/>
            <a:ext cx="896001" cy="494304"/>
            <a:chOff x="9713113" y="1116138"/>
            <a:chExt cx="1358400" cy="749400"/>
          </a:xfrm>
        </p:grpSpPr>
        <p:sp>
          <p:nvSpPr>
            <p:cNvPr id="134" name="Google Shape;134;p7"/>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 name="Google Shape;136;p7"/>
          <p:cNvGrpSpPr/>
          <p:nvPr/>
        </p:nvGrpSpPr>
        <p:grpSpPr>
          <a:xfrm>
            <a:off x="8487057" y="4674563"/>
            <a:ext cx="1090120" cy="571019"/>
            <a:chOff x="9538813" y="-58837"/>
            <a:chExt cx="1331200" cy="697300"/>
          </a:xfrm>
        </p:grpSpPr>
        <p:sp>
          <p:nvSpPr>
            <p:cNvPr id="137" name="Google Shape;137;p7"/>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39" name="Shape 139"/>
        <p:cNvGrpSpPr/>
        <p:nvPr/>
      </p:nvGrpSpPr>
      <p:grpSpPr>
        <a:xfrm>
          <a:off x="0" y="0"/>
          <a:ext cx="0" cy="0"/>
          <a:chOff x="0" y="0"/>
          <a:chExt cx="0" cy="0"/>
        </a:xfrm>
      </p:grpSpPr>
      <p:grpSp>
        <p:nvGrpSpPr>
          <p:cNvPr id="140" name="Google Shape;140;p8"/>
          <p:cNvGrpSpPr/>
          <p:nvPr/>
        </p:nvGrpSpPr>
        <p:grpSpPr>
          <a:xfrm>
            <a:off x="-1" y="-28968"/>
            <a:ext cx="9143994" cy="6099730"/>
            <a:chOff x="-1" y="-28968"/>
            <a:chExt cx="9143994" cy="6099730"/>
          </a:xfrm>
        </p:grpSpPr>
        <p:grpSp>
          <p:nvGrpSpPr>
            <p:cNvPr id="141" name="Google Shape;141;p8"/>
            <p:cNvGrpSpPr/>
            <p:nvPr/>
          </p:nvGrpSpPr>
          <p:grpSpPr>
            <a:xfrm>
              <a:off x="-1" y="-28968"/>
              <a:ext cx="9143982" cy="6099730"/>
              <a:chOff x="-4194553" y="-267176"/>
              <a:chExt cx="2010550" cy="2043529"/>
            </a:xfrm>
          </p:grpSpPr>
          <p:sp>
            <p:nvSpPr>
              <p:cNvPr id="142" name="Google Shape;142;p8"/>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 name="Google Shape;144;p8"/>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 name="Google Shape;145;p8"/>
          <p:cNvSpPr txBox="1"/>
          <p:nvPr>
            <p:ph type="title"/>
          </p:nvPr>
        </p:nvSpPr>
        <p:spPr>
          <a:xfrm>
            <a:off x="2194990" y="1666775"/>
            <a:ext cx="5019000" cy="151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85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46" name="Google Shape;146;p8"/>
          <p:cNvGrpSpPr/>
          <p:nvPr/>
        </p:nvGrpSpPr>
        <p:grpSpPr>
          <a:xfrm>
            <a:off x="7481425" y="114225"/>
            <a:ext cx="1894925" cy="989375"/>
            <a:chOff x="10693413" y="1879088"/>
            <a:chExt cx="1894925" cy="989375"/>
          </a:xfrm>
        </p:grpSpPr>
        <p:sp>
          <p:nvSpPr>
            <p:cNvPr id="147" name="Google Shape;147;p8"/>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 name="Google Shape;149;p8"/>
          <p:cNvGrpSpPr/>
          <p:nvPr/>
        </p:nvGrpSpPr>
        <p:grpSpPr>
          <a:xfrm>
            <a:off x="-9" y="338372"/>
            <a:ext cx="980765" cy="541067"/>
            <a:chOff x="9713113" y="1116138"/>
            <a:chExt cx="1358400" cy="749400"/>
          </a:xfrm>
        </p:grpSpPr>
        <p:sp>
          <p:nvSpPr>
            <p:cNvPr id="150" name="Google Shape;150;p8"/>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2" name="Shape 152"/>
        <p:cNvGrpSpPr/>
        <p:nvPr/>
      </p:nvGrpSpPr>
      <p:grpSpPr>
        <a:xfrm>
          <a:off x="0" y="0"/>
          <a:ext cx="0" cy="0"/>
          <a:chOff x="0" y="0"/>
          <a:chExt cx="0" cy="0"/>
        </a:xfrm>
      </p:grpSpPr>
      <p:grpSp>
        <p:nvGrpSpPr>
          <p:cNvPr id="153" name="Google Shape;153;p9"/>
          <p:cNvGrpSpPr/>
          <p:nvPr/>
        </p:nvGrpSpPr>
        <p:grpSpPr>
          <a:xfrm>
            <a:off x="-1" y="-28968"/>
            <a:ext cx="9143994" cy="6099730"/>
            <a:chOff x="-1" y="-28968"/>
            <a:chExt cx="9143994" cy="6099730"/>
          </a:xfrm>
        </p:grpSpPr>
        <p:grpSp>
          <p:nvGrpSpPr>
            <p:cNvPr id="154" name="Google Shape;154;p9"/>
            <p:cNvGrpSpPr/>
            <p:nvPr/>
          </p:nvGrpSpPr>
          <p:grpSpPr>
            <a:xfrm>
              <a:off x="-1" y="-28968"/>
              <a:ext cx="9143982" cy="6099730"/>
              <a:chOff x="-4194553" y="-267176"/>
              <a:chExt cx="2010550" cy="2043529"/>
            </a:xfrm>
          </p:grpSpPr>
          <p:sp>
            <p:nvSpPr>
              <p:cNvPr id="155" name="Google Shape;155;p9"/>
              <p:cNvSpPr/>
              <p:nvPr/>
            </p:nvSpPr>
            <p:spPr>
              <a:xfrm>
                <a:off x="-4194553" y="-267176"/>
                <a:ext cx="2010550" cy="231918"/>
              </a:xfrm>
              <a:custGeom>
                <a:rect b="b" l="l" r="r" t="t"/>
                <a:pathLst>
                  <a:path extrusionOk="0" h="21316" w="80422">
                    <a:moveTo>
                      <a:pt x="33275" y="1"/>
                    </a:moveTo>
                    <a:cubicBezTo>
                      <a:pt x="22173" y="1"/>
                      <a:pt x="11078" y="84"/>
                      <a:pt x="1" y="365"/>
                    </a:cubicBezTo>
                    <a:lnTo>
                      <a:pt x="1" y="21316"/>
                    </a:lnTo>
                    <a:cubicBezTo>
                      <a:pt x="1450" y="20745"/>
                      <a:pt x="2943" y="20130"/>
                      <a:pt x="4393" y="19603"/>
                    </a:cubicBezTo>
                    <a:cubicBezTo>
                      <a:pt x="18272" y="14508"/>
                      <a:pt x="32590" y="12356"/>
                      <a:pt x="47304" y="11697"/>
                    </a:cubicBezTo>
                    <a:cubicBezTo>
                      <a:pt x="50416" y="11560"/>
                      <a:pt x="53549" y="11483"/>
                      <a:pt x="56688" y="11483"/>
                    </a:cubicBezTo>
                    <a:cubicBezTo>
                      <a:pt x="64629" y="11483"/>
                      <a:pt x="72615" y="11975"/>
                      <a:pt x="80421" y="13234"/>
                    </a:cubicBezTo>
                    <a:lnTo>
                      <a:pt x="80421" y="365"/>
                    </a:lnTo>
                    <a:cubicBezTo>
                      <a:pt x="70934" y="234"/>
                      <a:pt x="61403" y="102"/>
                      <a:pt x="51872" y="58"/>
                    </a:cubicBezTo>
                    <a:cubicBezTo>
                      <a:pt x="45672" y="26"/>
                      <a:pt x="39473" y="1"/>
                      <a:pt x="33275"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9"/>
              <p:cNvSpPr/>
              <p:nvPr/>
            </p:nvSpPr>
            <p:spPr>
              <a:xfrm>
                <a:off x="-4194553" y="1057628"/>
                <a:ext cx="2010550" cy="718725"/>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 name="Google Shape;157;p9"/>
            <p:cNvSpPr/>
            <p:nvPr/>
          </p:nvSpPr>
          <p:spPr>
            <a:xfrm>
              <a:off x="12" y="1499078"/>
              <a:ext cx="9143981" cy="2145322"/>
            </a:xfrm>
            <a:custGeom>
              <a:rect b="b" l="l" r="r" t="t"/>
              <a:pathLst>
                <a:path extrusionOk="0" h="28749" w="80422">
                  <a:moveTo>
                    <a:pt x="56419" y="1"/>
                  </a:moveTo>
                  <a:cubicBezTo>
                    <a:pt x="51377" y="1"/>
                    <a:pt x="46335" y="223"/>
                    <a:pt x="41331" y="595"/>
                  </a:cubicBezTo>
                  <a:cubicBezTo>
                    <a:pt x="27100" y="1649"/>
                    <a:pt x="13045" y="5207"/>
                    <a:pt x="1" y="11048"/>
                  </a:cubicBezTo>
                  <a:lnTo>
                    <a:pt x="1" y="28749"/>
                  </a:lnTo>
                  <a:cubicBezTo>
                    <a:pt x="3163" y="27255"/>
                    <a:pt x="6413" y="25938"/>
                    <a:pt x="9707" y="24708"/>
                  </a:cubicBezTo>
                  <a:cubicBezTo>
                    <a:pt x="24816" y="19306"/>
                    <a:pt x="40892" y="16539"/>
                    <a:pt x="56835" y="15177"/>
                  </a:cubicBezTo>
                  <a:cubicBezTo>
                    <a:pt x="61702" y="14767"/>
                    <a:pt x="66621" y="14493"/>
                    <a:pt x="71527" y="14493"/>
                  </a:cubicBezTo>
                  <a:cubicBezTo>
                    <a:pt x="74501" y="14493"/>
                    <a:pt x="77470" y="14594"/>
                    <a:pt x="80421" y="14826"/>
                  </a:cubicBezTo>
                  <a:lnTo>
                    <a:pt x="80421" y="2000"/>
                  </a:lnTo>
                  <a:cubicBezTo>
                    <a:pt x="72532" y="569"/>
                    <a:pt x="64477" y="1"/>
                    <a:pt x="56419" y="1"/>
                  </a:cubicBezTo>
                  <a:close/>
                </a:path>
              </a:pathLst>
            </a:custGeom>
            <a:gradFill>
              <a:gsLst>
                <a:gs pos="0">
                  <a:srgbClr val="80EBCC">
                    <a:alpha val="32156"/>
                  </a:srgbClr>
                </a:gs>
                <a:gs pos="60000">
                  <a:srgbClr val="80EBCC">
                    <a:alpha val="38823"/>
                  </a:srgbClr>
                </a:gs>
                <a:gs pos="100000">
                  <a:srgbClr val="4FDCB4">
                    <a:alpha val="4196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 name="Google Shape;158;p9"/>
          <p:cNvSpPr txBox="1"/>
          <p:nvPr>
            <p:ph idx="1" type="subTitle"/>
          </p:nvPr>
        </p:nvSpPr>
        <p:spPr>
          <a:xfrm>
            <a:off x="3692806" y="2477950"/>
            <a:ext cx="4736100" cy="1071300"/>
          </a:xfrm>
          <a:prstGeom prst="rect">
            <a:avLst/>
          </a:prstGeom>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159" name="Google Shape;159;p9"/>
          <p:cNvSpPr txBox="1"/>
          <p:nvPr>
            <p:ph type="title"/>
          </p:nvPr>
        </p:nvSpPr>
        <p:spPr>
          <a:xfrm>
            <a:off x="3692806" y="1702008"/>
            <a:ext cx="4736100" cy="7650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2500"/>
              <a:buNone/>
              <a:defRPr sz="4500"/>
            </a:lvl1pPr>
            <a:lvl2pPr lvl="1" rtl="0">
              <a:spcBef>
                <a:spcPts val="0"/>
              </a:spcBef>
              <a:spcAft>
                <a:spcPts val="0"/>
              </a:spcAft>
              <a:buSzPts val="2500"/>
              <a:buNone/>
              <a:defRPr/>
            </a:lvl2pPr>
            <a:lvl3pPr lvl="2" rtl="0">
              <a:spcBef>
                <a:spcPts val="0"/>
              </a:spcBef>
              <a:spcAft>
                <a:spcPts val="0"/>
              </a:spcAft>
              <a:buSzPts val="2500"/>
              <a:buNone/>
              <a:defRPr/>
            </a:lvl3pPr>
            <a:lvl4pPr lvl="3" rtl="0">
              <a:spcBef>
                <a:spcPts val="0"/>
              </a:spcBef>
              <a:spcAft>
                <a:spcPts val="0"/>
              </a:spcAft>
              <a:buSzPts val="2500"/>
              <a:buNone/>
              <a:defRPr/>
            </a:lvl4pPr>
            <a:lvl5pPr lvl="4" rtl="0">
              <a:spcBef>
                <a:spcPts val="0"/>
              </a:spcBef>
              <a:spcAft>
                <a:spcPts val="0"/>
              </a:spcAft>
              <a:buSzPts val="2500"/>
              <a:buNone/>
              <a:defRPr/>
            </a:lvl5pPr>
            <a:lvl6pPr lvl="5" rtl="0">
              <a:spcBef>
                <a:spcPts val="0"/>
              </a:spcBef>
              <a:spcAft>
                <a:spcPts val="0"/>
              </a:spcAft>
              <a:buSzPts val="2500"/>
              <a:buNone/>
              <a:defRPr/>
            </a:lvl6pPr>
            <a:lvl7pPr lvl="6" rtl="0">
              <a:spcBef>
                <a:spcPts val="0"/>
              </a:spcBef>
              <a:spcAft>
                <a:spcPts val="0"/>
              </a:spcAft>
              <a:buSzPts val="2500"/>
              <a:buNone/>
              <a:defRPr/>
            </a:lvl7pPr>
            <a:lvl8pPr lvl="7" rtl="0">
              <a:spcBef>
                <a:spcPts val="0"/>
              </a:spcBef>
              <a:spcAft>
                <a:spcPts val="0"/>
              </a:spcAft>
              <a:buSzPts val="2500"/>
              <a:buNone/>
              <a:defRPr/>
            </a:lvl8pPr>
            <a:lvl9pPr lvl="8" rtl="0">
              <a:spcBef>
                <a:spcPts val="0"/>
              </a:spcBef>
              <a:spcAft>
                <a:spcPts val="0"/>
              </a:spcAft>
              <a:buSzPts val="2500"/>
              <a:buNone/>
              <a:defRPr/>
            </a:lvl9pPr>
          </a:lstStyle>
          <a:p/>
        </p:txBody>
      </p:sp>
      <p:grpSp>
        <p:nvGrpSpPr>
          <p:cNvPr id="160" name="Google Shape;160;p9"/>
          <p:cNvGrpSpPr/>
          <p:nvPr/>
        </p:nvGrpSpPr>
        <p:grpSpPr>
          <a:xfrm>
            <a:off x="8629791" y="-3"/>
            <a:ext cx="980765" cy="541067"/>
            <a:chOff x="9713113" y="1116138"/>
            <a:chExt cx="1358400" cy="749400"/>
          </a:xfrm>
        </p:grpSpPr>
        <p:sp>
          <p:nvSpPr>
            <p:cNvPr id="161" name="Google Shape;161;p9"/>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9"/>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 name="Google Shape;163;p9"/>
          <p:cNvGrpSpPr/>
          <p:nvPr/>
        </p:nvGrpSpPr>
        <p:grpSpPr>
          <a:xfrm>
            <a:off x="207568" y="287849"/>
            <a:ext cx="896001" cy="494304"/>
            <a:chOff x="9713113" y="1116138"/>
            <a:chExt cx="1358400" cy="749400"/>
          </a:xfrm>
        </p:grpSpPr>
        <p:sp>
          <p:nvSpPr>
            <p:cNvPr id="164" name="Google Shape;164;p9"/>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9"/>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 name="Google Shape;166;p9"/>
          <p:cNvGrpSpPr/>
          <p:nvPr/>
        </p:nvGrpSpPr>
        <p:grpSpPr>
          <a:xfrm>
            <a:off x="8629806" y="4916622"/>
            <a:ext cx="663603" cy="346479"/>
            <a:chOff x="10693413" y="1879088"/>
            <a:chExt cx="1894925" cy="989375"/>
          </a:xfrm>
        </p:grpSpPr>
        <p:sp>
          <p:nvSpPr>
            <p:cNvPr id="167" name="Google Shape;167;p9"/>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9"/>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 name="Google Shape;169;p9"/>
          <p:cNvGrpSpPr/>
          <p:nvPr/>
        </p:nvGrpSpPr>
        <p:grpSpPr>
          <a:xfrm>
            <a:off x="4208320" y="4428101"/>
            <a:ext cx="1090120" cy="571019"/>
            <a:chOff x="9538813" y="-58837"/>
            <a:chExt cx="1331200" cy="697300"/>
          </a:xfrm>
        </p:grpSpPr>
        <p:sp>
          <p:nvSpPr>
            <p:cNvPr id="170" name="Google Shape;170;p9"/>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9"/>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72" name="Shape 172"/>
        <p:cNvGrpSpPr/>
        <p:nvPr/>
      </p:nvGrpSpPr>
      <p:grpSpPr>
        <a:xfrm>
          <a:off x="0" y="0"/>
          <a:ext cx="0" cy="0"/>
          <a:chOff x="0" y="0"/>
          <a:chExt cx="0" cy="0"/>
        </a:xfrm>
      </p:grpSpPr>
      <p:sp>
        <p:nvSpPr>
          <p:cNvPr id="173" name="Google Shape;173;p10"/>
          <p:cNvSpPr txBox="1"/>
          <p:nvPr>
            <p:ph type="title"/>
          </p:nvPr>
        </p:nvSpPr>
        <p:spPr>
          <a:xfrm>
            <a:off x="497850" y="4063075"/>
            <a:ext cx="8148300" cy="697200"/>
          </a:xfrm>
          <a:prstGeom prst="rect">
            <a:avLst/>
          </a:pr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a:lvl1pPr>
            <a:lvl2pPr lvl="1" rtl="0" algn="ctr">
              <a:spcBef>
                <a:spcPts val="0"/>
              </a:spcBef>
              <a:spcAft>
                <a:spcPts val="0"/>
              </a:spcAft>
              <a:buSzPts val="2500"/>
              <a:buNone/>
              <a:defRPr/>
            </a:lvl2pPr>
            <a:lvl3pPr lvl="2" rtl="0" algn="ctr">
              <a:spcBef>
                <a:spcPts val="0"/>
              </a:spcBef>
              <a:spcAft>
                <a:spcPts val="0"/>
              </a:spcAft>
              <a:buSzPts val="2500"/>
              <a:buNone/>
              <a:defRPr/>
            </a:lvl3pPr>
            <a:lvl4pPr lvl="3" rtl="0" algn="ctr">
              <a:spcBef>
                <a:spcPts val="0"/>
              </a:spcBef>
              <a:spcAft>
                <a:spcPts val="0"/>
              </a:spcAft>
              <a:buSzPts val="2500"/>
              <a:buNone/>
              <a:defRPr/>
            </a:lvl4pPr>
            <a:lvl5pPr lvl="4" rtl="0" algn="ctr">
              <a:spcBef>
                <a:spcPts val="0"/>
              </a:spcBef>
              <a:spcAft>
                <a:spcPts val="0"/>
              </a:spcAft>
              <a:buSzPts val="2500"/>
              <a:buNone/>
              <a:defRPr/>
            </a:lvl5pPr>
            <a:lvl6pPr lvl="5" rtl="0" algn="ctr">
              <a:spcBef>
                <a:spcPts val="0"/>
              </a:spcBef>
              <a:spcAft>
                <a:spcPts val="0"/>
              </a:spcAft>
              <a:buSzPts val="2500"/>
              <a:buNone/>
              <a:defRPr/>
            </a:lvl6pPr>
            <a:lvl7pPr lvl="6" rtl="0" algn="ctr">
              <a:spcBef>
                <a:spcPts val="0"/>
              </a:spcBef>
              <a:spcAft>
                <a:spcPts val="0"/>
              </a:spcAft>
              <a:buSzPts val="2500"/>
              <a:buNone/>
              <a:defRPr/>
            </a:lvl7pPr>
            <a:lvl8pPr lvl="7" rtl="0" algn="ctr">
              <a:spcBef>
                <a:spcPts val="0"/>
              </a:spcBef>
              <a:spcAft>
                <a:spcPts val="0"/>
              </a:spcAft>
              <a:buSzPts val="2500"/>
              <a:buNone/>
              <a:defRPr/>
            </a:lvl8pPr>
            <a:lvl9pPr lvl="8" rtl="0" algn="ctr">
              <a:spcBef>
                <a:spcPts val="0"/>
              </a:spcBef>
              <a:spcAft>
                <a:spcPts val="0"/>
              </a:spcAft>
              <a:buSzPts val="2500"/>
              <a:buNone/>
              <a:defRPr/>
            </a:lvl9pPr>
          </a:lstStyle>
          <a:p/>
        </p:txBody>
      </p:sp>
      <p:grpSp>
        <p:nvGrpSpPr>
          <p:cNvPr id="174" name="Google Shape;174;p10"/>
          <p:cNvGrpSpPr/>
          <p:nvPr/>
        </p:nvGrpSpPr>
        <p:grpSpPr>
          <a:xfrm>
            <a:off x="8520963" y="1719100"/>
            <a:ext cx="1032400" cy="541100"/>
            <a:chOff x="9968938" y="-987062"/>
            <a:chExt cx="1032400" cy="541100"/>
          </a:xfrm>
        </p:grpSpPr>
        <p:sp>
          <p:nvSpPr>
            <p:cNvPr id="175" name="Google Shape;175;p10"/>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0"/>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 name="Google Shape;177;p10"/>
          <p:cNvGrpSpPr/>
          <p:nvPr/>
        </p:nvGrpSpPr>
        <p:grpSpPr>
          <a:xfrm>
            <a:off x="7647388" y="186338"/>
            <a:ext cx="1331200" cy="697300"/>
            <a:chOff x="9538813" y="-58837"/>
            <a:chExt cx="1331200" cy="697300"/>
          </a:xfrm>
        </p:grpSpPr>
        <p:sp>
          <p:nvSpPr>
            <p:cNvPr id="178" name="Google Shape;178;p10"/>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0"/>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 name="Google Shape;180;p10"/>
          <p:cNvGrpSpPr/>
          <p:nvPr/>
        </p:nvGrpSpPr>
        <p:grpSpPr>
          <a:xfrm>
            <a:off x="-853204" y="-347727"/>
            <a:ext cx="2638494" cy="1377606"/>
            <a:chOff x="10693413" y="1879088"/>
            <a:chExt cx="1894925" cy="989375"/>
          </a:xfrm>
        </p:grpSpPr>
        <p:sp>
          <p:nvSpPr>
            <p:cNvPr id="181" name="Google Shape;181;p10"/>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0"/>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2.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chemeClr val="accent1"/>
            </a:gs>
            <a:gs pos="33000">
              <a:schemeClr val="accent2"/>
            </a:gs>
            <a:gs pos="100000">
              <a:schemeClr val="accent2"/>
            </a:gs>
          </a:gsLst>
          <a:lin ang="16198662" scaled="0"/>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500"/>
              <a:buFont typeface="Prompt"/>
              <a:buNone/>
              <a:defRPr b="1" sz="2500">
                <a:solidFill>
                  <a:schemeClr val="dk1"/>
                </a:solidFill>
                <a:latin typeface="Prompt"/>
                <a:ea typeface="Prompt"/>
                <a:cs typeface="Prompt"/>
                <a:sym typeface="Prompt"/>
              </a:defRPr>
            </a:lvl1pPr>
            <a:lvl2pPr lvl="1" rtl="0">
              <a:spcBef>
                <a:spcPts val="0"/>
              </a:spcBef>
              <a:spcAft>
                <a:spcPts val="0"/>
              </a:spcAft>
              <a:buClr>
                <a:schemeClr val="dk1"/>
              </a:buClr>
              <a:buSzPts val="2500"/>
              <a:buFont typeface="Limelight"/>
              <a:buNone/>
              <a:defRPr sz="2500">
                <a:solidFill>
                  <a:schemeClr val="dk1"/>
                </a:solidFill>
                <a:latin typeface="Limelight"/>
                <a:ea typeface="Limelight"/>
                <a:cs typeface="Limelight"/>
                <a:sym typeface="Limelight"/>
              </a:defRPr>
            </a:lvl2pPr>
            <a:lvl3pPr lvl="2" rtl="0">
              <a:spcBef>
                <a:spcPts val="0"/>
              </a:spcBef>
              <a:spcAft>
                <a:spcPts val="0"/>
              </a:spcAft>
              <a:buClr>
                <a:schemeClr val="dk1"/>
              </a:buClr>
              <a:buSzPts val="2500"/>
              <a:buFont typeface="Limelight"/>
              <a:buNone/>
              <a:defRPr sz="2500">
                <a:solidFill>
                  <a:schemeClr val="dk1"/>
                </a:solidFill>
                <a:latin typeface="Limelight"/>
                <a:ea typeface="Limelight"/>
                <a:cs typeface="Limelight"/>
                <a:sym typeface="Limelight"/>
              </a:defRPr>
            </a:lvl3pPr>
            <a:lvl4pPr lvl="3" rtl="0">
              <a:spcBef>
                <a:spcPts val="0"/>
              </a:spcBef>
              <a:spcAft>
                <a:spcPts val="0"/>
              </a:spcAft>
              <a:buClr>
                <a:schemeClr val="dk1"/>
              </a:buClr>
              <a:buSzPts val="2500"/>
              <a:buFont typeface="Limelight"/>
              <a:buNone/>
              <a:defRPr sz="2500">
                <a:solidFill>
                  <a:schemeClr val="dk1"/>
                </a:solidFill>
                <a:latin typeface="Limelight"/>
                <a:ea typeface="Limelight"/>
                <a:cs typeface="Limelight"/>
                <a:sym typeface="Limelight"/>
              </a:defRPr>
            </a:lvl4pPr>
            <a:lvl5pPr lvl="4" rtl="0">
              <a:spcBef>
                <a:spcPts val="0"/>
              </a:spcBef>
              <a:spcAft>
                <a:spcPts val="0"/>
              </a:spcAft>
              <a:buClr>
                <a:schemeClr val="dk1"/>
              </a:buClr>
              <a:buSzPts val="2500"/>
              <a:buFont typeface="Limelight"/>
              <a:buNone/>
              <a:defRPr sz="2500">
                <a:solidFill>
                  <a:schemeClr val="dk1"/>
                </a:solidFill>
                <a:latin typeface="Limelight"/>
                <a:ea typeface="Limelight"/>
                <a:cs typeface="Limelight"/>
                <a:sym typeface="Limelight"/>
              </a:defRPr>
            </a:lvl5pPr>
            <a:lvl6pPr lvl="5" rtl="0">
              <a:spcBef>
                <a:spcPts val="0"/>
              </a:spcBef>
              <a:spcAft>
                <a:spcPts val="0"/>
              </a:spcAft>
              <a:buClr>
                <a:schemeClr val="dk1"/>
              </a:buClr>
              <a:buSzPts val="2500"/>
              <a:buFont typeface="Limelight"/>
              <a:buNone/>
              <a:defRPr sz="2500">
                <a:solidFill>
                  <a:schemeClr val="dk1"/>
                </a:solidFill>
                <a:latin typeface="Limelight"/>
                <a:ea typeface="Limelight"/>
                <a:cs typeface="Limelight"/>
                <a:sym typeface="Limelight"/>
              </a:defRPr>
            </a:lvl6pPr>
            <a:lvl7pPr lvl="6" rtl="0">
              <a:spcBef>
                <a:spcPts val="0"/>
              </a:spcBef>
              <a:spcAft>
                <a:spcPts val="0"/>
              </a:spcAft>
              <a:buClr>
                <a:schemeClr val="dk1"/>
              </a:buClr>
              <a:buSzPts val="2500"/>
              <a:buFont typeface="Limelight"/>
              <a:buNone/>
              <a:defRPr sz="2500">
                <a:solidFill>
                  <a:schemeClr val="dk1"/>
                </a:solidFill>
                <a:latin typeface="Limelight"/>
                <a:ea typeface="Limelight"/>
                <a:cs typeface="Limelight"/>
                <a:sym typeface="Limelight"/>
              </a:defRPr>
            </a:lvl7pPr>
            <a:lvl8pPr lvl="7" rtl="0">
              <a:spcBef>
                <a:spcPts val="0"/>
              </a:spcBef>
              <a:spcAft>
                <a:spcPts val="0"/>
              </a:spcAft>
              <a:buClr>
                <a:schemeClr val="dk1"/>
              </a:buClr>
              <a:buSzPts val="2500"/>
              <a:buFont typeface="Limelight"/>
              <a:buNone/>
              <a:defRPr sz="2500">
                <a:solidFill>
                  <a:schemeClr val="dk1"/>
                </a:solidFill>
                <a:latin typeface="Limelight"/>
                <a:ea typeface="Limelight"/>
                <a:cs typeface="Limelight"/>
                <a:sym typeface="Limelight"/>
              </a:defRPr>
            </a:lvl8pPr>
            <a:lvl9pPr lvl="8" rtl="0">
              <a:spcBef>
                <a:spcPts val="0"/>
              </a:spcBef>
              <a:spcAft>
                <a:spcPts val="0"/>
              </a:spcAft>
              <a:buClr>
                <a:schemeClr val="dk1"/>
              </a:buClr>
              <a:buSzPts val="2500"/>
              <a:buFont typeface="Limelight"/>
              <a:buNone/>
              <a:defRPr sz="2500">
                <a:solidFill>
                  <a:schemeClr val="dk1"/>
                </a:solidFill>
                <a:latin typeface="Limelight"/>
                <a:ea typeface="Limelight"/>
                <a:cs typeface="Limelight"/>
                <a:sym typeface="Limelight"/>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1"/>
              </a:buClr>
              <a:buSzPts val="1400"/>
              <a:buFont typeface="Merriweather"/>
              <a:buChar char="●"/>
              <a:defRPr>
                <a:solidFill>
                  <a:schemeClr val="lt1"/>
                </a:solidFill>
                <a:latin typeface="Merriweather"/>
                <a:ea typeface="Merriweather"/>
                <a:cs typeface="Merriweather"/>
                <a:sym typeface="Merriweather"/>
              </a:defRPr>
            </a:lvl1pPr>
            <a:lvl2pPr indent="-317500" lvl="1" marL="914400">
              <a:lnSpc>
                <a:spcPct val="100000"/>
              </a:lnSpc>
              <a:spcBef>
                <a:spcPts val="1600"/>
              </a:spcBef>
              <a:spcAft>
                <a:spcPts val="0"/>
              </a:spcAft>
              <a:buClr>
                <a:schemeClr val="lt1"/>
              </a:buClr>
              <a:buSzPts val="1400"/>
              <a:buFont typeface="Merriweather"/>
              <a:buChar char="○"/>
              <a:defRPr>
                <a:solidFill>
                  <a:schemeClr val="lt1"/>
                </a:solidFill>
                <a:latin typeface="Merriweather"/>
                <a:ea typeface="Merriweather"/>
                <a:cs typeface="Merriweather"/>
                <a:sym typeface="Merriweather"/>
              </a:defRPr>
            </a:lvl2pPr>
            <a:lvl3pPr indent="-317500" lvl="2" marL="1371600">
              <a:lnSpc>
                <a:spcPct val="100000"/>
              </a:lnSpc>
              <a:spcBef>
                <a:spcPts val="1600"/>
              </a:spcBef>
              <a:spcAft>
                <a:spcPts val="0"/>
              </a:spcAft>
              <a:buClr>
                <a:schemeClr val="lt1"/>
              </a:buClr>
              <a:buSzPts val="1400"/>
              <a:buFont typeface="Merriweather"/>
              <a:buChar char="■"/>
              <a:defRPr>
                <a:solidFill>
                  <a:schemeClr val="lt1"/>
                </a:solidFill>
                <a:latin typeface="Merriweather"/>
                <a:ea typeface="Merriweather"/>
                <a:cs typeface="Merriweather"/>
                <a:sym typeface="Merriweather"/>
              </a:defRPr>
            </a:lvl3pPr>
            <a:lvl4pPr indent="-317500" lvl="3" marL="1828800">
              <a:lnSpc>
                <a:spcPct val="100000"/>
              </a:lnSpc>
              <a:spcBef>
                <a:spcPts val="1600"/>
              </a:spcBef>
              <a:spcAft>
                <a:spcPts val="0"/>
              </a:spcAft>
              <a:buClr>
                <a:schemeClr val="lt1"/>
              </a:buClr>
              <a:buSzPts val="1400"/>
              <a:buFont typeface="Merriweather"/>
              <a:buChar char="●"/>
              <a:defRPr>
                <a:solidFill>
                  <a:schemeClr val="lt1"/>
                </a:solidFill>
                <a:latin typeface="Merriweather"/>
                <a:ea typeface="Merriweather"/>
                <a:cs typeface="Merriweather"/>
                <a:sym typeface="Merriweather"/>
              </a:defRPr>
            </a:lvl4pPr>
            <a:lvl5pPr indent="-317500" lvl="4" marL="2286000">
              <a:lnSpc>
                <a:spcPct val="100000"/>
              </a:lnSpc>
              <a:spcBef>
                <a:spcPts val="1600"/>
              </a:spcBef>
              <a:spcAft>
                <a:spcPts val="0"/>
              </a:spcAft>
              <a:buClr>
                <a:schemeClr val="lt1"/>
              </a:buClr>
              <a:buSzPts val="1400"/>
              <a:buFont typeface="Merriweather"/>
              <a:buChar char="○"/>
              <a:defRPr>
                <a:solidFill>
                  <a:schemeClr val="lt1"/>
                </a:solidFill>
                <a:latin typeface="Merriweather"/>
                <a:ea typeface="Merriweather"/>
                <a:cs typeface="Merriweather"/>
                <a:sym typeface="Merriweather"/>
              </a:defRPr>
            </a:lvl5pPr>
            <a:lvl6pPr indent="-317500" lvl="5" marL="2743200">
              <a:lnSpc>
                <a:spcPct val="100000"/>
              </a:lnSpc>
              <a:spcBef>
                <a:spcPts val="1600"/>
              </a:spcBef>
              <a:spcAft>
                <a:spcPts val="0"/>
              </a:spcAft>
              <a:buClr>
                <a:schemeClr val="lt1"/>
              </a:buClr>
              <a:buSzPts val="1400"/>
              <a:buFont typeface="Merriweather"/>
              <a:buChar char="■"/>
              <a:defRPr>
                <a:solidFill>
                  <a:schemeClr val="lt1"/>
                </a:solidFill>
                <a:latin typeface="Merriweather"/>
                <a:ea typeface="Merriweather"/>
                <a:cs typeface="Merriweather"/>
                <a:sym typeface="Merriweather"/>
              </a:defRPr>
            </a:lvl6pPr>
            <a:lvl7pPr indent="-317500" lvl="6" marL="3200400">
              <a:lnSpc>
                <a:spcPct val="100000"/>
              </a:lnSpc>
              <a:spcBef>
                <a:spcPts val="1600"/>
              </a:spcBef>
              <a:spcAft>
                <a:spcPts val="0"/>
              </a:spcAft>
              <a:buClr>
                <a:schemeClr val="lt1"/>
              </a:buClr>
              <a:buSzPts val="1400"/>
              <a:buFont typeface="Merriweather"/>
              <a:buChar char="●"/>
              <a:defRPr>
                <a:solidFill>
                  <a:schemeClr val="lt1"/>
                </a:solidFill>
                <a:latin typeface="Merriweather"/>
                <a:ea typeface="Merriweather"/>
                <a:cs typeface="Merriweather"/>
                <a:sym typeface="Merriweather"/>
              </a:defRPr>
            </a:lvl7pPr>
            <a:lvl8pPr indent="-317500" lvl="7" marL="3657600">
              <a:lnSpc>
                <a:spcPct val="100000"/>
              </a:lnSpc>
              <a:spcBef>
                <a:spcPts val="1600"/>
              </a:spcBef>
              <a:spcAft>
                <a:spcPts val="0"/>
              </a:spcAft>
              <a:buClr>
                <a:schemeClr val="lt1"/>
              </a:buClr>
              <a:buSzPts val="1400"/>
              <a:buFont typeface="Merriweather"/>
              <a:buChar char="○"/>
              <a:defRPr>
                <a:solidFill>
                  <a:schemeClr val="lt1"/>
                </a:solidFill>
                <a:latin typeface="Merriweather"/>
                <a:ea typeface="Merriweather"/>
                <a:cs typeface="Merriweather"/>
                <a:sym typeface="Merriweather"/>
              </a:defRPr>
            </a:lvl8pPr>
            <a:lvl9pPr indent="-317500" lvl="8" marL="4114800">
              <a:lnSpc>
                <a:spcPct val="100000"/>
              </a:lnSpc>
              <a:spcBef>
                <a:spcPts val="1600"/>
              </a:spcBef>
              <a:spcAft>
                <a:spcPts val="1600"/>
              </a:spcAft>
              <a:buClr>
                <a:schemeClr val="lt1"/>
              </a:buClr>
              <a:buSzPts val="1400"/>
              <a:buFont typeface="Merriweather"/>
              <a:buChar char="■"/>
              <a:defRPr>
                <a:solidFill>
                  <a:schemeClr val="lt1"/>
                </a:solidFill>
                <a:latin typeface="Merriweather"/>
                <a:ea typeface="Merriweather"/>
                <a:cs typeface="Merriweather"/>
                <a:sym typeface="Merriweath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60" name="Shape 660"/>
        <p:cNvGrpSpPr/>
        <p:nvPr/>
      </p:nvGrpSpPr>
      <p:grpSpPr>
        <a:xfrm>
          <a:off x="0" y="0"/>
          <a:ext cx="0" cy="0"/>
          <a:chOff x="0" y="0"/>
          <a:chExt cx="0" cy="0"/>
        </a:xfrm>
      </p:grpSpPr>
      <p:sp>
        <p:nvSpPr>
          <p:cNvPr id="661" name="Google Shape;661;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662" name="Google Shape;662;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 Id="rId3" Type="http://schemas.openxmlformats.org/officeDocument/2006/relationships/image" Target="../media/image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21.png"/><Relationship Id="rId4" Type="http://schemas.openxmlformats.org/officeDocument/2006/relationships/image" Target="../media/image2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3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 Id="rId3" Type="http://schemas.openxmlformats.org/officeDocument/2006/relationships/image" Target="../media/image6.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3.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bit.ly/2Tynxth" TargetMode="External"/><Relationship Id="rId10" Type="http://schemas.openxmlformats.org/officeDocument/2006/relationships/slide" Target="/ppt/slides/slide49.xm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vidfy.com/?utm_source=slidesgo_template&amp;utm_medium=referral-link&amp;utm_campaign=promo-slide&amp;utm_term=slidesgo&amp;utm_content=vidfy"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image" Target="../media/image8.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 Id="rId3" Type="http://schemas.openxmlformats.org/officeDocument/2006/relationships/image" Target="../media/image7.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 Id="rId3" Type="http://schemas.openxmlformats.org/officeDocument/2006/relationships/image" Target="../media/image5.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 Id="rId3" Type="http://schemas.openxmlformats.org/officeDocument/2006/relationships/image" Target="../media/image26.jpg"/><Relationship Id="rId4" Type="http://schemas.openxmlformats.org/officeDocument/2006/relationships/image" Target="../media/image25.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 Id="rId3" Type="http://schemas.openxmlformats.org/officeDocument/2006/relationships/hyperlink" Target="https://docs.google.com/spreadsheets/d/1DjbC2hPAUXGQsCq6ErFQxLKwfRB8J_bil-Niqc0YOfg/copy" TargetMode="External"/><Relationship Id="rId4" Type="http://schemas.openxmlformats.org/officeDocument/2006/relationships/image" Target="../media/image11.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 Id="rId3" Type="http://schemas.openxmlformats.org/officeDocument/2006/relationships/image" Target="../media/image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DjbC2hPAUXGQsCq6ErFQxLKwfRB8J_bil-Niqc0YOfg/copy" TargetMode="External"/><Relationship Id="rId5" Type="http://schemas.openxmlformats.org/officeDocument/2006/relationships/image" Target="../media/image10.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image" Target="../media/image28.jpg"/><Relationship Id="rId4" Type="http://schemas.openxmlformats.org/officeDocument/2006/relationships/image" Target="../media/image27.jpg"/><Relationship Id="rId5" Type="http://schemas.openxmlformats.org/officeDocument/2006/relationships/image" Target="../media/image29.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 Id="rId3" Type="http://schemas.openxmlformats.org/officeDocument/2006/relationships/image" Target="../media/image15.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 Id="rId3" Type="http://schemas.openxmlformats.org/officeDocument/2006/relationships/image" Target="../media/image3.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 Id="rId3" Type="http://schemas.openxmlformats.org/officeDocument/2006/relationships/hyperlink" Target="https://www.freepik.com/free-photo/modern-equipped-computer-lab_21797015.htm/?utm_source=slidesgo_template&amp;utm_medium=referral-link&amp;utm_campaign=sg_resources&amp;utm_content=freepik" TargetMode="External"/><Relationship Id="rId4" Type="http://schemas.openxmlformats.org/officeDocument/2006/relationships/hyperlink" Target="https://www.freepik.com/free-photo/modern-equipped-computer-lab_21797023.htm/?utm_source=slidesgo_template&amp;utm_medium=referral-link&amp;utm_campaign=sg_resources&amp;utm_content=freepik" TargetMode="External"/><Relationship Id="rId5" Type="http://schemas.openxmlformats.org/officeDocument/2006/relationships/hyperlink" Target="https://www.flaticon.com/packs/natural-disaster-20/?utm_source=slidesgo_template&amp;utm_medium=referral-link&amp;utm_campaign=sg_resources&amp;utm_content=flaticon" TargetMode="External"/><Relationship Id="rId6" Type="http://schemas.openxmlformats.org/officeDocument/2006/relationships/image" Target="../media/image14.png"/><Relationship Id="rId7" Type="http://schemas.openxmlformats.org/officeDocument/2006/relationships/image" Target="../media/image12.png"/><Relationship Id="rId8" Type="http://schemas.openxmlformats.org/officeDocument/2006/relationships/image" Target="../media/image13.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 Id="rId3" Type="http://schemas.openxmlformats.org/officeDocument/2006/relationships/hyperlink" Target="https://www.freepik.com/free-photo/modern-equipped-computer-lab_21797051.htm/?utm_source=slidesgo_template&amp;utm_medium=referral-link&amp;utm_campaign=sg_resources&amp;utm_content=freepik" TargetMode="External"/><Relationship Id="rId4" Type="http://schemas.openxmlformats.org/officeDocument/2006/relationships/hyperlink" Target="https://www.freepik.com/free-photo/modern-equipped-computer-lab_21797047.htm/?utm_source=slidesgo_template&amp;utm_medium=referral-link&amp;utm_campaign=sg_resources&amp;utm_content=freepik" TargetMode="External"/><Relationship Id="rId9" Type="http://schemas.openxmlformats.org/officeDocument/2006/relationships/hyperlink" Target="https://www.freepik.com/free-photo/little-girl-preparing-her-backpack-returning-school_14277300.htm/?utm_source=slidesgo_template&amp;utm_medium=referral-link&amp;utm_campaign=sg_resources&amp;utm_content=freepik" TargetMode="External"/><Relationship Id="rId5" Type="http://schemas.openxmlformats.org/officeDocument/2006/relationships/hyperlink" Target="https://www.freepik.com/free-photo/flat-lay-chalk-drawing-with-single-mom-daughter_7401557.htm/?utm_source=slidesgo_template&amp;utm_medium=referral-link&amp;utm_campaign=sg_resources&amp;utm_content=freepik" TargetMode="External"/><Relationship Id="rId6" Type="http://schemas.openxmlformats.org/officeDocument/2006/relationships/hyperlink" Target="https://www.freepik.com/free-photo/cheerful-kids-running-school-corridor_2555137.htm/?utm_source=slidesgo_template&amp;utm_medium=referral-link&amp;utm_campaign=sg_resources&amp;utm_content=freepik" TargetMode="External"/><Relationship Id="rId7" Type="http://schemas.openxmlformats.org/officeDocument/2006/relationships/hyperlink" Target="https://www.freepik.com/free-photo/family-spending-time-together-home_16275747.htm/?utm_source=slidesgo_template&amp;utm_medium=referral-link&amp;utm_campaign=sg_resources&amp;utm_content=freepik" TargetMode="External"/><Relationship Id="rId8" Type="http://schemas.openxmlformats.org/officeDocument/2006/relationships/hyperlink" Target="https://www.freepik.com/free-photo/full-shot-smiley-parents-kid_12976377.htm/?utm_source=slidesgo_template&amp;utm_medium=referral-link&amp;utm_campaign=sg_resources&amp;utm_content=freepik" TargetMode="External"/><Relationship Id="rId11" Type="http://schemas.openxmlformats.org/officeDocument/2006/relationships/hyperlink" Target="https://www.freepik.com/free-vector/disaster-damage-elements-set_9387099.htm/?utm_source=slidesgo_template&amp;utm_medium=referral-link&amp;utm_campaign=sg_resources&amp;utm_content=freepik" TargetMode="External"/><Relationship Id="rId10" Type="http://schemas.openxmlformats.org/officeDocument/2006/relationships/hyperlink" Target="https://www.freepik.com/free-photo/students-working-together-library_4605312.htm/?utm_source=slidesgo_template&amp;utm_medium=referral-link&amp;utm_campaign=sg_resources&amp;utm_content=freepik" TargetMode="External"/><Relationship Id="rId13" Type="http://schemas.openxmlformats.org/officeDocument/2006/relationships/hyperlink" Target="https://www.freepik.com/free-vector/natural-disaster-isometric-composition_6477903.htm/?utm_source=slidesgo_template&amp;utm_medium=referral-link&amp;utm_campaign=sg_resources&amp;utm_content=freepik" TargetMode="External"/><Relationship Id="rId12" Type="http://schemas.openxmlformats.org/officeDocument/2006/relationships/hyperlink" Target="https://www.freepik.com/free-vector/seismograph-machine-with-graph-seismic-earthquake-activity-instrument-seismometer-technology-graph-vector-illustration_11054211.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15.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 Id="rId3" Type="http://schemas.openxmlformats.org/officeDocument/2006/relationships/hyperlink" Target="https://fonts.google.com/specimen/Prompt" TargetMode="External"/><Relationship Id="rId4" Type="http://schemas.openxmlformats.org/officeDocument/2006/relationships/hyperlink" Target="https://fonts.google.com/specimen/Prompt" TargetMode="External"/><Relationship Id="rId5" Type="http://schemas.openxmlformats.org/officeDocument/2006/relationships/hyperlink" Target="https://fonts.google.com/specimen/Prompt" TargetMode="External"/><Relationship Id="rId6" Type="http://schemas.openxmlformats.org/officeDocument/2006/relationships/hyperlink" Target="https://fonts.google.com/specimen/Merriweather" TargetMode="External"/><Relationship Id="rId7" Type="http://schemas.openxmlformats.org/officeDocument/2006/relationships/hyperlink" Target="https://fonts.google.com/specimen/Merriweather" TargetMode="External"/><Relationship Id="rId8" Type="http://schemas.openxmlformats.org/officeDocument/2006/relationships/hyperlink" Target="https://fonts.google.com/specimen/Merriweather"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6.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7.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9.png"/><Relationship Id="rId14" Type="http://schemas.openxmlformats.org/officeDocument/2006/relationships/image" Target="../media/image18.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20.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 Id="rId3" Type="http://schemas.openxmlformats.org/officeDocument/2006/relationships/hyperlink" Target="https://chrome.google.com/webstore/detail/flaticon-for-gsuit-gslide/haekgjfnhhdkgfgmldhfokhmfkgmciba" TargetMode="Externa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2.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3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3.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 Id="rId3" Type="http://schemas.openxmlformats.org/officeDocument/2006/relationships/image" Target="../media/image2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 name="Shape 669"/>
        <p:cNvGrpSpPr/>
        <p:nvPr/>
      </p:nvGrpSpPr>
      <p:grpSpPr>
        <a:xfrm>
          <a:off x="0" y="0"/>
          <a:ext cx="0" cy="0"/>
          <a:chOff x="0" y="0"/>
          <a:chExt cx="0" cy="0"/>
        </a:xfrm>
      </p:grpSpPr>
      <p:grpSp>
        <p:nvGrpSpPr>
          <p:cNvPr id="670" name="Google Shape;670;p35"/>
          <p:cNvGrpSpPr/>
          <p:nvPr/>
        </p:nvGrpSpPr>
        <p:grpSpPr>
          <a:xfrm>
            <a:off x="6294061" y="1323939"/>
            <a:ext cx="1032439" cy="571071"/>
            <a:chOff x="10591538" y="-2334087"/>
            <a:chExt cx="1960575" cy="1084450"/>
          </a:xfrm>
        </p:grpSpPr>
        <p:sp>
          <p:nvSpPr>
            <p:cNvPr id="671" name="Google Shape;671;p35"/>
            <p:cNvSpPr/>
            <p:nvPr/>
          </p:nvSpPr>
          <p:spPr>
            <a:xfrm>
              <a:off x="10747738" y="-2334087"/>
              <a:ext cx="1804375" cy="1084450"/>
            </a:xfrm>
            <a:custGeom>
              <a:rect b="b" l="l" r="r" t="t"/>
              <a:pathLst>
                <a:path extrusionOk="0" h="43378" w="72175">
                  <a:moveTo>
                    <a:pt x="33597" y="0"/>
                  </a:moveTo>
                  <a:lnTo>
                    <a:pt x="33597" y="1087"/>
                  </a:lnTo>
                  <a:cubicBezTo>
                    <a:pt x="26624" y="3441"/>
                    <a:pt x="21372" y="9690"/>
                    <a:pt x="20104" y="17387"/>
                  </a:cubicBezTo>
                  <a:cubicBezTo>
                    <a:pt x="18203" y="16210"/>
                    <a:pt x="15848" y="15485"/>
                    <a:pt x="13403" y="15485"/>
                  </a:cubicBezTo>
                  <a:cubicBezTo>
                    <a:pt x="6068" y="15485"/>
                    <a:pt x="1" y="21734"/>
                    <a:pt x="1" y="29431"/>
                  </a:cubicBezTo>
                  <a:cubicBezTo>
                    <a:pt x="1" y="37129"/>
                    <a:pt x="6068" y="43377"/>
                    <a:pt x="13403" y="43377"/>
                  </a:cubicBezTo>
                  <a:lnTo>
                    <a:pt x="59859" y="43377"/>
                  </a:lnTo>
                  <a:cubicBezTo>
                    <a:pt x="66741" y="43377"/>
                    <a:pt x="72175" y="37581"/>
                    <a:pt x="72175" y="30518"/>
                  </a:cubicBezTo>
                  <a:cubicBezTo>
                    <a:pt x="72175" y="23545"/>
                    <a:pt x="66651" y="17749"/>
                    <a:pt x="59859" y="17749"/>
                  </a:cubicBezTo>
                  <a:cubicBezTo>
                    <a:pt x="58410" y="7697"/>
                    <a:pt x="50079" y="0"/>
                    <a:pt x="399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5"/>
            <p:cNvSpPr/>
            <p:nvPr/>
          </p:nvSpPr>
          <p:spPr>
            <a:xfrm>
              <a:off x="10591538" y="-2334087"/>
              <a:ext cx="1804375" cy="1084450"/>
            </a:xfrm>
            <a:custGeom>
              <a:rect b="b" l="l" r="r" t="t"/>
              <a:pathLst>
                <a:path extrusionOk="0" h="43378" w="72175">
                  <a:moveTo>
                    <a:pt x="39936" y="0"/>
                  </a:moveTo>
                  <a:cubicBezTo>
                    <a:pt x="29884" y="0"/>
                    <a:pt x="21734" y="7516"/>
                    <a:pt x="20104" y="17387"/>
                  </a:cubicBezTo>
                  <a:cubicBezTo>
                    <a:pt x="18112" y="16210"/>
                    <a:pt x="15848" y="15485"/>
                    <a:pt x="13403" y="15485"/>
                  </a:cubicBezTo>
                  <a:cubicBezTo>
                    <a:pt x="6068" y="15485"/>
                    <a:pt x="0" y="21734"/>
                    <a:pt x="0" y="29431"/>
                  </a:cubicBezTo>
                  <a:cubicBezTo>
                    <a:pt x="0" y="37129"/>
                    <a:pt x="6068" y="43377"/>
                    <a:pt x="13403" y="43377"/>
                  </a:cubicBezTo>
                  <a:lnTo>
                    <a:pt x="59859" y="43377"/>
                  </a:lnTo>
                  <a:cubicBezTo>
                    <a:pt x="66741" y="43377"/>
                    <a:pt x="72174" y="37581"/>
                    <a:pt x="72174" y="30518"/>
                  </a:cubicBezTo>
                  <a:cubicBezTo>
                    <a:pt x="72174" y="23545"/>
                    <a:pt x="66650" y="17749"/>
                    <a:pt x="59859" y="17749"/>
                  </a:cubicBezTo>
                  <a:cubicBezTo>
                    <a:pt x="58410" y="7697"/>
                    <a:pt x="50078" y="0"/>
                    <a:pt x="399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 name="Google Shape;673;p35"/>
          <p:cNvSpPr/>
          <p:nvPr/>
        </p:nvSpPr>
        <p:spPr>
          <a:xfrm>
            <a:off x="3419200" y="3056147"/>
            <a:ext cx="7469400" cy="3130800"/>
          </a:xfrm>
          <a:prstGeom prst="ellipse">
            <a:avLst/>
          </a:prstGeom>
          <a:gradFill>
            <a:gsLst>
              <a:gs pos="0">
                <a:srgbClr val="51AB2A"/>
              </a:gs>
              <a:gs pos="52000">
                <a:srgbClr val="203E13"/>
              </a:gs>
              <a:gs pos="100000">
                <a:srgbClr val="18330C"/>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74" name="Google Shape;674;p35"/>
          <p:cNvPicPr preferRelativeResize="0"/>
          <p:nvPr/>
        </p:nvPicPr>
        <p:blipFill>
          <a:blip r:embed="rId3">
            <a:alphaModFix/>
          </a:blip>
          <a:stretch>
            <a:fillRect/>
          </a:stretch>
        </p:blipFill>
        <p:spPr>
          <a:xfrm>
            <a:off x="4830863" y="1401113"/>
            <a:ext cx="4165152" cy="3607600"/>
          </a:xfrm>
          <a:prstGeom prst="rect">
            <a:avLst/>
          </a:prstGeom>
          <a:noFill/>
          <a:ln>
            <a:noFill/>
          </a:ln>
        </p:spPr>
      </p:pic>
      <p:grpSp>
        <p:nvGrpSpPr>
          <p:cNvPr id="675" name="Google Shape;675;p35"/>
          <p:cNvGrpSpPr/>
          <p:nvPr/>
        </p:nvGrpSpPr>
        <p:grpSpPr>
          <a:xfrm>
            <a:off x="1433263" y="3261100"/>
            <a:ext cx="1032400" cy="541100"/>
            <a:chOff x="9968938" y="-987062"/>
            <a:chExt cx="1032400" cy="541100"/>
          </a:xfrm>
        </p:grpSpPr>
        <p:sp>
          <p:nvSpPr>
            <p:cNvPr id="676" name="Google Shape;676;p35"/>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5"/>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 name="Google Shape;678;p35"/>
          <p:cNvGrpSpPr/>
          <p:nvPr/>
        </p:nvGrpSpPr>
        <p:grpSpPr>
          <a:xfrm>
            <a:off x="2906170" y="4037476"/>
            <a:ext cx="1090120" cy="571019"/>
            <a:chOff x="9538813" y="-58837"/>
            <a:chExt cx="1331200" cy="697300"/>
          </a:xfrm>
        </p:grpSpPr>
        <p:sp>
          <p:nvSpPr>
            <p:cNvPr id="679" name="Google Shape;679;p35"/>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5"/>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81" name="Google Shape;681;p35"/>
          <p:cNvCxnSpPr/>
          <p:nvPr/>
        </p:nvCxnSpPr>
        <p:spPr>
          <a:xfrm>
            <a:off x="791875" y="2122628"/>
            <a:ext cx="4038900" cy="0"/>
          </a:xfrm>
          <a:prstGeom prst="straightConnector1">
            <a:avLst/>
          </a:prstGeom>
          <a:noFill/>
          <a:ln cap="flat" cmpd="sng" w="9525">
            <a:solidFill>
              <a:schemeClr val="lt1"/>
            </a:solidFill>
            <a:prstDash val="solid"/>
            <a:round/>
            <a:headEnd len="med" w="med" type="none"/>
            <a:tailEnd len="med" w="med" type="none"/>
          </a:ln>
        </p:spPr>
      </p:cxnSp>
      <p:cxnSp>
        <p:nvCxnSpPr>
          <p:cNvPr id="682" name="Google Shape;682;p35"/>
          <p:cNvCxnSpPr/>
          <p:nvPr/>
        </p:nvCxnSpPr>
        <p:spPr>
          <a:xfrm>
            <a:off x="791875" y="2503628"/>
            <a:ext cx="4038900" cy="0"/>
          </a:xfrm>
          <a:prstGeom prst="straightConnector1">
            <a:avLst/>
          </a:prstGeom>
          <a:noFill/>
          <a:ln cap="flat" cmpd="sng" w="9525">
            <a:solidFill>
              <a:schemeClr val="lt1"/>
            </a:solidFill>
            <a:prstDash val="solid"/>
            <a:round/>
            <a:headEnd len="med" w="med" type="none"/>
            <a:tailEnd len="med" w="med" type="none"/>
          </a:ln>
        </p:spPr>
      </p:cxnSp>
      <p:sp>
        <p:nvSpPr>
          <p:cNvPr id="683" name="Google Shape;683;p35"/>
          <p:cNvSpPr txBox="1"/>
          <p:nvPr>
            <p:ph type="ctrTitle"/>
          </p:nvPr>
        </p:nvSpPr>
        <p:spPr>
          <a:xfrm>
            <a:off x="715100" y="320889"/>
            <a:ext cx="7384200" cy="1796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EARTHQUAKE DRILL FOR SCHOOLS</a:t>
            </a:r>
            <a:endParaRPr/>
          </a:p>
        </p:txBody>
      </p:sp>
      <p:sp>
        <p:nvSpPr>
          <p:cNvPr id="684" name="Google Shape;684;p35"/>
          <p:cNvSpPr txBox="1"/>
          <p:nvPr>
            <p:ph idx="1" type="subTitle"/>
          </p:nvPr>
        </p:nvSpPr>
        <p:spPr>
          <a:xfrm>
            <a:off x="715100" y="2121449"/>
            <a:ext cx="4359000" cy="38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 name="Shape 849"/>
        <p:cNvGrpSpPr/>
        <p:nvPr/>
      </p:nvGrpSpPr>
      <p:grpSpPr>
        <a:xfrm>
          <a:off x="0" y="0"/>
          <a:ext cx="0" cy="0"/>
          <a:chOff x="0" y="0"/>
          <a:chExt cx="0" cy="0"/>
        </a:xfrm>
      </p:grpSpPr>
      <p:sp>
        <p:nvSpPr>
          <p:cNvPr id="850" name="Google Shape;850;p44"/>
          <p:cNvSpPr txBox="1"/>
          <p:nvPr>
            <p:ph idx="1" type="subTitle"/>
          </p:nvPr>
        </p:nvSpPr>
        <p:spPr>
          <a:xfrm>
            <a:off x="719938" y="2778000"/>
            <a:ext cx="2417100" cy="41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CORE</a:t>
            </a:r>
            <a:endParaRPr/>
          </a:p>
        </p:txBody>
      </p:sp>
      <p:sp>
        <p:nvSpPr>
          <p:cNvPr id="851" name="Google Shape;851;p44"/>
          <p:cNvSpPr txBox="1"/>
          <p:nvPr>
            <p:ph idx="5" type="subTitle"/>
          </p:nvPr>
        </p:nvSpPr>
        <p:spPr>
          <a:xfrm>
            <a:off x="3363450" y="2778000"/>
            <a:ext cx="2417100" cy="41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MANTLE</a:t>
            </a:r>
            <a:endParaRPr/>
          </a:p>
        </p:txBody>
      </p:sp>
      <p:sp>
        <p:nvSpPr>
          <p:cNvPr id="852" name="Google Shape;852;p44"/>
          <p:cNvSpPr txBox="1"/>
          <p:nvPr>
            <p:ph idx="6" type="subTitle"/>
          </p:nvPr>
        </p:nvSpPr>
        <p:spPr>
          <a:xfrm>
            <a:off x="6006963" y="2778000"/>
            <a:ext cx="2417100" cy="41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CRUST</a:t>
            </a:r>
            <a:endParaRPr/>
          </a:p>
        </p:txBody>
      </p:sp>
      <p:sp>
        <p:nvSpPr>
          <p:cNvPr id="853" name="Google Shape;853;p4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LAYERS OF THE EARTH</a:t>
            </a:r>
            <a:endParaRPr/>
          </a:p>
        </p:txBody>
      </p:sp>
      <p:sp>
        <p:nvSpPr>
          <p:cNvPr id="854" name="Google Shape;854;p44"/>
          <p:cNvSpPr txBox="1"/>
          <p:nvPr>
            <p:ph idx="2" type="subTitle"/>
          </p:nvPr>
        </p:nvSpPr>
        <p:spPr>
          <a:xfrm>
            <a:off x="719950" y="3191225"/>
            <a:ext cx="2417100" cy="63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855" name="Google Shape;855;p44"/>
          <p:cNvSpPr txBox="1"/>
          <p:nvPr>
            <p:ph idx="3" type="subTitle"/>
          </p:nvPr>
        </p:nvSpPr>
        <p:spPr>
          <a:xfrm>
            <a:off x="3363463" y="3191225"/>
            <a:ext cx="2417100" cy="63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856" name="Google Shape;856;p44"/>
          <p:cNvSpPr txBox="1"/>
          <p:nvPr>
            <p:ph idx="4" type="subTitle"/>
          </p:nvPr>
        </p:nvSpPr>
        <p:spPr>
          <a:xfrm>
            <a:off x="6006975" y="3191225"/>
            <a:ext cx="2417100" cy="63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857" name="Google Shape;857;p44"/>
          <p:cNvSpPr/>
          <p:nvPr/>
        </p:nvSpPr>
        <p:spPr>
          <a:xfrm>
            <a:off x="1553788" y="1800130"/>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4"/>
          <p:cNvSpPr/>
          <p:nvPr/>
        </p:nvSpPr>
        <p:spPr>
          <a:xfrm>
            <a:off x="4197300" y="1800130"/>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4"/>
          <p:cNvSpPr/>
          <p:nvPr/>
        </p:nvSpPr>
        <p:spPr>
          <a:xfrm>
            <a:off x="6840813" y="1800130"/>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 name="Google Shape;860;p44"/>
          <p:cNvGrpSpPr/>
          <p:nvPr/>
        </p:nvGrpSpPr>
        <p:grpSpPr>
          <a:xfrm>
            <a:off x="7051763" y="2031068"/>
            <a:ext cx="327500" cy="287525"/>
            <a:chOff x="7814550" y="1219000"/>
            <a:chExt cx="327500" cy="287525"/>
          </a:xfrm>
        </p:grpSpPr>
        <p:sp>
          <p:nvSpPr>
            <p:cNvPr id="861" name="Google Shape;861;p44"/>
            <p:cNvSpPr/>
            <p:nvPr/>
          </p:nvSpPr>
          <p:spPr>
            <a:xfrm>
              <a:off x="7814550" y="1219000"/>
              <a:ext cx="327500" cy="287525"/>
            </a:xfrm>
            <a:custGeom>
              <a:rect b="b" l="l" r="r" t="t"/>
              <a:pathLst>
                <a:path extrusionOk="0" h="11501" w="13100">
                  <a:moveTo>
                    <a:pt x="6221" y="1"/>
                  </a:moveTo>
                  <a:lnTo>
                    <a:pt x="3534" y="1707"/>
                  </a:lnTo>
                  <a:lnTo>
                    <a:pt x="2502" y="5319"/>
                  </a:lnTo>
                  <a:lnTo>
                    <a:pt x="1322" y="6619"/>
                  </a:lnTo>
                  <a:lnTo>
                    <a:pt x="3716" y="7509"/>
                  </a:lnTo>
                  <a:lnTo>
                    <a:pt x="4545" y="9488"/>
                  </a:lnTo>
                  <a:lnTo>
                    <a:pt x="3837" y="9786"/>
                  </a:lnTo>
                  <a:lnTo>
                    <a:pt x="3137" y="8114"/>
                  </a:lnTo>
                  <a:lnTo>
                    <a:pt x="1024" y="7328"/>
                  </a:lnTo>
                  <a:lnTo>
                    <a:pt x="765" y="10732"/>
                  </a:lnTo>
                  <a:lnTo>
                    <a:pt x="0" y="10732"/>
                  </a:lnTo>
                  <a:lnTo>
                    <a:pt x="0" y="11501"/>
                  </a:lnTo>
                  <a:lnTo>
                    <a:pt x="13099" y="11501"/>
                  </a:lnTo>
                  <a:lnTo>
                    <a:pt x="13099" y="10732"/>
                  </a:lnTo>
                  <a:lnTo>
                    <a:pt x="11823" y="10732"/>
                  </a:lnTo>
                  <a:lnTo>
                    <a:pt x="11060" y="8252"/>
                  </a:lnTo>
                  <a:lnTo>
                    <a:pt x="10516" y="7742"/>
                  </a:lnTo>
                  <a:lnTo>
                    <a:pt x="9328" y="8477"/>
                  </a:lnTo>
                  <a:lnTo>
                    <a:pt x="8917" y="9613"/>
                  </a:lnTo>
                  <a:lnTo>
                    <a:pt x="8196" y="9349"/>
                  </a:lnTo>
                  <a:lnTo>
                    <a:pt x="8701" y="7963"/>
                  </a:lnTo>
                  <a:lnTo>
                    <a:pt x="9937" y="7194"/>
                  </a:lnTo>
                  <a:lnTo>
                    <a:pt x="9306" y="6606"/>
                  </a:lnTo>
                  <a:lnTo>
                    <a:pt x="9008" y="4165"/>
                  </a:lnTo>
                  <a:lnTo>
                    <a:pt x="7833" y="3362"/>
                  </a:lnTo>
                  <a:lnTo>
                    <a:pt x="6204" y="4675"/>
                  </a:lnTo>
                  <a:lnTo>
                    <a:pt x="6537" y="6006"/>
                  </a:lnTo>
                  <a:lnTo>
                    <a:pt x="5789" y="6191"/>
                  </a:lnTo>
                  <a:lnTo>
                    <a:pt x="5344" y="4390"/>
                  </a:lnTo>
                  <a:lnTo>
                    <a:pt x="7349" y="2765"/>
                  </a:lnTo>
                  <a:lnTo>
                    <a:pt x="6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4"/>
            <p:cNvSpPr/>
            <p:nvPr/>
          </p:nvSpPr>
          <p:spPr>
            <a:xfrm>
              <a:off x="8072250" y="1321075"/>
              <a:ext cx="63625" cy="70975"/>
            </a:xfrm>
            <a:custGeom>
              <a:rect b="b" l="l" r="r" t="t"/>
              <a:pathLst>
                <a:path extrusionOk="0" h="2839" w="2545">
                  <a:moveTo>
                    <a:pt x="1344" y="0"/>
                  </a:moveTo>
                  <a:lnTo>
                    <a:pt x="0" y="735"/>
                  </a:lnTo>
                  <a:lnTo>
                    <a:pt x="0" y="2467"/>
                  </a:lnTo>
                  <a:lnTo>
                    <a:pt x="1728" y="2838"/>
                  </a:lnTo>
                  <a:lnTo>
                    <a:pt x="2545" y="821"/>
                  </a:lnTo>
                  <a:lnTo>
                    <a:pt x="1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4"/>
            <p:cNvSpPr/>
            <p:nvPr/>
          </p:nvSpPr>
          <p:spPr>
            <a:xfrm>
              <a:off x="8025575" y="1236175"/>
              <a:ext cx="61700" cy="68400"/>
            </a:xfrm>
            <a:custGeom>
              <a:rect b="b" l="l" r="r" t="t"/>
              <a:pathLst>
                <a:path extrusionOk="0" h="2736" w="2468">
                  <a:moveTo>
                    <a:pt x="1660" y="0"/>
                  </a:moveTo>
                  <a:lnTo>
                    <a:pt x="148" y="376"/>
                  </a:lnTo>
                  <a:lnTo>
                    <a:pt x="1" y="1862"/>
                  </a:lnTo>
                  <a:lnTo>
                    <a:pt x="1068" y="2735"/>
                  </a:lnTo>
                  <a:lnTo>
                    <a:pt x="2468" y="1564"/>
                  </a:lnTo>
                  <a:lnTo>
                    <a:pt x="1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44"/>
          <p:cNvGrpSpPr/>
          <p:nvPr/>
        </p:nvGrpSpPr>
        <p:grpSpPr>
          <a:xfrm>
            <a:off x="4408250" y="2032955"/>
            <a:ext cx="327500" cy="283750"/>
            <a:chOff x="3795150" y="2027625"/>
            <a:chExt cx="327500" cy="283750"/>
          </a:xfrm>
        </p:grpSpPr>
        <p:sp>
          <p:nvSpPr>
            <p:cNvPr id="865" name="Google Shape;865;p44"/>
            <p:cNvSpPr/>
            <p:nvPr/>
          </p:nvSpPr>
          <p:spPr>
            <a:xfrm>
              <a:off x="3811025" y="2027625"/>
              <a:ext cx="311625" cy="283750"/>
            </a:xfrm>
            <a:custGeom>
              <a:rect b="b" l="l" r="r" t="t"/>
              <a:pathLst>
                <a:path extrusionOk="0" h="11350" w="12465">
                  <a:moveTo>
                    <a:pt x="1" y="1"/>
                  </a:moveTo>
                  <a:lnTo>
                    <a:pt x="9557" y="8723"/>
                  </a:lnTo>
                  <a:lnTo>
                    <a:pt x="9557" y="11350"/>
                  </a:lnTo>
                  <a:lnTo>
                    <a:pt x="12464" y="11350"/>
                  </a:lnTo>
                  <a:lnTo>
                    <a:pt x="12464" y="9241"/>
                  </a:lnTo>
                  <a:cubicBezTo>
                    <a:pt x="12464" y="8343"/>
                    <a:pt x="11821" y="7587"/>
                    <a:pt x="10970" y="7423"/>
                  </a:cubicBezTo>
                  <a:lnTo>
                    <a:pt x="10970" y="7418"/>
                  </a:lnTo>
                  <a:cubicBezTo>
                    <a:pt x="10801" y="6157"/>
                    <a:pt x="9717" y="5185"/>
                    <a:pt x="8408" y="5185"/>
                  </a:cubicBezTo>
                  <a:lnTo>
                    <a:pt x="8330" y="5185"/>
                  </a:lnTo>
                  <a:cubicBezTo>
                    <a:pt x="8304" y="4105"/>
                    <a:pt x="7423" y="3232"/>
                    <a:pt x="6338" y="3232"/>
                  </a:cubicBezTo>
                  <a:cubicBezTo>
                    <a:pt x="6183" y="2511"/>
                    <a:pt x="5608" y="1945"/>
                    <a:pt x="4882" y="1811"/>
                  </a:cubicBezTo>
                  <a:cubicBezTo>
                    <a:pt x="4727" y="1232"/>
                    <a:pt x="4196" y="808"/>
                    <a:pt x="3569" y="808"/>
                  </a:cubicBezTo>
                  <a:lnTo>
                    <a:pt x="2930" y="808"/>
                  </a:lnTo>
                  <a:cubicBezTo>
                    <a:pt x="1897" y="808"/>
                    <a:pt x="886" y="52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4"/>
            <p:cNvSpPr/>
            <p:nvPr/>
          </p:nvSpPr>
          <p:spPr>
            <a:xfrm>
              <a:off x="3795150" y="2138225"/>
              <a:ext cx="235700" cy="173150"/>
            </a:xfrm>
            <a:custGeom>
              <a:rect b="b" l="l" r="r" t="t"/>
              <a:pathLst>
                <a:path extrusionOk="0" h="6926" w="9428">
                  <a:moveTo>
                    <a:pt x="1305" y="0"/>
                  </a:moveTo>
                  <a:lnTo>
                    <a:pt x="1" y="873"/>
                  </a:lnTo>
                  <a:lnTo>
                    <a:pt x="1" y="6926"/>
                  </a:lnTo>
                  <a:lnTo>
                    <a:pt x="9427" y="6926"/>
                  </a:lnTo>
                  <a:lnTo>
                    <a:pt x="9427" y="4636"/>
                  </a:lnTo>
                  <a:lnTo>
                    <a:pt x="4368" y="22"/>
                  </a:lnTo>
                  <a:lnTo>
                    <a:pt x="2852" y="1033"/>
                  </a:lnTo>
                  <a:lnTo>
                    <a:pt x="13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4"/>
            <p:cNvSpPr/>
            <p:nvPr/>
          </p:nvSpPr>
          <p:spPr>
            <a:xfrm>
              <a:off x="3795150" y="2039075"/>
              <a:ext cx="94650" cy="101975"/>
            </a:xfrm>
            <a:custGeom>
              <a:rect b="b" l="l" r="r" t="t"/>
              <a:pathLst>
                <a:path extrusionOk="0" h="4079" w="3786">
                  <a:moveTo>
                    <a:pt x="1" y="1"/>
                  </a:moveTo>
                  <a:lnTo>
                    <a:pt x="1" y="3915"/>
                  </a:lnTo>
                  <a:lnTo>
                    <a:pt x="1305" y="3042"/>
                  </a:lnTo>
                  <a:lnTo>
                    <a:pt x="2852" y="4074"/>
                  </a:lnTo>
                  <a:lnTo>
                    <a:pt x="2852" y="4079"/>
                  </a:lnTo>
                  <a:lnTo>
                    <a:pt x="3785" y="3452"/>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4"/>
            <p:cNvSpPr/>
            <p:nvPr/>
          </p:nvSpPr>
          <p:spPr>
            <a:xfrm>
              <a:off x="4049725" y="2113925"/>
              <a:ext cx="19250" cy="19150"/>
            </a:xfrm>
            <a:custGeom>
              <a:rect b="b" l="l" r="r" t="t"/>
              <a:pathLst>
                <a:path extrusionOk="0" h="766" w="770">
                  <a:moveTo>
                    <a:pt x="0" y="0"/>
                  </a:moveTo>
                  <a:lnTo>
                    <a:pt x="0" y="765"/>
                  </a:lnTo>
                  <a:lnTo>
                    <a:pt x="769" y="765"/>
                  </a:lnTo>
                  <a:lnTo>
                    <a:pt x="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4"/>
            <p:cNvSpPr/>
            <p:nvPr/>
          </p:nvSpPr>
          <p:spPr>
            <a:xfrm>
              <a:off x="4089475" y="2145575"/>
              <a:ext cx="19125" cy="19250"/>
            </a:xfrm>
            <a:custGeom>
              <a:rect b="b" l="l" r="r" t="t"/>
              <a:pathLst>
                <a:path extrusionOk="0" h="770" w="765">
                  <a:moveTo>
                    <a:pt x="0" y="0"/>
                  </a:moveTo>
                  <a:lnTo>
                    <a:pt x="0" y="769"/>
                  </a:lnTo>
                  <a:lnTo>
                    <a:pt x="765" y="769"/>
                  </a:lnTo>
                  <a:lnTo>
                    <a:pt x="7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4"/>
            <p:cNvSpPr/>
            <p:nvPr/>
          </p:nvSpPr>
          <p:spPr>
            <a:xfrm>
              <a:off x="4089475" y="2104300"/>
              <a:ext cx="19125" cy="19250"/>
            </a:xfrm>
            <a:custGeom>
              <a:rect b="b" l="l" r="r" t="t"/>
              <a:pathLst>
                <a:path extrusionOk="0" h="770" w="765">
                  <a:moveTo>
                    <a:pt x="0" y="1"/>
                  </a:moveTo>
                  <a:lnTo>
                    <a:pt x="0" y="770"/>
                  </a:lnTo>
                  <a:lnTo>
                    <a:pt x="765" y="770"/>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 name="Google Shape;871;p44"/>
          <p:cNvSpPr/>
          <p:nvPr/>
        </p:nvSpPr>
        <p:spPr>
          <a:xfrm>
            <a:off x="1758861" y="2025060"/>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72" name="Google Shape;872;p44"/>
          <p:cNvGrpSpPr/>
          <p:nvPr/>
        </p:nvGrpSpPr>
        <p:grpSpPr>
          <a:xfrm>
            <a:off x="1980143" y="4361349"/>
            <a:ext cx="896001" cy="494304"/>
            <a:chOff x="9713113" y="1116138"/>
            <a:chExt cx="1358400" cy="749400"/>
          </a:xfrm>
        </p:grpSpPr>
        <p:sp>
          <p:nvSpPr>
            <p:cNvPr id="873" name="Google Shape;873;p44"/>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4"/>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44"/>
          <p:cNvGrpSpPr/>
          <p:nvPr/>
        </p:nvGrpSpPr>
        <p:grpSpPr>
          <a:xfrm>
            <a:off x="5869256" y="1241222"/>
            <a:ext cx="663603" cy="346479"/>
            <a:chOff x="10693413" y="1879088"/>
            <a:chExt cx="1894925" cy="989375"/>
          </a:xfrm>
        </p:grpSpPr>
        <p:sp>
          <p:nvSpPr>
            <p:cNvPr id="876" name="Google Shape;876;p44"/>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4"/>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 name="Shape 881"/>
        <p:cNvGrpSpPr/>
        <p:nvPr/>
      </p:nvGrpSpPr>
      <p:grpSpPr>
        <a:xfrm>
          <a:off x="0" y="0"/>
          <a:ext cx="0" cy="0"/>
          <a:chOff x="0" y="0"/>
          <a:chExt cx="0" cy="0"/>
        </a:xfrm>
      </p:grpSpPr>
      <p:sp>
        <p:nvSpPr>
          <p:cNvPr id="882" name="Google Shape;882;p45"/>
          <p:cNvSpPr txBox="1"/>
          <p:nvPr>
            <p:ph idx="1" type="subTitle"/>
          </p:nvPr>
        </p:nvSpPr>
        <p:spPr>
          <a:xfrm>
            <a:off x="1386362" y="2009725"/>
            <a:ext cx="2867100" cy="33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EARTHQUAKES</a:t>
            </a:r>
            <a:endParaRPr/>
          </a:p>
        </p:txBody>
      </p:sp>
      <p:sp>
        <p:nvSpPr>
          <p:cNvPr id="883" name="Google Shape;883;p45"/>
          <p:cNvSpPr txBox="1"/>
          <p:nvPr>
            <p:ph idx="2" type="subTitle"/>
          </p:nvPr>
        </p:nvSpPr>
        <p:spPr>
          <a:xfrm>
            <a:off x="1386362" y="2345575"/>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884" name="Google Shape;884;p45"/>
          <p:cNvSpPr txBox="1"/>
          <p:nvPr>
            <p:ph idx="3" type="subTitle"/>
          </p:nvPr>
        </p:nvSpPr>
        <p:spPr>
          <a:xfrm>
            <a:off x="4890539" y="2345575"/>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a:t>
            </a:r>
            <a:r>
              <a:rPr lang="en"/>
              <a:t> the biggest planet in the Solar System</a:t>
            </a:r>
            <a:endParaRPr/>
          </a:p>
        </p:txBody>
      </p:sp>
      <p:sp>
        <p:nvSpPr>
          <p:cNvPr id="885" name="Google Shape;885;p4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TYPES OF EARTHQUAKES</a:t>
            </a:r>
            <a:endParaRPr/>
          </a:p>
        </p:txBody>
      </p:sp>
      <p:sp>
        <p:nvSpPr>
          <p:cNvPr id="886" name="Google Shape;886;p45"/>
          <p:cNvSpPr txBox="1"/>
          <p:nvPr>
            <p:ph idx="6" type="subTitle"/>
          </p:nvPr>
        </p:nvSpPr>
        <p:spPr>
          <a:xfrm>
            <a:off x="1386362" y="3780500"/>
            <a:ext cx="2867100" cy="33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PLUTONIC</a:t>
            </a:r>
            <a:endParaRPr/>
          </a:p>
        </p:txBody>
      </p:sp>
      <p:sp>
        <p:nvSpPr>
          <p:cNvPr id="887" name="Google Shape;887;p45"/>
          <p:cNvSpPr txBox="1"/>
          <p:nvPr>
            <p:ph idx="4" type="subTitle"/>
          </p:nvPr>
        </p:nvSpPr>
        <p:spPr>
          <a:xfrm>
            <a:off x="1386362" y="4116500"/>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888" name="Google Shape;888;p45"/>
          <p:cNvSpPr txBox="1"/>
          <p:nvPr>
            <p:ph idx="5" type="subTitle"/>
          </p:nvPr>
        </p:nvSpPr>
        <p:spPr>
          <a:xfrm>
            <a:off x="4890539" y="4116500"/>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889" name="Google Shape;889;p45"/>
          <p:cNvSpPr txBox="1"/>
          <p:nvPr>
            <p:ph idx="7" type="subTitle"/>
          </p:nvPr>
        </p:nvSpPr>
        <p:spPr>
          <a:xfrm>
            <a:off x="4890539" y="2009725"/>
            <a:ext cx="2867100" cy="33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TECTONICS</a:t>
            </a:r>
            <a:endParaRPr/>
          </a:p>
        </p:txBody>
      </p:sp>
      <p:sp>
        <p:nvSpPr>
          <p:cNvPr id="890" name="Google Shape;890;p45"/>
          <p:cNvSpPr txBox="1"/>
          <p:nvPr>
            <p:ph idx="8" type="subTitle"/>
          </p:nvPr>
        </p:nvSpPr>
        <p:spPr>
          <a:xfrm>
            <a:off x="4890539" y="3780500"/>
            <a:ext cx="2867100" cy="33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VOLCANIC</a:t>
            </a:r>
            <a:endParaRPr/>
          </a:p>
        </p:txBody>
      </p:sp>
      <p:grpSp>
        <p:nvGrpSpPr>
          <p:cNvPr id="891" name="Google Shape;891;p45"/>
          <p:cNvGrpSpPr/>
          <p:nvPr/>
        </p:nvGrpSpPr>
        <p:grpSpPr>
          <a:xfrm>
            <a:off x="720025" y="502775"/>
            <a:ext cx="7704000" cy="457200"/>
            <a:chOff x="720025" y="540875"/>
            <a:chExt cx="7704000" cy="457200"/>
          </a:xfrm>
        </p:grpSpPr>
        <p:cxnSp>
          <p:nvCxnSpPr>
            <p:cNvPr id="892" name="Google Shape;892;p45"/>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893" name="Google Shape;893;p45"/>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
        <p:nvSpPr>
          <p:cNvPr id="894" name="Google Shape;894;p45"/>
          <p:cNvSpPr/>
          <p:nvPr/>
        </p:nvSpPr>
        <p:spPr>
          <a:xfrm>
            <a:off x="2445212" y="1190794"/>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Prompt"/>
              <a:ea typeface="Prompt"/>
              <a:cs typeface="Prompt"/>
              <a:sym typeface="Prompt"/>
            </a:endParaRPr>
          </a:p>
        </p:txBody>
      </p:sp>
      <p:sp>
        <p:nvSpPr>
          <p:cNvPr id="895" name="Google Shape;895;p45"/>
          <p:cNvSpPr/>
          <p:nvPr/>
        </p:nvSpPr>
        <p:spPr>
          <a:xfrm>
            <a:off x="5949389" y="1190794"/>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Prompt"/>
              <a:ea typeface="Prompt"/>
              <a:cs typeface="Prompt"/>
              <a:sym typeface="Prompt"/>
            </a:endParaRPr>
          </a:p>
        </p:txBody>
      </p:sp>
      <p:sp>
        <p:nvSpPr>
          <p:cNvPr id="896" name="Google Shape;896;p45"/>
          <p:cNvSpPr/>
          <p:nvPr/>
        </p:nvSpPr>
        <p:spPr>
          <a:xfrm>
            <a:off x="2445212" y="2952444"/>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Prompt"/>
              <a:ea typeface="Prompt"/>
              <a:cs typeface="Prompt"/>
              <a:sym typeface="Prompt"/>
            </a:endParaRPr>
          </a:p>
        </p:txBody>
      </p:sp>
      <p:sp>
        <p:nvSpPr>
          <p:cNvPr id="897" name="Google Shape;897;p45"/>
          <p:cNvSpPr/>
          <p:nvPr/>
        </p:nvSpPr>
        <p:spPr>
          <a:xfrm>
            <a:off x="5949389" y="2952444"/>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Prompt"/>
              <a:ea typeface="Prompt"/>
              <a:cs typeface="Prompt"/>
              <a:sym typeface="Prompt"/>
            </a:endParaRPr>
          </a:p>
        </p:txBody>
      </p:sp>
      <p:grpSp>
        <p:nvGrpSpPr>
          <p:cNvPr id="898" name="Google Shape;898;p45"/>
          <p:cNvGrpSpPr/>
          <p:nvPr/>
        </p:nvGrpSpPr>
        <p:grpSpPr>
          <a:xfrm>
            <a:off x="6160339" y="1421731"/>
            <a:ext cx="327500" cy="287525"/>
            <a:chOff x="7814550" y="1219000"/>
            <a:chExt cx="327500" cy="287525"/>
          </a:xfrm>
        </p:grpSpPr>
        <p:sp>
          <p:nvSpPr>
            <p:cNvPr id="899" name="Google Shape;899;p45"/>
            <p:cNvSpPr/>
            <p:nvPr/>
          </p:nvSpPr>
          <p:spPr>
            <a:xfrm>
              <a:off x="7814550" y="1219000"/>
              <a:ext cx="327500" cy="287525"/>
            </a:xfrm>
            <a:custGeom>
              <a:rect b="b" l="l" r="r" t="t"/>
              <a:pathLst>
                <a:path extrusionOk="0" h="11501" w="13100">
                  <a:moveTo>
                    <a:pt x="6221" y="1"/>
                  </a:moveTo>
                  <a:lnTo>
                    <a:pt x="3534" y="1707"/>
                  </a:lnTo>
                  <a:lnTo>
                    <a:pt x="2502" y="5319"/>
                  </a:lnTo>
                  <a:lnTo>
                    <a:pt x="1322" y="6619"/>
                  </a:lnTo>
                  <a:lnTo>
                    <a:pt x="3716" y="7509"/>
                  </a:lnTo>
                  <a:lnTo>
                    <a:pt x="4545" y="9488"/>
                  </a:lnTo>
                  <a:lnTo>
                    <a:pt x="3837" y="9786"/>
                  </a:lnTo>
                  <a:lnTo>
                    <a:pt x="3137" y="8114"/>
                  </a:lnTo>
                  <a:lnTo>
                    <a:pt x="1024" y="7328"/>
                  </a:lnTo>
                  <a:lnTo>
                    <a:pt x="765" y="10732"/>
                  </a:lnTo>
                  <a:lnTo>
                    <a:pt x="0" y="10732"/>
                  </a:lnTo>
                  <a:lnTo>
                    <a:pt x="0" y="11501"/>
                  </a:lnTo>
                  <a:lnTo>
                    <a:pt x="13099" y="11501"/>
                  </a:lnTo>
                  <a:lnTo>
                    <a:pt x="13099" y="10732"/>
                  </a:lnTo>
                  <a:lnTo>
                    <a:pt x="11823" y="10732"/>
                  </a:lnTo>
                  <a:lnTo>
                    <a:pt x="11060" y="8252"/>
                  </a:lnTo>
                  <a:lnTo>
                    <a:pt x="10516" y="7742"/>
                  </a:lnTo>
                  <a:lnTo>
                    <a:pt x="9328" y="8477"/>
                  </a:lnTo>
                  <a:lnTo>
                    <a:pt x="8917" y="9613"/>
                  </a:lnTo>
                  <a:lnTo>
                    <a:pt x="8196" y="9349"/>
                  </a:lnTo>
                  <a:lnTo>
                    <a:pt x="8701" y="7963"/>
                  </a:lnTo>
                  <a:lnTo>
                    <a:pt x="9937" y="7194"/>
                  </a:lnTo>
                  <a:lnTo>
                    <a:pt x="9306" y="6606"/>
                  </a:lnTo>
                  <a:lnTo>
                    <a:pt x="9008" y="4165"/>
                  </a:lnTo>
                  <a:lnTo>
                    <a:pt x="7833" y="3362"/>
                  </a:lnTo>
                  <a:lnTo>
                    <a:pt x="6204" y="4675"/>
                  </a:lnTo>
                  <a:lnTo>
                    <a:pt x="6537" y="6006"/>
                  </a:lnTo>
                  <a:lnTo>
                    <a:pt x="5789" y="6191"/>
                  </a:lnTo>
                  <a:lnTo>
                    <a:pt x="5344" y="4390"/>
                  </a:lnTo>
                  <a:lnTo>
                    <a:pt x="7349" y="2765"/>
                  </a:lnTo>
                  <a:lnTo>
                    <a:pt x="6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5"/>
            <p:cNvSpPr/>
            <p:nvPr/>
          </p:nvSpPr>
          <p:spPr>
            <a:xfrm>
              <a:off x="8072250" y="1321075"/>
              <a:ext cx="63625" cy="70975"/>
            </a:xfrm>
            <a:custGeom>
              <a:rect b="b" l="l" r="r" t="t"/>
              <a:pathLst>
                <a:path extrusionOk="0" h="2839" w="2545">
                  <a:moveTo>
                    <a:pt x="1344" y="0"/>
                  </a:moveTo>
                  <a:lnTo>
                    <a:pt x="0" y="735"/>
                  </a:lnTo>
                  <a:lnTo>
                    <a:pt x="0" y="2467"/>
                  </a:lnTo>
                  <a:lnTo>
                    <a:pt x="1728" y="2838"/>
                  </a:lnTo>
                  <a:lnTo>
                    <a:pt x="2545" y="821"/>
                  </a:lnTo>
                  <a:lnTo>
                    <a:pt x="1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5"/>
            <p:cNvSpPr/>
            <p:nvPr/>
          </p:nvSpPr>
          <p:spPr>
            <a:xfrm>
              <a:off x="8025575" y="1236175"/>
              <a:ext cx="61700" cy="68400"/>
            </a:xfrm>
            <a:custGeom>
              <a:rect b="b" l="l" r="r" t="t"/>
              <a:pathLst>
                <a:path extrusionOk="0" h="2736" w="2468">
                  <a:moveTo>
                    <a:pt x="1660" y="0"/>
                  </a:moveTo>
                  <a:lnTo>
                    <a:pt x="148" y="376"/>
                  </a:lnTo>
                  <a:lnTo>
                    <a:pt x="1" y="1862"/>
                  </a:lnTo>
                  <a:lnTo>
                    <a:pt x="1068" y="2735"/>
                  </a:lnTo>
                  <a:lnTo>
                    <a:pt x="2468" y="1564"/>
                  </a:lnTo>
                  <a:lnTo>
                    <a:pt x="1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45"/>
          <p:cNvGrpSpPr/>
          <p:nvPr/>
        </p:nvGrpSpPr>
        <p:grpSpPr>
          <a:xfrm>
            <a:off x="2656599" y="1401694"/>
            <a:ext cx="326625" cy="327600"/>
            <a:chOff x="7027200" y="2763575"/>
            <a:chExt cx="326625" cy="327600"/>
          </a:xfrm>
        </p:grpSpPr>
        <p:sp>
          <p:nvSpPr>
            <p:cNvPr id="903" name="Google Shape;903;p45"/>
            <p:cNvSpPr/>
            <p:nvPr/>
          </p:nvSpPr>
          <p:spPr>
            <a:xfrm>
              <a:off x="7115650" y="2896200"/>
              <a:ext cx="28975" cy="45175"/>
            </a:xfrm>
            <a:custGeom>
              <a:rect b="b" l="l" r="r" t="t"/>
              <a:pathLst>
                <a:path extrusionOk="0" h="1807" w="1159">
                  <a:moveTo>
                    <a:pt x="173" y="0"/>
                  </a:moveTo>
                  <a:lnTo>
                    <a:pt x="0" y="1806"/>
                  </a:lnTo>
                  <a:lnTo>
                    <a:pt x="990" y="1806"/>
                  </a:lnTo>
                  <a:lnTo>
                    <a:pt x="1158" y="95"/>
                  </a:lnTo>
                  <a:lnTo>
                    <a:pt x="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5"/>
            <p:cNvSpPr/>
            <p:nvPr/>
          </p:nvSpPr>
          <p:spPr>
            <a:xfrm>
              <a:off x="7035825" y="2763575"/>
              <a:ext cx="199525" cy="210950"/>
            </a:xfrm>
            <a:custGeom>
              <a:rect b="b" l="l" r="r" t="t"/>
              <a:pathLst>
                <a:path extrusionOk="0" h="8438" w="7981">
                  <a:moveTo>
                    <a:pt x="4368" y="0"/>
                  </a:moveTo>
                  <a:lnTo>
                    <a:pt x="1" y="3603"/>
                  </a:lnTo>
                  <a:lnTo>
                    <a:pt x="489" y="4195"/>
                  </a:lnTo>
                  <a:lnTo>
                    <a:pt x="891" y="3862"/>
                  </a:lnTo>
                  <a:lnTo>
                    <a:pt x="575" y="7111"/>
                  </a:lnTo>
                  <a:lnTo>
                    <a:pt x="2420" y="7111"/>
                  </a:lnTo>
                  <a:lnTo>
                    <a:pt x="2675" y="4467"/>
                  </a:lnTo>
                  <a:lnTo>
                    <a:pt x="5185" y="4709"/>
                  </a:lnTo>
                  <a:lnTo>
                    <a:pt x="4956" y="7111"/>
                  </a:lnTo>
                  <a:lnTo>
                    <a:pt x="5587" y="7111"/>
                  </a:lnTo>
                  <a:lnTo>
                    <a:pt x="4991" y="8260"/>
                  </a:lnTo>
                  <a:lnTo>
                    <a:pt x="6667" y="8433"/>
                  </a:lnTo>
                  <a:lnTo>
                    <a:pt x="6667" y="8437"/>
                  </a:lnTo>
                  <a:lnTo>
                    <a:pt x="7051" y="4454"/>
                  </a:lnTo>
                  <a:lnTo>
                    <a:pt x="7388" y="4860"/>
                  </a:lnTo>
                  <a:lnTo>
                    <a:pt x="7980" y="4372"/>
                  </a:lnTo>
                  <a:lnTo>
                    <a:pt x="43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5"/>
            <p:cNvSpPr/>
            <p:nvPr/>
          </p:nvSpPr>
          <p:spPr>
            <a:xfrm>
              <a:off x="7027200" y="2960575"/>
              <a:ext cx="326625" cy="130600"/>
            </a:xfrm>
            <a:custGeom>
              <a:rect b="b" l="l" r="r" t="t"/>
              <a:pathLst>
                <a:path extrusionOk="0" h="5224" w="13065">
                  <a:moveTo>
                    <a:pt x="0" y="0"/>
                  </a:moveTo>
                  <a:lnTo>
                    <a:pt x="0" y="5223"/>
                  </a:lnTo>
                  <a:lnTo>
                    <a:pt x="13064" y="5223"/>
                  </a:lnTo>
                  <a:lnTo>
                    <a:pt x="13064" y="0"/>
                  </a:lnTo>
                  <a:lnTo>
                    <a:pt x="8818" y="0"/>
                  </a:lnTo>
                  <a:lnTo>
                    <a:pt x="8131" y="661"/>
                  </a:lnTo>
                  <a:lnTo>
                    <a:pt x="9142" y="1266"/>
                  </a:lnTo>
                  <a:lnTo>
                    <a:pt x="5612" y="3858"/>
                  </a:lnTo>
                  <a:lnTo>
                    <a:pt x="6027" y="1590"/>
                  </a:lnTo>
                  <a:lnTo>
                    <a:pt x="4299" y="717"/>
                  </a:lnTo>
                  <a:lnTo>
                    <a:pt x="46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45"/>
          <p:cNvGrpSpPr/>
          <p:nvPr/>
        </p:nvGrpSpPr>
        <p:grpSpPr>
          <a:xfrm>
            <a:off x="2651037" y="3163344"/>
            <a:ext cx="337750" cy="327600"/>
            <a:chOff x="7016600" y="1199250"/>
            <a:chExt cx="337750" cy="327600"/>
          </a:xfrm>
        </p:grpSpPr>
        <p:sp>
          <p:nvSpPr>
            <p:cNvPr id="907" name="Google Shape;907;p45"/>
            <p:cNvSpPr/>
            <p:nvPr/>
          </p:nvSpPr>
          <p:spPr>
            <a:xfrm>
              <a:off x="7016600" y="1199250"/>
              <a:ext cx="337750" cy="327600"/>
            </a:xfrm>
            <a:custGeom>
              <a:rect b="b" l="l" r="r" t="t"/>
              <a:pathLst>
                <a:path extrusionOk="0" h="13104" w="13510">
                  <a:moveTo>
                    <a:pt x="4623" y="5914"/>
                  </a:moveTo>
                  <a:cubicBezTo>
                    <a:pt x="5418" y="5914"/>
                    <a:pt x="6161" y="6225"/>
                    <a:pt x="6723" y="6787"/>
                  </a:cubicBezTo>
                  <a:cubicBezTo>
                    <a:pt x="7285" y="7349"/>
                    <a:pt x="7596" y="8092"/>
                    <a:pt x="7596" y="8887"/>
                  </a:cubicBezTo>
                  <a:cubicBezTo>
                    <a:pt x="7596" y="9681"/>
                    <a:pt x="7285" y="10429"/>
                    <a:pt x="6723" y="10990"/>
                  </a:cubicBezTo>
                  <a:cubicBezTo>
                    <a:pt x="6161" y="11548"/>
                    <a:pt x="5418" y="11859"/>
                    <a:pt x="4623" y="11859"/>
                  </a:cubicBezTo>
                  <a:cubicBezTo>
                    <a:pt x="3828" y="11859"/>
                    <a:pt x="3081" y="11548"/>
                    <a:pt x="2519" y="10990"/>
                  </a:cubicBezTo>
                  <a:cubicBezTo>
                    <a:pt x="1958" y="10429"/>
                    <a:pt x="1651" y="9681"/>
                    <a:pt x="1651" y="8887"/>
                  </a:cubicBezTo>
                  <a:cubicBezTo>
                    <a:pt x="1651" y="8092"/>
                    <a:pt x="1958" y="7349"/>
                    <a:pt x="2519" y="6787"/>
                  </a:cubicBezTo>
                  <a:cubicBezTo>
                    <a:pt x="3081" y="6225"/>
                    <a:pt x="3828" y="5914"/>
                    <a:pt x="4623" y="5914"/>
                  </a:cubicBezTo>
                  <a:close/>
                  <a:moveTo>
                    <a:pt x="13510" y="0"/>
                  </a:moveTo>
                  <a:lnTo>
                    <a:pt x="10870" y="1045"/>
                  </a:lnTo>
                  <a:lnTo>
                    <a:pt x="10637" y="220"/>
                  </a:lnTo>
                  <a:lnTo>
                    <a:pt x="6589" y="2640"/>
                  </a:lnTo>
                  <a:lnTo>
                    <a:pt x="6585" y="2640"/>
                  </a:lnTo>
                  <a:cubicBezTo>
                    <a:pt x="3932" y="4234"/>
                    <a:pt x="2273" y="5279"/>
                    <a:pt x="1642" y="5910"/>
                  </a:cubicBezTo>
                  <a:cubicBezTo>
                    <a:pt x="1" y="7552"/>
                    <a:pt x="1" y="10226"/>
                    <a:pt x="1642" y="11867"/>
                  </a:cubicBezTo>
                  <a:cubicBezTo>
                    <a:pt x="2437" y="12662"/>
                    <a:pt x="3496" y="13103"/>
                    <a:pt x="4623" y="13103"/>
                  </a:cubicBezTo>
                  <a:cubicBezTo>
                    <a:pt x="5747" y="13103"/>
                    <a:pt x="6805" y="12662"/>
                    <a:pt x="7600" y="11867"/>
                  </a:cubicBezTo>
                  <a:cubicBezTo>
                    <a:pt x="8175" y="11293"/>
                    <a:pt x="9134" y="9867"/>
                    <a:pt x="10901" y="6951"/>
                  </a:cubicBezTo>
                  <a:lnTo>
                    <a:pt x="13285" y="2873"/>
                  </a:lnTo>
                  <a:lnTo>
                    <a:pt x="12464" y="2640"/>
                  </a:lnTo>
                  <a:lnTo>
                    <a:pt x="135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5"/>
            <p:cNvSpPr/>
            <p:nvPr/>
          </p:nvSpPr>
          <p:spPr>
            <a:xfrm>
              <a:off x="7118675" y="1408000"/>
              <a:ext cx="26925" cy="26925"/>
            </a:xfrm>
            <a:custGeom>
              <a:rect b="b" l="l" r="r" t="t"/>
              <a:pathLst>
                <a:path extrusionOk="0" h="1077" w="1077">
                  <a:moveTo>
                    <a:pt x="540" y="1"/>
                  </a:moveTo>
                  <a:cubicBezTo>
                    <a:pt x="398" y="1"/>
                    <a:pt x="260" y="57"/>
                    <a:pt x="160" y="156"/>
                  </a:cubicBezTo>
                  <a:cubicBezTo>
                    <a:pt x="56" y="260"/>
                    <a:pt x="0" y="394"/>
                    <a:pt x="0" y="537"/>
                  </a:cubicBezTo>
                  <a:cubicBezTo>
                    <a:pt x="0" y="679"/>
                    <a:pt x="56" y="817"/>
                    <a:pt x="160" y="917"/>
                  </a:cubicBezTo>
                  <a:cubicBezTo>
                    <a:pt x="260" y="1020"/>
                    <a:pt x="398" y="1077"/>
                    <a:pt x="540" y="1077"/>
                  </a:cubicBezTo>
                  <a:cubicBezTo>
                    <a:pt x="683" y="1077"/>
                    <a:pt x="817" y="1020"/>
                    <a:pt x="921" y="917"/>
                  </a:cubicBezTo>
                  <a:cubicBezTo>
                    <a:pt x="1020" y="817"/>
                    <a:pt x="1076" y="679"/>
                    <a:pt x="1076" y="537"/>
                  </a:cubicBezTo>
                  <a:cubicBezTo>
                    <a:pt x="1076" y="394"/>
                    <a:pt x="1020" y="260"/>
                    <a:pt x="921" y="156"/>
                  </a:cubicBezTo>
                  <a:cubicBezTo>
                    <a:pt x="817" y="57"/>
                    <a:pt x="683"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5"/>
            <p:cNvSpPr/>
            <p:nvPr/>
          </p:nvSpPr>
          <p:spPr>
            <a:xfrm>
              <a:off x="7077100" y="1366325"/>
              <a:ext cx="110175" cy="110175"/>
            </a:xfrm>
            <a:custGeom>
              <a:rect b="b" l="l" r="r" t="t"/>
              <a:pathLst>
                <a:path extrusionOk="0" h="4407" w="4407">
                  <a:moveTo>
                    <a:pt x="2203" y="895"/>
                  </a:moveTo>
                  <a:cubicBezTo>
                    <a:pt x="2553" y="895"/>
                    <a:pt x="2882" y="1033"/>
                    <a:pt x="3128" y="1279"/>
                  </a:cubicBezTo>
                  <a:cubicBezTo>
                    <a:pt x="3374" y="1525"/>
                    <a:pt x="3508" y="1854"/>
                    <a:pt x="3508" y="2204"/>
                  </a:cubicBezTo>
                  <a:cubicBezTo>
                    <a:pt x="3508" y="2553"/>
                    <a:pt x="3374" y="2882"/>
                    <a:pt x="3128" y="3128"/>
                  </a:cubicBezTo>
                  <a:cubicBezTo>
                    <a:pt x="2882" y="3374"/>
                    <a:pt x="2553" y="3513"/>
                    <a:pt x="2203" y="3513"/>
                  </a:cubicBezTo>
                  <a:cubicBezTo>
                    <a:pt x="1853" y="3513"/>
                    <a:pt x="1525" y="3374"/>
                    <a:pt x="1279" y="3128"/>
                  </a:cubicBezTo>
                  <a:cubicBezTo>
                    <a:pt x="1033" y="2882"/>
                    <a:pt x="894" y="2553"/>
                    <a:pt x="894" y="2204"/>
                  </a:cubicBezTo>
                  <a:cubicBezTo>
                    <a:pt x="894" y="1854"/>
                    <a:pt x="1033" y="1525"/>
                    <a:pt x="1279" y="1279"/>
                  </a:cubicBezTo>
                  <a:cubicBezTo>
                    <a:pt x="1525" y="1033"/>
                    <a:pt x="1853" y="895"/>
                    <a:pt x="2203" y="895"/>
                  </a:cubicBezTo>
                  <a:close/>
                  <a:moveTo>
                    <a:pt x="2203" y="0"/>
                  </a:moveTo>
                  <a:cubicBezTo>
                    <a:pt x="1616" y="0"/>
                    <a:pt x="1059" y="229"/>
                    <a:pt x="644" y="648"/>
                  </a:cubicBezTo>
                  <a:cubicBezTo>
                    <a:pt x="229" y="1063"/>
                    <a:pt x="0" y="1616"/>
                    <a:pt x="0" y="2204"/>
                  </a:cubicBezTo>
                  <a:cubicBezTo>
                    <a:pt x="0" y="2791"/>
                    <a:pt x="229" y="3344"/>
                    <a:pt x="644" y="3763"/>
                  </a:cubicBezTo>
                  <a:cubicBezTo>
                    <a:pt x="1059" y="4178"/>
                    <a:pt x="1616" y="4407"/>
                    <a:pt x="2203" y="4407"/>
                  </a:cubicBezTo>
                  <a:cubicBezTo>
                    <a:pt x="2791" y="4407"/>
                    <a:pt x="3344" y="4178"/>
                    <a:pt x="3759" y="3763"/>
                  </a:cubicBezTo>
                  <a:cubicBezTo>
                    <a:pt x="4173" y="3344"/>
                    <a:pt x="4407" y="2791"/>
                    <a:pt x="4407" y="2204"/>
                  </a:cubicBezTo>
                  <a:cubicBezTo>
                    <a:pt x="4407" y="1616"/>
                    <a:pt x="4178" y="1063"/>
                    <a:pt x="3759" y="648"/>
                  </a:cubicBezTo>
                  <a:cubicBezTo>
                    <a:pt x="3344" y="229"/>
                    <a:pt x="2791" y="0"/>
                    <a:pt x="2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45"/>
          <p:cNvGrpSpPr/>
          <p:nvPr/>
        </p:nvGrpSpPr>
        <p:grpSpPr>
          <a:xfrm>
            <a:off x="6160551" y="3163394"/>
            <a:ext cx="327075" cy="327500"/>
            <a:chOff x="3025400" y="4184350"/>
            <a:chExt cx="327075" cy="327500"/>
          </a:xfrm>
        </p:grpSpPr>
        <p:sp>
          <p:nvSpPr>
            <p:cNvPr id="911" name="Google Shape;911;p45"/>
            <p:cNvSpPr/>
            <p:nvPr/>
          </p:nvSpPr>
          <p:spPr>
            <a:xfrm>
              <a:off x="3025400" y="4184350"/>
              <a:ext cx="326850" cy="210000"/>
            </a:xfrm>
            <a:custGeom>
              <a:rect b="b" l="l" r="r" t="t"/>
              <a:pathLst>
                <a:path extrusionOk="0" h="8400" w="13074">
                  <a:moveTo>
                    <a:pt x="1150" y="1"/>
                  </a:moveTo>
                  <a:cubicBezTo>
                    <a:pt x="515" y="1"/>
                    <a:pt x="1" y="515"/>
                    <a:pt x="1" y="1150"/>
                  </a:cubicBezTo>
                  <a:cubicBezTo>
                    <a:pt x="1" y="1785"/>
                    <a:pt x="515" y="2299"/>
                    <a:pt x="1150" y="2299"/>
                  </a:cubicBezTo>
                  <a:lnTo>
                    <a:pt x="2839" y="2299"/>
                  </a:lnTo>
                  <a:cubicBezTo>
                    <a:pt x="2904" y="3142"/>
                    <a:pt x="3608" y="3807"/>
                    <a:pt x="4468" y="3807"/>
                  </a:cubicBezTo>
                  <a:lnTo>
                    <a:pt x="4623" y="3807"/>
                  </a:lnTo>
                  <a:lnTo>
                    <a:pt x="4623" y="8399"/>
                  </a:lnTo>
                  <a:cubicBezTo>
                    <a:pt x="4658" y="8378"/>
                    <a:pt x="4692" y="8356"/>
                    <a:pt x="4727" y="8330"/>
                  </a:cubicBezTo>
                  <a:lnTo>
                    <a:pt x="5613" y="7617"/>
                  </a:lnTo>
                  <a:cubicBezTo>
                    <a:pt x="5777" y="7488"/>
                    <a:pt x="5962" y="7393"/>
                    <a:pt x="6153" y="7341"/>
                  </a:cubicBezTo>
                  <a:lnTo>
                    <a:pt x="6153" y="3038"/>
                  </a:lnTo>
                  <a:lnTo>
                    <a:pt x="6922" y="3038"/>
                  </a:lnTo>
                  <a:lnTo>
                    <a:pt x="6922" y="7336"/>
                  </a:lnTo>
                  <a:cubicBezTo>
                    <a:pt x="7120" y="7388"/>
                    <a:pt x="7310" y="7483"/>
                    <a:pt x="7479" y="7617"/>
                  </a:cubicBezTo>
                  <a:lnTo>
                    <a:pt x="8369" y="8330"/>
                  </a:lnTo>
                  <a:cubicBezTo>
                    <a:pt x="8395" y="8352"/>
                    <a:pt x="8425" y="8369"/>
                    <a:pt x="8451" y="8386"/>
                  </a:cubicBezTo>
                  <a:lnTo>
                    <a:pt x="8451" y="3807"/>
                  </a:lnTo>
                  <a:lnTo>
                    <a:pt x="8606" y="3807"/>
                  </a:lnTo>
                  <a:cubicBezTo>
                    <a:pt x="9466" y="3807"/>
                    <a:pt x="10170" y="3142"/>
                    <a:pt x="10235" y="2299"/>
                  </a:cubicBezTo>
                  <a:lnTo>
                    <a:pt x="11924" y="2299"/>
                  </a:lnTo>
                  <a:cubicBezTo>
                    <a:pt x="12559" y="2299"/>
                    <a:pt x="13074" y="1785"/>
                    <a:pt x="13074" y="1150"/>
                  </a:cubicBezTo>
                  <a:cubicBezTo>
                    <a:pt x="13074" y="515"/>
                    <a:pt x="12559" y="1"/>
                    <a:pt x="119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5"/>
            <p:cNvSpPr/>
            <p:nvPr/>
          </p:nvSpPr>
          <p:spPr>
            <a:xfrm>
              <a:off x="3025625" y="4385725"/>
              <a:ext cx="326850" cy="82000"/>
            </a:xfrm>
            <a:custGeom>
              <a:rect b="b" l="l" r="r" t="t"/>
              <a:pathLst>
                <a:path extrusionOk="0" h="3280" w="13074">
                  <a:moveTo>
                    <a:pt x="1988" y="1"/>
                  </a:moveTo>
                  <a:cubicBezTo>
                    <a:pt x="1828" y="1"/>
                    <a:pt x="1668" y="55"/>
                    <a:pt x="1534" y="163"/>
                  </a:cubicBezTo>
                  <a:lnTo>
                    <a:pt x="0" y="1390"/>
                  </a:lnTo>
                  <a:lnTo>
                    <a:pt x="0" y="3247"/>
                  </a:lnTo>
                  <a:lnTo>
                    <a:pt x="1054" y="2405"/>
                  </a:lnTo>
                  <a:cubicBezTo>
                    <a:pt x="1329" y="2185"/>
                    <a:pt x="1658" y="2074"/>
                    <a:pt x="1988" y="2074"/>
                  </a:cubicBezTo>
                  <a:cubicBezTo>
                    <a:pt x="2317" y="2074"/>
                    <a:pt x="2646" y="2185"/>
                    <a:pt x="2921" y="2405"/>
                  </a:cubicBezTo>
                  <a:lnTo>
                    <a:pt x="3806" y="3118"/>
                  </a:lnTo>
                  <a:cubicBezTo>
                    <a:pt x="3940" y="3226"/>
                    <a:pt x="4101" y="3280"/>
                    <a:pt x="4262" y="3280"/>
                  </a:cubicBezTo>
                  <a:cubicBezTo>
                    <a:pt x="4423" y="3280"/>
                    <a:pt x="4584" y="3226"/>
                    <a:pt x="4718" y="3118"/>
                  </a:cubicBezTo>
                  <a:lnTo>
                    <a:pt x="5604" y="2405"/>
                  </a:lnTo>
                  <a:cubicBezTo>
                    <a:pt x="5878" y="2185"/>
                    <a:pt x="6207" y="2074"/>
                    <a:pt x="6537" y="2074"/>
                  </a:cubicBezTo>
                  <a:cubicBezTo>
                    <a:pt x="6866" y="2074"/>
                    <a:pt x="7196" y="2185"/>
                    <a:pt x="7470" y="2405"/>
                  </a:cubicBezTo>
                  <a:lnTo>
                    <a:pt x="8360" y="3118"/>
                  </a:lnTo>
                  <a:cubicBezTo>
                    <a:pt x="8494" y="3226"/>
                    <a:pt x="8654" y="3280"/>
                    <a:pt x="8813" y="3280"/>
                  </a:cubicBezTo>
                  <a:cubicBezTo>
                    <a:pt x="8973" y="3280"/>
                    <a:pt x="9133" y="3226"/>
                    <a:pt x="9267" y="3118"/>
                  </a:cubicBezTo>
                  <a:lnTo>
                    <a:pt x="10157" y="2405"/>
                  </a:lnTo>
                  <a:cubicBezTo>
                    <a:pt x="10431" y="2185"/>
                    <a:pt x="10761" y="2074"/>
                    <a:pt x="11090" y="2074"/>
                  </a:cubicBezTo>
                  <a:cubicBezTo>
                    <a:pt x="11420" y="2074"/>
                    <a:pt x="11749" y="2185"/>
                    <a:pt x="12023" y="2405"/>
                  </a:cubicBezTo>
                  <a:lnTo>
                    <a:pt x="13073" y="3247"/>
                  </a:lnTo>
                  <a:lnTo>
                    <a:pt x="13073" y="1390"/>
                  </a:lnTo>
                  <a:lnTo>
                    <a:pt x="11544" y="163"/>
                  </a:lnTo>
                  <a:cubicBezTo>
                    <a:pt x="11410" y="55"/>
                    <a:pt x="11250" y="1"/>
                    <a:pt x="11090" y="1"/>
                  </a:cubicBezTo>
                  <a:cubicBezTo>
                    <a:pt x="10930" y="1"/>
                    <a:pt x="10770" y="55"/>
                    <a:pt x="10637" y="163"/>
                  </a:cubicBezTo>
                  <a:lnTo>
                    <a:pt x="9747" y="871"/>
                  </a:lnTo>
                  <a:cubicBezTo>
                    <a:pt x="9472" y="1092"/>
                    <a:pt x="9143" y="1202"/>
                    <a:pt x="8813" y="1202"/>
                  </a:cubicBezTo>
                  <a:cubicBezTo>
                    <a:pt x="8484" y="1202"/>
                    <a:pt x="8155" y="1092"/>
                    <a:pt x="7880" y="871"/>
                  </a:cubicBezTo>
                  <a:lnTo>
                    <a:pt x="6995" y="163"/>
                  </a:lnTo>
                  <a:cubicBezTo>
                    <a:pt x="6861" y="55"/>
                    <a:pt x="6700" y="1"/>
                    <a:pt x="6539" y="1"/>
                  </a:cubicBezTo>
                  <a:cubicBezTo>
                    <a:pt x="6378" y="1"/>
                    <a:pt x="6217" y="55"/>
                    <a:pt x="6083" y="163"/>
                  </a:cubicBezTo>
                  <a:lnTo>
                    <a:pt x="5197" y="871"/>
                  </a:lnTo>
                  <a:cubicBezTo>
                    <a:pt x="4921" y="1092"/>
                    <a:pt x="4592" y="1202"/>
                    <a:pt x="4263" y="1202"/>
                  </a:cubicBezTo>
                  <a:cubicBezTo>
                    <a:pt x="3934" y="1202"/>
                    <a:pt x="3605" y="1092"/>
                    <a:pt x="3331" y="871"/>
                  </a:cubicBezTo>
                  <a:lnTo>
                    <a:pt x="2441" y="163"/>
                  </a:lnTo>
                  <a:cubicBezTo>
                    <a:pt x="2307" y="55"/>
                    <a:pt x="2147" y="1"/>
                    <a:pt x="19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5"/>
            <p:cNvSpPr/>
            <p:nvPr/>
          </p:nvSpPr>
          <p:spPr>
            <a:xfrm>
              <a:off x="3025625" y="4456800"/>
              <a:ext cx="326850" cy="55050"/>
            </a:xfrm>
            <a:custGeom>
              <a:rect b="b" l="l" r="r" t="t"/>
              <a:pathLst>
                <a:path extrusionOk="0" h="2202" w="13074">
                  <a:moveTo>
                    <a:pt x="1985" y="0"/>
                  </a:moveTo>
                  <a:cubicBezTo>
                    <a:pt x="1824" y="0"/>
                    <a:pt x="1664" y="54"/>
                    <a:pt x="1530" y="162"/>
                  </a:cubicBezTo>
                  <a:lnTo>
                    <a:pt x="0" y="1389"/>
                  </a:lnTo>
                  <a:lnTo>
                    <a:pt x="0" y="2201"/>
                  </a:lnTo>
                  <a:lnTo>
                    <a:pt x="13073" y="2201"/>
                  </a:lnTo>
                  <a:lnTo>
                    <a:pt x="13073" y="1389"/>
                  </a:lnTo>
                  <a:lnTo>
                    <a:pt x="11539" y="162"/>
                  </a:lnTo>
                  <a:cubicBezTo>
                    <a:pt x="11406" y="54"/>
                    <a:pt x="11246" y="0"/>
                    <a:pt x="11086" y="0"/>
                  </a:cubicBezTo>
                  <a:cubicBezTo>
                    <a:pt x="10926" y="0"/>
                    <a:pt x="10766" y="54"/>
                    <a:pt x="10632" y="162"/>
                  </a:cubicBezTo>
                  <a:lnTo>
                    <a:pt x="9747" y="871"/>
                  </a:lnTo>
                  <a:cubicBezTo>
                    <a:pt x="9470" y="1091"/>
                    <a:pt x="9141" y="1201"/>
                    <a:pt x="8812" y="1201"/>
                  </a:cubicBezTo>
                  <a:cubicBezTo>
                    <a:pt x="8483" y="1201"/>
                    <a:pt x="8155" y="1091"/>
                    <a:pt x="7880" y="871"/>
                  </a:cubicBezTo>
                  <a:lnTo>
                    <a:pt x="6990" y="162"/>
                  </a:lnTo>
                  <a:cubicBezTo>
                    <a:pt x="6856" y="54"/>
                    <a:pt x="6697" y="0"/>
                    <a:pt x="6537" y="0"/>
                  </a:cubicBezTo>
                  <a:cubicBezTo>
                    <a:pt x="6377" y="0"/>
                    <a:pt x="6217" y="54"/>
                    <a:pt x="6083" y="162"/>
                  </a:cubicBezTo>
                  <a:lnTo>
                    <a:pt x="5193" y="871"/>
                  </a:lnTo>
                  <a:cubicBezTo>
                    <a:pt x="4919" y="1091"/>
                    <a:pt x="4589" y="1201"/>
                    <a:pt x="4260" y="1201"/>
                  </a:cubicBezTo>
                  <a:cubicBezTo>
                    <a:pt x="3931" y="1201"/>
                    <a:pt x="3601" y="1091"/>
                    <a:pt x="3327" y="871"/>
                  </a:cubicBezTo>
                  <a:lnTo>
                    <a:pt x="2441" y="162"/>
                  </a:lnTo>
                  <a:cubicBezTo>
                    <a:pt x="2307" y="54"/>
                    <a:pt x="2146" y="0"/>
                    <a:pt x="19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 name="Shape 917"/>
        <p:cNvGrpSpPr/>
        <p:nvPr/>
      </p:nvGrpSpPr>
      <p:grpSpPr>
        <a:xfrm>
          <a:off x="0" y="0"/>
          <a:ext cx="0" cy="0"/>
          <a:chOff x="0" y="0"/>
          <a:chExt cx="0" cy="0"/>
        </a:xfrm>
      </p:grpSpPr>
      <p:pic>
        <p:nvPicPr>
          <p:cNvPr id="918" name="Google Shape;918;p46"/>
          <p:cNvPicPr preferRelativeResize="0"/>
          <p:nvPr/>
        </p:nvPicPr>
        <p:blipFill>
          <a:blip r:embed="rId3">
            <a:alphaModFix/>
          </a:blip>
          <a:stretch>
            <a:fillRect/>
          </a:stretch>
        </p:blipFill>
        <p:spPr>
          <a:xfrm>
            <a:off x="-990663" y="1816025"/>
            <a:ext cx="4687752" cy="4326400"/>
          </a:xfrm>
          <a:prstGeom prst="rect">
            <a:avLst/>
          </a:prstGeom>
          <a:noFill/>
          <a:ln>
            <a:noFill/>
          </a:ln>
        </p:spPr>
      </p:pic>
      <p:sp>
        <p:nvSpPr>
          <p:cNvPr id="919" name="Google Shape;919;p46"/>
          <p:cNvSpPr/>
          <p:nvPr/>
        </p:nvSpPr>
        <p:spPr>
          <a:xfrm>
            <a:off x="2718725" y="1816026"/>
            <a:ext cx="1358400" cy="1358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6"/>
          <p:cNvSpPr txBox="1"/>
          <p:nvPr>
            <p:ph idx="2" type="title"/>
          </p:nvPr>
        </p:nvSpPr>
        <p:spPr>
          <a:xfrm>
            <a:off x="2718725" y="2186375"/>
            <a:ext cx="1358400" cy="61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21" name="Google Shape;921;p46"/>
          <p:cNvSpPr txBox="1"/>
          <p:nvPr>
            <p:ph idx="1" type="subTitle"/>
          </p:nvPr>
        </p:nvSpPr>
        <p:spPr>
          <a:xfrm>
            <a:off x="4305725" y="2555100"/>
            <a:ext cx="3277200" cy="54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22" name="Google Shape;922;p46"/>
          <p:cNvSpPr txBox="1"/>
          <p:nvPr>
            <p:ph type="title"/>
          </p:nvPr>
        </p:nvSpPr>
        <p:spPr>
          <a:xfrm>
            <a:off x="4305725" y="1946775"/>
            <a:ext cx="2834100" cy="54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TYPES</a:t>
            </a:r>
            <a:endParaRPr/>
          </a:p>
        </p:txBody>
      </p:sp>
      <p:grpSp>
        <p:nvGrpSpPr>
          <p:cNvPr id="923" name="Google Shape;923;p46"/>
          <p:cNvGrpSpPr/>
          <p:nvPr/>
        </p:nvGrpSpPr>
        <p:grpSpPr>
          <a:xfrm>
            <a:off x="4305732" y="3801301"/>
            <a:ext cx="1090120" cy="571019"/>
            <a:chOff x="9538813" y="-58837"/>
            <a:chExt cx="1331200" cy="697300"/>
          </a:xfrm>
        </p:grpSpPr>
        <p:sp>
          <p:nvSpPr>
            <p:cNvPr id="924" name="Google Shape;924;p46"/>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6"/>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46"/>
          <p:cNvGrpSpPr/>
          <p:nvPr/>
        </p:nvGrpSpPr>
        <p:grpSpPr>
          <a:xfrm>
            <a:off x="4654893" y="619547"/>
            <a:ext cx="663603" cy="346479"/>
            <a:chOff x="10693413" y="1879088"/>
            <a:chExt cx="1894925" cy="989375"/>
          </a:xfrm>
        </p:grpSpPr>
        <p:sp>
          <p:nvSpPr>
            <p:cNvPr id="927" name="Google Shape;927;p46"/>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6"/>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46"/>
          <p:cNvGrpSpPr/>
          <p:nvPr/>
        </p:nvGrpSpPr>
        <p:grpSpPr>
          <a:xfrm>
            <a:off x="4305722" y="1945500"/>
            <a:ext cx="4123181" cy="533400"/>
            <a:chOff x="720025" y="464675"/>
            <a:chExt cx="7704000" cy="533400"/>
          </a:xfrm>
        </p:grpSpPr>
        <p:cxnSp>
          <p:nvCxnSpPr>
            <p:cNvPr id="930" name="Google Shape;930;p46"/>
            <p:cNvCxnSpPr/>
            <p:nvPr/>
          </p:nvCxnSpPr>
          <p:spPr>
            <a:xfrm>
              <a:off x="720025" y="4646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931" name="Google Shape;931;p46"/>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 name="Shape 935"/>
        <p:cNvGrpSpPr/>
        <p:nvPr/>
      </p:nvGrpSpPr>
      <p:grpSpPr>
        <a:xfrm>
          <a:off x="0" y="0"/>
          <a:ext cx="0" cy="0"/>
          <a:chOff x="0" y="0"/>
          <a:chExt cx="0" cy="0"/>
        </a:xfrm>
      </p:grpSpPr>
      <p:sp>
        <p:nvSpPr>
          <p:cNvPr id="936" name="Google Shape;936;p47"/>
          <p:cNvSpPr txBox="1"/>
          <p:nvPr>
            <p:ph idx="7" type="subTitle"/>
          </p:nvPr>
        </p:nvSpPr>
        <p:spPr>
          <a:xfrm>
            <a:off x="717550" y="2057400"/>
            <a:ext cx="2336400" cy="37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NO SENSE</a:t>
            </a:r>
            <a:endParaRPr/>
          </a:p>
        </p:txBody>
      </p:sp>
      <p:sp>
        <p:nvSpPr>
          <p:cNvPr id="937" name="Google Shape;937;p47"/>
          <p:cNvSpPr txBox="1"/>
          <p:nvPr>
            <p:ph idx="4" type="subTitle"/>
          </p:nvPr>
        </p:nvSpPr>
        <p:spPr>
          <a:xfrm>
            <a:off x="717550" y="4155899"/>
            <a:ext cx="23364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38" name="Google Shape;938;p47"/>
          <p:cNvSpPr txBox="1"/>
          <p:nvPr>
            <p:ph idx="5" type="subTitle"/>
          </p:nvPr>
        </p:nvSpPr>
        <p:spPr>
          <a:xfrm>
            <a:off x="3403800" y="4155899"/>
            <a:ext cx="23364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the only planet with rings</a:t>
            </a:r>
            <a:endParaRPr/>
          </a:p>
        </p:txBody>
      </p:sp>
      <p:sp>
        <p:nvSpPr>
          <p:cNvPr id="939" name="Google Shape;939;p47"/>
          <p:cNvSpPr txBox="1"/>
          <p:nvPr>
            <p:ph idx="1" type="subTitle"/>
          </p:nvPr>
        </p:nvSpPr>
        <p:spPr>
          <a:xfrm>
            <a:off x="717550" y="2425073"/>
            <a:ext cx="23364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a:t>
            </a:r>
            <a:endParaRPr/>
          </a:p>
        </p:txBody>
      </p:sp>
      <p:sp>
        <p:nvSpPr>
          <p:cNvPr id="940" name="Google Shape;940;p47"/>
          <p:cNvSpPr txBox="1"/>
          <p:nvPr>
            <p:ph idx="13" type="subTitle"/>
          </p:nvPr>
        </p:nvSpPr>
        <p:spPr>
          <a:xfrm>
            <a:off x="717550" y="3783600"/>
            <a:ext cx="2336400" cy="37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OBSERVER</a:t>
            </a:r>
            <a:endParaRPr/>
          </a:p>
        </p:txBody>
      </p:sp>
      <p:sp>
        <p:nvSpPr>
          <p:cNvPr id="941" name="Google Shape;941;p4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SCALE BY INTENSITY</a:t>
            </a:r>
            <a:endParaRPr/>
          </a:p>
        </p:txBody>
      </p:sp>
      <p:sp>
        <p:nvSpPr>
          <p:cNvPr id="942" name="Google Shape;942;p47"/>
          <p:cNvSpPr txBox="1"/>
          <p:nvPr>
            <p:ph idx="8" type="subTitle"/>
          </p:nvPr>
        </p:nvSpPr>
        <p:spPr>
          <a:xfrm>
            <a:off x="3403800" y="2057400"/>
            <a:ext cx="2336400" cy="37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BARELY SENSE</a:t>
            </a:r>
            <a:endParaRPr/>
          </a:p>
        </p:txBody>
      </p:sp>
      <p:sp>
        <p:nvSpPr>
          <p:cNvPr id="943" name="Google Shape;943;p47"/>
          <p:cNvSpPr txBox="1"/>
          <p:nvPr>
            <p:ph idx="9" type="subTitle"/>
          </p:nvPr>
        </p:nvSpPr>
        <p:spPr>
          <a:xfrm>
            <a:off x="6090050" y="2057400"/>
            <a:ext cx="2336400" cy="37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WEAK</a:t>
            </a:r>
            <a:endParaRPr/>
          </a:p>
        </p:txBody>
      </p:sp>
      <p:sp>
        <p:nvSpPr>
          <p:cNvPr id="944" name="Google Shape;944;p47"/>
          <p:cNvSpPr txBox="1"/>
          <p:nvPr>
            <p:ph idx="2" type="subTitle"/>
          </p:nvPr>
        </p:nvSpPr>
        <p:spPr>
          <a:xfrm>
            <a:off x="3403800" y="2425073"/>
            <a:ext cx="23364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45" name="Google Shape;945;p47"/>
          <p:cNvSpPr txBox="1"/>
          <p:nvPr>
            <p:ph idx="3" type="subTitle"/>
          </p:nvPr>
        </p:nvSpPr>
        <p:spPr>
          <a:xfrm>
            <a:off x="6090050" y="2425073"/>
            <a:ext cx="23364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946" name="Google Shape;946;p47"/>
          <p:cNvSpPr txBox="1"/>
          <p:nvPr>
            <p:ph idx="6" type="subTitle"/>
          </p:nvPr>
        </p:nvSpPr>
        <p:spPr>
          <a:xfrm>
            <a:off x="6090050" y="4155899"/>
            <a:ext cx="23364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a:t>
            </a:r>
            <a:r>
              <a:rPr lang="en"/>
              <a:t>the farthest planet from the Sun</a:t>
            </a:r>
            <a:endParaRPr/>
          </a:p>
        </p:txBody>
      </p:sp>
      <p:sp>
        <p:nvSpPr>
          <p:cNvPr id="947" name="Google Shape;947;p47"/>
          <p:cNvSpPr txBox="1"/>
          <p:nvPr>
            <p:ph idx="14" type="subTitle"/>
          </p:nvPr>
        </p:nvSpPr>
        <p:spPr>
          <a:xfrm>
            <a:off x="3403800" y="3783600"/>
            <a:ext cx="2336400" cy="37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STRONG</a:t>
            </a:r>
            <a:endParaRPr/>
          </a:p>
        </p:txBody>
      </p:sp>
      <p:sp>
        <p:nvSpPr>
          <p:cNvPr id="948" name="Google Shape;948;p47"/>
          <p:cNvSpPr txBox="1"/>
          <p:nvPr>
            <p:ph idx="15" type="subTitle"/>
          </p:nvPr>
        </p:nvSpPr>
        <p:spPr>
          <a:xfrm>
            <a:off x="6090050" y="3783600"/>
            <a:ext cx="2336400" cy="37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SLIGHTLY </a:t>
            </a:r>
            <a:endParaRPr/>
          </a:p>
        </p:txBody>
      </p:sp>
      <p:grpSp>
        <p:nvGrpSpPr>
          <p:cNvPr id="949" name="Google Shape;949;p47"/>
          <p:cNvGrpSpPr/>
          <p:nvPr/>
        </p:nvGrpSpPr>
        <p:grpSpPr>
          <a:xfrm>
            <a:off x="720025" y="502775"/>
            <a:ext cx="7704000" cy="457200"/>
            <a:chOff x="720025" y="540875"/>
            <a:chExt cx="7704000" cy="457200"/>
          </a:xfrm>
        </p:grpSpPr>
        <p:cxnSp>
          <p:nvCxnSpPr>
            <p:cNvPr id="950" name="Google Shape;950;p47"/>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951" name="Google Shape;951;p47"/>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
        <p:nvSpPr>
          <p:cNvPr id="952" name="Google Shape;952;p47"/>
          <p:cNvSpPr/>
          <p:nvPr/>
        </p:nvSpPr>
        <p:spPr>
          <a:xfrm>
            <a:off x="1511050" y="1242885"/>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I</a:t>
            </a:r>
            <a:endParaRPr b="1" sz="2000">
              <a:solidFill>
                <a:schemeClr val="dk1"/>
              </a:solidFill>
              <a:latin typeface="Prompt"/>
              <a:ea typeface="Prompt"/>
              <a:cs typeface="Prompt"/>
              <a:sym typeface="Prompt"/>
            </a:endParaRPr>
          </a:p>
        </p:txBody>
      </p:sp>
      <p:sp>
        <p:nvSpPr>
          <p:cNvPr id="953" name="Google Shape;953;p47"/>
          <p:cNvSpPr/>
          <p:nvPr/>
        </p:nvSpPr>
        <p:spPr>
          <a:xfrm>
            <a:off x="4197300" y="1242885"/>
            <a:ext cx="749400" cy="749400"/>
          </a:xfrm>
          <a:prstGeom prst="ellipse">
            <a:avLst/>
          </a:prstGeom>
          <a:solidFill>
            <a:schemeClr val="accent3"/>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II</a:t>
            </a:r>
            <a:endParaRPr>
              <a:solidFill>
                <a:schemeClr val="dk1"/>
              </a:solidFill>
            </a:endParaRPr>
          </a:p>
        </p:txBody>
      </p:sp>
      <p:sp>
        <p:nvSpPr>
          <p:cNvPr id="954" name="Google Shape;954;p47"/>
          <p:cNvSpPr/>
          <p:nvPr/>
        </p:nvSpPr>
        <p:spPr>
          <a:xfrm>
            <a:off x="6883550" y="1242885"/>
            <a:ext cx="749400" cy="749400"/>
          </a:xfrm>
          <a:prstGeom prst="ellipse">
            <a:avLst/>
          </a:prstGeom>
          <a:solidFill>
            <a:schemeClr val="accent4"/>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III</a:t>
            </a:r>
            <a:endParaRPr b="1" sz="2000">
              <a:solidFill>
                <a:schemeClr val="dk1"/>
              </a:solidFill>
              <a:latin typeface="Prompt"/>
              <a:ea typeface="Prompt"/>
              <a:cs typeface="Prompt"/>
              <a:sym typeface="Prompt"/>
            </a:endParaRPr>
          </a:p>
        </p:txBody>
      </p:sp>
      <p:sp>
        <p:nvSpPr>
          <p:cNvPr id="955" name="Google Shape;955;p47"/>
          <p:cNvSpPr/>
          <p:nvPr/>
        </p:nvSpPr>
        <p:spPr>
          <a:xfrm>
            <a:off x="1511050" y="2967060"/>
            <a:ext cx="749400" cy="749400"/>
          </a:xfrm>
          <a:prstGeom prst="ellipse">
            <a:avLst/>
          </a:prstGeom>
          <a:solidFill>
            <a:srgbClr val="81FFFE"/>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IV</a:t>
            </a:r>
            <a:endParaRPr b="1" sz="2000">
              <a:solidFill>
                <a:schemeClr val="dk1"/>
              </a:solidFill>
              <a:latin typeface="Prompt"/>
              <a:ea typeface="Prompt"/>
              <a:cs typeface="Prompt"/>
              <a:sym typeface="Prompt"/>
            </a:endParaRPr>
          </a:p>
        </p:txBody>
      </p:sp>
      <p:sp>
        <p:nvSpPr>
          <p:cNvPr id="956" name="Google Shape;956;p47"/>
          <p:cNvSpPr/>
          <p:nvPr/>
        </p:nvSpPr>
        <p:spPr>
          <a:xfrm>
            <a:off x="4197300" y="2967060"/>
            <a:ext cx="749400" cy="749400"/>
          </a:xfrm>
          <a:prstGeom prst="ellipse">
            <a:avLst/>
          </a:prstGeom>
          <a:solidFill>
            <a:schemeClr val="accent6"/>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V</a:t>
            </a:r>
            <a:endParaRPr b="1" sz="2000">
              <a:solidFill>
                <a:schemeClr val="dk1"/>
              </a:solidFill>
              <a:latin typeface="Prompt"/>
              <a:ea typeface="Prompt"/>
              <a:cs typeface="Prompt"/>
              <a:sym typeface="Prompt"/>
            </a:endParaRPr>
          </a:p>
        </p:txBody>
      </p:sp>
      <p:sp>
        <p:nvSpPr>
          <p:cNvPr id="957" name="Google Shape;957;p47"/>
          <p:cNvSpPr/>
          <p:nvPr/>
        </p:nvSpPr>
        <p:spPr>
          <a:xfrm>
            <a:off x="6883550" y="2967060"/>
            <a:ext cx="749400" cy="749400"/>
          </a:xfrm>
          <a:prstGeom prst="ellipse">
            <a:avLst/>
          </a:prstGeom>
          <a:solidFill>
            <a:srgbClr val="FFFF47"/>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VI</a:t>
            </a:r>
            <a:endParaRPr b="1" sz="2000">
              <a:solidFill>
                <a:schemeClr val="dk1"/>
              </a:solidFill>
              <a:latin typeface="Prompt"/>
              <a:ea typeface="Prompt"/>
              <a:cs typeface="Prompt"/>
              <a:sym typeface="Prompt"/>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1" name="Shape 961"/>
        <p:cNvGrpSpPr/>
        <p:nvPr/>
      </p:nvGrpSpPr>
      <p:grpSpPr>
        <a:xfrm>
          <a:off x="0" y="0"/>
          <a:ext cx="0" cy="0"/>
          <a:chOff x="0" y="0"/>
          <a:chExt cx="0" cy="0"/>
        </a:xfrm>
      </p:grpSpPr>
      <p:grpSp>
        <p:nvGrpSpPr>
          <p:cNvPr id="962" name="Google Shape;962;p48"/>
          <p:cNvGrpSpPr/>
          <p:nvPr/>
        </p:nvGrpSpPr>
        <p:grpSpPr>
          <a:xfrm>
            <a:off x="4429670" y="3521201"/>
            <a:ext cx="1090120" cy="571019"/>
            <a:chOff x="9538813" y="-58837"/>
            <a:chExt cx="1331200" cy="697300"/>
          </a:xfrm>
        </p:grpSpPr>
        <p:sp>
          <p:nvSpPr>
            <p:cNvPr id="963" name="Google Shape;963;p48"/>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8"/>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 name="Google Shape;965;p48"/>
          <p:cNvSpPr txBox="1"/>
          <p:nvPr>
            <p:ph type="title"/>
          </p:nvPr>
        </p:nvSpPr>
        <p:spPr>
          <a:xfrm>
            <a:off x="2194990" y="1666775"/>
            <a:ext cx="5019000" cy="151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BE SAFE!</a:t>
            </a:r>
            <a:endParaRPr/>
          </a:p>
        </p:txBody>
      </p:sp>
      <p:pic>
        <p:nvPicPr>
          <p:cNvPr id="966" name="Google Shape;966;p48"/>
          <p:cNvPicPr preferRelativeResize="0"/>
          <p:nvPr/>
        </p:nvPicPr>
        <p:blipFill>
          <a:blip r:embed="rId3">
            <a:alphaModFix/>
          </a:blip>
          <a:stretch>
            <a:fillRect/>
          </a:stretch>
        </p:blipFill>
        <p:spPr>
          <a:xfrm>
            <a:off x="6741894" y="2421826"/>
            <a:ext cx="3541229" cy="5288277"/>
          </a:xfrm>
          <a:prstGeom prst="rect">
            <a:avLst/>
          </a:prstGeom>
          <a:noFill/>
          <a:ln>
            <a:noFill/>
          </a:ln>
        </p:spPr>
      </p:pic>
      <p:pic>
        <p:nvPicPr>
          <p:cNvPr id="967" name="Google Shape;967;p48"/>
          <p:cNvPicPr preferRelativeResize="0"/>
          <p:nvPr/>
        </p:nvPicPr>
        <p:blipFill>
          <a:blip r:embed="rId4">
            <a:alphaModFix/>
          </a:blip>
          <a:stretch>
            <a:fillRect/>
          </a:stretch>
        </p:blipFill>
        <p:spPr>
          <a:xfrm>
            <a:off x="3412600" y="4443685"/>
            <a:ext cx="3251170" cy="3266424"/>
          </a:xfrm>
          <a:prstGeom prst="rect">
            <a:avLst/>
          </a:prstGeom>
          <a:noFill/>
          <a:ln>
            <a:noFill/>
          </a:ln>
        </p:spPr>
      </p:pic>
      <p:grpSp>
        <p:nvGrpSpPr>
          <p:cNvPr id="968" name="Google Shape;968;p48"/>
          <p:cNvGrpSpPr/>
          <p:nvPr/>
        </p:nvGrpSpPr>
        <p:grpSpPr>
          <a:xfrm>
            <a:off x="113938" y="2567025"/>
            <a:ext cx="1032400" cy="541100"/>
            <a:chOff x="9968938" y="-987062"/>
            <a:chExt cx="1032400" cy="541100"/>
          </a:xfrm>
        </p:grpSpPr>
        <p:sp>
          <p:nvSpPr>
            <p:cNvPr id="969" name="Google Shape;969;p48"/>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8"/>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48"/>
          <p:cNvGrpSpPr/>
          <p:nvPr/>
        </p:nvGrpSpPr>
        <p:grpSpPr>
          <a:xfrm>
            <a:off x="4240206" y="630272"/>
            <a:ext cx="663603" cy="346479"/>
            <a:chOff x="10693413" y="1879088"/>
            <a:chExt cx="1894925" cy="989375"/>
          </a:xfrm>
        </p:grpSpPr>
        <p:sp>
          <p:nvSpPr>
            <p:cNvPr id="972" name="Google Shape;972;p48"/>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8"/>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74" name="Google Shape;974;p48"/>
          <p:cNvPicPr preferRelativeResize="0"/>
          <p:nvPr/>
        </p:nvPicPr>
        <p:blipFill>
          <a:blip r:embed="rId3">
            <a:alphaModFix/>
          </a:blip>
          <a:stretch>
            <a:fillRect/>
          </a:stretch>
        </p:blipFill>
        <p:spPr>
          <a:xfrm flipH="1">
            <a:off x="-436781" y="3871126"/>
            <a:ext cx="3541229" cy="5288277"/>
          </a:xfrm>
          <a:prstGeom prst="rect">
            <a:avLst/>
          </a:prstGeom>
          <a:noFill/>
          <a:ln>
            <a:noFill/>
          </a:ln>
        </p:spPr>
      </p:pic>
      <p:grpSp>
        <p:nvGrpSpPr>
          <p:cNvPr id="975" name="Google Shape;975;p48"/>
          <p:cNvGrpSpPr/>
          <p:nvPr/>
        </p:nvGrpSpPr>
        <p:grpSpPr>
          <a:xfrm>
            <a:off x="1927581" y="1666781"/>
            <a:ext cx="5553818" cy="1514334"/>
            <a:chOff x="1812784" y="502775"/>
            <a:chExt cx="5518500" cy="928925"/>
          </a:xfrm>
        </p:grpSpPr>
        <p:cxnSp>
          <p:nvCxnSpPr>
            <p:cNvPr id="976" name="Google Shape;976;p48"/>
            <p:cNvCxnSpPr/>
            <p:nvPr/>
          </p:nvCxnSpPr>
          <p:spPr>
            <a:xfrm>
              <a:off x="1812784" y="1431700"/>
              <a:ext cx="5518500" cy="0"/>
            </a:xfrm>
            <a:prstGeom prst="straightConnector1">
              <a:avLst/>
            </a:prstGeom>
            <a:noFill/>
            <a:ln cap="flat" cmpd="sng" w="9525">
              <a:solidFill>
                <a:schemeClr val="lt1"/>
              </a:solidFill>
              <a:prstDash val="solid"/>
              <a:round/>
              <a:headEnd len="med" w="med" type="none"/>
              <a:tailEnd len="med" w="med" type="none"/>
            </a:ln>
          </p:spPr>
        </p:cxnSp>
        <p:cxnSp>
          <p:nvCxnSpPr>
            <p:cNvPr id="977" name="Google Shape;977;p48"/>
            <p:cNvCxnSpPr/>
            <p:nvPr/>
          </p:nvCxnSpPr>
          <p:spPr>
            <a:xfrm>
              <a:off x="1812784" y="502775"/>
              <a:ext cx="55185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 name="Shape 981"/>
        <p:cNvGrpSpPr/>
        <p:nvPr/>
      </p:nvGrpSpPr>
      <p:grpSpPr>
        <a:xfrm>
          <a:off x="0" y="0"/>
          <a:ext cx="0" cy="0"/>
          <a:chOff x="0" y="0"/>
          <a:chExt cx="0" cy="0"/>
        </a:xfrm>
      </p:grpSpPr>
      <p:sp>
        <p:nvSpPr>
          <p:cNvPr id="982" name="Google Shape;982;p49"/>
          <p:cNvSpPr txBox="1"/>
          <p:nvPr>
            <p:ph type="title"/>
          </p:nvPr>
        </p:nvSpPr>
        <p:spPr>
          <a:xfrm>
            <a:off x="2290050" y="3138285"/>
            <a:ext cx="45639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983" name="Google Shape;983;p49"/>
          <p:cNvSpPr txBox="1"/>
          <p:nvPr>
            <p:ph idx="1" type="subTitle"/>
          </p:nvPr>
        </p:nvSpPr>
        <p:spPr>
          <a:xfrm>
            <a:off x="1458150" y="1435650"/>
            <a:ext cx="6227700" cy="16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984" name="Google Shape;984;p49"/>
          <p:cNvGrpSpPr/>
          <p:nvPr/>
        </p:nvGrpSpPr>
        <p:grpSpPr>
          <a:xfrm>
            <a:off x="1711210" y="3100599"/>
            <a:ext cx="5721581" cy="607272"/>
            <a:chOff x="1812784" y="350375"/>
            <a:chExt cx="5518500" cy="1081325"/>
          </a:xfrm>
        </p:grpSpPr>
        <p:cxnSp>
          <p:nvCxnSpPr>
            <p:cNvPr id="985" name="Google Shape;985;p49"/>
            <p:cNvCxnSpPr/>
            <p:nvPr/>
          </p:nvCxnSpPr>
          <p:spPr>
            <a:xfrm>
              <a:off x="1812784" y="1431700"/>
              <a:ext cx="5518500" cy="0"/>
            </a:xfrm>
            <a:prstGeom prst="straightConnector1">
              <a:avLst/>
            </a:prstGeom>
            <a:noFill/>
            <a:ln cap="flat" cmpd="sng" w="9525">
              <a:solidFill>
                <a:schemeClr val="lt1"/>
              </a:solidFill>
              <a:prstDash val="solid"/>
              <a:round/>
              <a:headEnd len="med" w="med" type="none"/>
              <a:tailEnd len="med" w="med" type="none"/>
            </a:ln>
          </p:spPr>
        </p:cxnSp>
        <p:cxnSp>
          <p:nvCxnSpPr>
            <p:cNvPr id="986" name="Google Shape;986;p49"/>
            <p:cNvCxnSpPr/>
            <p:nvPr/>
          </p:nvCxnSpPr>
          <p:spPr>
            <a:xfrm>
              <a:off x="1812784" y="350375"/>
              <a:ext cx="5518500" cy="0"/>
            </a:xfrm>
            <a:prstGeom prst="straightConnector1">
              <a:avLst/>
            </a:prstGeom>
            <a:noFill/>
            <a:ln cap="flat" cmpd="sng" w="9525">
              <a:solidFill>
                <a:schemeClr val="lt1"/>
              </a:solidFill>
              <a:prstDash val="solid"/>
              <a:round/>
              <a:headEnd len="med" w="med" type="none"/>
              <a:tailEnd len="med" w="med" type="none"/>
            </a:ln>
          </p:spPr>
        </p:cxnSp>
      </p:grpSp>
      <p:grpSp>
        <p:nvGrpSpPr>
          <p:cNvPr id="987" name="Google Shape;987;p49"/>
          <p:cNvGrpSpPr/>
          <p:nvPr/>
        </p:nvGrpSpPr>
        <p:grpSpPr>
          <a:xfrm>
            <a:off x="3947895" y="4154676"/>
            <a:ext cx="1090120" cy="571019"/>
            <a:chOff x="9538813" y="-58837"/>
            <a:chExt cx="1331200" cy="697300"/>
          </a:xfrm>
        </p:grpSpPr>
        <p:sp>
          <p:nvSpPr>
            <p:cNvPr id="988" name="Google Shape;988;p49"/>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9"/>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49"/>
          <p:cNvGrpSpPr/>
          <p:nvPr/>
        </p:nvGrpSpPr>
        <p:grpSpPr>
          <a:xfrm>
            <a:off x="7055463" y="287850"/>
            <a:ext cx="1894925" cy="989375"/>
            <a:chOff x="10693413" y="1879088"/>
            <a:chExt cx="1894925" cy="989375"/>
          </a:xfrm>
        </p:grpSpPr>
        <p:sp>
          <p:nvSpPr>
            <p:cNvPr id="991" name="Google Shape;991;p49"/>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9"/>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49"/>
          <p:cNvGrpSpPr/>
          <p:nvPr/>
        </p:nvGrpSpPr>
        <p:grpSpPr>
          <a:xfrm>
            <a:off x="1330631" y="729597"/>
            <a:ext cx="663603" cy="346479"/>
            <a:chOff x="10693413" y="1879088"/>
            <a:chExt cx="1894925" cy="989375"/>
          </a:xfrm>
        </p:grpSpPr>
        <p:sp>
          <p:nvSpPr>
            <p:cNvPr id="994" name="Google Shape;994;p49"/>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9"/>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99" name="Shape 999"/>
        <p:cNvGrpSpPr/>
        <p:nvPr/>
      </p:nvGrpSpPr>
      <p:grpSpPr>
        <a:xfrm>
          <a:off x="0" y="0"/>
          <a:ext cx="0" cy="0"/>
          <a:chOff x="0" y="0"/>
          <a:chExt cx="0" cy="0"/>
        </a:xfrm>
      </p:grpSpPr>
      <p:sp>
        <p:nvSpPr>
          <p:cNvPr id="1000" name="Google Shape;1000;p50"/>
          <p:cNvSpPr txBox="1"/>
          <p:nvPr>
            <p:ph type="title"/>
          </p:nvPr>
        </p:nvSpPr>
        <p:spPr>
          <a:xfrm>
            <a:off x="497850" y="4063075"/>
            <a:ext cx="8148300" cy="69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4" name="Shape 1004"/>
        <p:cNvGrpSpPr/>
        <p:nvPr/>
      </p:nvGrpSpPr>
      <p:grpSpPr>
        <a:xfrm>
          <a:off x="0" y="0"/>
          <a:ext cx="0" cy="0"/>
          <a:chOff x="0" y="0"/>
          <a:chExt cx="0" cy="0"/>
        </a:xfrm>
      </p:grpSpPr>
      <p:sp>
        <p:nvSpPr>
          <p:cNvPr id="1005" name="Google Shape;1005;p51"/>
          <p:cNvSpPr txBox="1"/>
          <p:nvPr>
            <p:ph type="title"/>
          </p:nvPr>
        </p:nvSpPr>
        <p:spPr>
          <a:xfrm>
            <a:off x="1284000" y="1666200"/>
            <a:ext cx="6576000" cy="14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22 MAY, 1960</a:t>
            </a:r>
            <a:endParaRPr/>
          </a:p>
        </p:txBody>
      </p:sp>
      <p:sp>
        <p:nvSpPr>
          <p:cNvPr id="1006" name="Google Shape;1006;p51"/>
          <p:cNvSpPr txBox="1"/>
          <p:nvPr>
            <p:ph idx="1" type="subTitle"/>
          </p:nvPr>
        </p:nvSpPr>
        <p:spPr>
          <a:xfrm>
            <a:off x="1284000" y="3069625"/>
            <a:ext cx="6576000" cy="45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Valdivia earthquake of 1960, strongest earthquake in history</a:t>
            </a:r>
            <a:endParaRPr/>
          </a:p>
        </p:txBody>
      </p:sp>
      <p:grpSp>
        <p:nvGrpSpPr>
          <p:cNvPr id="1007" name="Google Shape;1007;p51"/>
          <p:cNvGrpSpPr/>
          <p:nvPr/>
        </p:nvGrpSpPr>
        <p:grpSpPr>
          <a:xfrm>
            <a:off x="961485" y="1827238"/>
            <a:ext cx="7094584" cy="1081325"/>
            <a:chOff x="1812784" y="350375"/>
            <a:chExt cx="5518500" cy="1081325"/>
          </a:xfrm>
        </p:grpSpPr>
        <p:cxnSp>
          <p:nvCxnSpPr>
            <p:cNvPr id="1008" name="Google Shape;1008;p51"/>
            <p:cNvCxnSpPr/>
            <p:nvPr/>
          </p:nvCxnSpPr>
          <p:spPr>
            <a:xfrm>
              <a:off x="1812784" y="1431700"/>
              <a:ext cx="5518500" cy="0"/>
            </a:xfrm>
            <a:prstGeom prst="straightConnector1">
              <a:avLst/>
            </a:prstGeom>
            <a:noFill/>
            <a:ln cap="flat" cmpd="sng" w="9525">
              <a:solidFill>
                <a:schemeClr val="lt1"/>
              </a:solidFill>
              <a:prstDash val="solid"/>
              <a:round/>
              <a:headEnd len="med" w="med" type="none"/>
              <a:tailEnd len="med" w="med" type="none"/>
            </a:ln>
          </p:spPr>
        </p:cxnSp>
        <p:cxnSp>
          <p:nvCxnSpPr>
            <p:cNvPr id="1009" name="Google Shape;1009;p51"/>
            <p:cNvCxnSpPr/>
            <p:nvPr/>
          </p:nvCxnSpPr>
          <p:spPr>
            <a:xfrm>
              <a:off x="1812784" y="350375"/>
              <a:ext cx="5518500" cy="0"/>
            </a:xfrm>
            <a:prstGeom prst="straightConnector1">
              <a:avLst/>
            </a:prstGeom>
            <a:noFill/>
            <a:ln cap="flat" cmpd="sng" w="9525">
              <a:solidFill>
                <a:schemeClr val="lt1"/>
              </a:solidFill>
              <a:prstDash val="solid"/>
              <a:round/>
              <a:headEnd len="med" w="med" type="none"/>
              <a:tailEnd len="med" w="med" type="none"/>
            </a:ln>
          </p:spPr>
        </p:cxnSp>
      </p:grpSp>
      <p:pic>
        <p:nvPicPr>
          <p:cNvPr id="1010" name="Google Shape;1010;p51"/>
          <p:cNvPicPr preferRelativeResize="0"/>
          <p:nvPr/>
        </p:nvPicPr>
        <p:blipFill>
          <a:blip r:embed="rId3">
            <a:alphaModFix/>
          </a:blip>
          <a:stretch>
            <a:fillRect/>
          </a:stretch>
        </p:blipFill>
        <p:spPr>
          <a:xfrm>
            <a:off x="6523850" y="2978450"/>
            <a:ext cx="3073049" cy="3401948"/>
          </a:xfrm>
          <a:prstGeom prst="rect">
            <a:avLst/>
          </a:prstGeom>
          <a:noFill/>
          <a:ln>
            <a:noFill/>
          </a:ln>
        </p:spPr>
      </p:pic>
      <p:grpSp>
        <p:nvGrpSpPr>
          <p:cNvPr id="1011" name="Google Shape;1011;p51"/>
          <p:cNvGrpSpPr/>
          <p:nvPr/>
        </p:nvGrpSpPr>
        <p:grpSpPr>
          <a:xfrm>
            <a:off x="6121013" y="3796850"/>
            <a:ext cx="1032400" cy="541100"/>
            <a:chOff x="9968938" y="-987062"/>
            <a:chExt cx="1032400" cy="541100"/>
          </a:xfrm>
        </p:grpSpPr>
        <p:sp>
          <p:nvSpPr>
            <p:cNvPr id="1012" name="Google Shape;1012;p51"/>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1"/>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51"/>
          <p:cNvGrpSpPr/>
          <p:nvPr/>
        </p:nvGrpSpPr>
        <p:grpSpPr>
          <a:xfrm>
            <a:off x="3319595" y="4608501"/>
            <a:ext cx="1090120" cy="571019"/>
            <a:chOff x="9538813" y="-58837"/>
            <a:chExt cx="1331200" cy="697300"/>
          </a:xfrm>
        </p:grpSpPr>
        <p:sp>
          <p:nvSpPr>
            <p:cNvPr id="1015" name="Google Shape;1015;p51"/>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1"/>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51"/>
          <p:cNvGrpSpPr/>
          <p:nvPr/>
        </p:nvGrpSpPr>
        <p:grpSpPr>
          <a:xfrm>
            <a:off x="4462931" y="1075272"/>
            <a:ext cx="663603" cy="346479"/>
            <a:chOff x="10693413" y="1879088"/>
            <a:chExt cx="1894925" cy="989375"/>
          </a:xfrm>
        </p:grpSpPr>
        <p:sp>
          <p:nvSpPr>
            <p:cNvPr id="1018" name="Google Shape;1018;p51"/>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1"/>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 name="Shape 1023"/>
        <p:cNvGrpSpPr/>
        <p:nvPr/>
      </p:nvGrpSpPr>
      <p:grpSpPr>
        <a:xfrm>
          <a:off x="0" y="0"/>
          <a:ext cx="0" cy="0"/>
          <a:chOff x="0" y="0"/>
          <a:chExt cx="0" cy="0"/>
        </a:xfrm>
      </p:grpSpPr>
      <p:sp>
        <p:nvSpPr>
          <p:cNvPr id="1024" name="Google Shape;1024;p52"/>
          <p:cNvSpPr txBox="1"/>
          <p:nvPr>
            <p:ph type="title"/>
          </p:nvPr>
        </p:nvSpPr>
        <p:spPr>
          <a:xfrm>
            <a:off x="2206800" y="540000"/>
            <a:ext cx="47304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10,000</a:t>
            </a:r>
            <a:endParaRPr/>
          </a:p>
        </p:txBody>
      </p:sp>
      <p:sp>
        <p:nvSpPr>
          <p:cNvPr id="1025" name="Google Shape;1025;p52"/>
          <p:cNvSpPr txBox="1"/>
          <p:nvPr>
            <p:ph idx="1" type="subTitle"/>
          </p:nvPr>
        </p:nvSpPr>
        <p:spPr>
          <a:xfrm>
            <a:off x="2206800" y="1368300"/>
            <a:ext cx="4730400" cy="40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026" name="Google Shape;1026;p52"/>
          <p:cNvSpPr txBox="1"/>
          <p:nvPr>
            <p:ph idx="2" type="title"/>
          </p:nvPr>
        </p:nvSpPr>
        <p:spPr>
          <a:xfrm>
            <a:off x="2206800" y="1958048"/>
            <a:ext cx="47304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a:t>
            </a:r>
            <a:endParaRPr/>
          </a:p>
        </p:txBody>
      </p:sp>
      <p:sp>
        <p:nvSpPr>
          <p:cNvPr id="1027" name="Google Shape;1027;p52"/>
          <p:cNvSpPr txBox="1"/>
          <p:nvPr>
            <p:ph idx="3" type="subTitle"/>
          </p:nvPr>
        </p:nvSpPr>
        <p:spPr>
          <a:xfrm>
            <a:off x="2206800" y="2786412"/>
            <a:ext cx="4730400" cy="40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very high temperatures</a:t>
            </a:r>
            <a:endParaRPr/>
          </a:p>
        </p:txBody>
      </p:sp>
      <p:sp>
        <p:nvSpPr>
          <p:cNvPr id="1028" name="Google Shape;1028;p52"/>
          <p:cNvSpPr txBox="1"/>
          <p:nvPr>
            <p:ph idx="4" type="title"/>
          </p:nvPr>
        </p:nvSpPr>
        <p:spPr>
          <a:xfrm>
            <a:off x="2206800" y="3376097"/>
            <a:ext cx="47304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250</a:t>
            </a:r>
            <a:endParaRPr/>
          </a:p>
        </p:txBody>
      </p:sp>
      <p:sp>
        <p:nvSpPr>
          <p:cNvPr id="1029" name="Google Shape;1029;p52"/>
          <p:cNvSpPr txBox="1"/>
          <p:nvPr>
            <p:ph idx="5" type="subTitle"/>
          </p:nvPr>
        </p:nvSpPr>
        <p:spPr>
          <a:xfrm>
            <a:off x="2206800" y="4204525"/>
            <a:ext cx="4730400" cy="40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1030" name="Google Shape;1030;p52"/>
          <p:cNvGrpSpPr/>
          <p:nvPr/>
        </p:nvGrpSpPr>
        <p:grpSpPr>
          <a:xfrm>
            <a:off x="7541845" y="2576351"/>
            <a:ext cx="1090120" cy="571019"/>
            <a:chOff x="9538813" y="-58837"/>
            <a:chExt cx="1331200" cy="697300"/>
          </a:xfrm>
        </p:grpSpPr>
        <p:sp>
          <p:nvSpPr>
            <p:cNvPr id="1031" name="Google Shape;1031;p52"/>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2"/>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52"/>
          <p:cNvGrpSpPr/>
          <p:nvPr/>
        </p:nvGrpSpPr>
        <p:grpSpPr>
          <a:xfrm>
            <a:off x="1009968" y="1859997"/>
            <a:ext cx="663603" cy="346479"/>
            <a:chOff x="10693413" y="1879088"/>
            <a:chExt cx="1894925" cy="989375"/>
          </a:xfrm>
        </p:grpSpPr>
        <p:sp>
          <p:nvSpPr>
            <p:cNvPr id="1034" name="Google Shape;1034;p52"/>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2"/>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 name="Google Shape;1036;p52"/>
          <p:cNvGrpSpPr/>
          <p:nvPr/>
        </p:nvGrpSpPr>
        <p:grpSpPr>
          <a:xfrm>
            <a:off x="1914014" y="2786398"/>
            <a:ext cx="5315971" cy="402577"/>
            <a:chOff x="1812784" y="350375"/>
            <a:chExt cx="5518500" cy="1081325"/>
          </a:xfrm>
        </p:grpSpPr>
        <p:cxnSp>
          <p:nvCxnSpPr>
            <p:cNvPr id="1037" name="Google Shape;1037;p52"/>
            <p:cNvCxnSpPr/>
            <p:nvPr/>
          </p:nvCxnSpPr>
          <p:spPr>
            <a:xfrm>
              <a:off x="1812784" y="1431700"/>
              <a:ext cx="5518500" cy="0"/>
            </a:xfrm>
            <a:prstGeom prst="straightConnector1">
              <a:avLst/>
            </a:prstGeom>
            <a:noFill/>
            <a:ln cap="flat" cmpd="sng" w="9525">
              <a:solidFill>
                <a:schemeClr val="dk1"/>
              </a:solidFill>
              <a:prstDash val="solid"/>
              <a:round/>
              <a:headEnd len="med" w="med" type="none"/>
              <a:tailEnd len="med" w="med" type="none"/>
            </a:ln>
          </p:spPr>
        </p:cxnSp>
        <p:cxnSp>
          <p:nvCxnSpPr>
            <p:cNvPr id="1038" name="Google Shape;1038;p52"/>
            <p:cNvCxnSpPr/>
            <p:nvPr/>
          </p:nvCxnSpPr>
          <p:spPr>
            <a:xfrm>
              <a:off x="1812784" y="350375"/>
              <a:ext cx="5518500" cy="0"/>
            </a:xfrm>
            <a:prstGeom prst="straightConnector1">
              <a:avLst/>
            </a:prstGeom>
            <a:noFill/>
            <a:ln cap="flat" cmpd="sng" w="9525">
              <a:solidFill>
                <a:schemeClr val="dk1"/>
              </a:solidFill>
              <a:prstDash val="solid"/>
              <a:round/>
              <a:headEnd len="med" w="med" type="none"/>
              <a:tailEnd len="med" w="med" type="none"/>
            </a:ln>
          </p:spPr>
        </p:cxnSp>
      </p:grpSp>
      <p:grpSp>
        <p:nvGrpSpPr>
          <p:cNvPr id="1039" name="Google Shape;1039;p52"/>
          <p:cNvGrpSpPr/>
          <p:nvPr/>
        </p:nvGrpSpPr>
        <p:grpSpPr>
          <a:xfrm>
            <a:off x="1914014" y="1368298"/>
            <a:ext cx="5315971" cy="402577"/>
            <a:chOff x="1812784" y="350375"/>
            <a:chExt cx="5518500" cy="1081325"/>
          </a:xfrm>
        </p:grpSpPr>
        <p:cxnSp>
          <p:nvCxnSpPr>
            <p:cNvPr id="1040" name="Google Shape;1040;p52"/>
            <p:cNvCxnSpPr/>
            <p:nvPr/>
          </p:nvCxnSpPr>
          <p:spPr>
            <a:xfrm>
              <a:off x="1812784" y="1431700"/>
              <a:ext cx="5518500" cy="0"/>
            </a:xfrm>
            <a:prstGeom prst="straightConnector1">
              <a:avLst/>
            </a:prstGeom>
            <a:noFill/>
            <a:ln cap="flat" cmpd="sng" w="9525">
              <a:solidFill>
                <a:schemeClr val="dk1"/>
              </a:solidFill>
              <a:prstDash val="solid"/>
              <a:round/>
              <a:headEnd len="med" w="med" type="none"/>
              <a:tailEnd len="med" w="med" type="none"/>
            </a:ln>
          </p:spPr>
        </p:cxnSp>
        <p:cxnSp>
          <p:nvCxnSpPr>
            <p:cNvPr id="1041" name="Google Shape;1041;p52"/>
            <p:cNvCxnSpPr/>
            <p:nvPr/>
          </p:nvCxnSpPr>
          <p:spPr>
            <a:xfrm>
              <a:off x="1812784" y="350375"/>
              <a:ext cx="5518500" cy="0"/>
            </a:xfrm>
            <a:prstGeom prst="straightConnector1">
              <a:avLst/>
            </a:prstGeom>
            <a:noFill/>
            <a:ln cap="flat" cmpd="sng" w="9525">
              <a:solidFill>
                <a:schemeClr val="dk1"/>
              </a:solidFill>
              <a:prstDash val="solid"/>
              <a:round/>
              <a:headEnd len="med" w="med" type="none"/>
              <a:tailEnd len="med" w="med" type="none"/>
            </a:ln>
          </p:spPr>
        </p:cxnSp>
      </p:grpSp>
      <p:grpSp>
        <p:nvGrpSpPr>
          <p:cNvPr id="1042" name="Google Shape;1042;p52"/>
          <p:cNvGrpSpPr/>
          <p:nvPr/>
        </p:nvGrpSpPr>
        <p:grpSpPr>
          <a:xfrm>
            <a:off x="1914014" y="4204498"/>
            <a:ext cx="5315971" cy="402577"/>
            <a:chOff x="1812784" y="350375"/>
            <a:chExt cx="5518500" cy="1081325"/>
          </a:xfrm>
        </p:grpSpPr>
        <p:cxnSp>
          <p:nvCxnSpPr>
            <p:cNvPr id="1043" name="Google Shape;1043;p52"/>
            <p:cNvCxnSpPr/>
            <p:nvPr/>
          </p:nvCxnSpPr>
          <p:spPr>
            <a:xfrm>
              <a:off x="1812784" y="1431700"/>
              <a:ext cx="5518500" cy="0"/>
            </a:xfrm>
            <a:prstGeom prst="straightConnector1">
              <a:avLst/>
            </a:prstGeom>
            <a:noFill/>
            <a:ln cap="flat" cmpd="sng" w="9525">
              <a:solidFill>
                <a:schemeClr val="dk1"/>
              </a:solidFill>
              <a:prstDash val="solid"/>
              <a:round/>
              <a:headEnd len="med" w="med" type="none"/>
              <a:tailEnd len="med" w="med" type="none"/>
            </a:ln>
          </p:spPr>
        </p:cxnSp>
        <p:cxnSp>
          <p:nvCxnSpPr>
            <p:cNvPr id="1044" name="Google Shape;1044;p52"/>
            <p:cNvCxnSpPr/>
            <p:nvPr/>
          </p:nvCxnSpPr>
          <p:spPr>
            <a:xfrm>
              <a:off x="1812784" y="350375"/>
              <a:ext cx="5518500" cy="0"/>
            </a:xfrm>
            <a:prstGeom prst="straightConnector1">
              <a:avLst/>
            </a:prstGeom>
            <a:noFill/>
            <a:ln cap="flat" cmpd="sng" w="9525">
              <a:solidFill>
                <a:schemeClr val="dk1"/>
              </a:solidFill>
              <a:prstDash val="solid"/>
              <a:round/>
              <a:headEnd len="med" w="med" type="none"/>
              <a:tailEnd len="med" w="med" type="none"/>
            </a:ln>
          </p:spPr>
        </p:cxn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8" name="Shape 1048"/>
        <p:cNvGrpSpPr/>
        <p:nvPr/>
      </p:nvGrpSpPr>
      <p:grpSpPr>
        <a:xfrm>
          <a:off x="0" y="0"/>
          <a:ext cx="0" cy="0"/>
          <a:chOff x="0" y="0"/>
          <a:chExt cx="0" cy="0"/>
        </a:xfrm>
      </p:grpSpPr>
      <p:sp>
        <p:nvSpPr>
          <p:cNvPr id="1049" name="Google Shape;1049;p53"/>
          <p:cNvSpPr/>
          <p:nvPr/>
        </p:nvSpPr>
        <p:spPr>
          <a:xfrm>
            <a:off x="1191233" y="1622216"/>
            <a:ext cx="826500" cy="826500"/>
          </a:xfrm>
          <a:prstGeom prst="ellipse">
            <a:avLst/>
          </a:prstGeom>
          <a:solidFill>
            <a:srgbClr val="FFFFFF"/>
          </a:solidFill>
          <a:ln>
            <a:noFill/>
          </a:ln>
          <a:effectLst>
            <a:outerShdw rotWithShape="0" algn="bl" dir="21540000" dist="57150">
              <a:srgbClr val="C0D7ED">
                <a:alpha val="9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EARTHQUAKES AND TIDAL WAVES</a:t>
            </a:r>
            <a:endParaRPr/>
          </a:p>
        </p:txBody>
      </p:sp>
      <p:grpSp>
        <p:nvGrpSpPr>
          <p:cNvPr id="1051" name="Google Shape;1051;p53"/>
          <p:cNvGrpSpPr/>
          <p:nvPr/>
        </p:nvGrpSpPr>
        <p:grpSpPr>
          <a:xfrm>
            <a:off x="720025" y="502775"/>
            <a:ext cx="7704000" cy="457200"/>
            <a:chOff x="720025" y="540875"/>
            <a:chExt cx="7704000" cy="457200"/>
          </a:xfrm>
        </p:grpSpPr>
        <p:cxnSp>
          <p:nvCxnSpPr>
            <p:cNvPr id="1052" name="Google Shape;1052;p53"/>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1053" name="Google Shape;1053;p53"/>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
        <p:nvSpPr>
          <p:cNvPr id="1054" name="Google Shape;1054;p53"/>
          <p:cNvSpPr txBox="1"/>
          <p:nvPr/>
        </p:nvSpPr>
        <p:spPr>
          <a:xfrm>
            <a:off x="5721972" y="3394690"/>
            <a:ext cx="2230795" cy="38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TIDAL WAVES</a:t>
            </a:r>
            <a:endParaRPr b="1" sz="2000">
              <a:solidFill>
                <a:srgbClr val="00422D"/>
              </a:solidFill>
              <a:latin typeface="Prompt"/>
              <a:ea typeface="Prompt"/>
              <a:cs typeface="Prompt"/>
              <a:sym typeface="Prompt"/>
            </a:endParaRPr>
          </a:p>
        </p:txBody>
      </p:sp>
      <p:sp>
        <p:nvSpPr>
          <p:cNvPr id="1055" name="Google Shape;1055;p53"/>
          <p:cNvSpPr txBox="1"/>
          <p:nvPr/>
        </p:nvSpPr>
        <p:spPr>
          <a:xfrm>
            <a:off x="5721972" y="3778638"/>
            <a:ext cx="2230795"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Venus is the second planet from the Sun</a:t>
            </a:r>
            <a:endParaRPr>
              <a:solidFill>
                <a:srgbClr val="191919"/>
              </a:solidFill>
              <a:latin typeface="Merriweather"/>
              <a:ea typeface="Merriweather"/>
              <a:cs typeface="Merriweather"/>
              <a:sym typeface="Merriweather"/>
            </a:endParaRPr>
          </a:p>
        </p:txBody>
      </p:sp>
      <p:sp>
        <p:nvSpPr>
          <p:cNvPr id="1056" name="Google Shape;1056;p53"/>
          <p:cNvSpPr/>
          <p:nvPr/>
        </p:nvSpPr>
        <p:spPr>
          <a:xfrm>
            <a:off x="2528792" y="3142956"/>
            <a:ext cx="1344600" cy="134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3"/>
          <p:cNvSpPr/>
          <p:nvPr/>
        </p:nvSpPr>
        <p:spPr>
          <a:xfrm>
            <a:off x="2528792" y="3142956"/>
            <a:ext cx="1344600" cy="1344600"/>
          </a:xfrm>
          <a:prstGeom prst="pie">
            <a:avLst>
              <a:gd fmla="val 16188758" name="adj1"/>
              <a:gd fmla="val 21577540"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3"/>
          <p:cNvSpPr/>
          <p:nvPr/>
        </p:nvSpPr>
        <p:spPr>
          <a:xfrm>
            <a:off x="4384484" y="3402023"/>
            <a:ext cx="826500" cy="826500"/>
          </a:xfrm>
          <a:prstGeom prst="ellipse">
            <a:avLst/>
          </a:prstGeom>
          <a:solidFill>
            <a:srgbClr val="FFFFFF"/>
          </a:solidFill>
          <a:ln>
            <a:noFill/>
          </a:ln>
          <a:effectLst>
            <a:outerShdw rotWithShape="0" algn="bl" dir="21540000" dist="57150">
              <a:srgbClr val="C0D7ED">
                <a:alpha val="9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3"/>
          <p:cNvSpPr/>
          <p:nvPr/>
        </p:nvSpPr>
        <p:spPr>
          <a:xfrm>
            <a:off x="1191233" y="3402023"/>
            <a:ext cx="826500" cy="826500"/>
          </a:xfrm>
          <a:prstGeom prst="ellipse">
            <a:avLst/>
          </a:prstGeom>
          <a:solidFill>
            <a:srgbClr val="FFFFFF"/>
          </a:solidFill>
          <a:ln>
            <a:noFill/>
          </a:ln>
          <a:effectLst>
            <a:outerShdw rotWithShape="0" algn="bl" dir="21540000" dist="57150">
              <a:srgbClr val="C0D7ED">
                <a:alpha val="9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 name="Google Shape;1060;p53"/>
          <p:cNvGrpSpPr/>
          <p:nvPr/>
        </p:nvGrpSpPr>
        <p:grpSpPr>
          <a:xfrm>
            <a:off x="1439858" y="1871748"/>
            <a:ext cx="329225" cy="327475"/>
            <a:chOff x="5332925" y="3486875"/>
            <a:chExt cx="329225" cy="327475"/>
          </a:xfrm>
        </p:grpSpPr>
        <p:sp>
          <p:nvSpPr>
            <p:cNvPr id="1061" name="Google Shape;1061;p53"/>
            <p:cNvSpPr/>
            <p:nvPr/>
          </p:nvSpPr>
          <p:spPr>
            <a:xfrm>
              <a:off x="5343625" y="3716475"/>
              <a:ext cx="57900" cy="97875"/>
            </a:xfrm>
            <a:custGeom>
              <a:rect b="b" l="l" r="r" t="t"/>
              <a:pathLst>
                <a:path extrusionOk="0" h="3915" w="2316">
                  <a:moveTo>
                    <a:pt x="0" y="1"/>
                  </a:moveTo>
                  <a:lnTo>
                    <a:pt x="0" y="3915"/>
                  </a:lnTo>
                  <a:lnTo>
                    <a:pt x="2316" y="3915"/>
                  </a:lnTo>
                  <a:lnTo>
                    <a:pt x="2316" y="1"/>
                  </a:lnTo>
                  <a:lnTo>
                    <a:pt x="1650" y="416"/>
                  </a:lnTo>
                  <a:lnTo>
                    <a:pt x="1158" y="109"/>
                  </a:lnTo>
                  <a:lnTo>
                    <a:pt x="665" y="416"/>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3"/>
            <p:cNvSpPr/>
            <p:nvPr/>
          </p:nvSpPr>
          <p:spPr>
            <a:xfrm>
              <a:off x="5332925" y="3486875"/>
              <a:ext cx="182000" cy="173800"/>
            </a:xfrm>
            <a:custGeom>
              <a:rect b="b" l="l" r="r" t="t"/>
              <a:pathLst>
                <a:path extrusionOk="0" h="6952" w="7280">
                  <a:moveTo>
                    <a:pt x="4692" y="0"/>
                  </a:moveTo>
                  <a:cubicBezTo>
                    <a:pt x="3932" y="0"/>
                    <a:pt x="3219" y="406"/>
                    <a:pt x="2834" y="1063"/>
                  </a:cubicBezTo>
                  <a:lnTo>
                    <a:pt x="2830" y="1072"/>
                  </a:lnTo>
                  <a:lnTo>
                    <a:pt x="2692" y="1314"/>
                  </a:lnTo>
                  <a:lnTo>
                    <a:pt x="2420" y="1253"/>
                  </a:lnTo>
                  <a:cubicBezTo>
                    <a:pt x="2290" y="1227"/>
                    <a:pt x="2152" y="1214"/>
                    <a:pt x="2018" y="1214"/>
                  </a:cubicBezTo>
                  <a:cubicBezTo>
                    <a:pt x="1327" y="1214"/>
                    <a:pt x="683" y="1581"/>
                    <a:pt x="333" y="2178"/>
                  </a:cubicBezTo>
                  <a:cubicBezTo>
                    <a:pt x="70" y="2627"/>
                    <a:pt x="0" y="3154"/>
                    <a:pt x="130" y="3659"/>
                  </a:cubicBezTo>
                  <a:cubicBezTo>
                    <a:pt x="264" y="4161"/>
                    <a:pt x="584" y="4584"/>
                    <a:pt x="1033" y="4847"/>
                  </a:cubicBezTo>
                  <a:cubicBezTo>
                    <a:pt x="1331" y="5020"/>
                    <a:pt x="1672" y="5115"/>
                    <a:pt x="2014" y="5115"/>
                  </a:cubicBezTo>
                  <a:cubicBezTo>
                    <a:pt x="2251" y="5115"/>
                    <a:pt x="2489" y="5072"/>
                    <a:pt x="2713" y="4986"/>
                  </a:cubicBezTo>
                  <a:lnTo>
                    <a:pt x="3158" y="4817"/>
                  </a:lnTo>
                  <a:lnTo>
                    <a:pt x="3228" y="5288"/>
                  </a:lnTo>
                  <a:cubicBezTo>
                    <a:pt x="3318" y="5876"/>
                    <a:pt x="3660" y="6385"/>
                    <a:pt x="4174" y="6683"/>
                  </a:cubicBezTo>
                  <a:cubicBezTo>
                    <a:pt x="4472" y="6861"/>
                    <a:pt x="4813" y="6951"/>
                    <a:pt x="5154" y="6951"/>
                  </a:cubicBezTo>
                  <a:cubicBezTo>
                    <a:pt x="5846" y="6951"/>
                    <a:pt x="6494" y="6580"/>
                    <a:pt x="6844" y="5988"/>
                  </a:cubicBezTo>
                  <a:cubicBezTo>
                    <a:pt x="7280" y="5241"/>
                    <a:pt x="7181" y="4316"/>
                    <a:pt x="6593" y="3681"/>
                  </a:cubicBezTo>
                  <a:lnTo>
                    <a:pt x="6403" y="3469"/>
                  </a:lnTo>
                  <a:lnTo>
                    <a:pt x="6545" y="3227"/>
                  </a:lnTo>
                  <a:cubicBezTo>
                    <a:pt x="7137" y="2208"/>
                    <a:pt x="6792" y="890"/>
                    <a:pt x="5772" y="294"/>
                  </a:cubicBezTo>
                  <a:cubicBezTo>
                    <a:pt x="5444" y="104"/>
                    <a:pt x="5068" y="0"/>
                    <a:pt x="46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3"/>
            <p:cNvSpPr/>
            <p:nvPr/>
          </p:nvSpPr>
          <p:spPr>
            <a:xfrm>
              <a:off x="5345350" y="3631150"/>
              <a:ext cx="69025" cy="63000"/>
            </a:xfrm>
            <a:custGeom>
              <a:rect b="b" l="l" r="r" t="t"/>
              <a:pathLst>
                <a:path extrusionOk="0" h="2520" w="2761">
                  <a:moveTo>
                    <a:pt x="761" y="1"/>
                  </a:moveTo>
                  <a:lnTo>
                    <a:pt x="0" y="1301"/>
                  </a:lnTo>
                  <a:lnTo>
                    <a:pt x="350" y="2023"/>
                  </a:lnTo>
                  <a:lnTo>
                    <a:pt x="938" y="1988"/>
                  </a:lnTo>
                  <a:lnTo>
                    <a:pt x="1201" y="2520"/>
                  </a:lnTo>
                  <a:lnTo>
                    <a:pt x="1996" y="2472"/>
                  </a:lnTo>
                  <a:lnTo>
                    <a:pt x="2761" y="1172"/>
                  </a:lnTo>
                  <a:cubicBezTo>
                    <a:pt x="2441" y="861"/>
                    <a:pt x="2204" y="480"/>
                    <a:pt x="2070" y="53"/>
                  </a:cubicBezTo>
                  <a:cubicBezTo>
                    <a:pt x="1888" y="92"/>
                    <a:pt x="1702" y="113"/>
                    <a:pt x="1517" y="113"/>
                  </a:cubicBezTo>
                  <a:cubicBezTo>
                    <a:pt x="1262" y="113"/>
                    <a:pt x="1007" y="74"/>
                    <a:pt x="7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3"/>
            <p:cNvSpPr/>
            <p:nvPr/>
          </p:nvSpPr>
          <p:spPr>
            <a:xfrm>
              <a:off x="5529925" y="3736250"/>
              <a:ext cx="34050" cy="78100"/>
            </a:xfrm>
            <a:custGeom>
              <a:rect b="b" l="l" r="r" t="t"/>
              <a:pathLst>
                <a:path extrusionOk="0" h="3124" w="1362">
                  <a:moveTo>
                    <a:pt x="0" y="0"/>
                  </a:moveTo>
                  <a:lnTo>
                    <a:pt x="0" y="3124"/>
                  </a:lnTo>
                  <a:lnTo>
                    <a:pt x="1361" y="3124"/>
                  </a:lnTo>
                  <a:lnTo>
                    <a:pt x="13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3"/>
            <p:cNvSpPr/>
            <p:nvPr/>
          </p:nvSpPr>
          <p:spPr>
            <a:xfrm>
              <a:off x="5431950" y="3581375"/>
              <a:ext cx="230200" cy="232975"/>
            </a:xfrm>
            <a:custGeom>
              <a:rect b="b" l="l" r="r" t="t"/>
              <a:pathLst>
                <a:path extrusionOk="0" h="9319" w="9208">
                  <a:moveTo>
                    <a:pt x="4606" y="0"/>
                  </a:moveTo>
                  <a:lnTo>
                    <a:pt x="4326" y="281"/>
                  </a:lnTo>
                  <a:lnTo>
                    <a:pt x="3872" y="730"/>
                  </a:lnTo>
                  <a:cubicBezTo>
                    <a:pt x="3881" y="791"/>
                    <a:pt x="3893" y="851"/>
                    <a:pt x="3898" y="912"/>
                  </a:cubicBezTo>
                  <a:cubicBezTo>
                    <a:pt x="3963" y="1482"/>
                    <a:pt x="3850" y="2048"/>
                    <a:pt x="3569" y="2549"/>
                  </a:cubicBezTo>
                  <a:lnTo>
                    <a:pt x="4265" y="2951"/>
                  </a:lnTo>
                  <a:lnTo>
                    <a:pt x="4053" y="3755"/>
                  </a:lnTo>
                  <a:lnTo>
                    <a:pt x="4589" y="4074"/>
                  </a:lnTo>
                  <a:lnTo>
                    <a:pt x="4196" y="4735"/>
                  </a:lnTo>
                  <a:lnTo>
                    <a:pt x="3159" y="4117"/>
                  </a:lnTo>
                  <a:lnTo>
                    <a:pt x="3371" y="3323"/>
                  </a:lnTo>
                  <a:lnTo>
                    <a:pt x="3099" y="3163"/>
                  </a:lnTo>
                  <a:cubicBezTo>
                    <a:pt x="2597" y="3655"/>
                    <a:pt x="1915" y="3940"/>
                    <a:pt x="1193" y="3940"/>
                  </a:cubicBezTo>
                  <a:cubicBezTo>
                    <a:pt x="1029" y="3940"/>
                    <a:pt x="865" y="3923"/>
                    <a:pt x="701" y="3893"/>
                  </a:cubicBezTo>
                  <a:lnTo>
                    <a:pt x="1" y="4593"/>
                  </a:lnTo>
                  <a:lnTo>
                    <a:pt x="545" y="5137"/>
                  </a:lnTo>
                  <a:lnTo>
                    <a:pt x="1081" y="4601"/>
                  </a:lnTo>
                  <a:lnTo>
                    <a:pt x="1081" y="9319"/>
                  </a:lnTo>
                  <a:lnTo>
                    <a:pt x="3150" y="9319"/>
                  </a:lnTo>
                  <a:lnTo>
                    <a:pt x="3150" y="5426"/>
                  </a:lnTo>
                  <a:lnTo>
                    <a:pt x="6049" y="5426"/>
                  </a:lnTo>
                  <a:lnTo>
                    <a:pt x="6049" y="9319"/>
                  </a:lnTo>
                  <a:lnTo>
                    <a:pt x="8123" y="9319"/>
                  </a:lnTo>
                  <a:lnTo>
                    <a:pt x="8123" y="4593"/>
                  </a:lnTo>
                  <a:lnTo>
                    <a:pt x="8663" y="5133"/>
                  </a:lnTo>
                  <a:lnTo>
                    <a:pt x="9207" y="4588"/>
                  </a:lnTo>
                  <a:lnTo>
                    <a:pt x="46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 name="Google Shape;1066;p53"/>
          <p:cNvSpPr/>
          <p:nvPr/>
        </p:nvSpPr>
        <p:spPr>
          <a:xfrm>
            <a:off x="2528792" y="1363149"/>
            <a:ext cx="1344600" cy="134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3"/>
          <p:cNvSpPr/>
          <p:nvPr/>
        </p:nvSpPr>
        <p:spPr>
          <a:xfrm>
            <a:off x="2528792" y="1363149"/>
            <a:ext cx="1344600" cy="1344600"/>
          </a:xfrm>
          <a:prstGeom prst="pie">
            <a:avLst>
              <a:gd fmla="val 16188758" name="adj1"/>
              <a:gd fmla="val 10806304"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3"/>
          <p:cNvSpPr txBox="1"/>
          <p:nvPr/>
        </p:nvSpPr>
        <p:spPr>
          <a:xfrm>
            <a:off x="5721972" y="1614895"/>
            <a:ext cx="2230795" cy="38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EARTHQUAKES</a:t>
            </a:r>
            <a:endParaRPr b="1" sz="2000">
              <a:solidFill>
                <a:srgbClr val="00422D"/>
              </a:solidFill>
              <a:latin typeface="Prompt"/>
              <a:ea typeface="Prompt"/>
              <a:cs typeface="Prompt"/>
              <a:sym typeface="Prompt"/>
            </a:endParaRPr>
          </a:p>
        </p:txBody>
      </p:sp>
      <p:sp>
        <p:nvSpPr>
          <p:cNvPr id="1069" name="Google Shape;1069;p53"/>
          <p:cNvSpPr txBox="1"/>
          <p:nvPr/>
        </p:nvSpPr>
        <p:spPr>
          <a:xfrm>
            <a:off x="5721972" y="1998818"/>
            <a:ext cx="2230795"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Mercury is</a:t>
            </a:r>
            <a:r>
              <a:rPr lang="en">
                <a:solidFill>
                  <a:srgbClr val="191919"/>
                </a:solidFill>
                <a:latin typeface="Merriweather"/>
                <a:ea typeface="Merriweather"/>
                <a:cs typeface="Merriweather"/>
                <a:sym typeface="Merriweather"/>
              </a:rPr>
              <a:t> the closest planet to the Sun</a:t>
            </a:r>
            <a:endParaRPr>
              <a:solidFill>
                <a:srgbClr val="191919"/>
              </a:solidFill>
              <a:latin typeface="Merriweather"/>
              <a:ea typeface="Merriweather"/>
              <a:cs typeface="Merriweather"/>
              <a:sym typeface="Merriweather"/>
            </a:endParaRPr>
          </a:p>
        </p:txBody>
      </p:sp>
      <p:sp>
        <p:nvSpPr>
          <p:cNvPr id="1070" name="Google Shape;1070;p53"/>
          <p:cNvSpPr/>
          <p:nvPr/>
        </p:nvSpPr>
        <p:spPr>
          <a:xfrm>
            <a:off x="4384484" y="1622216"/>
            <a:ext cx="826500" cy="826500"/>
          </a:xfrm>
          <a:prstGeom prst="ellipse">
            <a:avLst/>
          </a:prstGeom>
          <a:solidFill>
            <a:srgbClr val="FFFFFF"/>
          </a:solidFill>
          <a:ln>
            <a:noFill/>
          </a:ln>
          <a:effectLst>
            <a:outerShdw rotWithShape="0" algn="bl" dir="21540000" dist="57150">
              <a:srgbClr val="C0D7ED">
                <a:alpha val="9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 name="Google Shape;1071;p53"/>
          <p:cNvGrpSpPr/>
          <p:nvPr/>
        </p:nvGrpSpPr>
        <p:grpSpPr>
          <a:xfrm>
            <a:off x="1441246" y="3651791"/>
            <a:ext cx="326425" cy="326975"/>
            <a:chOff x="4566300" y="2763875"/>
            <a:chExt cx="326425" cy="326975"/>
          </a:xfrm>
        </p:grpSpPr>
        <p:sp>
          <p:nvSpPr>
            <p:cNvPr id="1072" name="Google Shape;1072;p53"/>
            <p:cNvSpPr/>
            <p:nvPr/>
          </p:nvSpPr>
          <p:spPr>
            <a:xfrm>
              <a:off x="4566300" y="2973650"/>
              <a:ext cx="326300" cy="71875"/>
            </a:xfrm>
            <a:custGeom>
              <a:rect b="b" l="l" r="r" t="t"/>
              <a:pathLst>
                <a:path extrusionOk="0" h="2875" w="13052">
                  <a:moveTo>
                    <a:pt x="1994" y="1"/>
                  </a:moveTo>
                  <a:cubicBezTo>
                    <a:pt x="1828" y="1"/>
                    <a:pt x="1662" y="50"/>
                    <a:pt x="1526" y="147"/>
                  </a:cubicBezTo>
                  <a:lnTo>
                    <a:pt x="1" y="1253"/>
                  </a:lnTo>
                  <a:lnTo>
                    <a:pt x="1" y="2868"/>
                  </a:lnTo>
                  <a:lnTo>
                    <a:pt x="1076" y="2086"/>
                  </a:lnTo>
                  <a:cubicBezTo>
                    <a:pt x="1346" y="1892"/>
                    <a:pt x="1669" y="1795"/>
                    <a:pt x="1992" y="1795"/>
                  </a:cubicBezTo>
                  <a:cubicBezTo>
                    <a:pt x="2315" y="1795"/>
                    <a:pt x="2638" y="1892"/>
                    <a:pt x="2908" y="2086"/>
                  </a:cubicBezTo>
                  <a:lnTo>
                    <a:pt x="3794" y="2726"/>
                  </a:lnTo>
                  <a:cubicBezTo>
                    <a:pt x="3928" y="2825"/>
                    <a:pt x="4093" y="2875"/>
                    <a:pt x="4259" y="2875"/>
                  </a:cubicBezTo>
                  <a:cubicBezTo>
                    <a:pt x="4425" y="2875"/>
                    <a:pt x="4591" y="2825"/>
                    <a:pt x="4727" y="2726"/>
                  </a:cubicBezTo>
                  <a:lnTo>
                    <a:pt x="5613" y="2086"/>
                  </a:lnTo>
                  <a:cubicBezTo>
                    <a:pt x="5880" y="1892"/>
                    <a:pt x="6203" y="1795"/>
                    <a:pt x="6526" y="1795"/>
                  </a:cubicBezTo>
                  <a:cubicBezTo>
                    <a:pt x="6849" y="1795"/>
                    <a:pt x="7172" y="1892"/>
                    <a:pt x="7440" y="2086"/>
                  </a:cubicBezTo>
                  <a:lnTo>
                    <a:pt x="8326" y="2726"/>
                  </a:lnTo>
                  <a:cubicBezTo>
                    <a:pt x="8462" y="2825"/>
                    <a:pt x="8627" y="2875"/>
                    <a:pt x="8792" y="2875"/>
                  </a:cubicBezTo>
                  <a:cubicBezTo>
                    <a:pt x="8958" y="2875"/>
                    <a:pt x="9123" y="2825"/>
                    <a:pt x="9259" y="2726"/>
                  </a:cubicBezTo>
                  <a:lnTo>
                    <a:pt x="10145" y="2086"/>
                  </a:lnTo>
                  <a:cubicBezTo>
                    <a:pt x="10412" y="1892"/>
                    <a:pt x="10735" y="1795"/>
                    <a:pt x="11058" y="1795"/>
                  </a:cubicBezTo>
                  <a:cubicBezTo>
                    <a:pt x="11381" y="1795"/>
                    <a:pt x="11704" y="1892"/>
                    <a:pt x="11972" y="2086"/>
                  </a:cubicBezTo>
                  <a:lnTo>
                    <a:pt x="13052" y="2868"/>
                  </a:lnTo>
                  <a:lnTo>
                    <a:pt x="13052" y="1253"/>
                  </a:lnTo>
                  <a:lnTo>
                    <a:pt x="11527" y="147"/>
                  </a:lnTo>
                  <a:cubicBezTo>
                    <a:pt x="11391" y="50"/>
                    <a:pt x="11225" y="1"/>
                    <a:pt x="11058" y="1"/>
                  </a:cubicBezTo>
                  <a:cubicBezTo>
                    <a:pt x="10892" y="1"/>
                    <a:pt x="10726" y="50"/>
                    <a:pt x="10589" y="147"/>
                  </a:cubicBezTo>
                  <a:lnTo>
                    <a:pt x="9708" y="786"/>
                  </a:lnTo>
                  <a:cubicBezTo>
                    <a:pt x="9438" y="983"/>
                    <a:pt x="9115" y="1081"/>
                    <a:pt x="8792" y="1081"/>
                  </a:cubicBezTo>
                  <a:cubicBezTo>
                    <a:pt x="8469" y="1081"/>
                    <a:pt x="8146" y="983"/>
                    <a:pt x="7876" y="786"/>
                  </a:cubicBezTo>
                  <a:lnTo>
                    <a:pt x="6991" y="147"/>
                  </a:lnTo>
                  <a:cubicBezTo>
                    <a:pt x="6857" y="50"/>
                    <a:pt x="6692" y="1"/>
                    <a:pt x="6526" y="1"/>
                  </a:cubicBezTo>
                  <a:cubicBezTo>
                    <a:pt x="6360" y="1"/>
                    <a:pt x="6194" y="50"/>
                    <a:pt x="6058" y="147"/>
                  </a:cubicBezTo>
                  <a:lnTo>
                    <a:pt x="5176" y="786"/>
                  </a:lnTo>
                  <a:cubicBezTo>
                    <a:pt x="4906" y="983"/>
                    <a:pt x="4583" y="1081"/>
                    <a:pt x="4260" y="1081"/>
                  </a:cubicBezTo>
                  <a:cubicBezTo>
                    <a:pt x="3937" y="1081"/>
                    <a:pt x="3615" y="983"/>
                    <a:pt x="3345" y="786"/>
                  </a:cubicBezTo>
                  <a:lnTo>
                    <a:pt x="2459" y="147"/>
                  </a:lnTo>
                  <a:cubicBezTo>
                    <a:pt x="2325" y="50"/>
                    <a:pt x="2160"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3"/>
            <p:cNvSpPr/>
            <p:nvPr/>
          </p:nvSpPr>
          <p:spPr>
            <a:xfrm>
              <a:off x="4566300" y="2763875"/>
              <a:ext cx="326300" cy="217725"/>
            </a:xfrm>
            <a:custGeom>
              <a:rect b="b" l="l" r="r" t="t"/>
              <a:pathLst>
                <a:path extrusionOk="0" h="8709" w="13052">
                  <a:moveTo>
                    <a:pt x="6717" y="1"/>
                  </a:moveTo>
                  <a:cubicBezTo>
                    <a:pt x="5880" y="1"/>
                    <a:pt x="5039" y="230"/>
                    <a:pt x="4295" y="697"/>
                  </a:cubicBezTo>
                  <a:cubicBezTo>
                    <a:pt x="3742" y="1042"/>
                    <a:pt x="3258" y="1530"/>
                    <a:pt x="2891" y="2105"/>
                  </a:cubicBezTo>
                  <a:lnTo>
                    <a:pt x="1" y="6654"/>
                  </a:lnTo>
                  <a:lnTo>
                    <a:pt x="1" y="8702"/>
                  </a:lnTo>
                  <a:lnTo>
                    <a:pt x="1076" y="7920"/>
                  </a:lnTo>
                  <a:cubicBezTo>
                    <a:pt x="1346" y="7726"/>
                    <a:pt x="1669" y="7628"/>
                    <a:pt x="1992" y="7628"/>
                  </a:cubicBezTo>
                  <a:cubicBezTo>
                    <a:pt x="2315" y="7628"/>
                    <a:pt x="2638" y="7726"/>
                    <a:pt x="2908" y="7920"/>
                  </a:cubicBezTo>
                  <a:lnTo>
                    <a:pt x="3794" y="8559"/>
                  </a:lnTo>
                  <a:cubicBezTo>
                    <a:pt x="3928" y="8659"/>
                    <a:pt x="4093" y="8708"/>
                    <a:pt x="4259" y="8708"/>
                  </a:cubicBezTo>
                  <a:cubicBezTo>
                    <a:pt x="4425" y="8708"/>
                    <a:pt x="4591" y="8659"/>
                    <a:pt x="4727" y="8559"/>
                  </a:cubicBezTo>
                  <a:lnTo>
                    <a:pt x="5613" y="7920"/>
                  </a:lnTo>
                  <a:cubicBezTo>
                    <a:pt x="5880" y="7726"/>
                    <a:pt x="6203" y="7628"/>
                    <a:pt x="6526" y="7628"/>
                  </a:cubicBezTo>
                  <a:cubicBezTo>
                    <a:pt x="6849" y="7628"/>
                    <a:pt x="7172" y="7726"/>
                    <a:pt x="7440" y="7920"/>
                  </a:cubicBezTo>
                  <a:lnTo>
                    <a:pt x="8326" y="8559"/>
                  </a:lnTo>
                  <a:cubicBezTo>
                    <a:pt x="8462" y="8659"/>
                    <a:pt x="8627" y="8708"/>
                    <a:pt x="8792" y="8708"/>
                  </a:cubicBezTo>
                  <a:cubicBezTo>
                    <a:pt x="8958" y="8708"/>
                    <a:pt x="9123" y="8659"/>
                    <a:pt x="9259" y="8559"/>
                  </a:cubicBezTo>
                  <a:lnTo>
                    <a:pt x="10145" y="7920"/>
                  </a:lnTo>
                  <a:cubicBezTo>
                    <a:pt x="10412" y="7726"/>
                    <a:pt x="10735" y="7628"/>
                    <a:pt x="11058" y="7628"/>
                  </a:cubicBezTo>
                  <a:cubicBezTo>
                    <a:pt x="11381" y="7628"/>
                    <a:pt x="11704" y="7726"/>
                    <a:pt x="11972" y="7920"/>
                  </a:cubicBezTo>
                  <a:lnTo>
                    <a:pt x="13052" y="8702"/>
                  </a:lnTo>
                  <a:lnTo>
                    <a:pt x="13052" y="6261"/>
                  </a:lnTo>
                  <a:lnTo>
                    <a:pt x="9488" y="6261"/>
                  </a:lnTo>
                  <a:cubicBezTo>
                    <a:pt x="8334" y="6213"/>
                    <a:pt x="7397" y="5237"/>
                    <a:pt x="7393" y="4084"/>
                  </a:cubicBezTo>
                  <a:cubicBezTo>
                    <a:pt x="7393" y="3500"/>
                    <a:pt x="7617" y="2947"/>
                    <a:pt x="8032" y="2537"/>
                  </a:cubicBezTo>
                  <a:cubicBezTo>
                    <a:pt x="8438" y="2127"/>
                    <a:pt x="8978" y="1902"/>
                    <a:pt x="9553" y="1893"/>
                  </a:cubicBezTo>
                  <a:lnTo>
                    <a:pt x="9773" y="1924"/>
                  </a:lnTo>
                  <a:lnTo>
                    <a:pt x="10067" y="1444"/>
                  </a:lnTo>
                  <a:lnTo>
                    <a:pt x="9838" y="1232"/>
                  </a:lnTo>
                  <a:cubicBezTo>
                    <a:pt x="8969" y="418"/>
                    <a:pt x="7847" y="1"/>
                    <a:pt x="67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p:nvPr/>
          </p:nvSpPr>
          <p:spPr>
            <a:xfrm>
              <a:off x="4566300" y="3037625"/>
              <a:ext cx="326425" cy="53225"/>
            </a:xfrm>
            <a:custGeom>
              <a:rect b="b" l="l" r="r" t="t"/>
              <a:pathLst>
                <a:path extrusionOk="0" h="2129" w="13057">
                  <a:moveTo>
                    <a:pt x="1994" y="1"/>
                  </a:moveTo>
                  <a:cubicBezTo>
                    <a:pt x="1828" y="1"/>
                    <a:pt x="1662" y="50"/>
                    <a:pt x="1526" y="150"/>
                  </a:cubicBezTo>
                  <a:lnTo>
                    <a:pt x="1" y="1256"/>
                  </a:lnTo>
                  <a:lnTo>
                    <a:pt x="1" y="2128"/>
                  </a:lnTo>
                  <a:lnTo>
                    <a:pt x="13056" y="2128"/>
                  </a:lnTo>
                  <a:lnTo>
                    <a:pt x="13056" y="1256"/>
                  </a:lnTo>
                  <a:lnTo>
                    <a:pt x="11527" y="150"/>
                  </a:lnTo>
                  <a:cubicBezTo>
                    <a:pt x="11391" y="50"/>
                    <a:pt x="11225" y="1"/>
                    <a:pt x="11059" y="1"/>
                  </a:cubicBezTo>
                  <a:cubicBezTo>
                    <a:pt x="10893" y="1"/>
                    <a:pt x="10728" y="50"/>
                    <a:pt x="10594" y="150"/>
                  </a:cubicBezTo>
                  <a:lnTo>
                    <a:pt x="9708" y="789"/>
                  </a:lnTo>
                  <a:cubicBezTo>
                    <a:pt x="9438" y="983"/>
                    <a:pt x="9115" y="1081"/>
                    <a:pt x="8792" y="1081"/>
                  </a:cubicBezTo>
                  <a:cubicBezTo>
                    <a:pt x="8469" y="1081"/>
                    <a:pt x="8146" y="983"/>
                    <a:pt x="7876" y="789"/>
                  </a:cubicBezTo>
                  <a:lnTo>
                    <a:pt x="6995" y="150"/>
                  </a:lnTo>
                  <a:cubicBezTo>
                    <a:pt x="6859" y="50"/>
                    <a:pt x="6693" y="1"/>
                    <a:pt x="6527" y="1"/>
                  </a:cubicBezTo>
                  <a:cubicBezTo>
                    <a:pt x="6361" y="1"/>
                    <a:pt x="6196" y="50"/>
                    <a:pt x="6062" y="150"/>
                  </a:cubicBezTo>
                  <a:lnTo>
                    <a:pt x="5176" y="789"/>
                  </a:lnTo>
                  <a:cubicBezTo>
                    <a:pt x="4906" y="983"/>
                    <a:pt x="4583" y="1081"/>
                    <a:pt x="4260" y="1081"/>
                  </a:cubicBezTo>
                  <a:cubicBezTo>
                    <a:pt x="3937" y="1081"/>
                    <a:pt x="3615" y="983"/>
                    <a:pt x="3345" y="789"/>
                  </a:cubicBezTo>
                  <a:lnTo>
                    <a:pt x="2463" y="150"/>
                  </a:lnTo>
                  <a:cubicBezTo>
                    <a:pt x="2327" y="50"/>
                    <a:pt x="2161"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75" name="Google Shape;1075;p53"/>
          <p:cNvCxnSpPr>
            <a:stCxn id="1049" idx="6"/>
            <a:endCxn id="1067" idx="2"/>
          </p:cNvCxnSpPr>
          <p:nvPr/>
        </p:nvCxnSpPr>
        <p:spPr>
          <a:xfrm>
            <a:off x="2017733" y="2035466"/>
            <a:ext cx="511200" cy="0"/>
          </a:xfrm>
          <a:prstGeom prst="straightConnector1">
            <a:avLst/>
          </a:prstGeom>
          <a:noFill/>
          <a:ln cap="flat" cmpd="sng" w="19050">
            <a:solidFill>
              <a:schemeClr val="dk1"/>
            </a:solidFill>
            <a:prstDash val="solid"/>
            <a:round/>
            <a:headEnd len="med" w="med" type="none"/>
            <a:tailEnd len="med" w="med" type="none"/>
          </a:ln>
        </p:spPr>
      </p:cxnSp>
      <p:cxnSp>
        <p:nvCxnSpPr>
          <p:cNvPr id="1076" name="Google Shape;1076;p53"/>
          <p:cNvCxnSpPr>
            <a:stCxn id="1067" idx="0"/>
            <a:endCxn id="1070" idx="2"/>
          </p:cNvCxnSpPr>
          <p:nvPr/>
        </p:nvCxnSpPr>
        <p:spPr>
          <a:xfrm>
            <a:off x="3873392" y="2035449"/>
            <a:ext cx="511200" cy="0"/>
          </a:xfrm>
          <a:prstGeom prst="straightConnector1">
            <a:avLst/>
          </a:prstGeom>
          <a:noFill/>
          <a:ln cap="flat" cmpd="sng" w="19050">
            <a:solidFill>
              <a:schemeClr val="dk1"/>
            </a:solidFill>
            <a:prstDash val="solid"/>
            <a:round/>
            <a:headEnd len="med" w="med" type="none"/>
            <a:tailEnd len="med" w="med" type="none"/>
          </a:ln>
        </p:spPr>
      </p:cxnSp>
      <p:cxnSp>
        <p:nvCxnSpPr>
          <p:cNvPr id="1077" name="Google Shape;1077;p53"/>
          <p:cNvCxnSpPr>
            <a:stCxn id="1059" idx="6"/>
            <a:endCxn id="1056" idx="2"/>
          </p:cNvCxnSpPr>
          <p:nvPr/>
        </p:nvCxnSpPr>
        <p:spPr>
          <a:xfrm>
            <a:off x="2017733" y="3815273"/>
            <a:ext cx="511200" cy="0"/>
          </a:xfrm>
          <a:prstGeom prst="straightConnector1">
            <a:avLst/>
          </a:prstGeom>
          <a:noFill/>
          <a:ln cap="flat" cmpd="sng" w="19050">
            <a:solidFill>
              <a:schemeClr val="dk1"/>
            </a:solidFill>
            <a:prstDash val="solid"/>
            <a:round/>
            <a:headEnd len="med" w="med" type="none"/>
            <a:tailEnd len="med" w="med" type="none"/>
          </a:ln>
        </p:spPr>
      </p:cxnSp>
      <p:cxnSp>
        <p:nvCxnSpPr>
          <p:cNvPr id="1078" name="Google Shape;1078;p53"/>
          <p:cNvCxnSpPr>
            <a:stCxn id="1057" idx="0"/>
            <a:endCxn id="1058" idx="2"/>
          </p:cNvCxnSpPr>
          <p:nvPr/>
        </p:nvCxnSpPr>
        <p:spPr>
          <a:xfrm>
            <a:off x="3873392" y="3815256"/>
            <a:ext cx="511200" cy="0"/>
          </a:xfrm>
          <a:prstGeom prst="straightConnector1">
            <a:avLst/>
          </a:prstGeom>
          <a:noFill/>
          <a:ln cap="flat" cmpd="sng" w="19050">
            <a:solidFill>
              <a:schemeClr val="dk1"/>
            </a:solidFill>
            <a:prstDash val="solid"/>
            <a:round/>
            <a:headEnd len="med" w="med" type="none"/>
            <a:tailEnd len="med" w="med" type="none"/>
          </a:ln>
        </p:spPr>
      </p:cxnSp>
      <p:sp>
        <p:nvSpPr>
          <p:cNvPr id="1079" name="Google Shape;1079;p53"/>
          <p:cNvSpPr txBox="1"/>
          <p:nvPr/>
        </p:nvSpPr>
        <p:spPr>
          <a:xfrm>
            <a:off x="4423081" y="1823966"/>
            <a:ext cx="7494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422D"/>
                </a:solidFill>
                <a:latin typeface="Prompt"/>
                <a:ea typeface="Prompt"/>
                <a:cs typeface="Prompt"/>
                <a:sym typeface="Prompt"/>
              </a:rPr>
              <a:t>75%</a:t>
            </a:r>
            <a:endParaRPr b="1" sz="1600">
              <a:solidFill>
                <a:srgbClr val="00422D"/>
              </a:solidFill>
              <a:latin typeface="Prompt"/>
              <a:ea typeface="Prompt"/>
              <a:cs typeface="Prompt"/>
              <a:sym typeface="Prompt"/>
            </a:endParaRPr>
          </a:p>
        </p:txBody>
      </p:sp>
      <p:sp>
        <p:nvSpPr>
          <p:cNvPr id="1080" name="Google Shape;1080;p53"/>
          <p:cNvSpPr txBox="1"/>
          <p:nvPr/>
        </p:nvSpPr>
        <p:spPr>
          <a:xfrm>
            <a:off x="4423031" y="3603773"/>
            <a:ext cx="749400" cy="42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422D"/>
                </a:solidFill>
                <a:latin typeface="Prompt"/>
                <a:ea typeface="Prompt"/>
                <a:cs typeface="Prompt"/>
                <a:sym typeface="Prompt"/>
              </a:rPr>
              <a:t>25</a:t>
            </a:r>
            <a:r>
              <a:rPr b="1" lang="en" sz="1600">
                <a:solidFill>
                  <a:srgbClr val="00422D"/>
                </a:solidFill>
                <a:latin typeface="Prompt"/>
                <a:ea typeface="Prompt"/>
                <a:cs typeface="Prompt"/>
                <a:sym typeface="Prompt"/>
              </a:rPr>
              <a:t>%</a:t>
            </a:r>
            <a:endParaRPr b="1" sz="1600">
              <a:solidFill>
                <a:srgbClr val="00422D"/>
              </a:solidFill>
              <a:latin typeface="Prompt"/>
              <a:ea typeface="Prompt"/>
              <a:cs typeface="Prompt"/>
              <a:sym typeface="Prompt"/>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grpSp>
        <p:nvGrpSpPr>
          <p:cNvPr id="689" name="Google Shape;689;p36"/>
          <p:cNvGrpSpPr/>
          <p:nvPr/>
        </p:nvGrpSpPr>
        <p:grpSpPr>
          <a:xfrm>
            <a:off x="7938516" y="2462397"/>
            <a:ext cx="980765" cy="541067"/>
            <a:chOff x="9713113" y="1116138"/>
            <a:chExt cx="1358400" cy="749400"/>
          </a:xfrm>
        </p:grpSpPr>
        <p:sp>
          <p:nvSpPr>
            <p:cNvPr id="690" name="Google Shape;690;p36"/>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6"/>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 name="Google Shape;692;p3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CONTENTS OF THIS TEMPLATE</a:t>
            </a:r>
            <a:endParaRPr sz="2500"/>
          </a:p>
        </p:txBody>
      </p:sp>
      <p:graphicFrame>
        <p:nvGraphicFramePr>
          <p:cNvPr id="693" name="Google Shape;693;p36"/>
          <p:cNvGraphicFramePr/>
          <p:nvPr/>
        </p:nvGraphicFramePr>
        <p:xfrm>
          <a:off x="798125" y="1538625"/>
          <a:ext cx="3000000" cy="3000000"/>
        </p:xfrm>
        <a:graphic>
          <a:graphicData uri="http://schemas.openxmlformats.org/drawingml/2006/table">
            <a:tbl>
              <a:tblPr>
                <a:noFill/>
                <a:tableStyleId>{AC32F70F-43AA-4DF8-9CA9-5533663077B9}</a:tableStyleId>
              </a:tblPr>
              <a:tblGrid>
                <a:gridCol w="2352925"/>
                <a:gridCol w="5194825"/>
              </a:tblGrid>
              <a:tr h="350500">
                <a:tc>
                  <a:txBody>
                    <a:bodyPr/>
                    <a:lstStyle/>
                    <a:p>
                      <a:pPr indent="0" lvl="0" marL="0" rtl="0" algn="l">
                        <a:spcBef>
                          <a:spcPts val="0"/>
                        </a:spcBef>
                        <a:spcAft>
                          <a:spcPts val="0"/>
                        </a:spcAft>
                        <a:buNone/>
                      </a:pPr>
                      <a:r>
                        <a:rPr b="1" lang="en" sz="1100" u="sng">
                          <a:solidFill>
                            <a:schemeClr val="dk1"/>
                          </a:solidFill>
                          <a:latin typeface="Prompt"/>
                          <a:ea typeface="Prompt"/>
                          <a:cs typeface="Prompt"/>
                          <a:sym typeface="Prompt"/>
                          <a:hlinkClick action="ppaction://hlinksldjump" r:id="rId3">
                            <a:extLst>
                              <a:ext uri="{A12FA001-AC4F-418D-AE19-62706E023703}">
                                <ahyp:hlinkClr val="tx"/>
                              </a:ext>
                            </a:extLst>
                          </a:hlinkClick>
                        </a:rPr>
                        <a:t>Fonts</a:t>
                      </a:r>
                      <a:endParaRPr b="1" sz="1100" u="sng">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lt1"/>
                          </a:solidFill>
                          <a:latin typeface="Merriweather"/>
                          <a:ea typeface="Merriweather"/>
                          <a:cs typeface="Merriweather"/>
                          <a:sym typeface="Merriweather"/>
                        </a:rPr>
                        <a:t>To view this template correctly in PowerPoint, download and install the fonts we used</a:t>
                      </a:r>
                      <a:endParaRPr sz="1000">
                        <a:solidFill>
                          <a:schemeClr val="lt1"/>
                        </a:solidFill>
                        <a:latin typeface="Merriweather"/>
                        <a:ea typeface="Merriweather"/>
                        <a:cs typeface="Merriweather"/>
                        <a:sym typeface="Merriweath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350500">
                <a:tc>
                  <a:txBody>
                    <a:bodyPr/>
                    <a:lstStyle/>
                    <a:p>
                      <a:pPr indent="0" lvl="0" marL="0" rtl="0" algn="l">
                        <a:spcBef>
                          <a:spcPts val="0"/>
                        </a:spcBef>
                        <a:spcAft>
                          <a:spcPts val="0"/>
                        </a:spcAft>
                        <a:buNone/>
                      </a:pPr>
                      <a:r>
                        <a:rPr b="1" lang="en" sz="1100" u="sng">
                          <a:solidFill>
                            <a:schemeClr val="dk1"/>
                          </a:solidFill>
                          <a:latin typeface="Prompt"/>
                          <a:ea typeface="Prompt"/>
                          <a:cs typeface="Prompt"/>
                          <a:sym typeface="Prompt"/>
                          <a:hlinkClick action="ppaction://hlinksldjump" r:id="rId4">
                            <a:extLst>
                              <a:ext uri="{A12FA001-AC4F-418D-AE19-62706E023703}">
                                <ahyp:hlinkClr val="tx"/>
                              </a:ext>
                            </a:extLst>
                          </a:hlinkClick>
                        </a:rPr>
                        <a:t>Used</a:t>
                      </a:r>
                      <a:r>
                        <a:rPr b="1" lang="en" sz="1100">
                          <a:solidFill>
                            <a:schemeClr val="dk1"/>
                          </a:solidFill>
                          <a:latin typeface="Prompt"/>
                          <a:ea typeface="Prompt"/>
                          <a:cs typeface="Prompt"/>
                          <a:sym typeface="Prompt"/>
                        </a:rPr>
                        <a:t> and </a:t>
                      </a:r>
                      <a:r>
                        <a:rPr b="1" lang="en" sz="1100" u="sng">
                          <a:solidFill>
                            <a:schemeClr val="dk1"/>
                          </a:solidFill>
                          <a:latin typeface="Prompt"/>
                          <a:ea typeface="Prompt"/>
                          <a:cs typeface="Prompt"/>
                          <a:sym typeface="Prompt"/>
                          <a:hlinkClick action="ppaction://hlinksldjump" r:id="rId5">
                            <a:extLst>
                              <a:ext uri="{A12FA001-AC4F-418D-AE19-62706E023703}">
                                <ahyp:hlinkClr val="tx"/>
                              </a:ext>
                            </a:extLst>
                          </a:hlinkClick>
                        </a:rPr>
                        <a:t>alternative</a:t>
                      </a:r>
                      <a:r>
                        <a:rPr b="1" lang="en" sz="1100" u="sng">
                          <a:solidFill>
                            <a:schemeClr val="dk1"/>
                          </a:solidFill>
                          <a:latin typeface="Prompt"/>
                          <a:ea typeface="Prompt"/>
                          <a:cs typeface="Prompt"/>
                          <a:sym typeface="Prompt"/>
                          <a:hlinkClick action="ppaction://hlinksldjump" r:id="rId6">
                            <a:extLst>
                              <a:ext uri="{A12FA001-AC4F-418D-AE19-62706E023703}">
                                <ahyp:hlinkClr val="tx"/>
                              </a:ext>
                            </a:extLst>
                          </a:hlinkClick>
                        </a:rPr>
                        <a:t> resources</a:t>
                      </a:r>
                      <a:endParaRPr b="1" sz="1100" u="sng">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lt1"/>
                          </a:solidFill>
                          <a:latin typeface="Merriweather"/>
                          <a:ea typeface="Merriweather"/>
                          <a:cs typeface="Merriweather"/>
                          <a:sym typeface="Merriweather"/>
                        </a:rPr>
                        <a:t>An assortment of graphic resources that are suitable for use in this presentation</a:t>
                      </a:r>
                      <a:endParaRPr sz="1000">
                        <a:solidFill>
                          <a:schemeClr val="lt1"/>
                        </a:solidFill>
                        <a:latin typeface="Merriweather"/>
                        <a:ea typeface="Merriweather"/>
                        <a:cs typeface="Merriweather"/>
                        <a:sym typeface="Merriweath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350500">
                <a:tc>
                  <a:txBody>
                    <a:bodyPr/>
                    <a:lstStyle/>
                    <a:p>
                      <a:pPr indent="0" lvl="0" marL="0" rtl="0" algn="l">
                        <a:spcBef>
                          <a:spcPts val="0"/>
                        </a:spcBef>
                        <a:spcAft>
                          <a:spcPts val="0"/>
                        </a:spcAft>
                        <a:buNone/>
                      </a:pPr>
                      <a:r>
                        <a:rPr b="1" lang="en" sz="1100" u="sng">
                          <a:solidFill>
                            <a:schemeClr val="dk1"/>
                          </a:solidFill>
                          <a:latin typeface="Prompt"/>
                          <a:ea typeface="Prompt"/>
                          <a:cs typeface="Prompt"/>
                          <a:sym typeface="Prompt"/>
                          <a:hlinkClick action="ppaction://hlinksldjump" r:id="rId7">
                            <a:extLst>
                              <a:ext uri="{A12FA001-AC4F-418D-AE19-62706E023703}">
                                <ahyp:hlinkClr val="tx"/>
                              </a:ext>
                            </a:extLst>
                          </a:hlinkClick>
                        </a:rPr>
                        <a:t>Thanks slide</a:t>
                      </a:r>
                      <a:endParaRPr b="1" sz="1100" u="sng">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lt1"/>
                          </a:solidFill>
                          <a:latin typeface="Merriweather"/>
                          <a:ea typeface="Merriweather"/>
                          <a:cs typeface="Merriweather"/>
                          <a:sym typeface="Merriweather"/>
                        </a:rPr>
                        <a:t>You must keep it so that proper credits for our design are given</a:t>
                      </a:r>
                      <a:endParaRPr sz="1000">
                        <a:solidFill>
                          <a:schemeClr val="lt1"/>
                        </a:solidFill>
                        <a:latin typeface="Merriweather"/>
                        <a:ea typeface="Merriweather"/>
                        <a:cs typeface="Merriweather"/>
                        <a:sym typeface="Merriweath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350500">
                <a:tc>
                  <a:txBody>
                    <a:bodyPr/>
                    <a:lstStyle/>
                    <a:p>
                      <a:pPr indent="0" lvl="0" marL="0" rtl="0" algn="l">
                        <a:spcBef>
                          <a:spcPts val="0"/>
                        </a:spcBef>
                        <a:spcAft>
                          <a:spcPts val="0"/>
                        </a:spcAft>
                        <a:buNone/>
                      </a:pPr>
                      <a:r>
                        <a:rPr b="1" lang="en" sz="1100" u="sng">
                          <a:solidFill>
                            <a:schemeClr val="dk1"/>
                          </a:solidFill>
                          <a:latin typeface="Prompt"/>
                          <a:ea typeface="Prompt"/>
                          <a:cs typeface="Prompt"/>
                          <a:sym typeface="Prompt"/>
                          <a:hlinkClick action="ppaction://hlinksldjump" r:id="rId8">
                            <a:extLst>
                              <a:ext uri="{A12FA001-AC4F-418D-AE19-62706E023703}">
                                <ahyp:hlinkClr val="tx"/>
                              </a:ext>
                            </a:extLst>
                          </a:hlinkClick>
                        </a:rPr>
                        <a:t>Colors</a:t>
                      </a:r>
                      <a:endParaRPr b="1" sz="1100" u="sng">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lt1"/>
                          </a:solidFill>
                          <a:latin typeface="Merriweather"/>
                          <a:ea typeface="Merriweather"/>
                          <a:cs typeface="Merriweather"/>
                          <a:sym typeface="Merriweather"/>
                        </a:rPr>
                        <a:t>All the colors used in this presentation</a:t>
                      </a:r>
                      <a:endParaRPr sz="1000">
                        <a:solidFill>
                          <a:schemeClr val="lt1"/>
                        </a:solidFill>
                        <a:latin typeface="Merriweather"/>
                        <a:ea typeface="Merriweather"/>
                        <a:cs typeface="Merriweather"/>
                        <a:sym typeface="Merriweath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350500">
                <a:tc>
                  <a:txBody>
                    <a:bodyPr/>
                    <a:lstStyle/>
                    <a:p>
                      <a:pPr indent="0" lvl="0" marL="0" rtl="0" algn="l">
                        <a:spcBef>
                          <a:spcPts val="0"/>
                        </a:spcBef>
                        <a:spcAft>
                          <a:spcPts val="0"/>
                        </a:spcAft>
                        <a:buNone/>
                      </a:pPr>
                      <a:r>
                        <a:rPr b="1" lang="en" sz="1100" u="sng">
                          <a:solidFill>
                            <a:schemeClr val="dk1"/>
                          </a:solidFill>
                          <a:latin typeface="Prompt"/>
                          <a:ea typeface="Prompt"/>
                          <a:cs typeface="Prompt"/>
                          <a:sym typeface="Prompt"/>
                          <a:hlinkClick action="ppaction://hlinksldjump" r:id="rId9">
                            <a:extLst>
                              <a:ext uri="{A12FA001-AC4F-418D-AE19-62706E023703}">
                                <ahyp:hlinkClr val="tx"/>
                              </a:ext>
                            </a:extLst>
                          </a:hlinkClick>
                        </a:rPr>
                        <a:t>Infographic resources</a:t>
                      </a:r>
                      <a:endParaRPr b="1" sz="1100" u="sng">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000">
                          <a:solidFill>
                            <a:schemeClr val="lt1"/>
                          </a:solidFill>
                          <a:latin typeface="Merriweather"/>
                          <a:ea typeface="Merriweather"/>
                          <a:cs typeface="Merriweather"/>
                          <a:sym typeface="Merriweather"/>
                        </a:rPr>
                        <a:t>These can be used in the template, and their size and color can be edited</a:t>
                      </a:r>
                      <a:endParaRPr sz="1000">
                        <a:solidFill>
                          <a:schemeClr val="lt1"/>
                        </a:solidFill>
                        <a:latin typeface="Merriweather"/>
                        <a:ea typeface="Merriweather"/>
                        <a:cs typeface="Merriweather"/>
                        <a:sym typeface="Merriweath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350500">
                <a:tc>
                  <a:txBody>
                    <a:bodyPr/>
                    <a:lstStyle/>
                    <a:p>
                      <a:pPr indent="0" lvl="0" marL="0" rtl="0" algn="l">
                        <a:spcBef>
                          <a:spcPts val="0"/>
                        </a:spcBef>
                        <a:spcAft>
                          <a:spcPts val="0"/>
                        </a:spcAft>
                        <a:buNone/>
                      </a:pPr>
                      <a:r>
                        <a:rPr b="1" lang="en" sz="1100" u="sng">
                          <a:solidFill>
                            <a:schemeClr val="dk1"/>
                          </a:solidFill>
                          <a:latin typeface="Prompt"/>
                          <a:ea typeface="Prompt"/>
                          <a:cs typeface="Prompt"/>
                          <a:sym typeface="Prompt"/>
                          <a:hlinkClick action="ppaction://hlinksldjump" r:id="rId10">
                            <a:extLst>
                              <a:ext uri="{A12FA001-AC4F-418D-AE19-62706E023703}">
                                <ahyp:hlinkClr val="tx"/>
                              </a:ext>
                            </a:extLst>
                          </a:hlinkClick>
                        </a:rPr>
                        <a:t>Customizable icons</a:t>
                      </a:r>
                      <a:endParaRPr b="1" sz="1100" u="sng">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1600"/>
                        </a:spcAft>
                        <a:buNone/>
                      </a:pPr>
                      <a:r>
                        <a:rPr lang="en" sz="1000">
                          <a:solidFill>
                            <a:schemeClr val="lt1"/>
                          </a:solidFill>
                          <a:latin typeface="Merriweather"/>
                          <a:ea typeface="Merriweather"/>
                          <a:cs typeface="Merriweather"/>
                          <a:sym typeface="Merriweather"/>
                        </a:rPr>
                        <a:t>They are sorted by theme so you can use them in all kinds of presentations</a:t>
                      </a:r>
                      <a:endParaRPr sz="1000">
                        <a:solidFill>
                          <a:schemeClr val="lt1"/>
                        </a:solidFill>
                        <a:latin typeface="Merriweather"/>
                        <a:ea typeface="Merriweather"/>
                        <a:cs typeface="Merriweather"/>
                        <a:sym typeface="Merriweathe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sp>
        <p:nvSpPr>
          <p:cNvPr id="694" name="Google Shape;694;p36"/>
          <p:cNvSpPr txBox="1"/>
          <p:nvPr/>
        </p:nvSpPr>
        <p:spPr>
          <a:xfrm>
            <a:off x="1015803" y="4133311"/>
            <a:ext cx="3312600" cy="461700"/>
          </a:xfrm>
          <a:prstGeom prst="rect">
            <a:avLst/>
          </a:prstGeom>
          <a:noFill/>
          <a:ln>
            <a:noFill/>
          </a:ln>
        </p:spPr>
        <p:txBody>
          <a:bodyPr anchorCtr="0" anchor="ctr" bIns="91425" lIns="91425" spcFirstLastPara="1" rIns="91425" wrap="square" tIns="91425">
            <a:noAutofit/>
          </a:bodyPr>
          <a:lstStyle/>
          <a:p>
            <a:pPr indent="0" lvl="0" marL="0" rtl="0" algn="ctr">
              <a:lnSpc>
                <a:spcPct val="150000"/>
              </a:lnSpc>
              <a:spcBef>
                <a:spcPts val="0"/>
              </a:spcBef>
              <a:spcAft>
                <a:spcPts val="0"/>
              </a:spcAft>
              <a:buNone/>
            </a:pPr>
            <a:r>
              <a:rPr b="1" lang="en" sz="1000">
                <a:solidFill>
                  <a:schemeClr val="lt1"/>
                </a:solidFill>
                <a:latin typeface="Merriweather"/>
                <a:ea typeface="Merriweather"/>
                <a:cs typeface="Merriweather"/>
                <a:sym typeface="Merriweather"/>
              </a:rPr>
              <a:t>For more info:</a:t>
            </a:r>
            <a:br>
              <a:rPr b="1" lang="en" sz="1000">
                <a:solidFill>
                  <a:schemeClr val="lt1"/>
                </a:solidFill>
                <a:latin typeface="Merriweather"/>
                <a:ea typeface="Merriweather"/>
                <a:cs typeface="Merriweather"/>
                <a:sym typeface="Merriweather"/>
              </a:rPr>
            </a:br>
            <a:r>
              <a:rPr b="1" lang="en" sz="1000">
                <a:solidFill>
                  <a:schemeClr val="dk1"/>
                </a:solidFill>
                <a:uFill>
                  <a:noFill/>
                </a:uFill>
                <a:latin typeface="Prompt"/>
                <a:ea typeface="Prompt"/>
                <a:cs typeface="Prompt"/>
                <a:sym typeface="Prompt"/>
                <a:hlinkClick r:id="rId11">
                  <a:extLst>
                    <a:ext uri="{A12FA001-AC4F-418D-AE19-62706E023703}">
                      <ahyp:hlinkClr val="tx"/>
                    </a:ext>
                  </a:extLst>
                </a:hlinkClick>
              </a:rPr>
              <a:t>SLIDESGO </a:t>
            </a:r>
            <a:r>
              <a:rPr b="1" lang="en" sz="1000">
                <a:solidFill>
                  <a:schemeClr val="dk1"/>
                </a:solidFill>
                <a:latin typeface="Prompt"/>
                <a:ea typeface="Prompt"/>
                <a:cs typeface="Prompt"/>
                <a:sym typeface="Prompt"/>
              </a:rPr>
              <a:t> |  </a:t>
            </a:r>
            <a:r>
              <a:rPr b="1" lang="en" sz="1000">
                <a:solidFill>
                  <a:schemeClr val="dk1"/>
                </a:solidFill>
                <a:uFill>
                  <a:noFill/>
                </a:uFill>
                <a:latin typeface="Prompt"/>
                <a:ea typeface="Prompt"/>
                <a:cs typeface="Prompt"/>
                <a:sym typeface="Prompt"/>
                <a:hlinkClick r:id="rId12">
                  <a:extLst>
                    <a:ext uri="{A12FA001-AC4F-418D-AE19-62706E023703}">
                      <ahyp:hlinkClr val="tx"/>
                    </a:ext>
                  </a:extLst>
                </a:hlinkClick>
              </a:rPr>
              <a:t>SLIDESGO SCHOOL</a:t>
            </a:r>
            <a:r>
              <a:rPr b="1" lang="en" sz="1000">
                <a:solidFill>
                  <a:schemeClr val="dk1"/>
                </a:solidFill>
                <a:latin typeface="Prompt"/>
                <a:ea typeface="Prompt"/>
                <a:cs typeface="Prompt"/>
                <a:sym typeface="Prompt"/>
              </a:rPr>
              <a:t>  |  </a:t>
            </a:r>
            <a:r>
              <a:rPr b="1" lang="en" sz="1000">
                <a:solidFill>
                  <a:schemeClr val="dk1"/>
                </a:solidFill>
                <a:uFill>
                  <a:noFill/>
                </a:uFill>
                <a:latin typeface="Prompt"/>
                <a:ea typeface="Prompt"/>
                <a:cs typeface="Prompt"/>
                <a:sym typeface="Prompt"/>
                <a:hlinkClick r:id="rId13">
                  <a:extLst>
                    <a:ext uri="{A12FA001-AC4F-418D-AE19-62706E023703}">
                      <ahyp:hlinkClr val="tx"/>
                    </a:ext>
                  </a:extLst>
                </a:hlinkClick>
              </a:rPr>
              <a:t>FAQS</a:t>
            </a:r>
            <a:endParaRPr sz="1500">
              <a:solidFill>
                <a:schemeClr val="dk1"/>
              </a:solidFill>
              <a:latin typeface="Prompt"/>
              <a:ea typeface="Prompt"/>
              <a:cs typeface="Prompt"/>
              <a:sym typeface="Prompt"/>
            </a:endParaRPr>
          </a:p>
        </p:txBody>
      </p:sp>
      <p:sp>
        <p:nvSpPr>
          <p:cNvPr id="695" name="Google Shape;695;p36"/>
          <p:cNvSpPr txBox="1"/>
          <p:nvPr/>
        </p:nvSpPr>
        <p:spPr>
          <a:xfrm>
            <a:off x="4815597" y="4133311"/>
            <a:ext cx="3312600" cy="461700"/>
          </a:xfrm>
          <a:prstGeom prst="rect">
            <a:avLst/>
          </a:prstGeom>
          <a:noFill/>
          <a:ln>
            <a:noFill/>
          </a:ln>
        </p:spPr>
        <p:txBody>
          <a:bodyPr anchorCtr="0" anchor="ctr" bIns="91425" lIns="91425" spcFirstLastPara="1" rIns="91425" wrap="square" tIns="91425">
            <a:noAutofit/>
          </a:bodyPr>
          <a:lstStyle/>
          <a:p>
            <a:pPr indent="0" lvl="0" marL="0" rtl="0" algn="ctr">
              <a:lnSpc>
                <a:spcPct val="150000"/>
              </a:lnSpc>
              <a:spcBef>
                <a:spcPts val="0"/>
              </a:spcBef>
              <a:spcAft>
                <a:spcPts val="0"/>
              </a:spcAft>
              <a:buNone/>
            </a:pPr>
            <a:r>
              <a:rPr b="1" lang="en" sz="1000">
                <a:solidFill>
                  <a:schemeClr val="lt1"/>
                </a:solidFill>
                <a:latin typeface="Merriweather"/>
                <a:ea typeface="Merriweather"/>
                <a:cs typeface="Merriweather"/>
                <a:sym typeface="Merriweather"/>
              </a:rPr>
              <a:t>You can visit our sister </a:t>
            </a:r>
            <a:r>
              <a:rPr b="1" lang="en" sz="1000">
                <a:solidFill>
                  <a:schemeClr val="lt1"/>
                </a:solidFill>
                <a:latin typeface="Merriweather"/>
                <a:ea typeface="Merriweather"/>
                <a:cs typeface="Merriweather"/>
                <a:sym typeface="Merriweather"/>
              </a:rPr>
              <a:t>projects</a:t>
            </a:r>
            <a:r>
              <a:rPr b="1" lang="en" sz="1000">
                <a:solidFill>
                  <a:schemeClr val="lt1"/>
                </a:solidFill>
                <a:latin typeface="Merriweather"/>
                <a:ea typeface="Merriweather"/>
                <a:cs typeface="Merriweather"/>
                <a:sym typeface="Merriweather"/>
              </a:rPr>
              <a:t>:</a:t>
            </a:r>
            <a:br>
              <a:rPr b="1" lang="en" sz="800">
                <a:solidFill>
                  <a:schemeClr val="lt1"/>
                </a:solidFill>
                <a:latin typeface="Limelight"/>
                <a:ea typeface="Limelight"/>
                <a:cs typeface="Limelight"/>
                <a:sym typeface="Limelight"/>
              </a:rPr>
            </a:br>
            <a:r>
              <a:rPr b="1" lang="en" sz="1000">
                <a:solidFill>
                  <a:schemeClr val="lt1"/>
                </a:solidFill>
                <a:uFill>
                  <a:noFill/>
                </a:uFill>
                <a:latin typeface="Prompt"/>
                <a:ea typeface="Prompt"/>
                <a:cs typeface="Prompt"/>
                <a:sym typeface="Prompt"/>
                <a:hlinkClick r:id="rId14">
                  <a:extLst>
                    <a:ext uri="{A12FA001-AC4F-418D-AE19-62706E023703}">
                      <ahyp:hlinkClr val="tx"/>
                    </a:ext>
                  </a:extLst>
                </a:hlinkClick>
              </a:rPr>
              <a:t>FREEPIK</a:t>
            </a:r>
            <a:r>
              <a:rPr b="1" lang="en" sz="1000">
                <a:solidFill>
                  <a:schemeClr val="lt1"/>
                </a:solidFill>
                <a:latin typeface="Prompt"/>
                <a:ea typeface="Prompt"/>
                <a:cs typeface="Prompt"/>
                <a:sym typeface="Prompt"/>
              </a:rPr>
              <a:t> | </a:t>
            </a:r>
            <a:r>
              <a:rPr b="1" lang="en" sz="1000">
                <a:solidFill>
                  <a:schemeClr val="lt1"/>
                </a:solidFill>
                <a:uFill>
                  <a:noFill/>
                </a:uFill>
                <a:latin typeface="Prompt"/>
                <a:ea typeface="Prompt"/>
                <a:cs typeface="Prompt"/>
                <a:sym typeface="Prompt"/>
                <a:hlinkClick r:id="rId15">
                  <a:extLst>
                    <a:ext uri="{A12FA001-AC4F-418D-AE19-62706E023703}">
                      <ahyp:hlinkClr val="tx"/>
                    </a:ext>
                  </a:extLst>
                </a:hlinkClick>
              </a:rPr>
              <a:t>FLATICON</a:t>
            </a:r>
            <a:r>
              <a:rPr b="1" lang="en" sz="1000">
                <a:solidFill>
                  <a:schemeClr val="lt1"/>
                </a:solidFill>
                <a:latin typeface="Prompt"/>
                <a:ea typeface="Prompt"/>
                <a:cs typeface="Prompt"/>
                <a:sym typeface="Prompt"/>
              </a:rPr>
              <a:t> | </a:t>
            </a:r>
            <a:r>
              <a:rPr b="1" lang="en" sz="1000">
                <a:solidFill>
                  <a:schemeClr val="lt1"/>
                </a:solidFill>
                <a:uFill>
                  <a:noFill/>
                </a:uFill>
                <a:latin typeface="Prompt"/>
                <a:ea typeface="Prompt"/>
                <a:cs typeface="Prompt"/>
                <a:sym typeface="Prompt"/>
                <a:hlinkClick r:id="rId16">
                  <a:extLst>
                    <a:ext uri="{A12FA001-AC4F-418D-AE19-62706E023703}">
                      <ahyp:hlinkClr val="tx"/>
                    </a:ext>
                  </a:extLst>
                </a:hlinkClick>
              </a:rPr>
              <a:t>STORYSET</a:t>
            </a:r>
            <a:r>
              <a:rPr b="1" lang="en" sz="1000">
                <a:solidFill>
                  <a:schemeClr val="lt1"/>
                </a:solidFill>
                <a:latin typeface="Prompt"/>
                <a:ea typeface="Prompt"/>
                <a:cs typeface="Prompt"/>
                <a:sym typeface="Prompt"/>
              </a:rPr>
              <a:t> | </a:t>
            </a:r>
            <a:r>
              <a:rPr b="1" lang="en" sz="1000">
                <a:solidFill>
                  <a:schemeClr val="lt1"/>
                </a:solidFill>
                <a:uFill>
                  <a:noFill/>
                </a:uFill>
                <a:latin typeface="Prompt"/>
                <a:ea typeface="Prompt"/>
                <a:cs typeface="Prompt"/>
                <a:sym typeface="Prompt"/>
                <a:hlinkClick r:id="rId17">
                  <a:extLst>
                    <a:ext uri="{A12FA001-AC4F-418D-AE19-62706E023703}">
                      <ahyp:hlinkClr val="tx"/>
                    </a:ext>
                  </a:extLst>
                </a:hlinkClick>
              </a:rPr>
              <a:t>WEPIK </a:t>
            </a:r>
            <a:r>
              <a:rPr b="1" lang="en" sz="1000">
                <a:solidFill>
                  <a:schemeClr val="lt1"/>
                </a:solidFill>
                <a:latin typeface="Prompt"/>
                <a:ea typeface="Prompt"/>
                <a:cs typeface="Prompt"/>
                <a:sym typeface="Prompt"/>
              </a:rPr>
              <a:t>| </a:t>
            </a:r>
            <a:r>
              <a:rPr b="1" lang="en" sz="1000">
                <a:solidFill>
                  <a:schemeClr val="lt1"/>
                </a:solidFill>
                <a:uFill>
                  <a:noFill/>
                </a:uFill>
                <a:latin typeface="Prompt"/>
                <a:ea typeface="Prompt"/>
                <a:cs typeface="Prompt"/>
                <a:sym typeface="Prompt"/>
                <a:hlinkClick r:id="rId18">
                  <a:extLst>
                    <a:ext uri="{A12FA001-AC4F-418D-AE19-62706E023703}">
                      <ahyp:hlinkClr val="tx"/>
                    </a:ext>
                  </a:extLst>
                </a:hlinkClick>
              </a:rPr>
              <a:t>VIDFY</a:t>
            </a:r>
            <a:endParaRPr b="1" sz="600">
              <a:solidFill>
                <a:schemeClr val="lt1"/>
              </a:solidFill>
              <a:latin typeface="Prompt"/>
              <a:ea typeface="Prompt"/>
              <a:cs typeface="Prompt"/>
              <a:sym typeface="Prompt"/>
            </a:endParaRPr>
          </a:p>
        </p:txBody>
      </p:sp>
      <p:grpSp>
        <p:nvGrpSpPr>
          <p:cNvPr id="696" name="Google Shape;696;p36"/>
          <p:cNvGrpSpPr/>
          <p:nvPr/>
        </p:nvGrpSpPr>
        <p:grpSpPr>
          <a:xfrm>
            <a:off x="720025" y="502775"/>
            <a:ext cx="7704000" cy="457200"/>
            <a:chOff x="720025" y="540875"/>
            <a:chExt cx="7704000" cy="457200"/>
          </a:xfrm>
        </p:grpSpPr>
        <p:cxnSp>
          <p:nvCxnSpPr>
            <p:cNvPr id="697" name="Google Shape;697;p36"/>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698" name="Google Shape;698;p36"/>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
        <p:nvSpPr>
          <p:cNvPr id="699" name="Google Shape;699;p36"/>
          <p:cNvSpPr txBox="1"/>
          <p:nvPr/>
        </p:nvSpPr>
        <p:spPr>
          <a:xfrm>
            <a:off x="798125" y="1078325"/>
            <a:ext cx="7547700" cy="461700"/>
          </a:xfrm>
          <a:prstGeom prst="rect">
            <a:avLst/>
          </a:prstGeom>
          <a:noFill/>
          <a:ln>
            <a:noFill/>
          </a:ln>
        </p:spPr>
        <p:txBody>
          <a:bodyPr anchorCtr="0" anchor="ctr" bIns="91425" lIns="91425" spcFirstLastPara="1" rIns="0" wrap="square" tIns="91425">
            <a:noAutofit/>
          </a:bodyPr>
          <a:lstStyle/>
          <a:p>
            <a:pPr indent="0" lvl="0" marL="0" rtl="0" algn="ctr">
              <a:spcBef>
                <a:spcPts val="0"/>
              </a:spcBef>
              <a:spcAft>
                <a:spcPts val="0"/>
              </a:spcAft>
              <a:buNone/>
            </a:pPr>
            <a:r>
              <a:rPr b="1" lang="en" sz="1000">
                <a:solidFill>
                  <a:schemeClr val="lt1"/>
                </a:solidFill>
                <a:latin typeface="Merriweather"/>
                <a:ea typeface="Merriweather"/>
                <a:cs typeface="Merriweather"/>
                <a:sym typeface="Merriweather"/>
              </a:rPr>
              <a:t>This is a slide structure based on a education presentation</a:t>
            </a:r>
            <a:endParaRPr b="1" sz="1000">
              <a:solidFill>
                <a:schemeClr val="lt1"/>
              </a:solidFill>
              <a:latin typeface="Merriweather"/>
              <a:ea typeface="Merriweather"/>
              <a:cs typeface="Merriweather"/>
              <a:sym typeface="Merriweather"/>
            </a:endParaRPr>
          </a:p>
          <a:p>
            <a:pPr indent="0" lvl="0" marL="0" rtl="0" algn="ctr">
              <a:spcBef>
                <a:spcPts val="0"/>
              </a:spcBef>
              <a:spcAft>
                <a:spcPts val="0"/>
              </a:spcAft>
              <a:buNone/>
            </a:pPr>
            <a:r>
              <a:rPr lang="en" sz="1000">
                <a:solidFill>
                  <a:schemeClr val="lt1"/>
                </a:solidFill>
                <a:latin typeface="Merriweather"/>
                <a:ea typeface="Merriweather"/>
                <a:cs typeface="Merriweather"/>
                <a:sym typeface="Merriweather"/>
              </a:rPr>
              <a:t>You can delete this slide when you’re done editing the presentation</a:t>
            </a:r>
            <a:endParaRPr b="1" sz="1000">
              <a:solidFill>
                <a:schemeClr val="lt1"/>
              </a:solidFill>
              <a:latin typeface="Merriweather"/>
              <a:ea typeface="Merriweather"/>
              <a:cs typeface="Merriweather"/>
              <a:sym typeface="Merriweathe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4" name="Shape 1084"/>
        <p:cNvGrpSpPr/>
        <p:nvPr/>
      </p:nvGrpSpPr>
      <p:grpSpPr>
        <a:xfrm>
          <a:off x="0" y="0"/>
          <a:ext cx="0" cy="0"/>
          <a:chOff x="0" y="0"/>
          <a:chExt cx="0" cy="0"/>
        </a:xfrm>
      </p:grpSpPr>
      <p:sp>
        <p:nvSpPr>
          <p:cNvPr id="1085" name="Google Shape;1085;p5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RICHTER SEISMOLOGICAL SCALE</a:t>
            </a:r>
            <a:endParaRPr/>
          </a:p>
        </p:txBody>
      </p:sp>
      <p:graphicFrame>
        <p:nvGraphicFramePr>
          <p:cNvPr id="1086" name="Google Shape;1086;p54"/>
          <p:cNvGraphicFramePr/>
          <p:nvPr/>
        </p:nvGraphicFramePr>
        <p:xfrm>
          <a:off x="719975" y="1328715"/>
          <a:ext cx="3000000" cy="3000000"/>
        </p:xfrm>
        <a:graphic>
          <a:graphicData uri="http://schemas.openxmlformats.org/drawingml/2006/table">
            <a:tbl>
              <a:tblPr>
                <a:noFill/>
                <a:tableStyleId>{AC32F70F-43AA-4DF8-9CA9-5533663077B9}</a:tableStyleId>
              </a:tblPr>
              <a:tblGrid>
                <a:gridCol w="792600"/>
                <a:gridCol w="1316475"/>
                <a:gridCol w="2814375"/>
                <a:gridCol w="2780525"/>
              </a:tblGrid>
              <a:tr h="449000">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LEVEL</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CATEGORY</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EFFECTS</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EARTHQUAKES PER YEAR</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481075">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8.0&lt;</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ED1B24"/>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Serious</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ED1B24"/>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Severe destruction and loss of life in large areas</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ED1B24"/>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Less than 3</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ED1B24"/>
                    </a:solidFill>
                  </a:tcPr>
                </a:tc>
              </a:tr>
              <a:tr h="373725">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7.0-7.9</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C2272F"/>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Higher</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C2272F"/>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Serious damage to large areas and loss of life</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C2272F"/>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3-20</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C2272F"/>
                    </a:solidFill>
                  </a:tcPr>
                </a:tc>
              </a:tr>
              <a:tr h="373725">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6.0-6.9</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15A25"/>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Strong</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15A25"/>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Moderate damage in populated areas</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15A25"/>
                    </a:solidFill>
                  </a:tcPr>
                </a:tc>
                <a:tc>
                  <a:txBody>
                    <a:bodyPr/>
                    <a:lstStyle/>
                    <a:p>
                      <a:pPr indent="0" lvl="0" marL="0" rtl="0" algn="l">
                        <a:spcBef>
                          <a:spcPts val="0"/>
                        </a:spcBef>
                        <a:spcAft>
                          <a:spcPts val="0"/>
                        </a:spcAft>
                        <a:buNone/>
                      </a:pPr>
                      <a:r>
                        <a:rPr lang="en" sz="900">
                          <a:solidFill>
                            <a:schemeClr val="lt2"/>
                          </a:solidFill>
                          <a:latin typeface="Merriweather"/>
                          <a:ea typeface="Merriweather"/>
                          <a:cs typeface="Merriweather"/>
                          <a:sym typeface="Merriweather"/>
                        </a:rPr>
                        <a:t>20-200</a:t>
                      </a:r>
                      <a:endParaRPr sz="900">
                        <a:solidFill>
                          <a:schemeClr val="lt2"/>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15A25"/>
                    </a:solidFill>
                  </a:tcPr>
                </a:tc>
              </a:tr>
              <a:tr h="373725">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5.0-5.9</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8931F"/>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Moderate</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8931F"/>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Damage to weak structures</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8931F"/>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200-2,000</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8931F"/>
                    </a:solidFill>
                  </a:tcPr>
                </a:tc>
              </a:tr>
              <a:tr h="373725">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4.0-4.9</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BB03B"/>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Light</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BB03B"/>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Minor breakage of objects</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BB03B"/>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2,000-12,000</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FBB03B"/>
                    </a:solidFill>
                  </a:tcPr>
                </a:tc>
              </a:tr>
              <a:tr h="373725">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3.0-3.09</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D9E021"/>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Less</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D9E021"/>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Some people feel it. no damage</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D9E021"/>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12,000-100,000</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D9E021"/>
                    </a:solidFill>
                  </a:tcPr>
                </a:tc>
              </a:tr>
              <a:tr h="481075">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1-29</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8CC63E"/>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Micro</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8CC63E"/>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They are not usually felt, but they are registered</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8CC63E"/>
                    </a:solidFill>
                  </a:tcPr>
                </a:tc>
                <a:tc>
                  <a:txBody>
                    <a:bodyPr/>
                    <a:lstStyle/>
                    <a:p>
                      <a:pPr indent="0" lvl="0" marL="0" rtl="0" algn="l">
                        <a:spcBef>
                          <a:spcPts val="0"/>
                        </a:spcBef>
                        <a:spcAft>
                          <a:spcPts val="0"/>
                        </a:spcAft>
                        <a:buNone/>
                      </a:pPr>
                      <a:r>
                        <a:rPr lang="en" sz="900">
                          <a:solidFill>
                            <a:schemeClr val="lt1"/>
                          </a:solidFill>
                          <a:latin typeface="Merriweather"/>
                          <a:ea typeface="Merriweather"/>
                          <a:cs typeface="Merriweather"/>
                          <a:sym typeface="Merriweather"/>
                        </a:rPr>
                        <a:t>More than 100,000</a:t>
                      </a:r>
                      <a:endParaRPr sz="9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rgbClr val="8CC63E"/>
                    </a:solidFill>
                  </a:tcPr>
                </a:tc>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0" name="Shape 1090"/>
        <p:cNvGrpSpPr/>
        <p:nvPr/>
      </p:nvGrpSpPr>
      <p:grpSpPr>
        <a:xfrm>
          <a:off x="0" y="0"/>
          <a:ext cx="0" cy="0"/>
          <a:chOff x="0" y="0"/>
          <a:chExt cx="0" cy="0"/>
        </a:xfrm>
      </p:grpSpPr>
      <p:sp>
        <p:nvSpPr>
          <p:cNvPr id="1091" name="Google Shape;1091;p55"/>
          <p:cNvSpPr txBox="1"/>
          <p:nvPr>
            <p:ph type="title"/>
          </p:nvPr>
        </p:nvSpPr>
        <p:spPr>
          <a:xfrm>
            <a:off x="715100" y="1659949"/>
            <a:ext cx="3789300" cy="40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COMPUTER MOCKUP</a:t>
            </a:r>
            <a:endParaRPr/>
          </a:p>
        </p:txBody>
      </p:sp>
      <p:sp>
        <p:nvSpPr>
          <p:cNvPr id="1092" name="Google Shape;1092;p55"/>
          <p:cNvSpPr txBox="1"/>
          <p:nvPr>
            <p:ph idx="1" type="subTitle"/>
          </p:nvPr>
        </p:nvSpPr>
        <p:spPr>
          <a:xfrm>
            <a:off x="715113" y="2062800"/>
            <a:ext cx="3789300" cy="85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pic>
        <p:nvPicPr>
          <p:cNvPr id="1093" name="Google Shape;1093;p55"/>
          <p:cNvPicPr preferRelativeResize="0"/>
          <p:nvPr/>
        </p:nvPicPr>
        <p:blipFill rotWithShape="1">
          <a:blip r:embed="rId3">
            <a:alphaModFix/>
          </a:blip>
          <a:srcRect b="0" l="3720" r="3720" t="0"/>
          <a:stretch/>
        </p:blipFill>
        <p:spPr>
          <a:xfrm>
            <a:off x="4771641" y="1234427"/>
            <a:ext cx="3471514" cy="2109784"/>
          </a:xfrm>
          <a:prstGeom prst="rect">
            <a:avLst/>
          </a:prstGeom>
          <a:noFill/>
          <a:ln cap="flat" cmpd="sng" w="9525">
            <a:solidFill>
              <a:srgbClr val="FDF9CF"/>
            </a:solidFill>
            <a:prstDash val="solid"/>
            <a:round/>
            <a:headEnd len="sm" w="sm" type="none"/>
            <a:tailEnd len="sm" w="sm" type="none"/>
          </a:ln>
        </p:spPr>
      </p:pic>
      <p:sp>
        <p:nvSpPr>
          <p:cNvPr id="1094" name="Google Shape;1094;p55"/>
          <p:cNvSpPr/>
          <p:nvPr/>
        </p:nvSpPr>
        <p:spPr>
          <a:xfrm>
            <a:off x="4653833" y="1099651"/>
            <a:ext cx="3727985" cy="2944182"/>
          </a:xfrm>
          <a:custGeom>
            <a:rect b="b" l="l" r="r" t="t"/>
            <a:pathLst>
              <a:path extrusionOk="0" h="100673" w="131696">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 name="Google Shape;1095;p55"/>
          <p:cNvGrpSpPr/>
          <p:nvPr/>
        </p:nvGrpSpPr>
        <p:grpSpPr>
          <a:xfrm>
            <a:off x="2762945" y="3620776"/>
            <a:ext cx="1090120" cy="571019"/>
            <a:chOff x="9538813" y="-58837"/>
            <a:chExt cx="1331200" cy="697300"/>
          </a:xfrm>
        </p:grpSpPr>
        <p:sp>
          <p:nvSpPr>
            <p:cNvPr id="1096" name="Google Shape;1096;p55"/>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55"/>
          <p:cNvGrpSpPr/>
          <p:nvPr/>
        </p:nvGrpSpPr>
        <p:grpSpPr>
          <a:xfrm>
            <a:off x="3119443" y="753172"/>
            <a:ext cx="663603" cy="346479"/>
            <a:chOff x="10693413" y="1879088"/>
            <a:chExt cx="1894925" cy="989375"/>
          </a:xfrm>
        </p:grpSpPr>
        <p:sp>
          <p:nvSpPr>
            <p:cNvPr id="1099" name="Google Shape;1099;p55"/>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55"/>
          <p:cNvGrpSpPr/>
          <p:nvPr/>
        </p:nvGrpSpPr>
        <p:grpSpPr>
          <a:xfrm>
            <a:off x="715209" y="1659948"/>
            <a:ext cx="3789554" cy="402902"/>
            <a:chOff x="1812784" y="350375"/>
            <a:chExt cx="5518500" cy="1081325"/>
          </a:xfrm>
        </p:grpSpPr>
        <p:cxnSp>
          <p:nvCxnSpPr>
            <p:cNvPr id="1102" name="Google Shape;1102;p55"/>
            <p:cNvCxnSpPr/>
            <p:nvPr/>
          </p:nvCxnSpPr>
          <p:spPr>
            <a:xfrm>
              <a:off x="1812784" y="1431700"/>
              <a:ext cx="5518500" cy="0"/>
            </a:xfrm>
            <a:prstGeom prst="straightConnector1">
              <a:avLst/>
            </a:prstGeom>
            <a:noFill/>
            <a:ln cap="flat" cmpd="sng" w="9525">
              <a:solidFill>
                <a:schemeClr val="lt1"/>
              </a:solidFill>
              <a:prstDash val="solid"/>
              <a:round/>
              <a:headEnd len="med" w="med" type="none"/>
              <a:tailEnd len="med" w="med" type="none"/>
            </a:ln>
          </p:spPr>
        </p:cxnSp>
        <p:cxnSp>
          <p:nvCxnSpPr>
            <p:cNvPr id="1103" name="Google Shape;1103;p55"/>
            <p:cNvCxnSpPr/>
            <p:nvPr/>
          </p:nvCxnSpPr>
          <p:spPr>
            <a:xfrm>
              <a:off x="1812784" y="350375"/>
              <a:ext cx="55185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7" name="Shape 1107"/>
        <p:cNvGrpSpPr/>
        <p:nvPr/>
      </p:nvGrpSpPr>
      <p:grpSpPr>
        <a:xfrm>
          <a:off x="0" y="0"/>
          <a:ext cx="0" cy="0"/>
          <a:chOff x="0" y="0"/>
          <a:chExt cx="0" cy="0"/>
        </a:xfrm>
      </p:grpSpPr>
      <p:sp>
        <p:nvSpPr>
          <p:cNvPr id="1108" name="Google Shape;1108;p56"/>
          <p:cNvSpPr txBox="1"/>
          <p:nvPr>
            <p:ph type="title"/>
          </p:nvPr>
        </p:nvSpPr>
        <p:spPr>
          <a:xfrm>
            <a:off x="1452661" y="1938475"/>
            <a:ext cx="3069900" cy="40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TABLET MOCKUP</a:t>
            </a:r>
            <a:endParaRPr/>
          </a:p>
        </p:txBody>
      </p:sp>
      <p:sp>
        <p:nvSpPr>
          <p:cNvPr id="1109" name="Google Shape;1109;p56"/>
          <p:cNvSpPr txBox="1"/>
          <p:nvPr>
            <p:ph idx="1" type="subTitle"/>
          </p:nvPr>
        </p:nvSpPr>
        <p:spPr>
          <a:xfrm>
            <a:off x="1452661" y="2346461"/>
            <a:ext cx="3069900" cy="100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1110" name="Google Shape;1110;p56"/>
          <p:cNvSpPr/>
          <p:nvPr/>
        </p:nvSpPr>
        <p:spPr>
          <a:xfrm>
            <a:off x="5132774" y="862998"/>
            <a:ext cx="2518954" cy="3417504"/>
          </a:xfrm>
          <a:custGeom>
            <a:rect b="b" l="l" r="r" t="t"/>
            <a:pathLst>
              <a:path extrusionOk="0" h="95461" w="70249">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11" name="Google Shape;1111;p56"/>
          <p:cNvPicPr preferRelativeResize="0"/>
          <p:nvPr/>
        </p:nvPicPr>
        <p:blipFill rotWithShape="1">
          <a:blip r:embed="rId3">
            <a:alphaModFix/>
          </a:blip>
          <a:srcRect b="0" l="57446" r="341" t="0"/>
          <a:stretch/>
        </p:blipFill>
        <p:spPr>
          <a:xfrm>
            <a:off x="5321632" y="1184184"/>
            <a:ext cx="2141234" cy="2853288"/>
          </a:xfrm>
          <a:prstGeom prst="rect">
            <a:avLst/>
          </a:prstGeom>
          <a:noFill/>
          <a:ln>
            <a:noFill/>
          </a:ln>
        </p:spPr>
      </p:pic>
      <p:grpSp>
        <p:nvGrpSpPr>
          <p:cNvPr id="1112" name="Google Shape;1112;p56"/>
          <p:cNvGrpSpPr/>
          <p:nvPr/>
        </p:nvGrpSpPr>
        <p:grpSpPr>
          <a:xfrm>
            <a:off x="1433263" y="3261100"/>
            <a:ext cx="1032400" cy="541100"/>
            <a:chOff x="9968938" y="-987062"/>
            <a:chExt cx="1032400" cy="541100"/>
          </a:xfrm>
        </p:grpSpPr>
        <p:sp>
          <p:nvSpPr>
            <p:cNvPr id="1113" name="Google Shape;1113;p56"/>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6"/>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56"/>
          <p:cNvGrpSpPr/>
          <p:nvPr/>
        </p:nvGrpSpPr>
        <p:grpSpPr>
          <a:xfrm>
            <a:off x="2906170" y="4037476"/>
            <a:ext cx="1090120" cy="571019"/>
            <a:chOff x="9538813" y="-58837"/>
            <a:chExt cx="1331200" cy="697300"/>
          </a:xfrm>
        </p:grpSpPr>
        <p:sp>
          <p:nvSpPr>
            <p:cNvPr id="1116" name="Google Shape;1116;p56"/>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6"/>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56"/>
          <p:cNvGrpSpPr/>
          <p:nvPr/>
        </p:nvGrpSpPr>
        <p:grpSpPr>
          <a:xfrm>
            <a:off x="1092834" y="1938474"/>
            <a:ext cx="3789554" cy="402902"/>
            <a:chOff x="1812784" y="350375"/>
            <a:chExt cx="5518500" cy="1081325"/>
          </a:xfrm>
        </p:grpSpPr>
        <p:cxnSp>
          <p:nvCxnSpPr>
            <p:cNvPr id="1119" name="Google Shape;1119;p56"/>
            <p:cNvCxnSpPr/>
            <p:nvPr/>
          </p:nvCxnSpPr>
          <p:spPr>
            <a:xfrm>
              <a:off x="1812784" y="1431700"/>
              <a:ext cx="5518500" cy="0"/>
            </a:xfrm>
            <a:prstGeom prst="straightConnector1">
              <a:avLst/>
            </a:prstGeom>
            <a:noFill/>
            <a:ln cap="flat" cmpd="sng" w="9525">
              <a:solidFill>
                <a:schemeClr val="lt1"/>
              </a:solidFill>
              <a:prstDash val="solid"/>
              <a:round/>
              <a:headEnd len="med" w="med" type="none"/>
              <a:tailEnd len="med" w="med" type="none"/>
            </a:ln>
          </p:spPr>
        </p:cxnSp>
        <p:cxnSp>
          <p:nvCxnSpPr>
            <p:cNvPr id="1120" name="Google Shape;1120;p56"/>
            <p:cNvCxnSpPr/>
            <p:nvPr/>
          </p:nvCxnSpPr>
          <p:spPr>
            <a:xfrm>
              <a:off x="1812784" y="350375"/>
              <a:ext cx="55185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4" name="Shape 1124"/>
        <p:cNvGrpSpPr/>
        <p:nvPr/>
      </p:nvGrpSpPr>
      <p:grpSpPr>
        <a:xfrm>
          <a:off x="0" y="0"/>
          <a:ext cx="0" cy="0"/>
          <a:chOff x="0" y="0"/>
          <a:chExt cx="0" cy="0"/>
        </a:xfrm>
      </p:grpSpPr>
      <p:sp>
        <p:nvSpPr>
          <p:cNvPr id="1125" name="Google Shape;1125;p57"/>
          <p:cNvSpPr txBox="1"/>
          <p:nvPr>
            <p:ph idx="1" type="subTitle"/>
          </p:nvPr>
        </p:nvSpPr>
        <p:spPr>
          <a:xfrm>
            <a:off x="4417511" y="2216847"/>
            <a:ext cx="2907600" cy="101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1126" name="Google Shape;1126;p57"/>
          <p:cNvSpPr txBox="1"/>
          <p:nvPr>
            <p:ph type="title"/>
          </p:nvPr>
        </p:nvSpPr>
        <p:spPr>
          <a:xfrm>
            <a:off x="4417511" y="1808538"/>
            <a:ext cx="2907600" cy="40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1127" name="Google Shape;1127;p57"/>
          <p:cNvSpPr/>
          <p:nvPr/>
        </p:nvSpPr>
        <p:spPr>
          <a:xfrm>
            <a:off x="1980300" y="614925"/>
            <a:ext cx="1908213" cy="3773484"/>
          </a:xfrm>
          <a:custGeom>
            <a:rect b="b" l="l" r="r" t="t"/>
            <a:pathLst>
              <a:path extrusionOk="0" h="122466" w="6196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28" name="Google Shape;1128;p57"/>
          <p:cNvPicPr preferRelativeResize="0"/>
          <p:nvPr/>
        </p:nvPicPr>
        <p:blipFill rotWithShape="1">
          <a:blip r:embed="rId3">
            <a:alphaModFix/>
          </a:blip>
          <a:srcRect b="0" l="9103" r="58544" t="0"/>
          <a:stretch/>
        </p:blipFill>
        <p:spPr>
          <a:xfrm>
            <a:off x="2042391" y="913960"/>
            <a:ext cx="1781126" cy="3096855"/>
          </a:xfrm>
          <a:prstGeom prst="rect">
            <a:avLst/>
          </a:prstGeom>
          <a:noFill/>
          <a:ln>
            <a:noFill/>
          </a:ln>
        </p:spPr>
      </p:pic>
      <p:grpSp>
        <p:nvGrpSpPr>
          <p:cNvPr id="1129" name="Google Shape;1129;p57"/>
          <p:cNvGrpSpPr/>
          <p:nvPr/>
        </p:nvGrpSpPr>
        <p:grpSpPr>
          <a:xfrm>
            <a:off x="1068663" y="1773375"/>
            <a:ext cx="1032400" cy="541100"/>
            <a:chOff x="9968938" y="-987062"/>
            <a:chExt cx="1032400" cy="541100"/>
          </a:xfrm>
        </p:grpSpPr>
        <p:sp>
          <p:nvSpPr>
            <p:cNvPr id="1130" name="Google Shape;1130;p57"/>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7"/>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 name="Google Shape;1132;p57"/>
          <p:cNvGrpSpPr/>
          <p:nvPr/>
        </p:nvGrpSpPr>
        <p:grpSpPr>
          <a:xfrm>
            <a:off x="3165970" y="4010826"/>
            <a:ext cx="1090120" cy="571019"/>
            <a:chOff x="9538813" y="-58837"/>
            <a:chExt cx="1331200" cy="697300"/>
          </a:xfrm>
        </p:grpSpPr>
        <p:sp>
          <p:nvSpPr>
            <p:cNvPr id="1133" name="Google Shape;1133;p57"/>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7"/>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57"/>
          <p:cNvGrpSpPr/>
          <p:nvPr/>
        </p:nvGrpSpPr>
        <p:grpSpPr>
          <a:xfrm>
            <a:off x="5205181" y="361760"/>
            <a:ext cx="663603" cy="346479"/>
            <a:chOff x="10693413" y="1879088"/>
            <a:chExt cx="1894925" cy="989375"/>
          </a:xfrm>
        </p:grpSpPr>
        <p:sp>
          <p:nvSpPr>
            <p:cNvPr id="1136" name="Google Shape;1136;p57"/>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7"/>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57"/>
          <p:cNvGrpSpPr/>
          <p:nvPr/>
        </p:nvGrpSpPr>
        <p:grpSpPr>
          <a:xfrm>
            <a:off x="4388214" y="1808537"/>
            <a:ext cx="2966194" cy="402902"/>
            <a:chOff x="1812784" y="350375"/>
            <a:chExt cx="5518500" cy="1081325"/>
          </a:xfrm>
        </p:grpSpPr>
        <p:cxnSp>
          <p:nvCxnSpPr>
            <p:cNvPr id="1139" name="Google Shape;1139;p57"/>
            <p:cNvCxnSpPr/>
            <p:nvPr/>
          </p:nvCxnSpPr>
          <p:spPr>
            <a:xfrm>
              <a:off x="1812784" y="1431700"/>
              <a:ext cx="5518500" cy="0"/>
            </a:xfrm>
            <a:prstGeom prst="straightConnector1">
              <a:avLst/>
            </a:prstGeom>
            <a:noFill/>
            <a:ln cap="flat" cmpd="sng" w="9525">
              <a:solidFill>
                <a:schemeClr val="lt1"/>
              </a:solidFill>
              <a:prstDash val="solid"/>
              <a:round/>
              <a:headEnd len="med" w="med" type="none"/>
              <a:tailEnd len="med" w="med" type="none"/>
            </a:ln>
          </p:spPr>
        </p:cxnSp>
        <p:cxnSp>
          <p:nvCxnSpPr>
            <p:cNvPr id="1140" name="Google Shape;1140;p57"/>
            <p:cNvCxnSpPr/>
            <p:nvPr/>
          </p:nvCxnSpPr>
          <p:spPr>
            <a:xfrm>
              <a:off x="1812784" y="350375"/>
              <a:ext cx="55185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sp>
        <p:nvSpPr>
          <p:cNvPr id="1145" name="Google Shape;1145;p58"/>
          <p:cNvSpPr txBox="1"/>
          <p:nvPr>
            <p:ph idx="3" type="subTitle"/>
          </p:nvPr>
        </p:nvSpPr>
        <p:spPr>
          <a:xfrm>
            <a:off x="1290763" y="3708126"/>
            <a:ext cx="2907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146" name="Google Shape;1146;p5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147" name="Google Shape;1147;p58"/>
          <p:cNvSpPr txBox="1"/>
          <p:nvPr>
            <p:ph idx="1" type="subTitle"/>
          </p:nvPr>
        </p:nvSpPr>
        <p:spPr>
          <a:xfrm>
            <a:off x="1290763" y="3355750"/>
            <a:ext cx="2907600" cy="3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SOFIA HILL</a:t>
            </a:r>
            <a:endParaRPr/>
          </a:p>
        </p:txBody>
      </p:sp>
      <p:sp>
        <p:nvSpPr>
          <p:cNvPr id="1148" name="Google Shape;1148;p58"/>
          <p:cNvSpPr txBox="1"/>
          <p:nvPr>
            <p:ph idx="2" type="subTitle"/>
          </p:nvPr>
        </p:nvSpPr>
        <p:spPr>
          <a:xfrm>
            <a:off x="4945638" y="3355750"/>
            <a:ext cx="2907600" cy="34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KALIYAH HARRIS</a:t>
            </a:r>
            <a:endParaRPr/>
          </a:p>
        </p:txBody>
      </p:sp>
      <p:sp>
        <p:nvSpPr>
          <p:cNvPr id="1149" name="Google Shape;1149;p58"/>
          <p:cNvSpPr txBox="1"/>
          <p:nvPr>
            <p:ph idx="4" type="subTitle"/>
          </p:nvPr>
        </p:nvSpPr>
        <p:spPr>
          <a:xfrm>
            <a:off x="4945638" y="3708126"/>
            <a:ext cx="2907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1150" name="Google Shape;1150;p58"/>
          <p:cNvPicPr preferRelativeResize="0"/>
          <p:nvPr/>
        </p:nvPicPr>
        <p:blipFill rotWithShape="1">
          <a:blip r:embed="rId3">
            <a:alphaModFix/>
          </a:blip>
          <a:srcRect b="10706" l="32760" r="20909" t="18481"/>
          <a:stretch/>
        </p:blipFill>
        <p:spPr>
          <a:xfrm>
            <a:off x="1902463" y="1502400"/>
            <a:ext cx="1684200" cy="1715700"/>
          </a:xfrm>
          <a:prstGeom prst="ellipse">
            <a:avLst/>
          </a:prstGeom>
          <a:noFill/>
          <a:ln>
            <a:noFill/>
          </a:ln>
          <a:effectLst>
            <a:outerShdw rotWithShape="0" algn="bl" dir="20580000" dist="142875">
              <a:schemeClr val="accent3"/>
            </a:outerShdw>
          </a:effectLst>
        </p:spPr>
      </p:pic>
      <p:pic>
        <p:nvPicPr>
          <p:cNvPr id="1151" name="Google Shape;1151;p58"/>
          <p:cNvPicPr preferRelativeResize="0"/>
          <p:nvPr/>
        </p:nvPicPr>
        <p:blipFill rotWithShape="1">
          <a:blip r:embed="rId4">
            <a:alphaModFix/>
          </a:blip>
          <a:srcRect b="11319" l="33593" r="15784" t="11311"/>
          <a:stretch/>
        </p:blipFill>
        <p:spPr>
          <a:xfrm>
            <a:off x="5557338" y="1502400"/>
            <a:ext cx="1684200" cy="1715700"/>
          </a:xfrm>
          <a:prstGeom prst="ellipse">
            <a:avLst/>
          </a:prstGeom>
          <a:noFill/>
          <a:ln>
            <a:noFill/>
          </a:ln>
          <a:effectLst>
            <a:outerShdw rotWithShape="0" algn="bl" dir="20580000" dist="142875">
              <a:schemeClr val="accent3"/>
            </a:outerShdw>
          </a:effectLst>
        </p:spPr>
      </p:pic>
      <p:grpSp>
        <p:nvGrpSpPr>
          <p:cNvPr id="1152" name="Google Shape;1152;p58"/>
          <p:cNvGrpSpPr/>
          <p:nvPr/>
        </p:nvGrpSpPr>
        <p:grpSpPr>
          <a:xfrm>
            <a:off x="1181413" y="2219375"/>
            <a:ext cx="1032400" cy="541100"/>
            <a:chOff x="9968938" y="-987062"/>
            <a:chExt cx="1032400" cy="541100"/>
          </a:xfrm>
        </p:grpSpPr>
        <p:sp>
          <p:nvSpPr>
            <p:cNvPr id="1153" name="Google Shape;1153;p58"/>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8"/>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58"/>
          <p:cNvGrpSpPr/>
          <p:nvPr/>
        </p:nvGrpSpPr>
        <p:grpSpPr>
          <a:xfrm>
            <a:off x="6890770" y="2286238"/>
            <a:ext cx="1090120" cy="571019"/>
            <a:chOff x="9538813" y="-58837"/>
            <a:chExt cx="1331200" cy="697300"/>
          </a:xfrm>
        </p:grpSpPr>
        <p:sp>
          <p:nvSpPr>
            <p:cNvPr id="1156" name="Google Shape;1156;p58"/>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8"/>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1" name="Shape 1161"/>
        <p:cNvGrpSpPr/>
        <p:nvPr/>
      </p:nvGrpSpPr>
      <p:grpSpPr>
        <a:xfrm>
          <a:off x="0" y="0"/>
          <a:ext cx="0" cy="0"/>
          <a:chOff x="0" y="0"/>
          <a:chExt cx="0" cy="0"/>
        </a:xfrm>
      </p:grpSpPr>
      <p:sp>
        <p:nvSpPr>
          <p:cNvPr id="1162" name="Google Shape;1162;p5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HAVE FELT THE EARTHQUAKE</a:t>
            </a:r>
            <a:endParaRPr/>
          </a:p>
        </p:txBody>
      </p:sp>
      <p:sp>
        <p:nvSpPr>
          <p:cNvPr id="1163" name="Google Shape;1163;p59"/>
          <p:cNvSpPr txBox="1"/>
          <p:nvPr/>
        </p:nvSpPr>
        <p:spPr>
          <a:xfrm>
            <a:off x="700550" y="2009725"/>
            <a:ext cx="2328300" cy="33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HAVE FELT IT</a:t>
            </a:r>
            <a:endParaRPr b="1" sz="2000">
              <a:solidFill>
                <a:srgbClr val="00422D"/>
              </a:solidFill>
              <a:latin typeface="Prompt"/>
              <a:ea typeface="Prompt"/>
              <a:cs typeface="Prompt"/>
              <a:sym typeface="Prompt"/>
            </a:endParaRPr>
          </a:p>
        </p:txBody>
      </p:sp>
      <p:sp>
        <p:nvSpPr>
          <p:cNvPr id="1164" name="Google Shape;1164;p59"/>
          <p:cNvSpPr txBox="1"/>
          <p:nvPr/>
        </p:nvSpPr>
        <p:spPr>
          <a:xfrm>
            <a:off x="700550" y="2345575"/>
            <a:ext cx="23283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They have felt it without a doubt</a:t>
            </a:r>
            <a:endParaRPr>
              <a:solidFill>
                <a:srgbClr val="191919"/>
              </a:solidFill>
              <a:latin typeface="Merriweather"/>
              <a:ea typeface="Merriweather"/>
              <a:cs typeface="Merriweather"/>
              <a:sym typeface="Merriweather"/>
            </a:endParaRPr>
          </a:p>
        </p:txBody>
      </p:sp>
      <p:sp>
        <p:nvSpPr>
          <p:cNvPr id="1165" name="Google Shape;1165;p59"/>
          <p:cNvSpPr txBox="1"/>
          <p:nvPr/>
        </p:nvSpPr>
        <p:spPr>
          <a:xfrm>
            <a:off x="6115050" y="2345575"/>
            <a:ext cx="23283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191919"/>
                </a:solidFill>
                <a:latin typeface="Merriweather"/>
                <a:ea typeface="Merriweather"/>
                <a:cs typeface="Merriweather"/>
                <a:sym typeface="Merriweather"/>
              </a:rPr>
              <a:t>They have not felt it and they have no doubts</a:t>
            </a:r>
            <a:endParaRPr>
              <a:solidFill>
                <a:srgbClr val="191919"/>
              </a:solidFill>
              <a:latin typeface="Merriweather"/>
              <a:ea typeface="Merriweather"/>
              <a:cs typeface="Merriweather"/>
              <a:sym typeface="Merriweather"/>
            </a:endParaRPr>
          </a:p>
        </p:txBody>
      </p:sp>
      <p:sp>
        <p:nvSpPr>
          <p:cNvPr id="1166" name="Google Shape;1166;p59"/>
          <p:cNvSpPr txBox="1"/>
          <p:nvPr/>
        </p:nvSpPr>
        <p:spPr>
          <a:xfrm>
            <a:off x="700550" y="3780500"/>
            <a:ext cx="2328300" cy="336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HAVE FELT IT</a:t>
            </a:r>
            <a:endParaRPr b="1" sz="2000">
              <a:solidFill>
                <a:srgbClr val="00422D"/>
              </a:solidFill>
              <a:latin typeface="Prompt"/>
              <a:ea typeface="Prompt"/>
              <a:cs typeface="Prompt"/>
              <a:sym typeface="Prompt"/>
            </a:endParaRPr>
          </a:p>
        </p:txBody>
      </p:sp>
      <p:sp>
        <p:nvSpPr>
          <p:cNvPr id="1167" name="Google Shape;1167;p59"/>
          <p:cNvSpPr txBox="1"/>
          <p:nvPr/>
        </p:nvSpPr>
        <p:spPr>
          <a:xfrm>
            <a:off x="700550" y="4116500"/>
            <a:ext cx="2328300"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They haven't felt it but they think so</a:t>
            </a:r>
            <a:endParaRPr>
              <a:solidFill>
                <a:srgbClr val="191919"/>
              </a:solidFill>
              <a:latin typeface="Merriweather"/>
              <a:ea typeface="Merriweather"/>
              <a:cs typeface="Merriweather"/>
              <a:sym typeface="Merriweather"/>
            </a:endParaRPr>
          </a:p>
        </p:txBody>
      </p:sp>
      <p:sp>
        <p:nvSpPr>
          <p:cNvPr id="1168" name="Google Shape;1168;p59"/>
          <p:cNvSpPr txBox="1"/>
          <p:nvPr/>
        </p:nvSpPr>
        <p:spPr>
          <a:xfrm>
            <a:off x="6115050" y="4116500"/>
            <a:ext cx="23283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191919"/>
                </a:solidFill>
                <a:latin typeface="Merriweather"/>
                <a:ea typeface="Merriweather"/>
                <a:cs typeface="Merriweather"/>
                <a:sym typeface="Merriweather"/>
              </a:rPr>
              <a:t>They haven't felt it but they have doubts</a:t>
            </a:r>
            <a:endParaRPr>
              <a:solidFill>
                <a:srgbClr val="191919"/>
              </a:solidFill>
              <a:latin typeface="Merriweather"/>
              <a:ea typeface="Merriweather"/>
              <a:cs typeface="Merriweather"/>
              <a:sym typeface="Merriweather"/>
            </a:endParaRPr>
          </a:p>
        </p:txBody>
      </p:sp>
      <p:sp>
        <p:nvSpPr>
          <p:cNvPr id="1169" name="Google Shape;1169;p59"/>
          <p:cNvSpPr txBox="1"/>
          <p:nvPr/>
        </p:nvSpPr>
        <p:spPr>
          <a:xfrm>
            <a:off x="6115050" y="2009725"/>
            <a:ext cx="2328300" cy="336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rgbClr val="00422D"/>
                </a:solidFill>
                <a:latin typeface="Prompt"/>
                <a:ea typeface="Prompt"/>
                <a:cs typeface="Prompt"/>
                <a:sym typeface="Prompt"/>
              </a:rPr>
              <a:t>HAS NOT FELT</a:t>
            </a:r>
            <a:endParaRPr b="1" sz="2000">
              <a:solidFill>
                <a:srgbClr val="00422D"/>
              </a:solidFill>
              <a:latin typeface="Prompt"/>
              <a:ea typeface="Prompt"/>
              <a:cs typeface="Prompt"/>
              <a:sym typeface="Prompt"/>
            </a:endParaRPr>
          </a:p>
        </p:txBody>
      </p:sp>
      <p:sp>
        <p:nvSpPr>
          <p:cNvPr id="1170" name="Google Shape;1170;p59"/>
          <p:cNvSpPr txBox="1"/>
          <p:nvPr/>
        </p:nvSpPr>
        <p:spPr>
          <a:xfrm>
            <a:off x="6115050" y="3780500"/>
            <a:ext cx="2328300" cy="336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Prompt"/>
                <a:ea typeface="Prompt"/>
                <a:cs typeface="Prompt"/>
                <a:sym typeface="Prompt"/>
              </a:rPr>
              <a:t>HAS NOT FELT</a:t>
            </a:r>
            <a:endParaRPr b="1" sz="2000">
              <a:solidFill>
                <a:srgbClr val="00422D"/>
              </a:solidFill>
              <a:latin typeface="Prompt"/>
              <a:ea typeface="Prompt"/>
              <a:cs typeface="Prompt"/>
              <a:sym typeface="Prompt"/>
            </a:endParaRPr>
          </a:p>
        </p:txBody>
      </p:sp>
      <p:pic>
        <p:nvPicPr>
          <p:cNvPr id="1171" name="Google Shape;1171;p59" title="Chart">
            <a:hlinkClick r:id="rId3"/>
          </p:cNvPr>
          <p:cNvPicPr preferRelativeResize="0"/>
          <p:nvPr/>
        </p:nvPicPr>
        <p:blipFill rotWithShape="1">
          <a:blip r:embed="rId4">
            <a:alphaModFix/>
          </a:blip>
          <a:srcRect b="0" l="15205" r="15205" t="0"/>
          <a:stretch/>
        </p:blipFill>
        <p:spPr>
          <a:xfrm>
            <a:off x="3113638" y="2009725"/>
            <a:ext cx="2916723" cy="2591574"/>
          </a:xfrm>
          <a:prstGeom prst="rect">
            <a:avLst/>
          </a:prstGeom>
          <a:noFill/>
          <a:ln>
            <a:noFill/>
          </a:ln>
        </p:spPr>
      </p:pic>
      <p:sp>
        <p:nvSpPr>
          <p:cNvPr id="1172" name="Google Shape;1172;p59"/>
          <p:cNvSpPr/>
          <p:nvPr/>
        </p:nvSpPr>
        <p:spPr>
          <a:xfrm>
            <a:off x="773213" y="1328124"/>
            <a:ext cx="613800" cy="613800"/>
          </a:xfrm>
          <a:prstGeom prst="ellipse">
            <a:avLst/>
          </a:prstGeom>
          <a:solidFill>
            <a:srgbClr val="FFFFFF"/>
          </a:solidFill>
          <a:ln>
            <a:noFill/>
          </a:ln>
          <a:effectLst>
            <a:outerShdw rotWithShape="0" algn="bl" dir="21540000" dist="57150">
              <a:srgbClr val="C0D7ED">
                <a:alpha val="9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9"/>
          <p:cNvSpPr txBox="1"/>
          <p:nvPr/>
        </p:nvSpPr>
        <p:spPr>
          <a:xfrm>
            <a:off x="705413" y="1388274"/>
            <a:ext cx="749400" cy="493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422D"/>
                </a:solidFill>
                <a:latin typeface="Prompt"/>
                <a:ea typeface="Prompt"/>
                <a:cs typeface="Prompt"/>
                <a:sym typeface="Prompt"/>
              </a:rPr>
              <a:t>45%</a:t>
            </a:r>
            <a:endParaRPr b="1" sz="1600">
              <a:solidFill>
                <a:srgbClr val="00422D"/>
              </a:solidFill>
              <a:latin typeface="Prompt"/>
              <a:ea typeface="Prompt"/>
              <a:cs typeface="Prompt"/>
              <a:sym typeface="Prompt"/>
            </a:endParaRPr>
          </a:p>
        </p:txBody>
      </p:sp>
      <p:sp>
        <p:nvSpPr>
          <p:cNvPr id="1174" name="Google Shape;1174;p59"/>
          <p:cNvSpPr/>
          <p:nvPr/>
        </p:nvSpPr>
        <p:spPr>
          <a:xfrm>
            <a:off x="7747263" y="1328124"/>
            <a:ext cx="613800" cy="613800"/>
          </a:xfrm>
          <a:prstGeom prst="ellipse">
            <a:avLst/>
          </a:prstGeom>
          <a:solidFill>
            <a:schemeClr val="accent5"/>
          </a:solidFill>
          <a:ln>
            <a:noFill/>
          </a:ln>
          <a:effectLst>
            <a:outerShdw rotWithShape="0" algn="bl" dir="21540000" dist="57150">
              <a:srgbClr val="C0D7ED">
                <a:alpha val="9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9"/>
          <p:cNvSpPr txBox="1"/>
          <p:nvPr/>
        </p:nvSpPr>
        <p:spPr>
          <a:xfrm>
            <a:off x="7679463" y="1388274"/>
            <a:ext cx="749400" cy="493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422D"/>
                </a:solidFill>
                <a:latin typeface="Prompt"/>
                <a:ea typeface="Prompt"/>
                <a:cs typeface="Prompt"/>
                <a:sym typeface="Prompt"/>
              </a:rPr>
              <a:t>5%</a:t>
            </a:r>
            <a:endParaRPr b="1" sz="1600">
              <a:solidFill>
                <a:srgbClr val="00422D"/>
              </a:solidFill>
              <a:latin typeface="Prompt"/>
              <a:ea typeface="Prompt"/>
              <a:cs typeface="Prompt"/>
              <a:sym typeface="Prompt"/>
            </a:endParaRPr>
          </a:p>
        </p:txBody>
      </p:sp>
      <p:sp>
        <p:nvSpPr>
          <p:cNvPr id="1176" name="Google Shape;1176;p59"/>
          <p:cNvSpPr/>
          <p:nvPr/>
        </p:nvSpPr>
        <p:spPr>
          <a:xfrm>
            <a:off x="773213" y="3098900"/>
            <a:ext cx="613800" cy="613800"/>
          </a:xfrm>
          <a:prstGeom prst="ellipse">
            <a:avLst/>
          </a:prstGeom>
          <a:solidFill>
            <a:schemeClr val="accent6"/>
          </a:solidFill>
          <a:ln>
            <a:noFill/>
          </a:ln>
          <a:effectLst>
            <a:outerShdw rotWithShape="0" algn="bl" dir="21540000" dist="57150">
              <a:srgbClr val="C0D7ED">
                <a:alpha val="9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9"/>
          <p:cNvSpPr txBox="1"/>
          <p:nvPr/>
        </p:nvSpPr>
        <p:spPr>
          <a:xfrm>
            <a:off x="705413" y="3159050"/>
            <a:ext cx="749400" cy="493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422D"/>
                </a:solidFill>
                <a:latin typeface="Prompt"/>
                <a:ea typeface="Prompt"/>
                <a:cs typeface="Prompt"/>
                <a:sym typeface="Prompt"/>
              </a:rPr>
              <a:t>25</a:t>
            </a:r>
            <a:r>
              <a:rPr b="1" lang="en" sz="1600">
                <a:solidFill>
                  <a:srgbClr val="00422D"/>
                </a:solidFill>
                <a:latin typeface="Prompt"/>
                <a:ea typeface="Prompt"/>
                <a:cs typeface="Prompt"/>
                <a:sym typeface="Prompt"/>
              </a:rPr>
              <a:t>%</a:t>
            </a:r>
            <a:endParaRPr b="1" sz="1600">
              <a:solidFill>
                <a:srgbClr val="00422D"/>
              </a:solidFill>
              <a:latin typeface="Prompt"/>
              <a:ea typeface="Prompt"/>
              <a:cs typeface="Prompt"/>
              <a:sym typeface="Prompt"/>
            </a:endParaRPr>
          </a:p>
        </p:txBody>
      </p:sp>
      <p:sp>
        <p:nvSpPr>
          <p:cNvPr id="1178" name="Google Shape;1178;p59"/>
          <p:cNvSpPr/>
          <p:nvPr/>
        </p:nvSpPr>
        <p:spPr>
          <a:xfrm>
            <a:off x="7747263" y="3098900"/>
            <a:ext cx="613800" cy="613800"/>
          </a:xfrm>
          <a:prstGeom prst="ellipse">
            <a:avLst/>
          </a:prstGeom>
          <a:solidFill>
            <a:schemeClr val="accent4"/>
          </a:solidFill>
          <a:ln>
            <a:noFill/>
          </a:ln>
          <a:effectLst>
            <a:outerShdw rotWithShape="0" algn="bl" dir="21540000" dist="57150">
              <a:srgbClr val="C0D7ED">
                <a:alpha val="99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9"/>
          <p:cNvSpPr txBox="1"/>
          <p:nvPr/>
        </p:nvSpPr>
        <p:spPr>
          <a:xfrm>
            <a:off x="7679463" y="3159050"/>
            <a:ext cx="749400" cy="493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rgbClr val="00422D"/>
                </a:solidFill>
                <a:latin typeface="Prompt"/>
                <a:ea typeface="Prompt"/>
                <a:cs typeface="Prompt"/>
                <a:sym typeface="Prompt"/>
              </a:rPr>
              <a:t>25%</a:t>
            </a:r>
            <a:endParaRPr b="1" sz="1600">
              <a:solidFill>
                <a:srgbClr val="00422D"/>
              </a:solidFill>
              <a:latin typeface="Prompt"/>
              <a:ea typeface="Prompt"/>
              <a:cs typeface="Prompt"/>
              <a:sym typeface="Prompt"/>
            </a:endParaRPr>
          </a:p>
        </p:txBody>
      </p:sp>
      <p:cxnSp>
        <p:nvCxnSpPr>
          <p:cNvPr id="1180" name="Google Shape;1180;p59"/>
          <p:cNvCxnSpPr>
            <a:endCxn id="1181" idx="0"/>
          </p:cNvCxnSpPr>
          <p:nvPr/>
        </p:nvCxnSpPr>
        <p:spPr>
          <a:xfrm>
            <a:off x="2981325" y="2190500"/>
            <a:ext cx="1007700" cy="327900"/>
          </a:xfrm>
          <a:prstGeom prst="bentConnector2">
            <a:avLst/>
          </a:prstGeom>
          <a:noFill/>
          <a:ln cap="flat" cmpd="sng" w="19050">
            <a:solidFill>
              <a:schemeClr val="lt2"/>
            </a:solidFill>
            <a:prstDash val="solid"/>
            <a:round/>
            <a:headEnd len="med" w="med" type="none"/>
            <a:tailEnd len="med" w="med" type="none"/>
          </a:ln>
        </p:spPr>
      </p:cxnSp>
      <p:cxnSp>
        <p:nvCxnSpPr>
          <p:cNvPr id="1182" name="Google Shape;1182;p59"/>
          <p:cNvCxnSpPr>
            <a:stCxn id="1169" idx="1"/>
            <a:endCxn id="1183" idx="0"/>
          </p:cNvCxnSpPr>
          <p:nvPr/>
        </p:nvCxnSpPr>
        <p:spPr>
          <a:xfrm flipH="1">
            <a:off x="4722450" y="2177725"/>
            <a:ext cx="1392600" cy="116100"/>
          </a:xfrm>
          <a:prstGeom prst="bentConnector2">
            <a:avLst/>
          </a:prstGeom>
          <a:noFill/>
          <a:ln cap="flat" cmpd="sng" w="19050">
            <a:solidFill>
              <a:schemeClr val="accent5"/>
            </a:solidFill>
            <a:prstDash val="solid"/>
            <a:round/>
            <a:headEnd len="med" w="med" type="none"/>
            <a:tailEnd len="med" w="med" type="none"/>
          </a:ln>
        </p:spPr>
      </p:cxnSp>
      <p:cxnSp>
        <p:nvCxnSpPr>
          <p:cNvPr id="1184" name="Google Shape;1184;p59"/>
          <p:cNvCxnSpPr>
            <a:stCxn id="1170" idx="1"/>
            <a:endCxn id="1185" idx="6"/>
          </p:cNvCxnSpPr>
          <p:nvPr/>
        </p:nvCxnSpPr>
        <p:spPr>
          <a:xfrm rot="10800000">
            <a:off x="5501250" y="3067400"/>
            <a:ext cx="613800" cy="881100"/>
          </a:xfrm>
          <a:prstGeom prst="bentConnector3">
            <a:avLst>
              <a:gd fmla="val 0" name="adj1"/>
            </a:avLst>
          </a:prstGeom>
          <a:noFill/>
          <a:ln cap="flat" cmpd="sng" w="19050">
            <a:solidFill>
              <a:schemeClr val="accent4"/>
            </a:solidFill>
            <a:prstDash val="solid"/>
            <a:round/>
            <a:headEnd len="med" w="med" type="none"/>
            <a:tailEnd len="med" w="med" type="none"/>
          </a:ln>
        </p:spPr>
      </p:cxnSp>
      <p:cxnSp>
        <p:nvCxnSpPr>
          <p:cNvPr id="1186" name="Google Shape;1186;p59"/>
          <p:cNvCxnSpPr>
            <a:stCxn id="1187" idx="2"/>
            <a:endCxn id="1166" idx="3"/>
          </p:cNvCxnSpPr>
          <p:nvPr/>
        </p:nvCxnSpPr>
        <p:spPr>
          <a:xfrm flipH="1">
            <a:off x="3029000" y="3948500"/>
            <a:ext cx="1385100" cy="600"/>
          </a:xfrm>
          <a:prstGeom prst="bentConnector3">
            <a:avLst>
              <a:gd fmla="val 50005" name="adj1"/>
            </a:avLst>
          </a:prstGeom>
          <a:noFill/>
          <a:ln cap="flat" cmpd="sng" w="19050">
            <a:solidFill>
              <a:schemeClr val="accent6"/>
            </a:solidFill>
            <a:prstDash val="solid"/>
            <a:round/>
            <a:headEnd len="med" w="med" type="none"/>
            <a:tailEnd len="med" w="med" type="none"/>
          </a:ln>
        </p:spPr>
      </p:cxnSp>
      <p:sp>
        <p:nvSpPr>
          <p:cNvPr id="1181" name="Google Shape;1181;p59"/>
          <p:cNvSpPr/>
          <p:nvPr/>
        </p:nvSpPr>
        <p:spPr>
          <a:xfrm>
            <a:off x="3876675" y="2518400"/>
            <a:ext cx="224700" cy="224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9"/>
          <p:cNvSpPr/>
          <p:nvPr/>
        </p:nvSpPr>
        <p:spPr>
          <a:xfrm>
            <a:off x="4610100" y="2293700"/>
            <a:ext cx="224700" cy="224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9"/>
          <p:cNvSpPr/>
          <p:nvPr/>
        </p:nvSpPr>
        <p:spPr>
          <a:xfrm>
            <a:off x="5276400" y="2954900"/>
            <a:ext cx="224700" cy="224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9"/>
          <p:cNvSpPr/>
          <p:nvPr/>
        </p:nvSpPr>
        <p:spPr>
          <a:xfrm>
            <a:off x="4414100" y="3836150"/>
            <a:ext cx="224700" cy="224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1" name="Shape 1191"/>
        <p:cNvGrpSpPr/>
        <p:nvPr/>
      </p:nvGrpSpPr>
      <p:grpSpPr>
        <a:xfrm>
          <a:off x="0" y="0"/>
          <a:ext cx="0" cy="0"/>
          <a:chOff x="0" y="0"/>
          <a:chExt cx="0" cy="0"/>
        </a:xfrm>
      </p:grpSpPr>
      <p:sp>
        <p:nvSpPr>
          <p:cNvPr id="1192" name="Google Shape;1192;p6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EARTHQUAKES BY ZONES</a:t>
            </a:r>
            <a:endParaRPr/>
          </a:p>
        </p:txBody>
      </p:sp>
      <p:grpSp>
        <p:nvGrpSpPr>
          <p:cNvPr id="1193" name="Google Shape;1193;p60"/>
          <p:cNvGrpSpPr/>
          <p:nvPr/>
        </p:nvGrpSpPr>
        <p:grpSpPr>
          <a:xfrm>
            <a:off x="720025" y="502775"/>
            <a:ext cx="7704000" cy="457200"/>
            <a:chOff x="720025" y="540875"/>
            <a:chExt cx="7704000" cy="457200"/>
          </a:xfrm>
        </p:grpSpPr>
        <p:cxnSp>
          <p:nvCxnSpPr>
            <p:cNvPr id="1194" name="Google Shape;1194;p60"/>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1195" name="Google Shape;1195;p60"/>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grpSp>
        <p:nvGrpSpPr>
          <p:cNvPr id="1196" name="Google Shape;1196;p60"/>
          <p:cNvGrpSpPr/>
          <p:nvPr/>
        </p:nvGrpSpPr>
        <p:grpSpPr>
          <a:xfrm>
            <a:off x="718797" y="1849827"/>
            <a:ext cx="4365173" cy="2325487"/>
            <a:chOff x="233350" y="949250"/>
            <a:chExt cx="7137300" cy="3802300"/>
          </a:xfrm>
        </p:grpSpPr>
        <p:sp>
          <p:nvSpPr>
            <p:cNvPr id="1197" name="Google Shape;1197;p6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a:effectLst>
              <a:outerShdw rotWithShape="0" algn="bl" dir="20160000" dist="76200">
                <a:schemeClr val="accent3"/>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 name="Google Shape;1248;p60"/>
          <p:cNvSpPr txBox="1"/>
          <p:nvPr/>
        </p:nvSpPr>
        <p:spPr>
          <a:xfrm>
            <a:off x="6088803" y="2627287"/>
            <a:ext cx="2336400" cy="31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ZONE B</a:t>
            </a:r>
            <a:endParaRPr b="1" sz="2000">
              <a:solidFill>
                <a:srgbClr val="00422D"/>
              </a:solidFill>
              <a:latin typeface="Prompt"/>
              <a:ea typeface="Prompt"/>
              <a:cs typeface="Prompt"/>
              <a:sym typeface="Prompt"/>
            </a:endParaRPr>
          </a:p>
        </p:txBody>
      </p:sp>
      <p:sp>
        <p:nvSpPr>
          <p:cNvPr id="1249" name="Google Shape;1249;p60"/>
          <p:cNvSpPr txBox="1"/>
          <p:nvPr/>
        </p:nvSpPr>
        <p:spPr>
          <a:xfrm>
            <a:off x="6088803" y="2940660"/>
            <a:ext cx="23364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Mercury is</a:t>
            </a:r>
            <a:r>
              <a:rPr lang="en">
                <a:solidFill>
                  <a:srgbClr val="191919"/>
                </a:solidFill>
                <a:latin typeface="Merriweather"/>
                <a:ea typeface="Merriweather"/>
                <a:cs typeface="Merriweather"/>
                <a:sym typeface="Merriweather"/>
              </a:rPr>
              <a:t> the closest planet to the Sun</a:t>
            </a:r>
            <a:endParaRPr>
              <a:solidFill>
                <a:srgbClr val="191919"/>
              </a:solidFill>
              <a:latin typeface="Merriweather"/>
              <a:ea typeface="Merriweather"/>
              <a:cs typeface="Merriweather"/>
              <a:sym typeface="Merriweather"/>
            </a:endParaRPr>
          </a:p>
        </p:txBody>
      </p:sp>
      <p:sp>
        <p:nvSpPr>
          <p:cNvPr id="1250" name="Google Shape;1250;p60"/>
          <p:cNvSpPr txBox="1"/>
          <p:nvPr/>
        </p:nvSpPr>
        <p:spPr>
          <a:xfrm>
            <a:off x="6088803" y="1619618"/>
            <a:ext cx="2336400" cy="31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ZONE A</a:t>
            </a:r>
            <a:endParaRPr b="1" sz="2000">
              <a:solidFill>
                <a:srgbClr val="00422D"/>
              </a:solidFill>
              <a:latin typeface="Prompt"/>
              <a:ea typeface="Prompt"/>
              <a:cs typeface="Prompt"/>
              <a:sym typeface="Prompt"/>
            </a:endParaRPr>
          </a:p>
        </p:txBody>
      </p:sp>
      <p:sp>
        <p:nvSpPr>
          <p:cNvPr id="1251" name="Google Shape;1251;p60"/>
          <p:cNvSpPr txBox="1"/>
          <p:nvPr/>
        </p:nvSpPr>
        <p:spPr>
          <a:xfrm>
            <a:off x="6088803" y="1932916"/>
            <a:ext cx="23364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Venus is the second planet from the Sun</a:t>
            </a:r>
            <a:endParaRPr>
              <a:solidFill>
                <a:srgbClr val="191919"/>
              </a:solidFill>
              <a:latin typeface="Merriweather"/>
              <a:ea typeface="Merriweather"/>
              <a:cs typeface="Merriweather"/>
              <a:sym typeface="Merriweather"/>
            </a:endParaRPr>
          </a:p>
        </p:txBody>
      </p:sp>
      <p:sp>
        <p:nvSpPr>
          <p:cNvPr id="1252" name="Google Shape;1252;p60"/>
          <p:cNvSpPr txBox="1"/>
          <p:nvPr/>
        </p:nvSpPr>
        <p:spPr>
          <a:xfrm>
            <a:off x="6088803" y="3634956"/>
            <a:ext cx="2336400" cy="31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ZONE C</a:t>
            </a:r>
            <a:endParaRPr b="1" sz="2000">
              <a:solidFill>
                <a:srgbClr val="00422D"/>
              </a:solidFill>
              <a:latin typeface="Prompt"/>
              <a:ea typeface="Prompt"/>
              <a:cs typeface="Prompt"/>
              <a:sym typeface="Prompt"/>
            </a:endParaRPr>
          </a:p>
        </p:txBody>
      </p:sp>
      <p:sp>
        <p:nvSpPr>
          <p:cNvPr id="1253" name="Google Shape;1253;p60"/>
          <p:cNvSpPr txBox="1"/>
          <p:nvPr/>
        </p:nvSpPr>
        <p:spPr>
          <a:xfrm>
            <a:off x="6088803" y="3948404"/>
            <a:ext cx="2336400" cy="457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Mars is actually a very cold place</a:t>
            </a:r>
            <a:endParaRPr>
              <a:solidFill>
                <a:srgbClr val="191919"/>
              </a:solidFill>
              <a:latin typeface="Merriweather"/>
              <a:ea typeface="Merriweather"/>
              <a:cs typeface="Merriweather"/>
              <a:sym typeface="Merriweather"/>
            </a:endParaRPr>
          </a:p>
        </p:txBody>
      </p:sp>
      <p:sp>
        <p:nvSpPr>
          <p:cNvPr id="1254" name="Google Shape;1254;p60"/>
          <p:cNvSpPr/>
          <p:nvPr/>
        </p:nvSpPr>
        <p:spPr>
          <a:xfrm>
            <a:off x="5241482" y="1630167"/>
            <a:ext cx="749400" cy="749400"/>
          </a:xfrm>
          <a:prstGeom prst="ellipse">
            <a:avLst/>
          </a:prstGeom>
          <a:solidFill>
            <a:srgbClr val="FFFFFF"/>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rgbClr val="191919"/>
              </a:solidFill>
              <a:latin typeface="Prompt"/>
              <a:ea typeface="Prompt"/>
              <a:cs typeface="Prompt"/>
              <a:sym typeface="Prompt"/>
            </a:endParaRPr>
          </a:p>
        </p:txBody>
      </p:sp>
      <p:sp>
        <p:nvSpPr>
          <p:cNvPr id="1255" name="Google Shape;1255;p60"/>
          <p:cNvSpPr/>
          <p:nvPr/>
        </p:nvSpPr>
        <p:spPr>
          <a:xfrm>
            <a:off x="5241482" y="2637873"/>
            <a:ext cx="749400" cy="7494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191919"/>
              </a:solidFill>
            </a:endParaRPr>
          </a:p>
        </p:txBody>
      </p:sp>
      <p:sp>
        <p:nvSpPr>
          <p:cNvPr id="1256" name="Google Shape;1256;p60"/>
          <p:cNvSpPr/>
          <p:nvPr/>
        </p:nvSpPr>
        <p:spPr>
          <a:xfrm>
            <a:off x="5241482" y="3645580"/>
            <a:ext cx="749400" cy="749400"/>
          </a:xfrm>
          <a:prstGeom prst="ellipse">
            <a:avLst/>
          </a:prstGeom>
          <a:solidFill>
            <a:schemeClr val="accent4"/>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rgbClr val="191919"/>
              </a:solidFill>
              <a:latin typeface="Prompt"/>
              <a:ea typeface="Prompt"/>
              <a:cs typeface="Prompt"/>
              <a:sym typeface="Prompt"/>
            </a:endParaRPr>
          </a:p>
        </p:txBody>
      </p:sp>
      <p:grpSp>
        <p:nvGrpSpPr>
          <p:cNvPr id="1257" name="Google Shape;1257;p60"/>
          <p:cNvGrpSpPr/>
          <p:nvPr/>
        </p:nvGrpSpPr>
        <p:grpSpPr>
          <a:xfrm>
            <a:off x="3840411" y="2124977"/>
            <a:ext cx="189489" cy="332132"/>
            <a:chOff x="8370831" y="3202002"/>
            <a:chExt cx="218129" cy="382376"/>
          </a:xfrm>
        </p:grpSpPr>
        <p:sp>
          <p:nvSpPr>
            <p:cNvPr id="1258" name="Google Shape;1258;p6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60"/>
          <p:cNvGrpSpPr/>
          <p:nvPr/>
        </p:nvGrpSpPr>
        <p:grpSpPr>
          <a:xfrm>
            <a:off x="1239311" y="2165702"/>
            <a:ext cx="189489" cy="332132"/>
            <a:chOff x="8370831" y="3202002"/>
            <a:chExt cx="218129" cy="382376"/>
          </a:xfrm>
        </p:grpSpPr>
        <p:sp>
          <p:nvSpPr>
            <p:cNvPr id="1261" name="Google Shape;1261;p6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60"/>
          <p:cNvGrpSpPr/>
          <p:nvPr/>
        </p:nvGrpSpPr>
        <p:grpSpPr>
          <a:xfrm>
            <a:off x="2919936" y="3055152"/>
            <a:ext cx="189489" cy="332132"/>
            <a:chOff x="8370831" y="3202002"/>
            <a:chExt cx="218129" cy="382376"/>
          </a:xfrm>
        </p:grpSpPr>
        <p:sp>
          <p:nvSpPr>
            <p:cNvPr id="1264" name="Google Shape;1264;p6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60"/>
          <p:cNvGrpSpPr/>
          <p:nvPr/>
        </p:nvGrpSpPr>
        <p:grpSpPr>
          <a:xfrm>
            <a:off x="5452432" y="2868811"/>
            <a:ext cx="327500" cy="287525"/>
            <a:chOff x="7814550" y="1219000"/>
            <a:chExt cx="327500" cy="287525"/>
          </a:xfrm>
        </p:grpSpPr>
        <p:sp>
          <p:nvSpPr>
            <p:cNvPr id="1267" name="Google Shape;1267;p60"/>
            <p:cNvSpPr/>
            <p:nvPr/>
          </p:nvSpPr>
          <p:spPr>
            <a:xfrm>
              <a:off x="7814550" y="1219000"/>
              <a:ext cx="327500" cy="287525"/>
            </a:xfrm>
            <a:custGeom>
              <a:rect b="b" l="l" r="r" t="t"/>
              <a:pathLst>
                <a:path extrusionOk="0" h="11501" w="13100">
                  <a:moveTo>
                    <a:pt x="6221" y="1"/>
                  </a:moveTo>
                  <a:lnTo>
                    <a:pt x="3534" y="1707"/>
                  </a:lnTo>
                  <a:lnTo>
                    <a:pt x="2502" y="5319"/>
                  </a:lnTo>
                  <a:lnTo>
                    <a:pt x="1322" y="6619"/>
                  </a:lnTo>
                  <a:lnTo>
                    <a:pt x="3716" y="7509"/>
                  </a:lnTo>
                  <a:lnTo>
                    <a:pt x="4545" y="9488"/>
                  </a:lnTo>
                  <a:lnTo>
                    <a:pt x="3837" y="9786"/>
                  </a:lnTo>
                  <a:lnTo>
                    <a:pt x="3137" y="8114"/>
                  </a:lnTo>
                  <a:lnTo>
                    <a:pt x="1024" y="7328"/>
                  </a:lnTo>
                  <a:lnTo>
                    <a:pt x="765" y="10732"/>
                  </a:lnTo>
                  <a:lnTo>
                    <a:pt x="0" y="10732"/>
                  </a:lnTo>
                  <a:lnTo>
                    <a:pt x="0" y="11501"/>
                  </a:lnTo>
                  <a:lnTo>
                    <a:pt x="13099" y="11501"/>
                  </a:lnTo>
                  <a:lnTo>
                    <a:pt x="13099" y="10732"/>
                  </a:lnTo>
                  <a:lnTo>
                    <a:pt x="11823" y="10732"/>
                  </a:lnTo>
                  <a:lnTo>
                    <a:pt x="11060" y="8252"/>
                  </a:lnTo>
                  <a:lnTo>
                    <a:pt x="10516" y="7742"/>
                  </a:lnTo>
                  <a:lnTo>
                    <a:pt x="9328" y="8477"/>
                  </a:lnTo>
                  <a:lnTo>
                    <a:pt x="8917" y="9613"/>
                  </a:lnTo>
                  <a:lnTo>
                    <a:pt x="8196" y="9349"/>
                  </a:lnTo>
                  <a:lnTo>
                    <a:pt x="8701" y="7963"/>
                  </a:lnTo>
                  <a:lnTo>
                    <a:pt x="9937" y="7194"/>
                  </a:lnTo>
                  <a:lnTo>
                    <a:pt x="9306" y="6606"/>
                  </a:lnTo>
                  <a:lnTo>
                    <a:pt x="9008" y="4165"/>
                  </a:lnTo>
                  <a:lnTo>
                    <a:pt x="7833" y="3362"/>
                  </a:lnTo>
                  <a:lnTo>
                    <a:pt x="6204" y="4675"/>
                  </a:lnTo>
                  <a:lnTo>
                    <a:pt x="6537" y="6006"/>
                  </a:lnTo>
                  <a:lnTo>
                    <a:pt x="5789" y="6191"/>
                  </a:lnTo>
                  <a:lnTo>
                    <a:pt x="5344" y="4390"/>
                  </a:lnTo>
                  <a:lnTo>
                    <a:pt x="7349" y="2765"/>
                  </a:lnTo>
                  <a:lnTo>
                    <a:pt x="6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0"/>
            <p:cNvSpPr/>
            <p:nvPr/>
          </p:nvSpPr>
          <p:spPr>
            <a:xfrm>
              <a:off x="8072250" y="1321075"/>
              <a:ext cx="63625" cy="70975"/>
            </a:xfrm>
            <a:custGeom>
              <a:rect b="b" l="l" r="r" t="t"/>
              <a:pathLst>
                <a:path extrusionOk="0" h="2839" w="2545">
                  <a:moveTo>
                    <a:pt x="1344" y="0"/>
                  </a:moveTo>
                  <a:lnTo>
                    <a:pt x="0" y="735"/>
                  </a:lnTo>
                  <a:lnTo>
                    <a:pt x="0" y="2467"/>
                  </a:lnTo>
                  <a:lnTo>
                    <a:pt x="1728" y="2838"/>
                  </a:lnTo>
                  <a:lnTo>
                    <a:pt x="2545" y="821"/>
                  </a:lnTo>
                  <a:lnTo>
                    <a:pt x="1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0"/>
            <p:cNvSpPr/>
            <p:nvPr/>
          </p:nvSpPr>
          <p:spPr>
            <a:xfrm>
              <a:off x="8025575" y="1236175"/>
              <a:ext cx="61700" cy="68400"/>
            </a:xfrm>
            <a:custGeom>
              <a:rect b="b" l="l" r="r" t="t"/>
              <a:pathLst>
                <a:path extrusionOk="0" h="2736" w="2468">
                  <a:moveTo>
                    <a:pt x="1660" y="0"/>
                  </a:moveTo>
                  <a:lnTo>
                    <a:pt x="148" y="376"/>
                  </a:lnTo>
                  <a:lnTo>
                    <a:pt x="1" y="1862"/>
                  </a:lnTo>
                  <a:lnTo>
                    <a:pt x="1068" y="2735"/>
                  </a:lnTo>
                  <a:lnTo>
                    <a:pt x="2468" y="1564"/>
                  </a:lnTo>
                  <a:lnTo>
                    <a:pt x="1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60"/>
          <p:cNvGrpSpPr/>
          <p:nvPr/>
        </p:nvGrpSpPr>
        <p:grpSpPr>
          <a:xfrm>
            <a:off x="5452870" y="3856480"/>
            <a:ext cx="326625" cy="327600"/>
            <a:chOff x="7027200" y="2763575"/>
            <a:chExt cx="326625" cy="327600"/>
          </a:xfrm>
        </p:grpSpPr>
        <p:sp>
          <p:nvSpPr>
            <p:cNvPr id="1271" name="Google Shape;1271;p60"/>
            <p:cNvSpPr/>
            <p:nvPr/>
          </p:nvSpPr>
          <p:spPr>
            <a:xfrm>
              <a:off x="7115650" y="2896200"/>
              <a:ext cx="28975" cy="45175"/>
            </a:xfrm>
            <a:custGeom>
              <a:rect b="b" l="l" r="r" t="t"/>
              <a:pathLst>
                <a:path extrusionOk="0" h="1807" w="1159">
                  <a:moveTo>
                    <a:pt x="173" y="0"/>
                  </a:moveTo>
                  <a:lnTo>
                    <a:pt x="0" y="1806"/>
                  </a:lnTo>
                  <a:lnTo>
                    <a:pt x="990" y="1806"/>
                  </a:lnTo>
                  <a:lnTo>
                    <a:pt x="1158" y="95"/>
                  </a:lnTo>
                  <a:lnTo>
                    <a:pt x="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0"/>
            <p:cNvSpPr/>
            <p:nvPr/>
          </p:nvSpPr>
          <p:spPr>
            <a:xfrm>
              <a:off x="7035825" y="2763575"/>
              <a:ext cx="199525" cy="210950"/>
            </a:xfrm>
            <a:custGeom>
              <a:rect b="b" l="l" r="r" t="t"/>
              <a:pathLst>
                <a:path extrusionOk="0" h="8438" w="7981">
                  <a:moveTo>
                    <a:pt x="4368" y="0"/>
                  </a:moveTo>
                  <a:lnTo>
                    <a:pt x="1" y="3603"/>
                  </a:lnTo>
                  <a:lnTo>
                    <a:pt x="489" y="4195"/>
                  </a:lnTo>
                  <a:lnTo>
                    <a:pt x="891" y="3862"/>
                  </a:lnTo>
                  <a:lnTo>
                    <a:pt x="575" y="7111"/>
                  </a:lnTo>
                  <a:lnTo>
                    <a:pt x="2420" y="7111"/>
                  </a:lnTo>
                  <a:lnTo>
                    <a:pt x="2675" y="4467"/>
                  </a:lnTo>
                  <a:lnTo>
                    <a:pt x="5185" y="4709"/>
                  </a:lnTo>
                  <a:lnTo>
                    <a:pt x="4956" y="7111"/>
                  </a:lnTo>
                  <a:lnTo>
                    <a:pt x="5587" y="7111"/>
                  </a:lnTo>
                  <a:lnTo>
                    <a:pt x="4991" y="8260"/>
                  </a:lnTo>
                  <a:lnTo>
                    <a:pt x="6667" y="8433"/>
                  </a:lnTo>
                  <a:lnTo>
                    <a:pt x="6667" y="8437"/>
                  </a:lnTo>
                  <a:lnTo>
                    <a:pt x="7051" y="4454"/>
                  </a:lnTo>
                  <a:lnTo>
                    <a:pt x="7388" y="4860"/>
                  </a:lnTo>
                  <a:lnTo>
                    <a:pt x="7980" y="4372"/>
                  </a:lnTo>
                  <a:lnTo>
                    <a:pt x="43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0"/>
            <p:cNvSpPr/>
            <p:nvPr/>
          </p:nvSpPr>
          <p:spPr>
            <a:xfrm>
              <a:off x="7027200" y="2960575"/>
              <a:ext cx="326625" cy="130600"/>
            </a:xfrm>
            <a:custGeom>
              <a:rect b="b" l="l" r="r" t="t"/>
              <a:pathLst>
                <a:path extrusionOk="0" h="5224" w="13065">
                  <a:moveTo>
                    <a:pt x="0" y="0"/>
                  </a:moveTo>
                  <a:lnTo>
                    <a:pt x="0" y="5223"/>
                  </a:lnTo>
                  <a:lnTo>
                    <a:pt x="13064" y="5223"/>
                  </a:lnTo>
                  <a:lnTo>
                    <a:pt x="13064" y="0"/>
                  </a:lnTo>
                  <a:lnTo>
                    <a:pt x="8818" y="0"/>
                  </a:lnTo>
                  <a:lnTo>
                    <a:pt x="8131" y="661"/>
                  </a:lnTo>
                  <a:lnTo>
                    <a:pt x="9142" y="1266"/>
                  </a:lnTo>
                  <a:lnTo>
                    <a:pt x="5612" y="3858"/>
                  </a:lnTo>
                  <a:lnTo>
                    <a:pt x="6027" y="1590"/>
                  </a:lnTo>
                  <a:lnTo>
                    <a:pt x="4299" y="717"/>
                  </a:lnTo>
                  <a:lnTo>
                    <a:pt x="46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60"/>
          <p:cNvGrpSpPr/>
          <p:nvPr/>
        </p:nvGrpSpPr>
        <p:grpSpPr>
          <a:xfrm>
            <a:off x="5447307" y="1841067"/>
            <a:ext cx="337750" cy="327600"/>
            <a:chOff x="7016600" y="1199250"/>
            <a:chExt cx="337750" cy="327600"/>
          </a:xfrm>
        </p:grpSpPr>
        <p:sp>
          <p:nvSpPr>
            <p:cNvPr id="1275" name="Google Shape;1275;p60"/>
            <p:cNvSpPr/>
            <p:nvPr/>
          </p:nvSpPr>
          <p:spPr>
            <a:xfrm>
              <a:off x="7016600" y="1199250"/>
              <a:ext cx="337750" cy="327600"/>
            </a:xfrm>
            <a:custGeom>
              <a:rect b="b" l="l" r="r" t="t"/>
              <a:pathLst>
                <a:path extrusionOk="0" h="13104" w="13510">
                  <a:moveTo>
                    <a:pt x="4623" y="5914"/>
                  </a:moveTo>
                  <a:cubicBezTo>
                    <a:pt x="5418" y="5914"/>
                    <a:pt x="6161" y="6225"/>
                    <a:pt x="6723" y="6787"/>
                  </a:cubicBezTo>
                  <a:cubicBezTo>
                    <a:pt x="7285" y="7349"/>
                    <a:pt x="7596" y="8092"/>
                    <a:pt x="7596" y="8887"/>
                  </a:cubicBezTo>
                  <a:cubicBezTo>
                    <a:pt x="7596" y="9681"/>
                    <a:pt x="7285" y="10429"/>
                    <a:pt x="6723" y="10990"/>
                  </a:cubicBezTo>
                  <a:cubicBezTo>
                    <a:pt x="6161" y="11548"/>
                    <a:pt x="5418" y="11859"/>
                    <a:pt x="4623" y="11859"/>
                  </a:cubicBezTo>
                  <a:cubicBezTo>
                    <a:pt x="3828" y="11859"/>
                    <a:pt x="3081" y="11548"/>
                    <a:pt x="2519" y="10990"/>
                  </a:cubicBezTo>
                  <a:cubicBezTo>
                    <a:pt x="1958" y="10429"/>
                    <a:pt x="1651" y="9681"/>
                    <a:pt x="1651" y="8887"/>
                  </a:cubicBezTo>
                  <a:cubicBezTo>
                    <a:pt x="1651" y="8092"/>
                    <a:pt x="1958" y="7349"/>
                    <a:pt x="2519" y="6787"/>
                  </a:cubicBezTo>
                  <a:cubicBezTo>
                    <a:pt x="3081" y="6225"/>
                    <a:pt x="3828" y="5914"/>
                    <a:pt x="4623" y="5914"/>
                  </a:cubicBezTo>
                  <a:close/>
                  <a:moveTo>
                    <a:pt x="13510" y="0"/>
                  </a:moveTo>
                  <a:lnTo>
                    <a:pt x="10870" y="1045"/>
                  </a:lnTo>
                  <a:lnTo>
                    <a:pt x="10637" y="220"/>
                  </a:lnTo>
                  <a:lnTo>
                    <a:pt x="6589" y="2640"/>
                  </a:lnTo>
                  <a:lnTo>
                    <a:pt x="6585" y="2640"/>
                  </a:lnTo>
                  <a:cubicBezTo>
                    <a:pt x="3932" y="4234"/>
                    <a:pt x="2273" y="5279"/>
                    <a:pt x="1642" y="5910"/>
                  </a:cubicBezTo>
                  <a:cubicBezTo>
                    <a:pt x="1" y="7552"/>
                    <a:pt x="1" y="10226"/>
                    <a:pt x="1642" y="11867"/>
                  </a:cubicBezTo>
                  <a:cubicBezTo>
                    <a:pt x="2437" y="12662"/>
                    <a:pt x="3496" y="13103"/>
                    <a:pt x="4623" y="13103"/>
                  </a:cubicBezTo>
                  <a:cubicBezTo>
                    <a:pt x="5747" y="13103"/>
                    <a:pt x="6805" y="12662"/>
                    <a:pt x="7600" y="11867"/>
                  </a:cubicBezTo>
                  <a:cubicBezTo>
                    <a:pt x="8175" y="11293"/>
                    <a:pt x="9134" y="9867"/>
                    <a:pt x="10901" y="6951"/>
                  </a:cubicBezTo>
                  <a:lnTo>
                    <a:pt x="13285" y="2873"/>
                  </a:lnTo>
                  <a:lnTo>
                    <a:pt x="12464" y="2640"/>
                  </a:lnTo>
                  <a:lnTo>
                    <a:pt x="135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0"/>
            <p:cNvSpPr/>
            <p:nvPr/>
          </p:nvSpPr>
          <p:spPr>
            <a:xfrm>
              <a:off x="7118675" y="1408000"/>
              <a:ext cx="26925" cy="26925"/>
            </a:xfrm>
            <a:custGeom>
              <a:rect b="b" l="l" r="r" t="t"/>
              <a:pathLst>
                <a:path extrusionOk="0" h="1077" w="1077">
                  <a:moveTo>
                    <a:pt x="540" y="1"/>
                  </a:moveTo>
                  <a:cubicBezTo>
                    <a:pt x="398" y="1"/>
                    <a:pt x="260" y="57"/>
                    <a:pt x="160" y="156"/>
                  </a:cubicBezTo>
                  <a:cubicBezTo>
                    <a:pt x="56" y="260"/>
                    <a:pt x="0" y="394"/>
                    <a:pt x="0" y="537"/>
                  </a:cubicBezTo>
                  <a:cubicBezTo>
                    <a:pt x="0" y="679"/>
                    <a:pt x="56" y="817"/>
                    <a:pt x="160" y="917"/>
                  </a:cubicBezTo>
                  <a:cubicBezTo>
                    <a:pt x="260" y="1020"/>
                    <a:pt x="398" y="1077"/>
                    <a:pt x="540" y="1077"/>
                  </a:cubicBezTo>
                  <a:cubicBezTo>
                    <a:pt x="683" y="1077"/>
                    <a:pt x="817" y="1020"/>
                    <a:pt x="921" y="917"/>
                  </a:cubicBezTo>
                  <a:cubicBezTo>
                    <a:pt x="1020" y="817"/>
                    <a:pt x="1076" y="679"/>
                    <a:pt x="1076" y="537"/>
                  </a:cubicBezTo>
                  <a:cubicBezTo>
                    <a:pt x="1076" y="394"/>
                    <a:pt x="1020" y="260"/>
                    <a:pt x="921" y="156"/>
                  </a:cubicBezTo>
                  <a:cubicBezTo>
                    <a:pt x="817" y="57"/>
                    <a:pt x="683"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0"/>
            <p:cNvSpPr/>
            <p:nvPr/>
          </p:nvSpPr>
          <p:spPr>
            <a:xfrm>
              <a:off x="7077100" y="1366325"/>
              <a:ext cx="110175" cy="110175"/>
            </a:xfrm>
            <a:custGeom>
              <a:rect b="b" l="l" r="r" t="t"/>
              <a:pathLst>
                <a:path extrusionOk="0" h="4407" w="4407">
                  <a:moveTo>
                    <a:pt x="2203" y="895"/>
                  </a:moveTo>
                  <a:cubicBezTo>
                    <a:pt x="2553" y="895"/>
                    <a:pt x="2882" y="1033"/>
                    <a:pt x="3128" y="1279"/>
                  </a:cubicBezTo>
                  <a:cubicBezTo>
                    <a:pt x="3374" y="1525"/>
                    <a:pt x="3508" y="1854"/>
                    <a:pt x="3508" y="2204"/>
                  </a:cubicBezTo>
                  <a:cubicBezTo>
                    <a:pt x="3508" y="2553"/>
                    <a:pt x="3374" y="2882"/>
                    <a:pt x="3128" y="3128"/>
                  </a:cubicBezTo>
                  <a:cubicBezTo>
                    <a:pt x="2882" y="3374"/>
                    <a:pt x="2553" y="3513"/>
                    <a:pt x="2203" y="3513"/>
                  </a:cubicBezTo>
                  <a:cubicBezTo>
                    <a:pt x="1853" y="3513"/>
                    <a:pt x="1525" y="3374"/>
                    <a:pt x="1279" y="3128"/>
                  </a:cubicBezTo>
                  <a:cubicBezTo>
                    <a:pt x="1033" y="2882"/>
                    <a:pt x="894" y="2553"/>
                    <a:pt x="894" y="2204"/>
                  </a:cubicBezTo>
                  <a:cubicBezTo>
                    <a:pt x="894" y="1854"/>
                    <a:pt x="1033" y="1525"/>
                    <a:pt x="1279" y="1279"/>
                  </a:cubicBezTo>
                  <a:cubicBezTo>
                    <a:pt x="1525" y="1033"/>
                    <a:pt x="1853" y="895"/>
                    <a:pt x="2203" y="895"/>
                  </a:cubicBezTo>
                  <a:close/>
                  <a:moveTo>
                    <a:pt x="2203" y="0"/>
                  </a:moveTo>
                  <a:cubicBezTo>
                    <a:pt x="1616" y="0"/>
                    <a:pt x="1059" y="229"/>
                    <a:pt x="644" y="648"/>
                  </a:cubicBezTo>
                  <a:cubicBezTo>
                    <a:pt x="229" y="1063"/>
                    <a:pt x="0" y="1616"/>
                    <a:pt x="0" y="2204"/>
                  </a:cubicBezTo>
                  <a:cubicBezTo>
                    <a:pt x="0" y="2791"/>
                    <a:pt x="229" y="3344"/>
                    <a:pt x="644" y="3763"/>
                  </a:cubicBezTo>
                  <a:cubicBezTo>
                    <a:pt x="1059" y="4178"/>
                    <a:pt x="1616" y="4407"/>
                    <a:pt x="2203" y="4407"/>
                  </a:cubicBezTo>
                  <a:cubicBezTo>
                    <a:pt x="2791" y="4407"/>
                    <a:pt x="3344" y="4178"/>
                    <a:pt x="3759" y="3763"/>
                  </a:cubicBezTo>
                  <a:cubicBezTo>
                    <a:pt x="4173" y="3344"/>
                    <a:pt x="4407" y="2791"/>
                    <a:pt x="4407" y="2204"/>
                  </a:cubicBezTo>
                  <a:cubicBezTo>
                    <a:pt x="4407" y="1616"/>
                    <a:pt x="4178" y="1063"/>
                    <a:pt x="3759" y="648"/>
                  </a:cubicBezTo>
                  <a:cubicBezTo>
                    <a:pt x="3344" y="229"/>
                    <a:pt x="2791" y="0"/>
                    <a:pt x="2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1" name="Shape 1281"/>
        <p:cNvGrpSpPr/>
        <p:nvPr/>
      </p:nvGrpSpPr>
      <p:grpSpPr>
        <a:xfrm>
          <a:off x="0" y="0"/>
          <a:ext cx="0" cy="0"/>
          <a:chOff x="0" y="0"/>
          <a:chExt cx="0" cy="0"/>
        </a:xfrm>
      </p:grpSpPr>
      <p:sp>
        <p:nvSpPr>
          <p:cNvPr id="1282" name="Google Shape;1282;p6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FOOTSTEPS IN AN EARTHQUAKE</a:t>
            </a:r>
            <a:endParaRPr/>
          </a:p>
        </p:txBody>
      </p:sp>
      <p:cxnSp>
        <p:nvCxnSpPr>
          <p:cNvPr id="1283" name="Google Shape;1283;p61"/>
          <p:cNvCxnSpPr>
            <a:stCxn id="1284" idx="6"/>
            <a:endCxn id="1285" idx="2"/>
          </p:cNvCxnSpPr>
          <p:nvPr/>
        </p:nvCxnSpPr>
        <p:spPr>
          <a:xfrm>
            <a:off x="2000102" y="2013116"/>
            <a:ext cx="1282800" cy="2069100"/>
          </a:xfrm>
          <a:prstGeom prst="straightConnector1">
            <a:avLst/>
          </a:prstGeom>
          <a:noFill/>
          <a:ln cap="flat" cmpd="sng" w="19050">
            <a:solidFill>
              <a:schemeClr val="lt1"/>
            </a:solidFill>
            <a:prstDash val="solid"/>
            <a:round/>
            <a:headEnd len="med" w="med" type="none"/>
            <a:tailEnd len="med" w="med" type="none"/>
          </a:ln>
        </p:spPr>
      </p:cxnSp>
      <p:sp>
        <p:nvSpPr>
          <p:cNvPr id="1286" name="Google Shape;1286;p61"/>
          <p:cNvSpPr txBox="1"/>
          <p:nvPr/>
        </p:nvSpPr>
        <p:spPr>
          <a:xfrm>
            <a:off x="813300" y="2761425"/>
            <a:ext cx="1725900" cy="56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00422D"/>
                </a:solidFill>
                <a:latin typeface="Prompt"/>
                <a:ea typeface="Prompt"/>
                <a:cs typeface="Prompt"/>
                <a:sym typeface="Prompt"/>
              </a:rPr>
              <a:t>RESISTANT BUILDINGS</a:t>
            </a:r>
            <a:endParaRPr b="1" sz="2000">
              <a:solidFill>
                <a:srgbClr val="00422D"/>
              </a:solidFill>
              <a:latin typeface="Prompt"/>
              <a:ea typeface="Prompt"/>
              <a:cs typeface="Prompt"/>
              <a:sym typeface="Prompt"/>
            </a:endParaRPr>
          </a:p>
        </p:txBody>
      </p:sp>
      <p:sp>
        <p:nvSpPr>
          <p:cNvPr id="1287" name="Google Shape;1287;p61"/>
          <p:cNvSpPr txBox="1"/>
          <p:nvPr/>
        </p:nvSpPr>
        <p:spPr>
          <a:xfrm>
            <a:off x="710999" y="3870000"/>
            <a:ext cx="19305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191919"/>
                </a:solidFill>
                <a:latin typeface="Merriweather"/>
                <a:ea typeface="Merriweather"/>
                <a:cs typeface="Merriweather"/>
                <a:sym typeface="Merriweather"/>
              </a:rPr>
              <a:t>Mercury is the smallest planet</a:t>
            </a:r>
            <a:endParaRPr>
              <a:solidFill>
                <a:srgbClr val="191919"/>
              </a:solidFill>
              <a:latin typeface="Merriweather"/>
              <a:ea typeface="Merriweather"/>
              <a:cs typeface="Merriweather"/>
              <a:sym typeface="Merriweather"/>
            </a:endParaRPr>
          </a:p>
        </p:txBody>
      </p:sp>
      <p:sp>
        <p:nvSpPr>
          <p:cNvPr id="1284" name="Google Shape;1284;p61"/>
          <p:cNvSpPr/>
          <p:nvPr/>
        </p:nvSpPr>
        <p:spPr>
          <a:xfrm>
            <a:off x="1352402" y="1689266"/>
            <a:ext cx="647700" cy="647700"/>
          </a:xfrm>
          <a:prstGeom prst="ellipse">
            <a:avLst/>
          </a:prstGeom>
          <a:solidFill>
            <a:srgbClr val="FFFFFF"/>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rgbClr val="191919"/>
              </a:solidFill>
              <a:latin typeface="Prompt"/>
              <a:ea typeface="Prompt"/>
              <a:cs typeface="Prompt"/>
              <a:sym typeface="Prompt"/>
            </a:endParaRPr>
          </a:p>
        </p:txBody>
      </p:sp>
      <p:cxnSp>
        <p:nvCxnSpPr>
          <p:cNvPr id="1288" name="Google Shape;1288;p61"/>
          <p:cNvCxnSpPr>
            <a:stCxn id="1286" idx="0"/>
            <a:endCxn id="1284" idx="4"/>
          </p:cNvCxnSpPr>
          <p:nvPr/>
        </p:nvCxnSpPr>
        <p:spPr>
          <a:xfrm rot="10800000">
            <a:off x="1676250" y="2336925"/>
            <a:ext cx="0" cy="424500"/>
          </a:xfrm>
          <a:prstGeom prst="straightConnector1">
            <a:avLst/>
          </a:prstGeom>
          <a:noFill/>
          <a:ln cap="flat" cmpd="sng" w="19050">
            <a:solidFill>
              <a:schemeClr val="lt1"/>
            </a:solidFill>
            <a:prstDash val="solid"/>
            <a:round/>
            <a:headEnd len="med" w="med" type="none"/>
            <a:tailEnd len="med" w="med" type="none"/>
          </a:ln>
        </p:spPr>
      </p:cxnSp>
      <p:cxnSp>
        <p:nvCxnSpPr>
          <p:cNvPr id="1289" name="Google Shape;1289;p61"/>
          <p:cNvCxnSpPr>
            <a:stCxn id="1287" idx="0"/>
            <a:endCxn id="1286" idx="2"/>
          </p:cNvCxnSpPr>
          <p:nvPr/>
        </p:nvCxnSpPr>
        <p:spPr>
          <a:xfrm rot="10800000">
            <a:off x="1676249" y="3328800"/>
            <a:ext cx="0" cy="541200"/>
          </a:xfrm>
          <a:prstGeom prst="straightConnector1">
            <a:avLst/>
          </a:prstGeom>
          <a:noFill/>
          <a:ln cap="flat" cmpd="sng" w="19050">
            <a:solidFill>
              <a:schemeClr val="lt1"/>
            </a:solidFill>
            <a:prstDash val="solid"/>
            <a:round/>
            <a:headEnd len="med" w="med" type="none"/>
            <a:tailEnd len="med" w="med" type="none"/>
          </a:ln>
        </p:spPr>
      </p:cxnSp>
      <p:cxnSp>
        <p:nvCxnSpPr>
          <p:cNvPr id="1290" name="Google Shape;1290;p61"/>
          <p:cNvCxnSpPr>
            <a:stCxn id="1291" idx="0"/>
            <a:endCxn id="1291" idx="0"/>
          </p:cNvCxnSpPr>
          <p:nvPr/>
        </p:nvCxnSpPr>
        <p:spPr>
          <a:xfrm>
            <a:off x="3606750" y="2762100"/>
            <a:ext cx="0" cy="0"/>
          </a:xfrm>
          <a:prstGeom prst="straightConnector1">
            <a:avLst/>
          </a:prstGeom>
          <a:noFill/>
          <a:ln cap="flat" cmpd="sng" w="19050">
            <a:solidFill>
              <a:schemeClr val="lt1"/>
            </a:solidFill>
            <a:prstDash val="solid"/>
            <a:round/>
            <a:headEnd len="med" w="med" type="none"/>
            <a:tailEnd len="med" w="med" type="none"/>
          </a:ln>
        </p:spPr>
      </p:cxnSp>
      <p:sp>
        <p:nvSpPr>
          <p:cNvPr id="1291" name="Google Shape;1291;p61"/>
          <p:cNvSpPr txBox="1"/>
          <p:nvPr/>
        </p:nvSpPr>
        <p:spPr>
          <a:xfrm>
            <a:off x="2743800" y="2762100"/>
            <a:ext cx="1725900" cy="56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00422D"/>
                </a:solidFill>
                <a:latin typeface="Prompt"/>
                <a:ea typeface="Prompt"/>
                <a:cs typeface="Prompt"/>
                <a:sym typeface="Prompt"/>
              </a:rPr>
              <a:t>ALERT SYSTEM</a:t>
            </a:r>
            <a:endParaRPr b="1" sz="2000">
              <a:solidFill>
                <a:srgbClr val="00422D"/>
              </a:solidFill>
              <a:latin typeface="Prompt"/>
              <a:ea typeface="Prompt"/>
              <a:cs typeface="Prompt"/>
              <a:sym typeface="Prompt"/>
            </a:endParaRPr>
          </a:p>
        </p:txBody>
      </p:sp>
      <p:sp>
        <p:nvSpPr>
          <p:cNvPr id="1292" name="Google Shape;1292;p61"/>
          <p:cNvSpPr txBox="1"/>
          <p:nvPr/>
        </p:nvSpPr>
        <p:spPr>
          <a:xfrm>
            <a:off x="2641500" y="1801016"/>
            <a:ext cx="19305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191919"/>
                </a:solidFill>
                <a:latin typeface="Merriweather"/>
                <a:ea typeface="Merriweather"/>
                <a:cs typeface="Merriweather"/>
                <a:sym typeface="Merriweather"/>
              </a:rPr>
              <a:t>Venus is the second planet from the Sun</a:t>
            </a:r>
            <a:endParaRPr>
              <a:solidFill>
                <a:srgbClr val="191919"/>
              </a:solidFill>
              <a:latin typeface="Merriweather"/>
              <a:ea typeface="Merriweather"/>
              <a:cs typeface="Merriweather"/>
              <a:sym typeface="Merriweather"/>
            </a:endParaRPr>
          </a:p>
        </p:txBody>
      </p:sp>
      <p:sp>
        <p:nvSpPr>
          <p:cNvPr id="1285" name="Google Shape;1285;p61"/>
          <p:cNvSpPr/>
          <p:nvPr/>
        </p:nvSpPr>
        <p:spPr>
          <a:xfrm flipH="1" rot="10800000">
            <a:off x="3282901" y="3758250"/>
            <a:ext cx="647700" cy="647700"/>
          </a:xfrm>
          <a:prstGeom prst="ellipse">
            <a:avLst/>
          </a:prstGeom>
          <a:solidFill>
            <a:srgbClr val="FFFFFF"/>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rgbClr val="191919"/>
              </a:solidFill>
              <a:latin typeface="Prompt"/>
              <a:ea typeface="Prompt"/>
              <a:cs typeface="Prompt"/>
              <a:sym typeface="Prompt"/>
            </a:endParaRPr>
          </a:p>
        </p:txBody>
      </p:sp>
      <p:cxnSp>
        <p:nvCxnSpPr>
          <p:cNvPr id="1293" name="Google Shape;1293;p61"/>
          <p:cNvCxnSpPr>
            <a:stCxn id="1291" idx="2"/>
            <a:endCxn id="1285" idx="4"/>
          </p:cNvCxnSpPr>
          <p:nvPr/>
        </p:nvCxnSpPr>
        <p:spPr>
          <a:xfrm>
            <a:off x="3606750" y="3329400"/>
            <a:ext cx="0" cy="429000"/>
          </a:xfrm>
          <a:prstGeom prst="straightConnector1">
            <a:avLst/>
          </a:prstGeom>
          <a:noFill/>
          <a:ln cap="flat" cmpd="sng" w="19050">
            <a:solidFill>
              <a:schemeClr val="lt1"/>
            </a:solidFill>
            <a:prstDash val="solid"/>
            <a:round/>
            <a:headEnd len="med" w="med" type="none"/>
            <a:tailEnd len="med" w="med" type="none"/>
          </a:ln>
        </p:spPr>
      </p:cxnSp>
      <p:cxnSp>
        <p:nvCxnSpPr>
          <p:cNvPr id="1294" name="Google Shape;1294;p61"/>
          <p:cNvCxnSpPr>
            <a:stCxn id="1291" idx="0"/>
            <a:endCxn id="1292" idx="2"/>
          </p:cNvCxnSpPr>
          <p:nvPr/>
        </p:nvCxnSpPr>
        <p:spPr>
          <a:xfrm rot="10800000">
            <a:off x="3606750" y="2225100"/>
            <a:ext cx="0" cy="537000"/>
          </a:xfrm>
          <a:prstGeom prst="straightConnector1">
            <a:avLst/>
          </a:prstGeom>
          <a:noFill/>
          <a:ln cap="flat" cmpd="sng" w="19050">
            <a:solidFill>
              <a:schemeClr val="lt1"/>
            </a:solidFill>
            <a:prstDash val="solid"/>
            <a:round/>
            <a:headEnd len="med" w="med" type="none"/>
            <a:tailEnd len="med" w="med" type="none"/>
          </a:ln>
        </p:spPr>
      </p:cxnSp>
      <p:sp>
        <p:nvSpPr>
          <p:cNvPr id="1295" name="Google Shape;1295;p61"/>
          <p:cNvSpPr txBox="1"/>
          <p:nvPr/>
        </p:nvSpPr>
        <p:spPr>
          <a:xfrm>
            <a:off x="4674300" y="2761425"/>
            <a:ext cx="1725900" cy="56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00422D"/>
                </a:solidFill>
                <a:latin typeface="Prompt"/>
                <a:ea typeface="Prompt"/>
                <a:cs typeface="Prompt"/>
                <a:sym typeface="Prompt"/>
              </a:rPr>
              <a:t>IMMEDIATE</a:t>
            </a:r>
            <a:r>
              <a:rPr b="1" lang="en" sz="2000">
                <a:solidFill>
                  <a:srgbClr val="00422D"/>
                </a:solidFill>
                <a:latin typeface="Prompt"/>
                <a:ea typeface="Prompt"/>
                <a:cs typeface="Prompt"/>
                <a:sym typeface="Prompt"/>
              </a:rPr>
              <a:t> TV</a:t>
            </a:r>
            <a:endParaRPr b="1" sz="2000">
              <a:solidFill>
                <a:srgbClr val="00422D"/>
              </a:solidFill>
              <a:latin typeface="Prompt"/>
              <a:ea typeface="Prompt"/>
              <a:cs typeface="Prompt"/>
              <a:sym typeface="Prompt"/>
            </a:endParaRPr>
          </a:p>
        </p:txBody>
      </p:sp>
      <p:sp>
        <p:nvSpPr>
          <p:cNvPr id="1296" name="Google Shape;1296;p61"/>
          <p:cNvSpPr txBox="1"/>
          <p:nvPr/>
        </p:nvSpPr>
        <p:spPr>
          <a:xfrm>
            <a:off x="4572000" y="3870000"/>
            <a:ext cx="19305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191919"/>
                </a:solidFill>
                <a:latin typeface="Merriweather"/>
                <a:ea typeface="Merriweather"/>
                <a:cs typeface="Merriweather"/>
                <a:sym typeface="Merriweather"/>
              </a:rPr>
              <a:t>Neptune is far from the Sun</a:t>
            </a:r>
            <a:endParaRPr>
              <a:solidFill>
                <a:srgbClr val="191919"/>
              </a:solidFill>
              <a:latin typeface="Merriweather"/>
              <a:ea typeface="Merriweather"/>
              <a:cs typeface="Merriweather"/>
              <a:sym typeface="Merriweather"/>
            </a:endParaRPr>
          </a:p>
        </p:txBody>
      </p:sp>
      <p:sp>
        <p:nvSpPr>
          <p:cNvPr id="1297" name="Google Shape;1297;p61"/>
          <p:cNvSpPr/>
          <p:nvPr/>
        </p:nvSpPr>
        <p:spPr>
          <a:xfrm>
            <a:off x="5213402" y="1689266"/>
            <a:ext cx="647700" cy="647700"/>
          </a:xfrm>
          <a:prstGeom prst="ellipse">
            <a:avLst/>
          </a:prstGeom>
          <a:solidFill>
            <a:srgbClr val="FFFFFF"/>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rgbClr val="191919"/>
              </a:solidFill>
              <a:latin typeface="Prompt"/>
              <a:ea typeface="Prompt"/>
              <a:cs typeface="Prompt"/>
              <a:sym typeface="Prompt"/>
            </a:endParaRPr>
          </a:p>
        </p:txBody>
      </p:sp>
      <p:cxnSp>
        <p:nvCxnSpPr>
          <p:cNvPr id="1298" name="Google Shape;1298;p61"/>
          <p:cNvCxnSpPr>
            <a:stCxn id="1295" idx="0"/>
            <a:endCxn id="1297" idx="4"/>
          </p:cNvCxnSpPr>
          <p:nvPr/>
        </p:nvCxnSpPr>
        <p:spPr>
          <a:xfrm rot="10800000">
            <a:off x="5537250" y="2336925"/>
            <a:ext cx="0" cy="424500"/>
          </a:xfrm>
          <a:prstGeom prst="straightConnector1">
            <a:avLst/>
          </a:prstGeom>
          <a:noFill/>
          <a:ln cap="flat" cmpd="sng" w="19050">
            <a:solidFill>
              <a:schemeClr val="lt1"/>
            </a:solidFill>
            <a:prstDash val="solid"/>
            <a:round/>
            <a:headEnd len="med" w="med" type="none"/>
            <a:tailEnd len="med" w="med" type="none"/>
          </a:ln>
        </p:spPr>
      </p:cxnSp>
      <p:cxnSp>
        <p:nvCxnSpPr>
          <p:cNvPr id="1299" name="Google Shape;1299;p61"/>
          <p:cNvCxnSpPr>
            <a:stCxn id="1296" idx="0"/>
            <a:endCxn id="1295" idx="2"/>
          </p:cNvCxnSpPr>
          <p:nvPr/>
        </p:nvCxnSpPr>
        <p:spPr>
          <a:xfrm rot="10800000">
            <a:off x="5537250" y="3328800"/>
            <a:ext cx="0" cy="541200"/>
          </a:xfrm>
          <a:prstGeom prst="straightConnector1">
            <a:avLst/>
          </a:prstGeom>
          <a:noFill/>
          <a:ln cap="flat" cmpd="sng" w="19050">
            <a:solidFill>
              <a:schemeClr val="lt1"/>
            </a:solidFill>
            <a:prstDash val="solid"/>
            <a:round/>
            <a:headEnd len="med" w="med" type="none"/>
            <a:tailEnd len="med" w="med" type="none"/>
          </a:ln>
        </p:spPr>
      </p:cxnSp>
      <p:sp>
        <p:nvSpPr>
          <p:cNvPr id="1300" name="Google Shape;1300;p61"/>
          <p:cNvSpPr txBox="1"/>
          <p:nvPr/>
        </p:nvSpPr>
        <p:spPr>
          <a:xfrm>
            <a:off x="6604800" y="2766775"/>
            <a:ext cx="1725900" cy="56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00422D"/>
                </a:solidFill>
                <a:latin typeface="Prompt"/>
                <a:ea typeface="Prompt"/>
                <a:cs typeface="Prompt"/>
                <a:sym typeface="Prompt"/>
              </a:rPr>
              <a:t>SURVIVAL KIT</a:t>
            </a:r>
            <a:endParaRPr b="1" sz="2000">
              <a:solidFill>
                <a:srgbClr val="00422D"/>
              </a:solidFill>
              <a:latin typeface="Prompt"/>
              <a:ea typeface="Prompt"/>
              <a:cs typeface="Prompt"/>
              <a:sym typeface="Prompt"/>
            </a:endParaRPr>
          </a:p>
        </p:txBody>
      </p:sp>
      <p:sp>
        <p:nvSpPr>
          <p:cNvPr id="1301" name="Google Shape;1301;p61"/>
          <p:cNvSpPr txBox="1"/>
          <p:nvPr/>
        </p:nvSpPr>
        <p:spPr>
          <a:xfrm>
            <a:off x="6502501" y="1801016"/>
            <a:ext cx="19305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191919"/>
                </a:solidFill>
                <a:latin typeface="Merriweather"/>
                <a:ea typeface="Merriweather"/>
                <a:cs typeface="Merriweather"/>
                <a:sym typeface="Merriweather"/>
              </a:rPr>
              <a:t>Mars is actually a very cold place</a:t>
            </a:r>
            <a:endParaRPr>
              <a:solidFill>
                <a:srgbClr val="191919"/>
              </a:solidFill>
              <a:latin typeface="Merriweather"/>
              <a:ea typeface="Merriweather"/>
              <a:cs typeface="Merriweather"/>
              <a:sym typeface="Merriweather"/>
            </a:endParaRPr>
          </a:p>
        </p:txBody>
      </p:sp>
      <p:sp>
        <p:nvSpPr>
          <p:cNvPr id="1302" name="Google Shape;1302;p61"/>
          <p:cNvSpPr/>
          <p:nvPr/>
        </p:nvSpPr>
        <p:spPr>
          <a:xfrm flipH="1" rot="10800000">
            <a:off x="7143901" y="3758250"/>
            <a:ext cx="647700" cy="647700"/>
          </a:xfrm>
          <a:prstGeom prst="ellipse">
            <a:avLst/>
          </a:prstGeom>
          <a:solidFill>
            <a:srgbClr val="FFFFFF"/>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b="1" sz="2000">
              <a:solidFill>
                <a:srgbClr val="191919"/>
              </a:solidFill>
              <a:latin typeface="Prompt"/>
              <a:ea typeface="Prompt"/>
              <a:cs typeface="Prompt"/>
              <a:sym typeface="Prompt"/>
            </a:endParaRPr>
          </a:p>
        </p:txBody>
      </p:sp>
      <p:cxnSp>
        <p:nvCxnSpPr>
          <p:cNvPr id="1303" name="Google Shape;1303;p61"/>
          <p:cNvCxnSpPr>
            <a:stCxn id="1300" idx="2"/>
            <a:endCxn id="1302" idx="4"/>
          </p:cNvCxnSpPr>
          <p:nvPr/>
        </p:nvCxnSpPr>
        <p:spPr>
          <a:xfrm>
            <a:off x="7467750" y="3334075"/>
            <a:ext cx="0" cy="424200"/>
          </a:xfrm>
          <a:prstGeom prst="straightConnector1">
            <a:avLst/>
          </a:prstGeom>
          <a:noFill/>
          <a:ln cap="flat" cmpd="sng" w="19050">
            <a:solidFill>
              <a:schemeClr val="lt1"/>
            </a:solidFill>
            <a:prstDash val="solid"/>
            <a:round/>
            <a:headEnd len="med" w="med" type="none"/>
            <a:tailEnd len="med" w="med" type="none"/>
          </a:ln>
        </p:spPr>
      </p:cxnSp>
      <p:cxnSp>
        <p:nvCxnSpPr>
          <p:cNvPr id="1304" name="Google Shape;1304;p61"/>
          <p:cNvCxnSpPr>
            <a:stCxn id="1300" idx="0"/>
            <a:endCxn id="1301" idx="2"/>
          </p:cNvCxnSpPr>
          <p:nvPr/>
        </p:nvCxnSpPr>
        <p:spPr>
          <a:xfrm rot="10800000">
            <a:off x="7467750" y="2225275"/>
            <a:ext cx="0" cy="541500"/>
          </a:xfrm>
          <a:prstGeom prst="straightConnector1">
            <a:avLst/>
          </a:prstGeom>
          <a:noFill/>
          <a:ln cap="flat" cmpd="sng" w="19050">
            <a:solidFill>
              <a:schemeClr val="lt1"/>
            </a:solidFill>
            <a:prstDash val="solid"/>
            <a:round/>
            <a:headEnd len="med" w="med" type="none"/>
            <a:tailEnd len="med" w="med" type="none"/>
          </a:ln>
        </p:spPr>
      </p:cxnSp>
      <p:cxnSp>
        <p:nvCxnSpPr>
          <p:cNvPr id="1305" name="Google Shape;1305;p61"/>
          <p:cNvCxnSpPr>
            <a:stCxn id="1297" idx="2"/>
            <a:endCxn id="1285" idx="6"/>
          </p:cNvCxnSpPr>
          <p:nvPr/>
        </p:nvCxnSpPr>
        <p:spPr>
          <a:xfrm flipH="1">
            <a:off x="3930602" y="2013116"/>
            <a:ext cx="1282800" cy="2069100"/>
          </a:xfrm>
          <a:prstGeom prst="straightConnector1">
            <a:avLst/>
          </a:prstGeom>
          <a:noFill/>
          <a:ln cap="flat" cmpd="sng" w="19050">
            <a:solidFill>
              <a:schemeClr val="lt1"/>
            </a:solidFill>
            <a:prstDash val="solid"/>
            <a:round/>
            <a:headEnd len="med" w="med" type="none"/>
            <a:tailEnd len="med" w="med" type="none"/>
          </a:ln>
        </p:spPr>
      </p:cxnSp>
      <p:cxnSp>
        <p:nvCxnSpPr>
          <p:cNvPr id="1306" name="Google Shape;1306;p61"/>
          <p:cNvCxnSpPr>
            <a:stCxn id="1297" idx="6"/>
            <a:endCxn id="1302" idx="2"/>
          </p:cNvCxnSpPr>
          <p:nvPr/>
        </p:nvCxnSpPr>
        <p:spPr>
          <a:xfrm>
            <a:off x="5861102" y="2013116"/>
            <a:ext cx="1282800" cy="2069100"/>
          </a:xfrm>
          <a:prstGeom prst="straightConnector1">
            <a:avLst/>
          </a:prstGeom>
          <a:noFill/>
          <a:ln cap="flat" cmpd="sng" w="19050">
            <a:solidFill>
              <a:schemeClr val="lt1"/>
            </a:solidFill>
            <a:prstDash val="solid"/>
            <a:round/>
            <a:headEnd len="med" w="med" type="none"/>
            <a:tailEnd len="med" w="med" type="none"/>
          </a:ln>
        </p:spPr>
      </p:cxnSp>
      <p:grpSp>
        <p:nvGrpSpPr>
          <p:cNvPr id="1307" name="Google Shape;1307;p61"/>
          <p:cNvGrpSpPr/>
          <p:nvPr/>
        </p:nvGrpSpPr>
        <p:grpSpPr>
          <a:xfrm>
            <a:off x="7303951" y="3918413"/>
            <a:ext cx="327600" cy="327375"/>
            <a:chOff x="1592725" y="3486875"/>
            <a:chExt cx="327600" cy="327375"/>
          </a:xfrm>
        </p:grpSpPr>
        <p:sp>
          <p:nvSpPr>
            <p:cNvPr id="1308" name="Google Shape;1308;p61"/>
            <p:cNvSpPr/>
            <p:nvPr/>
          </p:nvSpPr>
          <p:spPr>
            <a:xfrm>
              <a:off x="1715100" y="3677925"/>
              <a:ext cx="82750" cy="82750"/>
            </a:xfrm>
            <a:custGeom>
              <a:rect b="b" l="l" r="r" t="t"/>
              <a:pathLst>
                <a:path extrusionOk="0" h="3310" w="3310">
                  <a:moveTo>
                    <a:pt x="2039" y="631"/>
                  </a:moveTo>
                  <a:lnTo>
                    <a:pt x="2039" y="1271"/>
                  </a:lnTo>
                  <a:lnTo>
                    <a:pt x="2683" y="1271"/>
                  </a:lnTo>
                  <a:lnTo>
                    <a:pt x="2683" y="2040"/>
                  </a:lnTo>
                  <a:lnTo>
                    <a:pt x="2039" y="2040"/>
                  </a:lnTo>
                  <a:lnTo>
                    <a:pt x="2039" y="2683"/>
                  </a:lnTo>
                  <a:lnTo>
                    <a:pt x="1270" y="2683"/>
                  </a:lnTo>
                  <a:lnTo>
                    <a:pt x="1270" y="2040"/>
                  </a:lnTo>
                  <a:lnTo>
                    <a:pt x="631" y="2040"/>
                  </a:lnTo>
                  <a:lnTo>
                    <a:pt x="631" y="1271"/>
                  </a:lnTo>
                  <a:lnTo>
                    <a:pt x="1270" y="1271"/>
                  </a:lnTo>
                  <a:lnTo>
                    <a:pt x="1270" y="631"/>
                  </a:lnTo>
                  <a:close/>
                  <a:moveTo>
                    <a:pt x="1655" y="1"/>
                  </a:moveTo>
                  <a:cubicBezTo>
                    <a:pt x="743" y="1"/>
                    <a:pt x="0" y="744"/>
                    <a:pt x="0" y="1655"/>
                  </a:cubicBezTo>
                  <a:cubicBezTo>
                    <a:pt x="0" y="2571"/>
                    <a:pt x="743" y="3310"/>
                    <a:pt x="1655" y="3310"/>
                  </a:cubicBezTo>
                  <a:cubicBezTo>
                    <a:pt x="2571" y="3310"/>
                    <a:pt x="3309" y="2571"/>
                    <a:pt x="3309" y="1655"/>
                  </a:cubicBezTo>
                  <a:cubicBezTo>
                    <a:pt x="3309" y="744"/>
                    <a:pt x="2571" y="1"/>
                    <a:pt x="16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1"/>
            <p:cNvSpPr/>
            <p:nvPr/>
          </p:nvSpPr>
          <p:spPr>
            <a:xfrm>
              <a:off x="1592725" y="3629975"/>
              <a:ext cx="327600" cy="184275"/>
            </a:xfrm>
            <a:custGeom>
              <a:rect b="b" l="l" r="r" t="t"/>
              <a:pathLst>
                <a:path extrusionOk="0" h="7371" w="13104">
                  <a:moveTo>
                    <a:pt x="6550" y="1154"/>
                  </a:moveTo>
                  <a:cubicBezTo>
                    <a:pt x="7885" y="1154"/>
                    <a:pt x="8973" y="2238"/>
                    <a:pt x="8973" y="3573"/>
                  </a:cubicBezTo>
                  <a:cubicBezTo>
                    <a:pt x="8973" y="4908"/>
                    <a:pt x="7885" y="5997"/>
                    <a:pt x="6550" y="5997"/>
                  </a:cubicBezTo>
                  <a:cubicBezTo>
                    <a:pt x="5215" y="5997"/>
                    <a:pt x="4130" y="4908"/>
                    <a:pt x="4130" y="3573"/>
                  </a:cubicBezTo>
                  <a:cubicBezTo>
                    <a:pt x="4130" y="2238"/>
                    <a:pt x="5215" y="1154"/>
                    <a:pt x="6550" y="1154"/>
                  </a:cubicBezTo>
                  <a:close/>
                  <a:moveTo>
                    <a:pt x="0" y="0"/>
                  </a:moveTo>
                  <a:lnTo>
                    <a:pt x="0" y="7371"/>
                  </a:lnTo>
                  <a:lnTo>
                    <a:pt x="13103" y="7371"/>
                  </a:lnTo>
                  <a:lnTo>
                    <a:pt x="13103" y="0"/>
                  </a:lnTo>
                  <a:lnTo>
                    <a:pt x="10749" y="0"/>
                  </a:lnTo>
                  <a:lnTo>
                    <a:pt x="10749" y="640"/>
                  </a:lnTo>
                  <a:lnTo>
                    <a:pt x="9984" y="640"/>
                  </a:lnTo>
                  <a:lnTo>
                    <a:pt x="9984" y="0"/>
                  </a:lnTo>
                  <a:lnTo>
                    <a:pt x="3120" y="0"/>
                  </a:lnTo>
                  <a:lnTo>
                    <a:pt x="3120" y="640"/>
                  </a:lnTo>
                  <a:lnTo>
                    <a:pt x="2355" y="640"/>
                  </a:lnTo>
                  <a:lnTo>
                    <a:pt x="23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1"/>
            <p:cNvSpPr/>
            <p:nvPr/>
          </p:nvSpPr>
          <p:spPr>
            <a:xfrm>
              <a:off x="1592725" y="3486875"/>
              <a:ext cx="327600" cy="124000"/>
            </a:xfrm>
            <a:custGeom>
              <a:rect b="b" l="l" r="r" t="t"/>
              <a:pathLst>
                <a:path extrusionOk="0" h="4960" w="13104">
                  <a:moveTo>
                    <a:pt x="8153" y="769"/>
                  </a:moveTo>
                  <a:cubicBezTo>
                    <a:pt x="8740" y="769"/>
                    <a:pt x="9215" y="1244"/>
                    <a:pt x="9215" y="1832"/>
                  </a:cubicBezTo>
                  <a:lnTo>
                    <a:pt x="9215" y="2458"/>
                  </a:lnTo>
                  <a:lnTo>
                    <a:pt x="3889" y="2458"/>
                  </a:lnTo>
                  <a:lnTo>
                    <a:pt x="3889" y="1832"/>
                  </a:lnTo>
                  <a:cubicBezTo>
                    <a:pt x="3889" y="1244"/>
                    <a:pt x="4364" y="769"/>
                    <a:pt x="4951" y="769"/>
                  </a:cubicBezTo>
                  <a:close/>
                  <a:moveTo>
                    <a:pt x="4951" y="0"/>
                  </a:moveTo>
                  <a:cubicBezTo>
                    <a:pt x="3940" y="0"/>
                    <a:pt x="3120" y="825"/>
                    <a:pt x="3120" y="1832"/>
                  </a:cubicBezTo>
                  <a:lnTo>
                    <a:pt x="3120" y="2458"/>
                  </a:lnTo>
                  <a:lnTo>
                    <a:pt x="0" y="2458"/>
                  </a:lnTo>
                  <a:lnTo>
                    <a:pt x="0" y="4960"/>
                  </a:lnTo>
                  <a:lnTo>
                    <a:pt x="2355" y="4960"/>
                  </a:lnTo>
                  <a:lnTo>
                    <a:pt x="2355" y="4312"/>
                  </a:lnTo>
                  <a:lnTo>
                    <a:pt x="3120" y="4312"/>
                  </a:lnTo>
                  <a:lnTo>
                    <a:pt x="3120" y="4960"/>
                  </a:lnTo>
                  <a:lnTo>
                    <a:pt x="9980" y="4960"/>
                  </a:lnTo>
                  <a:lnTo>
                    <a:pt x="9980" y="4312"/>
                  </a:lnTo>
                  <a:lnTo>
                    <a:pt x="10749" y="4312"/>
                  </a:lnTo>
                  <a:lnTo>
                    <a:pt x="10749" y="4960"/>
                  </a:lnTo>
                  <a:lnTo>
                    <a:pt x="13103" y="4960"/>
                  </a:lnTo>
                  <a:lnTo>
                    <a:pt x="13103" y="2458"/>
                  </a:lnTo>
                  <a:lnTo>
                    <a:pt x="9980" y="2458"/>
                  </a:lnTo>
                  <a:lnTo>
                    <a:pt x="9980" y="1832"/>
                  </a:lnTo>
                  <a:cubicBezTo>
                    <a:pt x="9980" y="825"/>
                    <a:pt x="9159" y="0"/>
                    <a:pt x="8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61"/>
          <p:cNvGrpSpPr/>
          <p:nvPr/>
        </p:nvGrpSpPr>
        <p:grpSpPr>
          <a:xfrm>
            <a:off x="1512452" y="1849591"/>
            <a:ext cx="327600" cy="327050"/>
            <a:chOff x="5334550" y="1199250"/>
            <a:chExt cx="327600" cy="327050"/>
          </a:xfrm>
        </p:grpSpPr>
        <p:sp>
          <p:nvSpPr>
            <p:cNvPr id="1312" name="Google Shape;1312;p61"/>
            <p:cNvSpPr/>
            <p:nvPr/>
          </p:nvSpPr>
          <p:spPr>
            <a:xfrm>
              <a:off x="5481000" y="1466775"/>
              <a:ext cx="34150" cy="59525"/>
            </a:xfrm>
            <a:custGeom>
              <a:rect b="b" l="l" r="r" t="t"/>
              <a:pathLst>
                <a:path extrusionOk="0" h="2381" w="1366">
                  <a:moveTo>
                    <a:pt x="0" y="0"/>
                  </a:moveTo>
                  <a:lnTo>
                    <a:pt x="0" y="2380"/>
                  </a:lnTo>
                  <a:lnTo>
                    <a:pt x="1366" y="2380"/>
                  </a:lnTo>
                  <a:lnTo>
                    <a:pt x="13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1"/>
            <p:cNvSpPr/>
            <p:nvPr/>
          </p:nvSpPr>
          <p:spPr>
            <a:xfrm>
              <a:off x="5334550" y="1347100"/>
              <a:ext cx="327600" cy="179200"/>
            </a:xfrm>
            <a:custGeom>
              <a:rect b="b" l="l" r="r" t="t"/>
              <a:pathLst>
                <a:path extrusionOk="0" h="7168" w="13104">
                  <a:moveTo>
                    <a:pt x="5534" y="1841"/>
                  </a:moveTo>
                  <a:lnTo>
                    <a:pt x="5534" y="3046"/>
                  </a:lnTo>
                  <a:lnTo>
                    <a:pt x="4765" y="3046"/>
                  </a:lnTo>
                  <a:lnTo>
                    <a:pt x="4765" y="1841"/>
                  </a:lnTo>
                  <a:close/>
                  <a:moveTo>
                    <a:pt x="6925" y="1841"/>
                  </a:moveTo>
                  <a:lnTo>
                    <a:pt x="6925" y="3046"/>
                  </a:lnTo>
                  <a:lnTo>
                    <a:pt x="6156" y="3046"/>
                  </a:lnTo>
                  <a:lnTo>
                    <a:pt x="6156" y="1841"/>
                  </a:lnTo>
                  <a:close/>
                  <a:moveTo>
                    <a:pt x="8317" y="1841"/>
                  </a:moveTo>
                  <a:lnTo>
                    <a:pt x="8317" y="3046"/>
                  </a:lnTo>
                  <a:lnTo>
                    <a:pt x="7548" y="3046"/>
                  </a:lnTo>
                  <a:lnTo>
                    <a:pt x="7548" y="1841"/>
                  </a:lnTo>
                  <a:close/>
                  <a:moveTo>
                    <a:pt x="4022" y="0"/>
                  </a:moveTo>
                  <a:lnTo>
                    <a:pt x="2795" y="817"/>
                  </a:lnTo>
                  <a:lnTo>
                    <a:pt x="2795" y="6403"/>
                  </a:lnTo>
                  <a:lnTo>
                    <a:pt x="0" y="6403"/>
                  </a:lnTo>
                  <a:lnTo>
                    <a:pt x="0" y="7167"/>
                  </a:lnTo>
                  <a:lnTo>
                    <a:pt x="5094" y="7167"/>
                  </a:lnTo>
                  <a:lnTo>
                    <a:pt x="5094" y="4018"/>
                  </a:lnTo>
                  <a:lnTo>
                    <a:pt x="7993" y="4018"/>
                  </a:lnTo>
                  <a:lnTo>
                    <a:pt x="7993" y="7167"/>
                  </a:lnTo>
                  <a:lnTo>
                    <a:pt x="13103" y="7167"/>
                  </a:lnTo>
                  <a:lnTo>
                    <a:pt x="13103" y="6403"/>
                  </a:lnTo>
                  <a:lnTo>
                    <a:pt x="10287" y="6403"/>
                  </a:lnTo>
                  <a:lnTo>
                    <a:pt x="10287" y="817"/>
                  </a:lnTo>
                  <a:lnTo>
                    <a:pt x="9064" y="0"/>
                  </a:lnTo>
                  <a:lnTo>
                    <a:pt x="8222" y="558"/>
                  </a:lnTo>
                  <a:lnTo>
                    <a:pt x="7383" y="0"/>
                  </a:lnTo>
                  <a:lnTo>
                    <a:pt x="6541" y="558"/>
                  </a:lnTo>
                  <a:lnTo>
                    <a:pt x="5703" y="0"/>
                  </a:lnTo>
                  <a:lnTo>
                    <a:pt x="4860" y="558"/>
                  </a:lnTo>
                  <a:lnTo>
                    <a:pt x="40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1"/>
            <p:cNvSpPr/>
            <p:nvPr/>
          </p:nvSpPr>
          <p:spPr>
            <a:xfrm>
              <a:off x="5407225" y="1199250"/>
              <a:ext cx="208475" cy="159975"/>
            </a:xfrm>
            <a:custGeom>
              <a:rect b="b" l="l" r="r" t="t"/>
              <a:pathLst>
                <a:path extrusionOk="0" h="6399" w="8339">
                  <a:moveTo>
                    <a:pt x="2623" y="1905"/>
                  </a:moveTo>
                  <a:lnTo>
                    <a:pt x="3375" y="2056"/>
                  </a:lnTo>
                  <a:lnTo>
                    <a:pt x="3137" y="3240"/>
                  </a:lnTo>
                  <a:lnTo>
                    <a:pt x="2385" y="3085"/>
                  </a:lnTo>
                  <a:lnTo>
                    <a:pt x="2623" y="1905"/>
                  </a:lnTo>
                  <a:close/>
                  <a:moveTo>
                    <a:pt x="3988" y="2182"/>
                  </a:moveTo>
                  <a:lnTo>
                    <a:pt x="4740" y="2333"/>
                  </a:lnTo>
                  <a:lnTo>
                    <a:pt x="4498" y="3517"/>
                  </a:lnTo>
                  <a:lnTo>
                    <a:pt x="3746" y="3361"/>
                  </a:lnTo>
                  <a:lnTo>
                    <a:pt x="3988" y="2182"/>
                  </a:lnTo>
                  <a:close/>
                  <a:moveTo>
                    <a:pt x="5349" y="2458"/>
                  </a:moveTo>
                  <a:lnTo>
                    <a:pt x="6101" y="2609"/>
                  </a:lnTo>
                  <a:lnTo>
                    <a:pt x="5863" y="3793"/>
                  </a:lnTo>
                  <a:lnTo>
                    <a:pt x="5111" y="3638"/>
                  </a:lnTo>
                  <a:lnTo>
                    <a:pt x="5349" y="2458"/>
                  </a:lnTo>
                  <a:close/>
                  <a:moveTo>
                    <a:pt x="999" y="0"/>
                  </a:moveTo>
                  <a:lnTo>
                    <a:pt x="1" y="4912"/>
                  </a:lnTo>
                  <a:lnTo>
                    <a:pt x="1366" y="4355"/>
                  </a:lnTo>
                  <a:lnTo>
                    <a:pt x="2074" y="5072"/>
                  </a:lnTo>
                  <a:lnTo>
                    <a:pt x="3012" y="4687"/>
                  </a:lnTo>
                  <a:lnTo>
                    <a:pt x="3725" y="5405"/>
                  </a:lnTo>
                  <a:lnTo>
                    <a:pt x="4658" y="5024"/>
                  </a:lnTo>
                  <a:lnTo>
                    <a:pt x="5371" y="5737"/>
                  </a:lnTo>
                  <a:lnTo>
                    <a:pt x="6304" y="5357"/>
                  </a:lnTo>
                  <a:lnTo>
                    <a:pt x="7341" y="6398"/>
                  </a:lnTo>
                  <a:lnTo>
                    <a:pt x="8339" y="1490"/>
                  </a:lnTo>
                  <a:lnTo>
                    <a:pt x="9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61"/>
          <p:cNvGrpSpPr/>
          <p:nvPr/>
        </p:nvGrpSpPr>
        <p:grpSpPr>
          <a:xfrm>
            <a:off x="3419003" y="3896661"/>
            <a:ext cx="375495" cy="370879"/>
            <a:chOff x="-37808850" y="3221575"/>
            <a:chExt cx="321375" cy="317425"/>
          </a:xfrm>
        </p:grpSpPr>
        <p:sp>
          <p:nvSpPr>
            <p:cNvPr id="1316" name="Google Shape;1316;p6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61"/>
          <p:cNvGrpSpPr/>
          <p:nvPr/>
        </p:nvGrpSpPr>
        <p:grpSpPr>
          <a:xfrm>
            <a:off x="5367626" y="1854095"/>
            <a:ext cx="339253" cy="318042"/>
            <a:chOff x="5049725" y="2635825"/>
            <a:chExt cx="481825" cy="451700"/>
          </a:xfrm>
        </p:grpSpPr>
        <p:sp>
          <p:nvSpPr>
            <p:cNvPr id="1319" name="Google Shape;1319;p6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0" name="Google Shape;1320;p6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21" name="Google Shape;1321;p6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5" name="Shape 1325"/>
        <p:cNvGrpSpPr/>
        <p:nvPr/>
      </p:nvGrpSpPr>
      <p:grpSpPr>
        <a:xfrm>
          <a:off x="0" y="0"/>
          <a:ext cx="0" cy="0"/>
          <a:chOff x="0" y="0"/>
          <a:chExt cx="0" cy="0"/>
        </a:xfrm>
      </p:grpSpPr>
      <p:sp>
        <p:nvSpPr>
          <p:cNvPr id="1326" name="Google Shape;1326;p6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PARTS OF A SEISMOGRAPH</a:t>
            </a:r>
            <a:endParaRPr/>
          </a:p>
        </p:txBody>
      </p:sp>
      <p:pic>
        <p:nvPicPr>
          <p:cNvPr id="1327" name="Google Shape;1327;p62"/>
          <p:cNvPicPr preferRelativeResize="0"/>
          <p:nvPr/>
        </p:nvPicPr>
        <p:blipFill>
          <a:blip r:embed="rId3">
            <a:alphaModFix/>
          </a:blip>
          <a:stretch>
            <a:fillRect/>
          </a:stretch>
        </p:blipFill>
        <p:spPr>
          <a:xfrm>
            <a:off x="3298765" y="2337375"/>
            <a:ext cx="2551152" cy="1570550"/>
          </a:xfrm>
          <a:prstGeom prst="rect">
            <a:avLst/>
          </a:prstGeom>
          <a:noFill/>
          <a:ln>
            <a:noFill/>
          </a:ln>
        </p:spPr>
      </p:pic>
      <p:sp>
        <p:nvSpPr>
          <p:cNvPr id="1328" name="Google Shape;1328;p62"/>
          <p:cNvSpPr txBox="1"/>
          <p:nvPr/>
        </p:nvSpPr>
        <p:spPr>
          <a:xfrm>
            <a:off x="717442" y="1668181"/>
            <a:ext cx="2334531"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Mercury is the closest planet to the Sun</a:t>
            </a:r>
            <a:endParaRPr>
              <a:solidFill>
                <a:srgbClr val="191919"/>
              </a:solidFill>
              <a:latin typeface="Merriweather"/>
              <a:ea typeface="Merriweather"/>
              <a:cs typeface="Merriweather"/>
              <a:sym typeface="Merriweather"/>
            </a:endParaRPr>
          </a:p>
        </p:txBody>
      </p:sp>
      <p:sp>
        <p:nvSpPr>
          <p:cNvPr id="1329" name="Google Shape;1329;p62"/>
          <p:cNvSpPr txBox="1"/>
          <p:nvPr/>
        </p:nvSpPr>
        <p:spPr>
          <a:xfrm>
            <a:off x="717436" y="1324235"/>
            <a:ext cx="2334531" cy="34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SUPPORT</a:t>
            </a:r>
            <a:endParaRPr b="1" sz="2000">
              <a:solidFill>
                <a:srgbClr val="00422D"/>
              </a:solidFill>
              <a:latin typeface="Prompt"/>
              <a:ea typeface="Prompt"/>
              <a:cs typeface="Prompt"/>
              <a:sym typeface="Prompt"/>
            </a:endParaRPr>
          </a:p>
        </p:txBody>
      </p:sp>
      <p:sp>
        <p:nvSpPr>
          <p:cNvPr id="1330" name="Google Shape;1330;p62"/>
          <p:cNvSpPr txBox="1"/>
          <p:nvPr/>
        </p:nvSpPr>
        <p:spPr>
          <a:xfrm>
            <a:off x="719291" y="4105353"/>
            <a:ext cx="2334531"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Venus is the second planet from the Sun</a:t>
            </a:r>
            <a:endParaRPr>
              <a:solidFill>
                <a:srgbClr val="191919"/>
              </a:solidFill>
              <a:latin typeface="Merriweather"/>
              <a:ea typeface="Merriweather"/>
              <a:cs typeface="Merriweather"/>
              <a:sym typeface="Merriweather"/>
            </a:endParaRPr>
          </a:p>
        </p:txBody>
      </p:sp>
      <p:sp>
        <p:nvSpPr>
          <p:cNvPr id="1331" name="Google Shape;1331;p62"/>
          <p:cNvSpPr txBox="1"/>
          <p:nvPr/>
        </p:nvSpPr>
        <p:spPr>
          <a:xfrm>
            <a:off x="719290" y="3761407"/>
            <a:ext cx="2334531" cy="34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INERTIA BODY</a:t>
            </a:r>
            <a:endParaRPr b="1" sz="2000">
              <a:solidFill>
                <a:srgbClr val="00422D"/>
              </a:solidFill>
              <a:latin typeface="Prompt"/>
              <a:ea typeface="Prompt"/>
              <a:cs typeface="Prompt"/>
              <a:sym typeface="Prompt"/>
            </a:endParaRPr>
          </a:p>
        </p:txBody>
      </p:sp>
      <p:sp>
        <p:nvSpPr>
          <p:cNvPr id="1332" name="Google Shape;1332;p62"/>
          <p:cNvSpPr txBox="1"/>
          <p:nvPr/>
        </p:nvSpPr>
        <p:spPr>
          <a:xfrm>
            <a:off x="6090157" y="1668181"/>
            <a:ext cx="23364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191919"/>
                </a:solidFill>
                <a:latin typeface="Merriweather"/>
                <a:ea typeface="Merriweather"/>
                <a:cs typeface="Merriweather"/>
                <a:sym typeface="Merriweather"/>
              </a:rPr>
              <a:t>Mars is actually a very cold place</a:t>
            </a:r>
            <a:endParaRPr>
              <a:solidFill>
                <a:srgbClr val="191919"/>
              </a:solidFill>
              <a:latin typeface="Merriweather"/>
              <a:ea typeface="Merriweather"/>
              <a:cs typeface="Merriweather"/>
              <a:sym typeface="Merriweather"/>
            </a:endParaRPr>
          </a:p>
        </p:txBody>
      </p:sp>
      <p:sp>
        <p:nvSpPr>
          <p:cNvPr id="1333" name="Google Shape;1333;p62"/>
          <p:cNvSpPr txBox="1"/>
          <p:nvPr/>
        </p:nvSpPr>
        <p:spPr>
          <a:xfrm>
            <a:off x="6090160" y="1324235"/>
            <a:ext cx="2336400" cy="34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rgbClr val="00422D"/>
                </a:solidFill>
                <a:latin typeface="Prompt"/>
                <a:ea typeface="Prompt"/>
                <a:cs typeface="Prompt"/>
                <a:sym typeface="Prompt"/>
              </a:rPr>
              <a:t>INK</a:t>
            </a:r>
            <a:endParaRPr b="1" sz="2000">
              <a:solidFill>
                <a:srgbClr val="00422D"/>
              </a:solidFill>
              <a:latin typeface="Prompt"/>
              <a:ea typeface="Prompt"/>
              <a:cs typeface="Prompt"/>
              <a:sym typeface="Prompt"/>
            </a:endParaRPr>
          </a:p>
        </p:txBody>
      </p:sp>
      <p:sp>
        <p:nvSpPr>
          <p:cNvPr id="1334" name="Google Shape;1334;p62"/>
          <p:cNvSpPr txBox="1"/>
          <p:nvPr/>
        </p:nvSpPr>
        <p:spPr>
          <a:xfrm>
            <a:off x="718029" y="2889093"/>
            <a:ext cx="2334531" cy="48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Jupiter is the biggest planet of them all</a:t>
            </a:r>
            <a:endParaRPr>
              <a:solidFill>
                <a:srgbClr val="191919"/>
              </a:solidFill>
              <a:latin typeface="Merriweather"/>
              <a:ea typeface="Merriweather"/>
              <a:cs typeface="Merriweather"/>
              <a:sym typeface="Merriweather"/>
            </a:endParaRPr>
          </a:p>
        </p:txBody>
      </p:sp>
      <p:sp>
        <p:nvSpPr>
          <p:cNvPr id="1335" name="Google Shape;1335;p62"/>
          <p:cNvSpPr txBox="1"/>
          <p:nvPr/>
        </p:nvSpPr>
        <p:spPr>
          <a:xfrm>
            <a:off x="718036" y="2540495"/>
            <a:ext cx="2334531" cy="346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THREAD</a:t>
            </a:r>
            <a:endParaRPr b="1" sz="2000">
              <a:solidFill>
                <a:srgbClr val="00422D"/>
              </a:solidFill>
              <a:latin typeface="Prompt"/>
              <a:ea typeface="Prompt"/>
              <a:cs typeface="Prompt"/>
              <a:sym typeface="Prompt"/>
            </a:endParaRPr>
          </a:p>
        </p:txBody>
      </p:sp>
      <p:sp>
        <p:nvSpPr>
          <p:cNvPr id="1336" name="Google Shape;1336;p62"/>
          <p:cNvSpPr txBox="1"/>
          <p:nvPr/>
        </p:nvSpPr>
        <p:spPr>
          <a:xfrm>
            <a:off x="6090157" y="2887930"/>
            <a:ext cx="23364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191919"/>
                </a:solidFill>
                <a:latin typeface="Merriweather"/>
                <a:ea typeface="Merriweather"/>
                <a:cs typeface="Merriweather"/>
                <a:sym typeface="Merriweather"/>
              </a:rPr>
              <a:t>Saturn is composed of hydrogen and helium</a:t>
            </a:r>
            <a:endParaRPr>
              <a:solidFill>
                <a:srgbClr val="191919"/>
              </a:solidFill>
              <a:latin typeface="Merriweather"/>
              <a:ea typeface="Merriweather"/>
              <a:cs typeface="Merriweather"/>
              <a:sym typeface="Merriweather"/>
            </a:endParaRPr>
          </a:p>
        </p:txBody>
      </p:sp>
      <p:sp>
        <p:nvSpPr>
          <p:cNvPr id="1337" name="Google Shape;1337;p62"/>
          <p:cNvSpPr txBox="1"/>
          <p:nvPr/>
        </p:nvSpPr>
        <p:spPr>
          <a:xfrm>
            <a:off x="6090164" y="2539332"/>
            <a:ext cx="2336400" cy="34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rgbClr val="00422D"/>
                </a:solidFill>
                <a:latin typeface="Prompt"/>
                <a:ea typeface="Prompt"/>
                <a:cs typeface="Prompt"/>
                <a:sym typeface="Prompt"/>
              </a:rPr>
              <a:t>PAPER DRUM</a:t>
            </a:r>
            <a:endParaRPr b="1" sz="2000">
              <a:solidFill>
                <a:srgbClr val="00422D"/>
              </a:solidFill>
              <a:latin typeface="Prompt"/>
              <a:ea typeface="Prompt"/>
              <a:cs typeface="Prompt"/>
              <a:sym typeface="Prompt"/>
            </a:endParaRPr>
          </a:p>
        </p:txBody>
      </p:sp>
      <p:sp>
        <p:nvSpPr>
          <p:cNvPr id="1338" name="Google Shape;1338;p62"/>
          <p:cNvSpPr txBox="1"/>
          <p:nvPr/>
        </p:nvSpPr>
        <p:spPr>
          <a:xfrm>
            <a:off x="6090157" y="4107679"/>
            <a:ext cx="2336400" cy="48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191919"/>
                </a:solidFill>
                <a:latin typeface="Merriweather"/>
                <a:ea typeface="Merriweather"/>
                <a:cs typeface="Merriweather"/>
                <a:sym typeface="Merriweather"/>
              </a:rPr>
              <a:t>Neptune is the farthest planet from the Sun</a:t>
            </a:r>
            <a:endParaRPr>
              <a:solidFill>
                <a:srgbClr val="191919"/>
              </a:solidFill>
              <a:latin typeface="Merriweather"/>
              <a:ea typeface="Merriweather"/>
              <a:cs typeface="Merriweather"/>
              <a:sym typeface="Merriweather"/>
            </a:endParaRPr>
          </a:p>
        </p:txBody>
      </p:sp>
      <p:sp>
        <p:nvSpPr>
          <p:cNvPr id="1339" name="Google Shape;1339;p62"/>
          <p:cNvSpPr txBox="1"/>
          <p:nvPr/>
        </p:nvSpPr>
        <p:spPr>
          <a:xfrm>
            <a:off x="6090163" y="3759081"/>
            <a:ext cx="2336400" cy="346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rgbClr val="00422D"/>
                </a:solidFill>
                <a:latin typeface="Prompt"/>
                <a:ea typeface="Prompt"/>
                <a:cs typeface="Prompt"/>
                <a:sym typeface="Prompt"/>
              </a:rPr>
              <a:t>MOVEMENT </a:t>
            </a:r>
            <a:endParaRPr b="1" sz="2000">
              <a:solidFill>
                <a:srgbClr val="00422D"/>
              </a:solidFill>
              <a:latin typeface="Prompt"/>
              <a:ea typeface="Prompt"/>
              <a:cs typeface="Prompt"/>
              <a:sym typeface="Prompt"/>
            </a:endParaRPr>
          </a:p>
        </p:txBody>
      </p:sp>
      <p:cxnSp>
        <p:nvCxnSpPr>
          <p:cNvPr id="1340" name="Google Shape;1340;p62"/>
          <p:cNvCxnSpPr>
            <a:stCxn id="1329" idx="3"/>
            <a:endCxn id="1341" idx="2"/>
          </p:cNvCxnSpPr>
          <p:nvPr/>
        </p:nvCxnSpPr>
        <p:spPr>
          <a:xfrm>
            <a:off x="3051967" y="1497485"/>
            <a:ext cx="777000" cy="959100"/>
          </a:xfrm>
          <a:prstGeom prst="bentConnector3">
            <a:avLst>
              <a:gd fmla="val 32884" name="adj1"/>
            </a:avLst>
          </a:prstGeom>
          <a:noFill/>
          <a:ln cap="flat" cmpd="sng" w="19050">
            <a:solidFill>
              <a:schemeClr val="dk1"/>
            </a:solidFill>
            <a:prstDash val="solid"/>
            <a:round/>
            <a:headEnd len="med" w="med" type="none"/>
            <a:tailEnd len="med" w="med" type="none"/>
          </a:ln>
        </p:spPr>
      </p:cxnSp>
      <p:sp>
        <p:nvSpPr>
          <p:cNvPr id="1341" name="Google Shape;1341;p62"/>
          <p:cNvSpPr/>
          <p:nvPr/>
        </p:nvSpPr>
        <p:spPr>
          <a:xfrm>
            <a:off x="3828953" y="2333525"/>
            <a:ext cx="246300" cy="246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2"/>
          <p:cNvSpPr/>
          <p:nvPr/>
        </p:nvSpPr>
        <p:spPr>
          <a:xfrm>
            <a:off x="3791818" y="2770163"/>
            <a:ext cx="246300" cy="246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2"/>
          <p:cNvSpPr/>
          <p:nvPr/>
        </p:nvSpPr>
        <p:spPr>
          <a:xfrm>
            <a:off x="3752753" y="3283000"/>
            <a:ext cx="246300" cy="246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2"/>
          <p:cNvSpPr/>
          <p:nvPr/>
        </p:nvSpPr>
        <p:spPr>
          <a:xfrm>
            <a:off x="4731478" y="2333525"/>
            <a:ext cx="246300" cy="246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2"/>
          <p:cNvSpPr/>
          <p:nvPr/>
        </p:nvSpPr>
        <p:spPr>
          <a:xfrm>
            <a:off x="4731493" y="2770163"/>
            <a:ext cx="246300" cy="246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2"/>
          <p:cNvSpPr/>
          <p:nvPr/>
        </p:nvSpPr>
        <p:spPr>
          <a:xfrm>
            <a:off x="4692428" y="3283000"/>
            <a:ext cx="246300" cy="2463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7" name="Google Shape;1347;p62"/>
          <p:cNvCxnSpPr>
            <a:stCxn id="1335" idx="3"/>
            <a:endCxn id="1342" idx="2"/>
          </p:cNvCxnSpPr>
          <p:nvPr/>
        </p:nvCxnSpPr>
        <p:spPr>
          <a:xfrm>
            <a:off x="3052567" y="2713745"/>
            <a:ext cx="739200" cy="179700"/>
          </a:xfrm>
          <a:prstGeom prst="bentConnector3">
            <a:avLst>
              <a:gd fmla="val 36243" name="adj1"/>
            </a:avLst>
          </a:prstGeom>
          <a:noFill/>
          <a:ln cap="flat" cmpd="sng" w="19050">
            <a:solidFill>
              <a:schemeClr val="dk1"/>
            </a:solidFill>
            <a:prstDash val="solid"/>
            <a:round/>
            <a:headEnd len="med" w="med" type="none"/>
            <a:tailEnd len="med" w="med" type="none"/>
          </a:ln>
        </p:spPr>
      </p:cxnSp>
      <p:cxnSp>
        <p:nvCxnSpPr>
          <p:cNvPr id="1348" name="Google Shape;1348;p62"/>
          <p:cNvCxnSpPr>
            <a:stCxn id="1331" idx="3"/>
            <a:endCxn id="1343" idx="2"/>
          </p:cNvCxnSpPr>
          <p:nvPr/>
        </p:nvCxnSpPr>
        <p:spPr>
          <a:xfrm flipH="1" rot="10800000">
            <a:off x="3053820" y="3406057"/>
            <a:ext cx="699000" cy="528600"/>
          </a:xfrm>
          <a:prstGeom prst="bentConnector3">
            <a:avLst>
              <a:gd fmla="val 38148" name="adj1"/>
            </a:avLst>
          </a:prstGeom>
          <a:noFill/>
          <a:ln cap="flat" cmpd="sng" w="19050">
            <a:solidFill>
              <a:schemeClr val="dk1"/>
            </a:solidFill>
            <a:prstDash val="solid"/>
            <a:round/>
            <a:headEnd len="med" w="med" type="none"/>
            <a:tailEnd len="med" w="med" type="none"/>
          </a:ln>
        </p:spPr>
      </p:cxnSp>
      <p:cxnSp>
        <p:nvCxnSpPr>
          <p:cNvPr id="1349" name="Google Shape;1349;p62"/>
          <p:cNvCxnSpPr>
            <a:stCxn id="1344" idx="6"/>
            <a:endCxn id="1333" idx="1"/>
          </p:cNvCxnSpPr>
          <p:nvPr/>
        </p:nvCxnSpPr>
        <p:spPr>
          <a:xfrm flipH="1" rot="10800000">
            <a:off x="4977778" y="1497575"/>
            <a:ext cx="1112400" cy="959100"/>
          </a:xfrm>
          <a:prstGeom prst="bentConnector3">
            <a:avLst>
              <a:gd fmla="val 79279" name="adj1"/>
            </a:avLst>
          </a:prstGeom>
          <a:noFill/>
          <a:ln cap="flat" cmpd="sng" w="19050">
            <a:solidFill>
              <a:schemeClr val="dk1"/>
            </a:solidFill>
            <a:prstDash val="solid"/>
            <a:round/>
            <a:headEnd len="med" w="med" type="none"/>
            <a:tailEnd len="med" w="med" type="none"/>
          </a:ln>
        </p:spPr>
      </p:cxnSp>
      <p:cxnSp>
        <p:nvCxnSpPr>
          <p:cNvPr id="1350" name="Google Shape;1350;p62"/>
          <p:cNvCxnSpPr>
            <a:stCxn id="1345" idx="6"/>
            <a:endCxn id="1337" idx="1"/>
          </p:cNvCxnSpPr>
          <p:nvPr/>
        </p:nvCxnSpPr>
        <p:spPr>
          <a:xfrm flipH="1" rot="10800000">
            <a:off x="4977793" y="2712713"/>
            <a:ext cx="1112400" cy="180600"/>
          </a:xfrm>
          <a:prstGeom prst="bentConnector3">
            <a:avLst>
              <a:gd fmla="val 78107" name="adj1"/>
            </a:avLst>
          </a:prstGeom>
          <a:noFill/>
          <a:ln cap="flat" cmpd="sng" w="19050">
            <a:solidFill>
              <a:schemeClr val="dk1"/>
            </a:solidFill>
            <a:prstDash val="solid"/>
            <a:round/>
            <a:headEnd len="med" w="med" type="none"/>
            <a:tailEnd len="med" w="med" type="none"/>
          </a:ln>
        </p:spPr>
      </p:cxnSp>
      <p:cxnSp>
        <p:nvCxnSpPr>
          <p:cNvPr id="1351" name="Google Shape;1351;p62"/>
          <p:cNvCxnSpPr>
            <a:stCxn id="1346" idx="6"/>
            <a:endCxn id="1339" idx="1"/>
          </p:cNvCxnSpPr>
          <p:nvPr/>
        </p:nvCxnSpPr>
        <p:spPr>
          <a:xfrm>
            <a:off x="4938728" y="3406150"/>
            <a:ext cx="1151400" cy="526200"/>
          </a:xfrm>
          <a:prstGeom prst="bentConnector3">
            <a:avLst>
              <a:gd fmla="val 79985" name="adj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5" name="Shape 1355"/>
        <p:cNvGrpSpPr/>
        <p:nvPr/>
      </p:nvGrpSpPr>
      <p:grpSpPr>
        <a:xfrm>
          <a:off x="0" y="0"/>
          <a:ext cx="0" cy="0"/>
          <a:chOff x="0" y="0"/>
          <a:chExt cx="0" cy="0"/>
        </a:xfrm>
      </p:grpSpPr>
      <p:sp>
        <p:nvSpPr>
          <p:cNvPr id="1356" name="Google Shape;1356;p6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STRONGEST EARTHQUAKES BY MAGNITUDE</a:t>
            </a:r>
            <a:endParaRPr/>
          </a:p>
        </p:txBody>
      </p:sp>
      <p:graphicFrame>
        <p:nvGraphicFramePr>
          <p:cNvPr id="1357" name="Google Shape;1357;p63"/>
          <p:cNvGraphicFramePr/>
          <p:nvPr/>
        </p:nvGraphicFramePr>
        <p:xfrm>
          <a:off x="719975" y="1428750"/>
          <a:ext cx="3000000" cy="3000000"/>
        </p:xfrm>
        <a:graphic>
          <a:graphicData uri="http://schemas.openxmlformats.org/drawingml/2006/table">
            <a:tbl>
              <a:tblPr>
                <a:noFill/>
                <a:tableStyleId>{AC32F70F-43AA-4DF8-9CA9-5533663077B9}</a:tableStyleId>
              </a:tblPr>
              <a:tblGrid>
                <a:gridCol w="522350"/>
                <a:gridCol w="2191250"/>
                <a:gridCol w="1404825"/>
                <a:gridCol w="1200950"/>
                <a:gridCol w="1252300"/>
                <a:gridCol w="1132325"/>
              </a:tblGrid>
              <a:tr h="378975">
                <a:tc>
                  <a:txBody>
                    <a:bodyPr/>
                    <a:lstStyle/>
                    <a:p>
                      <a:pPr indent="0" lvl="0" marL="0" rtl="0" algn="ctr">
                        <a:spcBef>
                          <a:spcPts val="0"/>
                        </a:spcBef>
                        <a:spcAft>
                          <a:spcPts val="0"/>
                        </a:spcAft>
                        <a:buNone/>
                      </a:pPr>
                      <a:r>
                        <a:t/>
                      </a:r>
                      <a:endParaRPr b="1" sz="2000">
                        <a:solidFill>
                          <a:schemeClr val="lt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DATE AND TIME</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MAGNITUDE</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NAME</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COUNTRY</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b="1" lang="en" sz="1600">
                          <a:solidFill>
                            <a:schemeClr val="dk1"/>
                          </a:solidFill>
                          <a:latin typeface="Prompt"/>
                          <a:ea typeface="Prompt"/>
                          <a:cs typeface="Prompt"/>
                          <a:sym typeface="Prompt"/>
                        </a:rPr>
                        <a:t>PLACE</a:t>
                      </a:r>
                      <a:endParaRPr b="1" sz="1600">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331275">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1</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May 22, 1960 15:11</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9,5 Mw</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Valdivia </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Chile</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Valdivia Los Rios Region</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374725">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2</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December 26, 2004 07:58</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9,3 MW</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Indian Ocean</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Indonesian</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Sumatra</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1375">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3</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March 27, 1964 17:36</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9,2 MW</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Alaska</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United States</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Anchorage</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1375">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4</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March 11, 2011 2:46 </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9,1 MW</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Japan</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Japan</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Tohoku </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375750">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5</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November 4, 1952, 16:58</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9,0 MW</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Soviet Union</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Russia</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Kamchatka</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271375">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6</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August 12, 1968, 21:30</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9,0 MW</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Peru</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Peru</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Arica</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 name="Shape 703"/>
        <p:cNvGrpSpPr/>
        <p:nvPr/>
      </p:nvGrpSpPr>
      <p:grpSpPr>
        <a:xfrm>
          <a:off x="0" y="0"/>
          <a:ext cx="0" cy="0"/>
          <a:chOff x="0" y="0"/>
          <a:chExt cx="0" cy="0"/>
        </a:xfrm>
      </p:grpSpPr>
      <p:sp>
        <p:nvSpPr>
          <p:cNvPr id="704" name="Google Shape;704;p37"/>
          <p:cNvSpPr/>
          <p:nvPr/>
        </p:nvSpPr>
        <p:spPr>
          <a:xfrm>
            <a:off x="1021844" y="255079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7"/>
          <p:cNvSpPr/>
          <p:nvPr/>
        </p:nvSpPr>
        <p:spPr>
          <a:xfrm>
            <a:off x="1021844" y="3782447"/>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7"/>
          <p:cNvSpPr/>
          <p:nvPr/>
        </p:nvSpPr>
        <p:spPr>
          <a:xfrm>
            <a:off x="4808194" y="131914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7"/>
          <p:cNvSpPr/>
          <p:nvPr/>
        </p:nvSpPr>
        <p:spPr>
          <a:xfrm>
            <a:off x="4808194" y="255079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7"/>
          <p:cNvSpPr/>
          <p:nvPr/>
        </p:nvSpPr>
        <p:spPr>
          <a:xfrm>
            <a:off x="4808194" y="3782447"/>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7"/>
          <p:cNvSpPr/>
          <p:nvPr/>
        </p:nvSpPr>
        <p:spPr>
          <a:xfrm>
            <a:off x="1021844" y="131914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7"/>
          <p:cNvSpPr txBox="1"/>
          <p:nvPr>
            <p:ph type="title"/>
          </p:nvPr>
        </p:nvSpPr>
        <p:spPr>
          <a:xfrm>
            <a:off x="1021844" y="1397146"/>
            <a:ext cx="7494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11" name="Google Shape;711;p37"/>
          <p:cNvSpPr txBox="1"/>
          <p:nvPr>
            <p:ph idx="1" type="subTitle"/>
          </p:nvPr>
        </p:nvSpPr>
        <p:spPr>
          <a:xfrm>
            <a:off x="2001371" y="1624048"/>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712" name="Google Shape;712;p37"/>
          <p:cNvSpPr txBox="1"/>
          <p:nvPr>
            <p:ph idx="2" type="title"/>
          </p:nvPr>
        </p:nvSpPr>
        <p:spPr>
          <a:xfrm>
            <a:off x="1022444" y="2628796"/>
            <a:ext cx="7482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13" name="Google Shape;713;p37"/>
          <p:cNvSpPr txBox="1"/>
          <p:nvPr>
            <p:ph idx="3" type="subTitle"/>
          </p:nvPr>
        </p:nvSpPr>
        <p:spPr>
          <a:xfrm>
            <a:off x="2001371" y="2856829"/>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714" name="Google Shape;714;p37"/>
          <p:cNvSpPr txBox="1"/>
          <p:nvPr>
            <p:ph idx="4" type="title"/>
          </p:nvPr>
        </p:nvSpPr>
        <p:spPr>
          <a:xfrm>
            <a:off x="1022444" y="3860447"/>
            <a:ext cx="7482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15" name="Google Shape;715;p37"/>
          <p:cNvSpPr txBox="1"/>
          <p:nvPr>
            <p:ph idx="5" type="subTitle"/>
          </p:nvPr>
        </p:nvSpPr>
        <p:spPr>
          <a:xfrm>
            <a:off x="2000759" y="4089610"/>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716" name="Google Shape;716;p37"/>
          <p:cNvSpPr txBox="1"/>
          <p:nvPr>
            <p:ph idx="6" type="title"/>
          </p:nvPr>
        </p:nvSpPr>
        <p:spPr>
          <a:xfrm>
            <a:off x="4808794" y="1397146"/>
            <a:ext cx="7482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17" name="Google Shape;717;p37"/>
          <p:cNvSpPr txBox="1"/>
          <p:nvPr>
            <p:ph idx="7" type="subTitle"/>
          </p:nvPr>
        </p:nvSpPr>
        <p:spPr>
          <a:xfrm>
            <a:off x="5785756" y="1624048"/>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718" name="Google Shape;718;p37"/>
          <p:cNvSpPr txBox="1"/>
          <p:nvPr>
            <p:ph idx="8" type="title"/>
          </p:nvPr>
        </p:nvSpPr>
        <p:spPr>
          <a:xfrm>
            <a:off x="4808794" y="2628796"/>
            <a:ext cx="7482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719" name="Google Shape;719;p37"/>
          <p:cNvSpPr txBox="1"/>
          <p:nvPr>
            <p:ph idx="9" type="subTitle"/>
          </p:nvPr>
        </p:nvSpPr>
        <p:spPr>
          <a:xfrm>
            <a:off x="5785756" y="2856829"/>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720" name="Google Shape;720;p37"/>
          <p:cNvSpPr txBox="1"/>
          <p:nvPr>
            <p:ph idx="13" type="title"/>
          </p:nvPr>
        </p:nvSpPr>
        <p:spPr>
          <a:xfrm>
            <a:off x="4808194" y="3860447"/>
            <a:ext cx="749400" cy="59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721" name="Google Shape;721;p37"/>
          <p:cNvSpPr txBox="1"/>
          <p:nvPr>
            <p:ph idx="14" type="subTitle"/>
          </p:nvPr>
        </p:nvSpPr>
        <p:spPr>
          <a:xfrm>
            <a:off x="5785756" y="4089610"/>
            <a:ext cx="2336400" cy="48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722" name="Google Shape;722;p37"/>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723" name="Google Shape;723;p37"/>
          <p:cNvSpPr txBox="1"/>
          <p:nvPr>
            <p:ph idx="16" type="subTitle"/>
          </p:nvPr>
        </p:nvSpPr>
        <p:spPr>
          <a:xfrm>
            <a:off x="2001365" y="1277776"/>
            <a:ext cx="2336400" cy="34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724" name="Google Shape;724;p37"/>
          <p:cNvSpPr txBox="1"/>
          <p:nvPr>
            <p:ph idx="17" type="subTitle"/>
          </p:nvPr>
        </p:nvSpPr>
        <p:spPr>
          <a:xfrm>
            <a:off x="2001369" y="2510557"/>
            <a:ext cx="2336400" cy="34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IS IT?</a:t>
            </a:r>
            <a:endParaRPr/>
          </a:p>
        </p:txBody>
      </p:sp>
      <p:sp>
        <p:nvSpPr>
          <p:cNvPr id="725" name="Google Shape;725;p37"/>
          <p:cNvSpPr txBox="1"/>
          <p:nvPr>
            <p:ph idx="18" type="subTitle"/>
          </p:nvPr>
        </p:nvSpPr>
        <p:spPr>
          <a:xfrm>
            <a:off x="2000761" y="3743338"/>
            <a:ext cx="2336400" cy="34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TYPES</a:t>
            </a:r>
            <a:endParaRPr/>
          </a:p>
        </p:txBody>
      </p:sp>
      <p:sp>
        <p:nvSpPr>
          <p:cNvPr id="726" name="Google Shape;726;p37"/>
          <p:cNvSpPr txBox="1"/>
          <p:nvPr>
            <p:ph idx="19" type="subTitle"/>
          </p:nvPr>
        </p:nvSpPr>
        <p:spPr>
          <a:xfrm>
            <a:off x="5785756" y="1277776"/>
            <a:ext cx="2336400" cy="34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EXERCISES</a:t>
            </a:r>
            <a:endParaRPr/>
          </a:p>
        </p:txBody>
      </p:sp>
      <p:sp>
        <p:nvSpPr>
          <p:cNvPr id="727" name="Google Shape;727;p37"/>
          <p:cNvSpPr txBox="1"/>
          <p:nvPr>
            <p:ph idx="20" type="subTitle"/>
          </p:nvPr>
        </p:nvSpPr>
        <p:spPr>
          <a:xfrm>
            <a:off x="5785756" y="2510557"/>
            <a:ext cx="2336400" cy="34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SIMULACRUM</a:t>
            </a:r>
            <a:endParaRPr/>
          </a:p>
        </p:txBody>
      </p:sp>
      <p:sp>
        <p:nvSpPr>
          <p:cNvPr id="728" name="Google Shape;728;p37"/>
          <p:cNvSpPr txBox="1"/>
          <p:nvPr>
            <p:ph idx="21" type="subTitle"/>
          </p:nvPr>
        </p:nvSpPr>
        <p:spPr>
          <a:xfrm>
            <a:off x="5785756" y="3743338"/>
            <a:ext cx="2336400" cy="346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OTHERS</a:t>
            </a:r>
            <a:endParaRPr/>
          </a:p>
        </p:txBody>
      </p:sp>
      <p:grpSp>
        <p:nvGrpSpPr>
          <p:cNvPr id="729" name="Google Shape;729;p37"/>
          <p:cNvGrpSpPr/>
          <p:nvPr/>
        </p:nvGrpSpPr>
        <p:grpSpPr>
          <a:xfrm>
            <a:off x="720025" y="502775"/>
            <a:ext cx="7704000" cy="457200"/>
            <a:chOff x="720025" y="540875"/>
            <a:chExt cx="7704000" cy="457200"/>
          </a:xfrm>
        </p:grpSpPr>
        <p:cxnSp>
          <p:nvCxnSpPr>
            <p:cNvPr id="730" name="Google Shape;730;p37"/>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731" name="Google Shape;731;p37"/>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1" name="Shape 1361"/>
        <p:cNvGrpSpPr/>
        <p:nvPr/>
      </p:nvGrpSpPr>
      <p:grpSpPr>
        <a:xfrm>
          <a:off x="0" y="0"/>
          <a:ext cx="0" cy="0"/>
          <a:chOff x="0" y="0"/>
          <a:chExt cx="0" cy="0"/>
        </a:xfrm>
      </p:grpSpPr>
      <p:sp>
        <p:nvSpPr>
          <p:cNvPr id="1362" name="Google Shape;1362;p6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EARTHQUAKES OF GREATER MAGNITUDE</a:t>
            </a:r>
            <a:endParaRPr/>
          </a:p>
        </p:txBody>
      </p:sp>
      <p:sp>
        <p:nvSpPr>
          <p:cNvPr id="1363" name="Google Shape;1363;p64"/>
          <p:cNvSpPr txBox="1"/>
          <p:nvPr/>
        </p:nvSpPr>
        <p:spPr>
          <a:xfrm>
            <a:off x="5575225" y="2952763"/>
            <a:ext cx="2698500" cy="769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191919"/>
                </a:solidFill>
                <a:latin typeface="Merriweather"/>
                <a:ea typeface="Merriweather"/>
                <a:cs typeface="Merriweather"/>
                <a:sym typeface="Merriweather"/>
              </a:rPr>
              <a:t>Mercury is the closest planet to the Sun and the smallest in the Solar System</a:t>
            </a:r>
            <a:endParaRPr>
              <a:solidFill>
                <a:srgbClr val="191919"/>
              </a:solidFill>
              <a:latin typeface="Merriweather"/>
              <a:ea typeface="Merriweather"/>
              <a:cs typeface="Merriweather"/>
              <a:sym typeface="Merriweather"/>
            </a:endParaRPr>
          </a:p>
        </p:txBody>
      </p:sp>
      <p:sp>
        <p:nvSpPr>
          <p:cNvPr id="1364" name="Google Shape;1364;p64"/>
          <p:cNvSpPr txBox="1"/>
          <p:nvPr/>
        </p:nvSpPr>
        <p:spPr>
          <a:xfrm>
            <a:off x="5575225" y="2608813"/>
            <a:ext cx="2698500" cy="346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rgbClr val="00422D"/>
                </a:solidFill>
                <a:latin typeface="Prompt"/>
                <a:ea typeface="Prompt"/>
                <a:cs typeface="Prompt"/>
                <a:sym typeface="Prompt"/>
              </a:rPr>
              <a:t>MAGNITUDE</a:t>
            </a:r>
            <a:endParaRPr b="1" sz="2000">
              <a:solidFill>
                <a:srgbClr val="00422D"/>
              </a:solidFill>
              <a:latin typeface="Prompt"/>
              <a:ea typeface="Prompt"/>
              <a:cs typeface="Prompt"/>
              <a:sym typeface="Prompt"/>
            </a:endParaRPr>
          </a:p>
        </p:txBody>
      </p:sp>
      <p:sp>
        <p:nvSpPr>
          <p:cNvPr id="1365" name="Google Shape;1365;p64"/>
          <p:cNvSpPr txBox="1"/>
          <p:nvPr>
            <p:ph idx="4294967295" type="subTitle"/>
          </p:nvPr>
        </p:nvSpPr>
        <p:spPr>
          <a:xfrm>
            <a:off x="1000550" y="4123700"/>
            <a:ext cx="7137900" cy="484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t>Follow the link in the graph to modify its data and then paste the new one here. </a:t>
            </a:r>
            <a:r>
              <a:rPr lang="en" sz="1200">
                <a:uFill>
                  <a:noFill/>
                </a:uFill>
                <a:hlinkClick r:id="rId3"/>
              </a:rPr>
              <a:t>For more info, click here</a:t>
            </a:r>
            <a:endParaRPr sz="1200"/>
          </a:p>
        </p:txBody>
      </p:sp>
      <p:pic>
        <p:nvPicPr>
          <p:cNvPr id="1366" name="Google Shape;1366;p64" title="Chart">
            <a:hlinkClick r:id="rId4"/>
          </p:cNvPr>
          <p:cNvPicPr preferRelativeResize="0"/>
          <p:nvPr/>
        </p:nvPicPr>
        <p:blipFill>
          <a:blip r:embed="rId5">
            <a:alphaModFix/>
          </a:blip>
          <a:stretch>
            <a:fillRect/>
          </a:stretch>
        </p:blipFill>
        <p:spPr>
          <a:xfrm>
            <a:off x="720000" y="1326950"/>
            <a:ext cx="4530201" cy="2801174"/>
          </a:xfrm>
          <a:prstGeom prst="rect">
            <a:avLst/>
          </a:prstGeom>
          <a:noFill/>
          <a:ln>
            <a:noFill/>
          </a:ln>
        </p:spPr>
      </p:pic>
      <p:sp>
        <p:nvSpPr>
          <p:cNvPr id="1367" name="Google Shape;1367;p64"/>
          <p:cNvSpPr/>
          <p:nvPr/>
        </p:nvSpPr>
        <p:spPr>
          <a:xfrm>
            <a:off x="6600625" y="1732503"/>
            <a:ext cx="647700" cy="647700"/>
          </a:xfrm>
          <a:prstGeom prst="ellipse">
            <a:avLst/>
          </a:prstGeom>
          <a:solidFill>
            <a:srgbClr val="FFFFFF"/>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rgbClr val="191919"/>
              </a:solidFill>
              <a:latin typeface="Prompt"/>
              <a:ea typeface="Prompt"/>
              <a:cs typeface="Prompt"/>
              <a:sym typeface="Prompt"/>
            </a:endParaRPr>
          </a:p>
        </p:txBody>
      </p:sp>
      <p:grpSp>
        <p:nvGrpSpPr>
          <p:cNvPr id="1368" name="Google Shape;1368;p64"/>
          <p:cNvGrpSpPr/>
          <p:nvPr/>
        </p:nvGrpSpPr>
        <p:grpSpPr>
          <a:xfrm>
            <a:off x="6814796" y="1942690"/>
            <a:ext cx="219345" cy="227301"/>
            <a:chOff x="3357325" y="2093500"/>
            <a:chExt cx="311525" cy="322825"/>
          </a:xfrm>
        </p:grpSpPr>
        <p:sp>
          <p:nvSpPr>
            <p:cNvPr id="1369" name="Google Shape;1369;p64"/>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0" name="Google Shape;1370;p64"/>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71" name="Google Shape;1371;p64"/>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grpSp>
        <p:nvGrpSpPr>
          <p:cNvPr id="1376" name="Google Shape;1376;p65"/>
          <p:cNvGrpSpPr/>
          <p:nvPr/>
        </p:nvGrpSpPr>
        <p:grpSpPr>
          <a:xfrm>
            <a:off x="2266638" y="1268825"/>
            <a:ext cx="1032400" cy="541100"/>
            <a:chOff x="9968938" y="-987062"/>
            <a:chExt cx="1032400" cy="541100"/>
          </a:xfrm>
        </p:grpSpPr>
        <p:sp>
          <p:nvSpPr>
            <p:cNvPr id="1377" name="Google Shape;1377;p65"/>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5"/>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79" name="Google Shape;1379;p65"/>
          <p:cNvPicPr preferRelativeResize="0"/>
          <p:nvPr/>
        </p:nvPicPr>
        <p:blipFill rotWithShape="1">
          <a:blip r:embed="rId3">
            <a:alphaModFix/>
          </a:blip>
          <a:srcRect b="0" l="17286" r="17286" t="0"/>
          <a:stretch/>
        </p:blipFill>
        <p:spPr>
          <a:xfrm>
            <a:off x="1043025" y="1362238"/>
            <a:ext cx="1684200" cy="1715700"/>
          </a:xfrm>
          <a:prstGeom prst="ellipse">
            <a:avLst/>
          </a:prstGeom>
          <a:noFill/>
          <a:ln>
            <a:noFill/>
          </a:ln>
          <a:effectLst>
            <a:outerShdw rotWithShape="0" algn="bl" dir="20580000" dist="142875">
              <a:schemeClr val="accent3"/>
            </a:outerShdw>
          </a:effectLst>
        </p:spPr>
      </p:pic>
      <p:pic>
        <p:nvPicPr>
          <p:cNvPr id="1380" name="Google Shape;1380;p65"/>
          <p:cNvPicPr preferRelativeResize="0"/>
          <p:nvPr/>
        </p:nvPicPr>
        <p:blipFill rotWithShape="1">
          <a:blip r:embed="rId4">
            <a:alphaModFix/>
          </a:blip>
          <a:srcRect b="0" l="17331" r="17338" t="0"/>
          <a:stretch/>
        </p:blipFill>
        <p:spPr>
          <a:xfrm>
            <a:off x="3729900" y="1362238"/>
            <a:ext cx="1684200" cy="1715700"/>
          </a:xfrm>
          <a:prstGeom prst="ellipse">
            <a:avLst/>
          </a:prstGeom>
          <a:noFill/>
          <a:ln>
            <a:noFill/>
          </a:ln>
          <a:effectLst>
            <a:outerShdw rotWithShape="0" algn="bl" dir="20580000" dist="142875">
              <a:schemeClr val="accent3"/>
            </a:outerShdw>
          </a:effectLst>
        </p:spPr>
      </p:pic>
      <p:pic>
        <p:nvPicPr>
          <p:cNvPr id="1381" name="Google Shape;1381;p65"/>
          <p:cNvPicPr preferRelativeResize="0"/>
          <p:nvPr/>
        </p:nvPicPr>
        <p:blipFill rotWithShape="1">
          <a:blip r:embed="rId5">
            <a:alphaModFix/>
          </a:blip>
          <a:srcRect b="7606" l="11142" r="33338" t="7597"/>
          <a:stretch/>
        </p:blipFill>
        <p:spPr>
          <a:xfrm>
            <a:off x="6410750" y="1362238"/>
            <a:ext cx="1684200" cy="1715700"/>
          </a:xfrm>
          <a:prstGeom prst="ellipse">
            <a:avLst/>
          </a:prstGeom>
          <a:noFill/>
          <a:ln>
            <a:noFill/>
          </a:ln>
          <a:effectLst>
            <a:outerShdw rotWithShape="0" algn="bl" dir="20580000" dist="142875">
              <a:schemeClr val="accent3"/>
            </a:outerShdw>
          </a:effectLst>
        </p:spPr>
      </p:pic>
      <p:sp>
        <p:nvSpPr>
          <p:cNvPr id="1382" name="Google Shape;1382;p6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STEPS TO FOLLOW DURING THE DRILL</a:t>
            </a:r>
            <a:endParaRPr/>
          </a:p>
        </p:txBody>
      </p:sp>
      <p:sp>
        <p:nvSpPr>
          <p:cNvPr id="1383" name="Google Shape;1383;p65"/>
          <p:cNvSpPr/>
          <p:nvPr/>
        </p:nvSpPr>
        <p:spPr>
          <a:xfrm>
            <a:off x="735503" y="2614894"/>
            <a:ext cx="749400" cy="749400"/>
          </a:xfrm>
          <a:prstGeom prst="ellipse">
            <a:avLst/>
          </a:prstGeom>
          <a:solidFill>
            <a:srgbClr val="FFFFFF"/>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I</a:t>
            </a:r>
            <a:endParaRPr b="1" sz="2000">
              <a:solidFill>
                <a:schemeClr val="dk1"/>
              </a:solidFill>
              <a:latin typeface="Prompt"/>
              <a:ea typeface="Prompt"/>
              <a:cs typeface="Prompt"/>
              <a:sym typeface="Prompt"/>
            </a:endParaRPr>
          </a:p>
        </p:txBody>
      </p:sp>
      <p:sp>
        <p:nvSpPr>
          <p:cNvPr id="1384" name="Google Shape;1384;p65"/>
          <p:cNvSpPr/>
          <p:nvPr/>
        </p:nvSpPr>
        <p:spPr>
          <a:xfrm>
            <a:off x="3408051" y="2614894"/>
            <a:ext cx="749400" cy="749400"/>
          </a:xfrm>
          <a:prstGeom prst="ellipse">
            <a:avLst/>
          </a:prstGeom>
          <a:solidFill>
            <a:srgbClr val="C0D7ED"/>
          </a:solidFill>
          <a:ln>
            <a:noFill/>
          </a:ln>
          <a:effectLst>
            <a:outerShdw rotWithShape="0" algn="bl" dir="21540000" dist="57150">
              <a:schemeClr val="lt2">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II</a:t>
            </a:r>
            <a:endParaRPr>
              <a:solidFill>
                <a:schemeClr val="dk1"/>
              </a:solidFill>
            </a:endParaRPr>
          </a:p>
        </p:txBody>
      </p:sp>
      <p:sp>
        <p:nvSpPr>
          <p:cNvPr id="1385" name="Google Shape;1385;p65"/>
          <p:cNvSpPr/>
          <p:nvPr/>
        </p:nvSpPr>
        <p:spPr>
          <a:xfrm>
            <a:off x="6080600" y="2614894"/>
            <a:ext cx="749400" cy="749400"/>
          </a:xfrm>
          <a:prstGeom prst="ellipse">
            <a:avLst/>
          </a:prstGeom>
          <a:solidFill>
            <a:srgbClr val="9A99FF"/>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Prompt"/>
                <a:ea typeface="Prompt"/>
                <a:cs typeface="Prompt"/>
                <a:sym typeface="Prompt"/>
              </a:rPr>
              <a:t>III</a:t>
            </a:r>
            <a:endParaRPr b="1" sz="2000">
              <a:solidFill>
                <a:schemeClr val="dk1"/>
              </a:solidFill>
              <a:latin typeface="Prompt"/>
              <a:ea typeface="Prompt"/>
              <a:cs typeface="Prompt"/>
              <a:sym typeface="Prompt"/>
            </a:endParaRPr>
          </a:p>
        </p:txBody>
      </p:sp>
      <p:grpSp>
        <p:nvGrpSpPr>
          <p:cNvPr id="1386" name="Google Shape;1386;p65"/>
          <p:cNvGrpSpPr/>
          <p:nvPr/>
        </p:nvGrpSpPr>
        <p:grpSpPr>
          <a:xfrm>
            <a:off x="4026940" y="2506926"/>
            <a:ext cx="1090120" cy="571019"/>
            <a:chOff x="9538813" y="-58837"/>
            <a:chExt cx="1331200" cy="697300"/>
          </a:xfrm>
        </p:grpSpPr>
        <p:sp>
          <p:nvSpPr>
            <p:cNvPr id="1387" name="Google Shape;1387;p65"/>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5"/>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65"/>
          <p:cNvGrpSpPr/>
          <p:nvPr/>
        </p:nvGrpSpPr>
        <p:grpSpPr>
          <a:xfrm>
            <a:off x="-564312" y="4434575"/>
            <a:ext cx="1894925" cy="989375"/>
            <a:chOff x="10693413" y="1879088"/>
            <a:chExt cx="1894925" cy="989375"/>
          </a:xfrm>
        </p:grpSpPr>
        <p:sp>
          <p:nvSpPr>
            <p:cNvPr id="1390" name="Google Shape;1390;p65"/>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5"/>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 name="Google Shape;1392;p65"/>
          <p:cNvSpPr txBox="1"/>
          <p:nvPr>
            <p:ph idx="1" type="subTitle"/>
          </p:nvPr>
        </p:nvSpPr>
        <p:spPr>
          <a:xfrm>
            <a:off x="716925" y="3488738"/>
            <a:ext cx="2336400" cy="34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GET READY</a:t>
            </a:r>
            <a:endParaRPr/>
          </a:p>
        </p:txBody>
      </p:sp>
      <p:sp>
        <p:nvSpPr>
          <p:cNvPr id="1393" name="Google Shape;1393;p65"/>
          <p:cNvSpPr txBox="1"/>
          <p:nvPr>
            <p:ph idx="2" type="subTitle"/>
          </p:nvPr>
        </p:nvSpPr>
        <p:spPr>
          <a:xfrm>
            <a:off x="716925" y="3827545"/>
            <a:ext cx="2336400" cy="54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394" name="Google Shape;1394;p65"/>
          <p:cNvSpPr txBox="1"/>
          <p:nvPr>
            <p:ph idx="3" type="subTitle"/>
          </p:nvPr>
        </p:nvSpPr>
        <p:spPr>
          <a:xfrm>
            <a:off x="3403800" y="3827545"/>
            <a:ext cx="2336400" cy="54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a:t>
            </a:r>
            <a:endParaRPr/>
          </a:p>
        </p:txBody>
      </p:sp>
      <p:sp>
        <p:nvSpPr>
          <p:cNvPr id="1395" name="Google Shape;1395;p65"/>
          <p:cNvSpPr txBox="1"/>
          <p:nvPr>
            <p:ph idx="4" type="subTitle"/>
          </p:nvPr>
        </p:nvSpPr>
        <p:spPr>
          <a:xfrm>
            <a:off x="6084650" y="3827545"/>
            <a:ext cx="2336400" cy="54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396" name="Google Shape;1396;p65"/>
          <p:cNvSpPr txBox="1"/>
          <p:nvPr>
            <p:ph idx="5" type="subTitle"/>
          </p:nvPr>
        </p:nvSpPr>
        <p:spPr>
          <a:xfrm>
            <a:off x="3400788" y="3488738"/>
            <a:ext cx="2336400" cy="34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LOCATE </a:t>
            </a:r>
            <a:endParaRPr/>
          </a:p>
        </p:txBody>
      </p:sp>
      <p:sp>
        <p:nvSpPr>
          <p:cNvPr id="1397" name="Google Shape;1397;p65"/>
          <p:cNvSpPr txBox="1"/>
          <p:nvPr>
            <p:ph idx="6" type="subTitle"/>
          </p:nvPr>
        </p:nvSpPr>
        <p:spPr>
          <a:xfrm>
            <a:off x="6084650" y="3488738"/>
            <a:ext cx="2336400" cy="34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EVACUATE</a:t>
            </a:r>
            <a:endParaRPr/>
          </a:p>
        </p:txBody>
      </p:sp>
      <p:grpSp>
        <p:nvGrpSpPr>
          <p:cNvPr id="1398" name="Google Shape;1398;p65"/>
          <p:cNvGrpSpPr/>
          <p:nvPr/>
        </p:nvGrpSpPr>
        <p:grpSpPr>
          <a:xfrm>
            <a:off x="5737191" y="1381972"/>
            <a:ext cx="980765" cy="541067"/>
            <a:chOff x="9713113" y="1116138"/>
            <a:chExt cx="1358400" cy="749400"/>
          </a:xfrm>
        </p:grpSpPr>
        <p:sp>
          <p:nvSpPr>
            <p:cNvPr id="1399" name="Google Shape;1399;p65"/>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5"/>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4" name="Shape 1404"/>
        <p:cNvGrpSpPr/>
        <p:nvPr/>
      </p:nvGrpSpPr>
      <p:grpSpPr>
        <a:xfrm>
          <a:off x="0" y="0"/>
          <a:ext cx="0" cy="0"/>
          <a:chOff x="0" y="0"/>
          <a:chExt cx="0" cy="0"/>
        </a:xfrm>
      </p:grpSpPr>
      <p:sp>
        <p:nvSpPr>
          <p:cNvPr id="1405" name="Google Shape;1405;p6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TO DO DURING THE EARTHQUAKE</a:t>
            </a:r>
            <a:endParaRPr/>
          </a:p>
        </p:txBody>
      </p:sp>
      <p:sp>
        <p:nvSpPr>
          <p:cNvPr id="1406" name="Google Shape;1406;p66"/>
          <p:cNvSpPr txBox="1"/>
          <p:nvPr/>
        </p:nvSpPr>
        <p:spPr>
          <a:xfrm flipH="1">
            <a:off x="717541" y="1278673"/>
            <a:ext cx="2336400" cy="464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rgbClr val="00422D"/>
                </a:solidFill>
                <a:latin typeface="Prompt"/>
                <a:ea typeface="Prompt"/>
                <a:cs typeface="Prompt"/>
                <a:sym typeface="Prompt"/>
              </a:rPr>
              <a:t>NO ELEVATORS</a:t>
            </a:r>
            <a:endParaRPr b="1" sz="2000">
              <a:solidFill>
                <a:srgbClr val="00422D"/>
              </a:solidFill>
              <a:latin typeface="Prompt"/>
              <a:ea typeface="Prompt"/>
              <a:cs typeface="Prompt"/>
              <a:sym typeface="Prompt"/>
            </a:endParaRPr>
          </a:p>
        </p:txBody>
      </p:sp>
      <p:sp>
        <p:nvSpPr>
          <p:cNvPr id="1407" name="Google Shape;1407;p66"/>
          <p:cNvSpPr txBox="1"/>
          <p:nvPr/>
        </p:nvSpPr>
        <p:spPr>
          <a:xfrm flipH="1">
            <a:off x="717539" y="1739650"/>
            <a:ext cx="2336400" cy="572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191919"/>
                </a:solidFill>
                <a:latin typeface="Merriweather"/>
                <a:ea typeface="Merriweather"/>
                <a:cs typeface="Merriweather"/>
                <a:sym typeface="Merriweather"/>
              </a:rPr>
              <a:t>Mercury is the closest planet to the Sun</a:t>
            </a:r>
            <a:endParaRPr>
              <a:solidFill>
                <a:srgbClr val="191919"/>
              </a:solidFill>
              <a:latin typeface="Merriweather"/>
              <a:ea typeface="Merriweather"/>
              <a:cs typeface="Merriweather"/>
              <a:sym typeface="Merriweather"/>
            </a:endParaRPr>
          </a:p>
        </p:txBody>
      </p:sp>
      <p:sp>
        <p:nvSpPr>
          <p:cNvPr id="1408" name="Google Shape;1408;p66"/>
          <p:cNvSpPr/>
          <p:nvPr/>
        </p:nvSpPr>
        <p:spPr>
          <a:xfrm flipH="1">
            <a:off x="3587361" y="142073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6"/>
          <p:cNvSpPr txBox="1"/>
          <p:nvPr/>
        </p:nvSpPr>
        <p:spPr>
          <a:xfrm flipH="1">
            <a:off x="717541" y="2426835"/>
            <a:ext cx="2336400" cy="464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rgbClr val="00422D"/>
                </a:solidFill>
                <a:latin typeface="Prompt"/>
                <a:ea typeface="Prompt"/>
                <a:cs typeface="Prompt"/>
                <a:sym typeface="Prompt"/>
              </a:rPr>
              <a:t>KEEP CALM!</a:t>
            </a:r>
            <a:endParaRPr b="1" sz="2000">
              <a:solidFill>
                <a:srgbClr val="00422D"/>
              </a:solidFill>
              <a:latin typeface="Prompt"/>
              <a:ea typeface="Prompt"/>
              <a:cs typeface="Prompt"/>
              <a:sym typeface="Prompt"/>
            </a:endParaRPr>
          </a:p>
        </p:txBody>
      </p:sp>
      <p:sp>
        <p:nvSpPr>
          <p:cNvPr id="1410" name="Google Shape;1410;p66"/>
          <p:cNvSpPr txBox="1"/>
          <p:nvPr/>
        </p:nvSpPr>
        <p:spPr>
          <a:xfrm flipH="1">
            <a:off x="717539" y="2887813"/>
            <a:ext cx="2336400" cy="572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191919"/>
                </a:solidFill>
                <a:latin typeface="Merriweather"/>
                <a:ea typeface="Merriweather"/>
                <a:cs typeface="Merriweather"/>
                <a:sym typeface="Merriweather"/>
              </a:rPr>
              <a:t>Jupiter is the biggest planet of them all</a:t>
            </a:r>
            <a:endParaRPr>
              <a:solidFill>
                <a:srgbClr val="191919"/>
              </a:solidFill>
              <a:latin typeface="Merriweather"/>
              <a:ea typeface="Merriweather"/>
              <a:cs typeface="Merriweather"/>
              <a:sym typeface="Merriweather"/>
            </a:endParaRPr>
          </a:p>
        </p:txBody>
      </p:sp>
      <p:sp>
        <p:nvSpPr>
          <p:cNvPr id="1411" name="Google Shape;1411;p66"/>
          <p:cNvSpPr/>
          <p:nvPr/>
        </p:nvSpPr>
        <p:spPr>
          <a:xfrm flipH="1">
            <a:off x="3587361" y="2568899"/>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6"/>
          <p:cNvSpPr txBox="1"/>
          <p:nvPr/>
        </p:nvSpPr>
        <p:spPr>
          <a:xfrm flipH="1">
            <a:off x="717541" y="3574998"/>
            <a:ext cx="2336400" cy="464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rgbClr val="00422D"/>
                </a:solidFill>
                <a:latin typeface="Prompt"/>
                <a:ea typeface="Prompt"/>
                <a:cs typeface="Prompt"/>
                <a:sym typeface="Prompt"/>
              </a:rPr>
              <a:t>DON'T RUSH OUT</a:t>
            </a:r>
            <a:endParaRPr b="1" sz="2000">
              <a:solidFill>
                <a:srgbClr val="00422D"/>
              </a:solidFill>
              <a:latin typeface="Prompt"/>
              <a:ea typeface="Prompt"/>
              <a:cs typeface="Prompt"/>
              <a:sym typeface="Prompt"/>
            </a:endParaRPr>
          </a:p>
        </p:txBody>
      </p:sp>
      <p:sp>
        <p:nvSpPr>
          <p:cNvPr id="1413" name="Google Shape;1413;p66"/>
          <p:cNvSpPr txBox="1"/>
          <p:nvPr/>
        </p:nvSpPr>
        <p:spPr>
          <a:xfrm flipH="1">
            <a:off x="717539" y="4035975"/>
            <a:ext cx="2336400" cy="572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191919"/>
                </a:solidFill>
                <a:latin typeface="Merriweather"/>
                <a:ea typeface="Merriweather"/>
                <a:cs typeface="Merriweather"/>
                <a:sym typeface="Merriweather"/>
              </a:rPr>
              <a:t>Venus is the second planet from the Sun</a:t>
            </a:r>
            <a:endParaRPr>
              <a:solidFill>
                <a:srgbClr val="191919"/>
              </a:solidFill>
              <a:latin typeface="Merriweather"/>
              <a:ea typeface="Merriweather"/>
              <a:cs typeface="Merriweather"/>
              <a:sym typeface="Merriweather"/>
            </a:endParaRPr>
          </a:p>
        </p:txBody>
      </p:sp>
      <p:sp>
        <p:nvSpPr>
          <p:cNvPr id="1414" name="Google Shape;1414;p66"/>
          <p:cNvSpPr/>
          <p:nvPr/>
        </p:nvSpPr>
        <p:spPr>
          <a:xfrm flipH="1">
            <a:off x="3587361" y="3717061"/>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6"/>
          <p:cNvSpPr txBox="1"/>
          <p:nvPr/>
        </p:nvSpPr>
        <p:spPr>
          <a:xfrm>
            <a:off x="6090059" y="1278673"/>
            <a:ext cx="2336400" cy="464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DO NOT SCREAM</a:t>
            </a:r>
            <a:endParaRPr b="1" sz="2000">
              <a:solidFill>
                <a:srgbClr val="00422D"/>
              </a:solidFill>
              <a:latin typeface="Prompt"/>
              <a:ea typeface="Prompt"/>
              <a:cs typeface="Prompt"/>
              <a:sym typeface="Prompt"/>
            </a:endParaRPr>
          </a:p>
        </p:txBody>
      </p:sp>
      <p:sp>
        <p:nvSpPr>
          <p:cNvPr id="1416" name="Google Shape;1416;p66"/>
          <p:cNvSpPr txBox="1"/>
          <p:nvPr/>
        </p:nvSpPr>
        <p:spPr>
          <a:xfrm>
            <a:off x="6090061" y="1739650"/>
            <a:ext cx="2336400" cy="57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Saturn is composed of hydrogen and helium</a:t>
            </a:r>
            <a:endParaRPr>
              <a:solidFill>
                <a:srgbClr val="191919"/>
              </a:solidFill>
              <a:latin typeface="Merriweather"/>
              <a:ea typeface="Merriweather"/>
              <a:cs typeface="Merriweather"/>
              <a:sym typeface="Merriweather"/>
            </a:endParaRPr>
          </a:p>
        </p:txBody>
      </p:sp>
      <p:sp>
        <p:nvSpPr>
          <p:cNvPr id="1417" name="Google Shape;1417;p66"/>
          <p:cNvSpPr/>
          <p:nvPr/>
        </p:nvSpPr>
        <p:spPr>
          <a:xfrm>
            <a:off x="4807239" y="142073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6"/>
          <p:cNvSpPr txBox="1"/>
          <p:nvPr/>
        </p:nvSpPr>
        <p:spPr>
          <a:xfrm>
            <a:off x="6090059" y="2426835"/>
            <a:ext cx="2336400" cy="464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DO NOT RUN</a:t>
            </a:r>
            <a:endParaRPr b="1" sz="2000">
              <a:solidFill>
                <a:srgbClr val="00422D"/>
              </a:solidFill>
              <a:latin typeface="Prompt"/>
              <a:ea typeface="Prompt"/>
              <a:cs typeface="Prompt"/>
              <a:sym typeface="Prompt"/>
            </a:endParaRPr>
          </a:p>
        </p:txBody>
      </p:sp>
      <p:sp>
        <p:nvSpPr>
          <p:cNvPr id="1419" name="Google Shape;1419;p66"/>
          <p:cNvSpPr txBox="1"/>
          <p:nvPr/>
        </p:nvSpPr>
        <p:spPr>
          <a:xfrm>
            <a:off x="6090061" y="2887813"/>
            <a:ext cx="2336400" cy="57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Mars is actually a very cold place</a:t>
            </a:r>
            <a:endParaRPr>
              <a:solidFill>
                <a:srgbClr val="191919"/>
              </a:solidFill>
              <a:latin typeface="Merriweather"/>
              <a:ea typeface="Merriweather"/>
              <a:cs typeface="Merriweather"/>
              <a:sym typeface="Merriweather"/>
            </a:endParaRPr>
          </a:p>
        </p:txBody>
      </p:sp>
      <p:sp>
        <p:nvSpPr>
          <p:cNvPr id="1420" name="Google Shape;1420;p66"/>
          <p:cNvSpPr/>
          <p:nvPr/>
        </p:nvSpPr>
        <p:spPr>
          <a:xfrm>
            <a:off x="4807239" y="2568899"/>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6"/>
          <p:cNvSpPr txBox="1"/>
          <p:nvPr/>
        </p:nvSpPr>
        <p:spPr>
          <a:xfrm>
            <a:off x="6090059" y="3574998"/>
            <a:ext cx="2336400" cy="464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rgbClr val="00422D"/>
                </a:solidFill>
                <a:latin typeface="Prompt"/>
                <a:ea typeface="Prompt"/>
                <a:cs typeface="Prompt"/>
                <a:sym typeface="Prompt"/>
              </a:rPr>
              <a:t>DO NOT PUSH!</a:t>
            </a:r>
            <a:endParaRPr b="1" sz="2000">
              <a:solidFill>
                <a:srgbClr val="00422D"/>
              </a:solidFill>
              <a:latin typeface="Prompt"/>
              <a:ea typeface="Prompt"/>
              <a:cs typeface="Prompt"/>
              <a:sym typeface="Prompt"/>
            </a:endParaRPr>
          </a:p>
        </p:txBody>
      </p:sp>
      <p:sp>
        <p:nvSpPr>
          <p:cNvPr id="1422" name="Google Shape;1422;p66"/>
          <p:cNvSpPr txBox="1"/>
          <p:nvPr/>
        </p:nvSpPr>
        <p:spPr>
          <a:xfrm>
            <a:off x="6090061" y="4035975"/>
            <a:ext cx="2336400" cy="572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erriweather"/>
                <a:ea typeface="Merriweather"/>
                <a:cs typeface="Merriweather"/>
                <a:sym typeface="Merriweather"/>
              </a:rPr>
              <a:t>Neptune is the farthest planet from the Sun</a:t>
            </a:r>
            <a:endParaRPr>
              <a:solidFill>
                <a:srgbClr val="191919"/>
              </a:solidFill>
              <a:latin typeface="Merriweather"/>
              <a:ea typeface="Merriweather"/>
              <a:cs typeface="Merriweather"/>
              <a:sym typeface="Merriweather"/>
            </a:endParaRPr>
          </a:p>
        </p:txBody>
      </p:sp>
      <p:sp>
        <p:nvSpPr>
          <p:cNvPr id="1423" name="Google Shape;1423;p66"/>
          <p:cNvSpPr/>
          <p:nvPr/>
        </p:nvSpPr>
        <p:spPr>
          <a:xfrm>
            <a:off x="4807239" y="3717061"/>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6"/>
          <p:cNvSpPr/>
          <p:nvPr/>
        </p:nvSpPr>
        <p:spPr>
          <a:xfrm flipH="1">
            <a:off x="3775924" y="162588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425" name="Google Shape;1425;p66"/>
          <p:cNvGrpSpPr/>
          <p:nvPr/>
        </p:nvGrpSpPr>
        <p:grpSpPr>
          <a:xfrm>
            <a:off x="5032687" y="1627799"/>
            <a:ext cx="298503" cy="335275"/>
            <a:chOff x="6264300" y="3809300"/>
            <a:chExt cx="423950" cy="476175"/>
          </a:xfrm>
        </p:grpSpPr>
        <p:sp>
          <p:nvSpPr>
            <p:cNvPr id="1426" name="Google Shape;1426;p66"/>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27" name="Google Shape;1427;p66"/>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28" name="Google Shape;1428;p66"/>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29" name="Google Shape;1429;p66"/>
          <p:cNvGrpSpPr/>
          <p:nvPr/>
        </p:nvGrpSpPr>
        <p:grpSpPr>
          <a:xfrm flipH="1">
            <a:off x="3780404" y="3934043"/>
            <a:ext cx="363316" cy="315437"/>
            <a:chOff x="6218300" y="4416175"/>
            <a:chExt cx="516000" cy="448000"/>
          </a:xfrm>
        </p:grpSpPr>
        <p:sp>
          <p:nvSpPr>
            <p:cNvPr id="1430" name="Google Shape;1430;p66"/>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31" name="Google Shape;1431;p66"/>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32" name="Google Shape;1432;p66"/>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33" name="Google Shape;1433;p66"/>
          <p:cNvGrpSpPr/>
          <p:nvPr/>
        </p:nvGrpSpPr>
        <p:grpSpPr>
          <a:xfrm flipH="1">
            <a:off x="3792435" y="2773972"/>
            <a:ext cx="339253" cy="339253"/>
            <a:chOff x="5651375" y="3806450"/>
            <a:chExt cx="481825" cy="481825"/>
          </a:xfrm>
        </p:grpSpPr>
        <p:sp>
          <p:nvSpPr>
            <p:cNvPr id="1434" name="Google Shape;1434;p66"/>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35" name="Google Shape;1435;p66"/>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36" name="Google Shape;1436;p66"/>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37" name="Google Shape;1437;p66"/>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38" name="Google Shape;1438;p66"/>
          <p:cNvGrpSpPr/>
          <p:nvPr/>
        </p:nvGrpSpPr>
        <p:grpSpPr>
          <a:xfrm>
            <a:off x="5012956" y="2765936"/>
            <a:ext cx="337966" cy="355325"/>
            <a:chOff x="-9949025" y="3615575"/>
            <a:chExt cx="335550" cy="352750"/>
          </a:xfrm>
        </p:grpSpPr>
        <p:sp>
          <p:nvSpPr>
            <p:cNvPr id="1439" name="Google Shape;1439;p6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 name="Google Shape;1442;p66"/>
          <p:cNvGrpSpPr/>
          <p:nvPr/>
        </p:nvGrpSpPr>
        <p:grpSpPr>
          <a:xfrm>
            <a:off x="5001851" y="3912550"/>
            <a:ext cx="360175" cy="358423"/>
            <a:chOff x="-9961625" y="4048175"/>
            <a:chExt cx="357600" cy="355825"/>
          </a:xfrm>
        </p:grpSpPr>
        <p:sp>
          <p:nvSpPr>
            <p:cNvPr id="1443" name="Google Shape;1443;p6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49" name="Google Shape;1449;p66"/>
          <p:cNvCxnSpPr>
            <a:stCxn id="1406" idx="1"/>
            <a:endCxn id="1408" idx="6"/>
          </p:cNvCxnSpPr>
          <p:nvPr/>
        </p:nvCxnSpPr>
        <p:spPr>
          <a:xfrm>
            <a:off x="3053941" y="1511023"/>
            <a:ext cx="533400" cy="284400"/>
          </a:xfrm>
          <a:prstGeom prst="bentConnector3">
            <a:avLst>
              <a:gd fmla="val 50002" name="adj1"/>
            </a:avLst>
          </a:prstGeom>
          <a:noFill/>
          <a:ln cap="flat" cmpd="sng" w="19050">
            <a:solidFill>
              <a:schemeClr val="lt1"/>
            </a:solidFill>
            <a:prstDash val="solid"/>
            <a:round/>
            <a:headEnd len="med" w="med" type="none"/>
            <a:tailEnd len="med" w="med" type="none"/>
          </a:ln>
        </p:spPr>
      </p:cxnSp>
      <p:cxnSp>
        <p:nvCxnSpPr>
          <p:cNvPr id="1450" name="Google Shape;1450;p66"/>
          <p:cNvCxnSpPr>
            <a:stCxn id="1409" idx="1"/>
            <a:endCxn id="1411" idx="6"/>
          </p:cNvCxnSpPr>
          <p:nvPr/>
        </p:nvCxnSpPr>
        <p:spPr>
          <a:xfrm>
            <a:off x="3053941" y="2659185"/>
            <a:ext cx="533400" cy="284400"/>
          </a:xfrm>
          <a:prstGeom prst="bentConnector3">
            <a:avLst>
              <a:gd fmla="val 50002" name="adj1"/>
            </a:avLst>
          </a:prstGeom>
          <a:noFill/>
          <a:ln cap="flat" cmpd="sng" w="19050">
            <a:solidFill>
              <a:schemeClr val="dk1"/>
            </a:solidFill>
            <a:prstDash val="solid"/>
            <a:round/>
            <a:headEnd len="med" w="med" type="none"/>
            <a:tailEnd len="med" w="med" type="none"/>
          </a:ln>
        </p:spPr>
      </p:cxnSp>
      <p:cxnSp>
        <p:nvCxnSpPr>
          <p:cNvPr id="1451" name="Google Shape;1451;p66"/>
          <p:cNvCxnSpPr>
            <a:stCxn id="1412" idx="1"/>
            <a:endCxn id="1414" idx="6"/>
          </p:cNvCxnSpPr>
          <p:nvPr/>
        </p:nvCxnSpPr>
        <p:spPr>
          <a:xfrm>
            <a:off x="3053941" y="3807348"/>
            <a:ext cx="533400" cy="284400"/>
          </a:xfrm>
          <a:prstGeom prst="bentConnector3">
            <a:avLst>
              <a:gd fmla="val 50002" name="adj1"/>
            </a:avLst>
          </a:prstGeom>
          <a:noFill/>
          <a:ln cap="flat" cmpd="sng" w="19050">
            <a:solidFill>
              <a:schemeClr val="dk1"/>
            </a:solidFill>
            <a:prstDash val="solid"/>
            <a:round/>
            <a:headEnd len="med" w="med" type="none"/>
            <a:tailEnd len="med" w="med" type="none"/>
          </a:ln>
        </p:spPr>
      </p:cxnSp>
      <p:cxnSp>
        <p:nvCxnSpPr>
          <p:cNvPr id="1452" name="Google Shape;1452;p66"/>
          <p:cNvCxnSpPr>
            <a:stCxn id="1415" idx="1"/>
            <a:endCxn id="1417" idx="6"/>
          </p:cNvCxnSpPr>
          <p:nvPr/>
        </p:nvCxnSpPr>
        <p:spPr>
          <a:xfrm flipH="1">
            <a:off x="5556659" y="1511023"/>
            <a:ext cx="533400" cy="284400"/>
          </a:xfrm>
          <a:prstGeom prst="bentConnector3">
            <a:avLst>
              <a:gd fmla="val 50002" name="adj1"/>
            </a:avLst>
          </a:prstGeom>
          <a:noFill/>
          <a:ln cap="flat" cmpd="sng" w="19050">
            <a:solidFill>
              <a:schemeClr val="dk1"/>
            </a:solidFill>
            <a:prstDash val="solid"/>
            <a:round/>
            <a:headEnd len="med" w="med" type="none"/>
            <a:tailEnd len="med" w="med" type="none"/>
          </a:ln>
        </p:spPr>
      </p:cxnSp>
      <p:cxnSp>
        <p:nvCxnSpPr>
          <p:cNvPr id="1453" name="Google Shape;1453;p66"/>
          <p:cNvCxnSpPr>
            <a:stCxn id="1418" idx="1"/>
            <a:endCxn id="1420" idx="6"/>
          </p:cNvCxnSpPr>
          <p:nvPr/>
        </p:nvCxnSpPr>
        <p:spPr>
          <a:xfrm flipH="1">
            <a:off x="5556659" y="2659185"/>
            <a:ext cx="533400" cy="284400"/>
          </a:xfrm>
          <a:prstGeom prst="bentConnector3">
            <a:avLst>
              <a:gd fmla="val 50002" name="adj1"/>
            </a:avLst>
          </a:prstGeom>
          <a:noFill/>
          <a:ln cap="flat" cmpd="sng" w="19050">
            <a:solidFill>
              <a:schemeClr val="dk1"/>
            </a:solidFill>
            <a:prstDash val="solid"/>
            <a:round/>
            <a:headEnd len="med" w="med" type="none"/>
            <a:tailEnd len="med" w="med" type="none"/>
          </a:ln>
        </p:spPr>
      </p:cxnSp>
      <p:cxnSp>
        <p:nvCxnSpPr>
          <p:cNvPr id="1454" name="Google Shape;1454;p66"/>
          <p:cNvCxnSpPr>
            <a:stCxn id="1421" idx="1"/>
            <a:endCxn id="1423" idx="6"/>
          </p:cNvCxnSpPr>
          <p:nvPr/>
        </p:nvCxnSpPr>
        <p:spPr>
          <a:xfrm flipH="1">
            <a:off x="5556659" y="3807348"/>
            <a:ext cx="533400" cy="284400"/>
          </a:xfrm>
          <a:prstGeom prst="bentConnector3">
            <a:avLst>
              <a:gd fmla="val 50002" name="adj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8" name="Shape 1458"/>
        <p:cNvGrpSpPr/>
        <p:nvPr/>
      </p:nvGrpSpPr>
      <p:grpSpPr>
        <a:xfrm>
          <a:off x="0" y="0"/>
          <a:ext cx="0" cy="0"/>
          <a:chOff x="0" y="0"/>
          <a:chExt cx="0" cy="0"/>
        </a:xfrm>
      </p:grpSpPr>
      <p:sp>
        <p:nvSpPr>
          <p:cNvPr id="1459" name="Google Shape;1459;p6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SCHOOL DRILLS </a:t>
            </a:r>
            <a:endParaRPr/>
          </a:p>
        </p:txBody>
      </p:sp>
      <p:graphicFrame>
        <p:nvGraphicFramePr>
          <p:cNvPr id="1460" name="Google Shape;1460;p67"/>
          <p:cNvGraphicFramePr/>
          <p:nvPr/>
        </p:nvGraphicFramePr>
        <p:xfrm>
          <a:off x="720000" y="1784020"/>
          <a:ext cx="3000000" cy="3000000"/>
        </p:xfrm>
        <a:graphic>
          <a:graphicData uri="http://schemas.openxmlformats.org/drawingml/2006/table">
            <a:tbl>
              <a:tblPr>
                <a:noFill/>
                <a:tableStyleId>{AC32F70F-43AA-4DF8-9CA9-5533663077B9}</a:tableStyleId>
              </a:tblPr>
              <a:tblGrid>
                <a:gridCol w="1036350"/>
                <a:gridCol w="1111275"/>
                <a:gridCol w="1111275"/>
                <a:gridCol w="1111275"/>
                <a:gridCol w="1111275"/>
                <a:gridCol w="1111275"/>
                <a:gridCol w="1111275"/>
              </a:tblGrid>
              <a:tr h="282350">
                <a:tc>
                  <a:txBody>
                    <a:bodyPr/>
                    <a:lstStyle/>
                    <a:p>
                      <a:pPr indent="0" lvl="0" marL="0" rtl="0" algn="ctr">
                        <a:spcBef>
                          <a:spcPts val="0"/>
                        </a:spcBef>
                        <a:spcAft>
                          <a:spcPts val="0"/>
                        </a:spcAft>
                        <a:buNone/>
                      </a:pPr>
                      <a:r>
                        <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1</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2</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3</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4</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5</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b="1" lang="en">
                          <a:solidFill>
                            <a:schemeClr val="dk1"/>
                          </a:solidFill>
                          <a:latin typeface="Prompt"/>
                          <a:ea typeface="Prompt"/>
                          <a:cs typeface="Prompt"/>
                          <a:sym typeface="Prompt"/>
                        </a:rPr>
                        <a:t>6</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731500">
                <a:tc>
                  <a:txBody>
                    <a:bodyPr/>
                    <a:lstStyle/>
                    <a:p>
                      <a:pPr indent="0" lvl="0" marL="0" rtl="0" algn="l">
                        <a:spcBef>
                          <a:spcPts val="0"/>
                        </a:spcBef>
                        <a:spcAft>
                          <a:spcPts val="0"/>
                        </a:spcAft>
                        <a:buNone/>
                      </a:pPr>
                      <a:r>
                        <a:rPr b="1" lang="en">
                          <a:solidFill>
                            <a:schemeClr val="dk1"/>
                          </a:solidFill>
                          <a:latin typeface="Prompt"/>
                          <a:ea typeface="Prompt"/>
                          <a:cs typeface="Prompt"/>
                          <a:sym typeface="Prompt"/>
                        </a:rPr>
                        <a:t>EVENT</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latin typeface="Merriweather"/>
                          <a:ea typeface="Merriweather"/>
                          <a:cs typeface="Merriweather"/>
                          <a:sym typeface="Merriweather"/>
                        </a:rPr>
                        <a:t>Simulacrum </a:t>
                      </a:r>
                      <a:endParaRPr sz="1200">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latin typeface="Merriweather"/>
                          <a:ea typeface="Merriweather"/>
                          <a:cs typeface="Merriweather"/>
                          <a:sym typeface="Merriweather"/>
                        </a:rPr>
                        <a:t>Simulacrum</a:t>
                      </a:r>
                      <a:endParaRPr sz="1200">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latin typeface="Merriweather"/>
                          <a:ea typeface="Merriweather"/>
                          <a:cs typeface="Merriweather"/>
                          <a:sym typeface="Merriweather"/>
                        </a:rPr>
                        <a:t>Simulacrum</a:t>
                      </a:r>
                      <a:endParaRPr sz="1200">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latin typeface="Merriweather"/>
                          <a:ea typeface="Merriweather"/>
                          <a:cs typeface="Merriweather"/>
                          <a:sym typeface="Merriweather"/>
                        </a:rPr>
                        <a:t>Simulacrum</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latin typeface="Merriweather"/>
                          <a:ea typeface="Merriweather"/>
                          <a:cs typeface="Merriweather"/>
                          <a:sym typeface="Merriweather"/>
                        </a:rPr>
                        <a:t>Simulacrum</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latin typeface="Merriweather"/>
                          <a:ea typeface="Merriweather"/>
                          <a:cs typeface="Merriweather"/>
                          <a:sym typeface="Merriweather"/>
                        </a:rPr>
                        <a:t>Simulacrum</a:t>
                      </a:r>
                      <a:endParaRPr sz="1200">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731500">
                <a:tc>
                  <a:txBody>
                    <a:bodyPr/>
                    <a:lstStyle/>
                    <a:p>
                      <a:pPr indent="0" lvl="0" marL="0" rtl="0" algn="l">
                        <a:spcBef>
                          <a:spcPts val="0"/>
                        </a:spcBef>
                        <a:spcAft>
                          <a:spcPts val="0"/>
                        </a:spcAft>
                        <a:buNone/>
                      </a:pPr>
                      <a:r>
                        <a:rPr b="1" lang="en">
                          <a:solidFill>
                            <a:schemeClr val="dk1"/>
                          </a:solidFill>
                          <a:latin typeface="Prompt"/>
                          <a:ea typeface="Prompt"/>
                          <a:cs typeface="Prompt"/>
                          <a:sym typeface="Prompt"/>
                        </a:rPr>
                        <a:t>DATE</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Merriweather"/>
                          <a:ea typeface="Merriweather"/>
                          <a:cs typeface="Merriweather"/>
                          <a:sym typeface="Merriweather"/>
                        </a:rPr>
                        <a:t>04/04/2022</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Merriweather"/>
                          <a:ea typeface="Merriweather"/>
                          <a:cs typeface="Merriweather"/>
                          <a:sym typeface="Merriweather"/>
                        </a:rPr>
                        <a:t>04/04/2022</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Merriweather"/>
                          <a:ea typeface="Merriweather"/>
                          <a:cs typeface="Merriweather"/>
                          <a:sym typeface="Merriweather"/>
                        </a:rPr>
                        <a:t>04/04/2022</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Merriweather"/>
                          <a:ea typeface="Merriweather"/>
                          <a:cs typeface="Merriweather"/>
                          <a:sym typeface="Merriweather"/>
                        </a:rPr>
                        <a:t>04/04/2022</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Merriweather"/>
                          <a:ea typeface="Merriweather"/>
                          <a:cs typeface="Merriweather"/>
                          <a:sym typeface="Merriweather"/>
                        </a:rPr>
                        <a:t>04/04/2022</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Merriweather"/>
                          <a:ea typeface="Merriweather"/>
                          <a:cs typeface="Merriweather"/>
                          <a:sym typeface="Merriweather"/>
                        </a:rPr>
                        <a:t>04/04/2022</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r h="731500">
                <a:tc>
                  <a:txBody>
                    <a:bodyPr/>
                    <a:lstStyle/>
                    <a:p>
                      <a:pPr indent="0" lvl="0" marL="0" rtl="0" algn="l">
                        <a:spcBef>
                          <a:spcPts val="0"/>
                        </a:spcBef>
                        <a:spcAft>
                          <a:spcPts val="0"/>
                        </a:spcAft>
                        <a:buNone/>
                      </a:pPr>
                      <a:r>
                        <a:rPr b="1" lang="en">
                          <a:solidFill>
                            <a:schemeClr val="dk1"/>
                          </a:solidFill>
                          <a:latin typeface="Prompt"/>
                          <a:ea typeface="Prompt"/>
                          <a:cs typeface="Prompt"/>
                          <a:sym typeface="Prompt"/>
                        </a:rPr>
                        <a:t>EXERCISE</a:t>
                      </a:r>
                      <a:endParaRPr b="1">
                        <a:solidFill>
                          <a:schemeClr val="dk1"/>
                        </a:solidFill>
                        <a:latin typeface="Prompt"/>
                        <a:ea typeface="Prompt"/>
                        <a:cs typeface="Prompt"/>
                        <a:sym typeface="Prompt"/>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200">
                          <a:solidFill>
                            <a:schemeClr val="lt1"/>
                          </a:solidFill>
                          <a:latin typeface="Merriweather"/>
                          <a:ea typeface="Merriweather"/>
                          <a:cs typeface="Merriweather"/>
                          <a:sym typeface="Merriweather"/>
                        </a:rPr>
                        <a:t>Earth day</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Natural disasters</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Population of the territory</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Disaster reduction</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Children's rights</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sz="1200">
                          <a:solidFill>
                            <a:schemeClr val="lt1"/>
                          </a:solidFill>
                          <a:latin typeface="Merriweather"/>
                          <a:ea typeface="Merriweather"/>
                          <a:cs typeface="Merriweather"/>
                          <a:sym typeface="Merriweather"/>
                        </a:rPr>
                        <a:t>Nature</a:t>
                      </a:r>
                      <a:endParaRPr sz="1200">
                        <a:solidFill>
                          <a:schemeClr val="lt1"/>
                        </a:solidFill>
                        <a:latin typeface="Merriweather"/>
                        <a:ea typeface="Merriweather"/>
                        <a:cs typeface="Merriweather"/>
                        <a:sym typeface="Merriweather"/>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4" name="Shape 1464"/>
        <p:cNvGrpSpPr/>
        <p:nvPr/>
      </p:nvGrpSpPr>
      <p:grpSpPr>
        <a:xfrm>
          <a:off x="0" y="0"/>
          <a:ext cx="0" cy="0"/>
          <a:chOff x="0" y="0"/>
          <a:chExt cx="0" cy="0"/>
        </a:xfrm>
      </p:grpSpPr>
      <p:sp>
        <p:nvSpPr>
          <p:cNvPr id="1465" name="Google Shape;1465;p6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TO DO DURING THE EARTHQUAKE</a:t>
            </a:r>
            <a:endParaRPr/>
          </a:p>
        </p:txBody>
      </p:sp>
      <p:sp>
        <p:nvSpPr>
          <p:cNvPr id="1466" name="Google Shape;1466;p68"/>
          <p:cNvSpPr txBox="1"/>
          <p:nvPr>
            <p:ph idx="4294967295" type="subTitle"/>
          </p:nvPr>
        </p:nvSpPr>
        <p:spPr>
          <a:xfrm>
            <a:off x="711675" y="1342663"/>
            <a:ext cx="2283300" cy="2216100"/>
          </a:xfrm>
          <a:prstGeom prst="rect">
            <a:avLst/>
          </a:prstGeom>
          <a:ln>
            <a:noFill/>
          </a:ln>
        </p:spPr>
        <p:txBody>
          <a:bodyPr anchorCtr="0" anchor="ctr" bIns="91425" lIns="91425" spcFirstLastPara="1" rIns="91425" wrap="square" tIns="91425">
            <a:noAutofit/>
          </a:bodyPr>
          <a:lstStyle/>
          <a:p>
            <a:pPr indent="-317500" lvl="0" marL="457200" rtl="0" algn="l">
              <a:lnSpc>
                <a:spcPct val="200000"/>
              </a:lnSpc>
              <a:spcBef>
                <a:spcPts val="0"/>
              </a:spcBef>
              <a:spcAft>
                <a:spcPts val="0"/>
              </a:spcAft>
              <a:buSzPts val="1400"/>
              <a:buChar char="●"/>
            </a:pPr>
            <a:r>
              <a:rPr lang="en"/>
              <a:t>Get down</a:t>
            </a:r>
            <a:endParaRPr/>
          </a:p>
          <a:p>
            <a:pPr indent="-317500" lvl="0" marL="457200" rtl="0" algn="l">
              <a:lnSpc>
                <a:spcPct val="200000"/>
              </a:lnSpc>
              <a:spcBef>
                <a:spcPts val="1000"/>
              </a:spcBef>
              <a:spcAft>
                <a:spcPts val="0"/>
              </a:spcAft>
              <a:buSzPts val="1400"/>
              <a:buChar char="●"/>
            </a:pPr>
            <a:r>
              <a:rPr lang="en"/>
              <a:t>Cover up</a:t>
            </a:r>
            <a:endParaRPr/>
          </a:p>
          <a:p>
            <a:pPr indent="-317500" lvl="0" marL="457200" rtl="0" algn="l">
              <a:lnSpc>
                <a:spcPct val="200000"/>
              </a:lnSpc>
              <a:spcBef>
                <a:spcPts val="1000"/>
              </a:spcBef>
              <a:spcAft>
                <a:spcPts val="0"/>
              </a:spcAft>
              <a:buSzPts val="1400"/>
              <a:buChar char="●"/>
            </a:pPr>
            <a:r>
              <a:rPr lang="en"/>
              <a:t>Hold on</a:t>
            </a:r>
            <a:endParaRPr/>
          </a:p>
          <a:p>
            <a:pPr indent="-317500" lvl="0" marL="457200" rtl="0" algn="l">
              <a:lnSpc>
                <a:spcPct val="100000"/>
              </a:lnSpc>
              <a:spcBef>
                <a:spcPts val="1000"/>
              </a:spcBef>
              <a:spcAft>
                <a:spcPts val="1000"/>
              </a:spcAft>
              <a:buSzPts val="1400"/>
              <a:buChar char="●"/>
            </a:pPr>
            <a:r>
              <a:rPr lang="en"/>
              <a:t>Calm down</a:t>
            </a:r>
            <a:endParaRPr/>
          </a:p>
        </p:txBody>
      </p:sp>
      <p:sp>
        <p:nvSpPr>
          <p:cNvPr id="1467" name="Google Shape;1467;p68"/>
          <p:cNvSpPr txBox="1"/>
          <p:nvPr>
            <p:ph idx="4294967295" type="subTitle"/>
          </p:nvPr>
        </p:nvSpPr>
        <p:spPr>
          <a:xfrm>
            <a:off x="6151574" y="1342663"/>
            <a:ext cx="2283300" cy="2216100"/>
          </a:xfrm>
          <a:prstGeom prst="rect">
            <a:avLst/>
          </a:prstGeom>
          <a:ln>
            <a:noFill/>
          </a:ln>
        </p:spPr>
        <p:txBody>
          <a:bodyPr anchorCtr="0" anchor="ctr" bIns="91425" lIns="91425" spcFirstLastPara="1" rIns="91425" wrap="square" tIns="91425">
            <a:noAutofit/>
          </a:bodyPr>
          <a:lstStyle/>
          <a:p>
            <a:pPr indent="-317500" lvl="0" marL="457200" rtl="0" algn="l">
              <a:lnSpc>
                <a:spcPct val="200000"/>
              </a:lnSpc>
              <a:spcBef>
                <a:spcPts val="0"/>
              </a:spcBef>
              <a:spcAft>
                <a:spcPts val="0"/>
              </a:spcAft>
              <a:buSzPts val="1400"/>
              <a:buChar char="●"/>
            </a:pPr>
            <a:r>
              <a:rPr lang="en"/>
              <a:t>Inside</a:t>
            </a:r>
            <a:endParaRPr/>
          </a:p>
          <a:p>
            <a:pPr indent="-317500" lvl="0" marL="457200" rtl="0" algn="l">
              <a:lnSpc>
                <a:spcPct val="200000"/>
              </a:lnSpc>
              <a:spcBef>
                <a:spcPts val="1000"/>
              </a:spcBef>
              <a:spcAft>
                <a:spcPts val="0"/>
              </a:spcAft>
              <a:buSzPts val="1400"/>
              <a:buChar char="●"/>
            </a:pPr>
            <a:r>
              <a:rPr lang="en"/>
              <a:t>Abroad</a:t>
            </a:r>
            <a:endParaRPr/>
          </a:p>
          <a:p>
            <a:pPr indent="-317500" lvl="0" marL="457200" rtl="0" algn="l">
              <a:lnSpc>
                <a:spcPct val="200000"/>
              </a:lnSpc>
              <a:spcBef>
                <a:spcPts val="1000"/>
              </a:spcBef>
              <a:spcAft>
                <a:spcPts val="0"/>
              </a:spcAft>
              <a:buSzPts val="1400"/>
              <a:buChar char="●"/>
            </a:pPr>
            <a:r>
              <a:rPr lang="en"/>
              <a:t>Do not drive</a:t>
            </a:r>
            <a:endParaRPr/>
          </a:p>
          <a:p>
            <a:pPr indent="-317500" lvl="0" marL="457200" rtl="0" algn="l">
              <a:lnSpc>
                <a:spcPct val="100000"/>
              </a:lnSpc>
              <a:spcBef>
                <a:spcPts val="1000"/>
              </a:spcBef>
              <a:spcAft>
                <a:spcPts val="1000"/>
              </a:spcAft>
              <a:buSzPts val="1400"/>
              <a:buChar char="●"/>
            </a:pPr>
            <a:r>
              <a:rPr lang="en"/>
              <a:t>Protect  your head</a:t>
            </a:r>
            <a:endParaRPr/>
          </a:p>
        </p:txBody>
      </p:sp>
      <p:sp>
        <p:nvSpPr>
          <p:cNvPr id="1468" name="Google Shape;1468;p68"/>
          <p:cNvSpPr/>
          <p:nvPr/>
        </p:nvSpPr>
        <p:spPr>
          <a:xfrm rot="-5400000">
            <a:off x="4739423" y="3863172"/>
            <a:ext cx="572700" cy="5727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8"/>
          <p:cNvSpPr/>
          <p:nvPr/>
        </p:nvSpPr>
        <p:spPr>
          <a:xfrm rot="-5400000">
            <a:off x="5735320" y="3863172"/>
            <a:ext cx="572700" cy="5727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8"/>
          <p:cNvSpPr/>
          <p:nvPr/>
        </p:nvSpPr>
        <p:spPr>
          <a:xfrm rot="-5400000">
            <a:off x="6731216" y="3863172"/>
            <a:ext cx="572700" cy="5727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8"/>
          <p:cNvSpPr/>
          <p:nvPr/>
        </p:nvSpPr>
        <p:spPr>
          <a:xfrm rot="-5400000">
            <a:off x="755838" y="3863172"/>
            <a:ext cx="572700" cy="5727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8"/>
          <p:cNvSpPr/>
          <p:nvPr/>
        </p:nvSpPr>
        <p:spPr>
          <a:xfrm rot="-5400000">
            <a:off x="1751734" y="3863172"/>
            <a:ext cx="572700" cy="5727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8"/>
          <p:cNvSpPr/>
          <p:nvPr/>
        </p:nvSpPr>
        <p:spPr>
          <a:xfrm rot="-5400000">
            <a:off x="2747630" y="3863172"/>
            <a:ext cx="572700" cy="5727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8"/>
          <p:cNvSpPr/>
          <p:nvPr/>
        </p:nvSpPr>
        <p:spPr>
          <a:xfrm rot="-5400000">
            <a:off x="7727113" y="3863163"/>
            <a:ext cx="572700" cy="5727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8"/>
          <p:cNvSpPr/>
          <p:nvPr/>
        </p:nvSpPr>
        <p:spPr>
          <a:xfrm rot="-5400000">
            <a:off x="3743527" y="3863172"/>
            <a:ext cx="572700" cy="5727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8"/>
          <p:cNvSpPr/>
          <p:nvPr/>
        </p:nvSpPr>
        <p:spPr>
          <a:xfrm rot="5399827">
            <a:off x="902339" y="4044318"/>
            <a:ext cx="279702" cy="210412"/>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8"/>
          <p:cNvSpPr/>
          <p:nvPr/>
        </p:nvSpPr>
        <p:spPr>
          <a:xfrm rot="-173">
            <a:off x="1898239" y="4044313"/>
            <a:ext cx="279702" cy="210412"/>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 name="Google Shape;1478;p68"/>
          <p:cNvGrpSpPr/>
          <p:nvPr/>
        </p:nvGrpSpPr>
        <p:grpSpPr>
          <a:xfrm>
            <a:off x="2899860" y="4025167"/>
            <a:ext cx="268258" cy="248724"/>
            <a:chOff x="6543825" y="3202075"/>
            <a:chExt cx="296975" cy="275350"/>
          </a:xfrm>
        </p:grpSpPr>
        <p:sp>
          <p:nvSpPr>
            <p:cNvPr id="1479" name="Google Shape;1479;p68"/>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8"/>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8"/>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8"/>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8"/>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8"/>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8"/>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 name="Google Shape;1486;p68"/>
          <p:cNvSpPr/>
          <p:nvPr/>
        </p:nvSpPr>
        <p:spPr>
          <a:xfrm>
            <a:off x="3898045" y="4027135"/>
            <a:ext cx="263682" cy="244782"/>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487" name="Google Shape;1487;p68"/>
          <p:cNvGrpSpPr/>
          <p:nvPr/>
        </p:nvGrpSpPr>
        <p:grpSpPr>
          <a:xfrm>
            <a:off x="5890518" y="4019905"/>
            <a:ext cx="262472" cy="259297"/>
            <a:chOff x="3858100" y="1435075"/>
            <a:chExt cx="487775" cy="481875"/>
          </a:xfrm>
        </p:grpSpPr>
        <p:sp>
          <p:nvSpPr>
            <p:cNvPr id="1488" name="Google Shape;1488;p68"/>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89" name="Google Shape;1489;p68"/>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0" name="Google Shape;1490;p68"/>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1" name="Google Shape;1491;p68"/>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2" name="Google Shape;1492;p68"/>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493" name="Google Shape;1493;p68"/>
          <p:cNvGrpSpPr/>
          <p:nvPr/>
        </p:nvGrpSpPr>
        <p:grpSpPr>
          <a:xfrm>
            <a:off x="4894545" y="4019912"/>
            <a:ext cx="262714" cy="259283"/>
            <a:chOff x="6232000" y="1435050"/>
            <a:chExt cx="488225" cy="481850"/>
          </a:xfrm>
        </p:grpSpPr>
        <p:sp>
          <p:nvSpPr>
            <p:cNvPr id="1494" name="Google Shape;1494;p68"/>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5" name="Google Shape;1495;p68"/>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6" name="Google Shape;1496;p68"/>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7" name="Google Shape;1497;p68"/>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498" name="Google Shape;1498;p68"/>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499" name="Google Shape;1499;p68"/>
          <p:cNvSpPr/>
          <p:nvPr/>
        </p:nvSpPr>
        <p:spPr>
          <a:xfrm>
            <a:off x="6875508" y="4008153"/>
            <a:ext cx="284121" cy="282737"/>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 name="Google Shape;1500;p68"/>
          <p:cNvGrpSpPr/>
          <p:nvPr/>
        </p:nvGrpSpPr>
        <p:grpSpPr>
          <a:xfrm>
            <a:off x="7882350" y="4019954"/>
            <a:ext cx="259270" cy="259270"/>
            <a:chOff x="5651375" y="3806450"/>
            <a:chExt cx="481825" cy="481825"/>
          </a:xfrm>
        </p:grpSpPr>
        <p:sp>
          <p:nvSpPr>
            <p:cNvPr id="1501" name="Google Shape;1501;p68"/>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2" name="Google Shape;1502;p68"/>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3" name="Google Shape;1503;p68"/>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4" name="Google Shape;1504;p68"/>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505" name="Google Shape;1505;p68"/>
          <p:cNvGrpSpPr/>
          <p:nvPr/>
        </p:nvGrpSpPr>
        <p:grpSpPr>
          <a:xfrm>
            <a:off x="4057063" y="1529250"/>
            <a:ext cx="1032400" cy="541100"/>
            <a:chOff x="9968938" y="-987062"/>
            <a:chExt cx="1032400" cy="541100"/>
          </a:xfrm>
        </p:grpSpPr>
        <p:sp>
          <p:nvSpPr>
            <p:cNvPr id="1506" name="Google Shape;1506;p68"/>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8"/>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08" name="Google Shape;1508;p68"/>
          <p:cNvPicPr preferRelativeResize="0"/>
          <p:nvPr/>
        </p:nvPicPr>
        <p:blipFill>
          <a:blip r:embed="rId3">
            <a:alphaModFix/>
          </a:blip>
          <a:stretch>
            <a:fillRect/>
          </a:stretch>
        </p:blipFill>
        <p:spPr>
          <a:xfrm>
            <a:off x="3362514" y="1330363"/>
            <a:ext cx="2418970" cy="2216098"/>
          </a:xfrm>
          <a:prstGeom prst="rect">
            <a:avLst/>
          </a:prstGeom>
          <a:noFill/>
          <a:ln>
            <a:noFill/>
          </a:ln>
        </p:spPr>
      </p:pic>
      <p:sp>
        <p:nvSpPr>
          <p:cNvPr id="1509" name="Google Shape;1509;p68"/>
          <p:cNvSpPr/>
          <p:nvPr/>
        </p:nvSpPr>
        <p:spPr>
          <a:xfrm>
            <a:off x="1076988" y="4269505"/>
            <a:ext cx="339900" cy="339900"/>
          </a:xfrm>
          <a:prstGeom prst="ellipse">
            <a:avLst/>
          </a:prstGeom>
          <a:solidFill>
            <a:schemeClr val="accent1"/>
          </a:solidFill>
          <a:ln>
            <a:noFill/>
          </a:ln>
          <a:effectLst>
            <a:outerShdw rotWithShape="0" algn="bl" dir="21540000" dist="57150">
              <a:schemeClr val="accent3">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1</a:t>
            </a:r>
            <a:endParaRPr b="1">
              <a:solidFill>
                <a:schemeClr val="dk1"/>
              </a:solidFill>
              <a:latin typeface="Prompt"/>
              <a:ea typeface="Prompt"/>
              <a:cs typeface="Prompt"/>
              <a:sym typeface="Prompt"/>
            </a:endParaRPr>
          </a:p>
        </p:txBody>
      </p:sp>
      <p:sp>
        <p:nvSpPr>
          <p:cNvPr id="1510" name="Google Shape;1510;p68"/>
          <p:cNvSpPr/>
          <p:nvPr/>
        </p:nvSpPr>
        <p:spPr>
          <a:xfrm>
            <a:off x="2072884" y="4269505"/>
            <a:ext cx="339900" cy="3399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2</a:t>
            </a:r>
            <a:endParaRPr b="1">
              <a:solidFill>
                <a:schemeClr val="dk1"/>
              </a:solidFill>
              <a:latin typeface="Prompt"/>
              <a:ea typeface="Prompt"/>
              <a:cs typeface="Prompt"/>
              <a:sym typeface="Prompt"/>
            </a:endParaRPr>
          </a:p>
        </p:txBody>
      </p:sp>
      <p:sp>
        <p:nvSpPr>
          <p:cNvPr id="1511" name="Google Shape;1511;p68"/>
          <p:cNvSpPr/>
          <p:nvPr/>
        </p:nvSpPr>
        <p:spPr>
          <a:xfrm>
            <a:off x="3068780" y="4269505"/>
            <a:ext cx="339900" cy="339900"/>
          </a:xfrm>
          <a:prstGeom prst="ellipse">
            <a:avLst/>
          </a:prstGeom>
          <a:solidFill>
            <a:schemeClr val="accent1"/>
          </a:solidFill>
          <a:ln>
            <a:noFill/>
          </a:ln>
          <a:effectLst>
            <a:outerShdw rotWithShape="0" algn="bl" dir="21540000" dist="57150">
              <a:schemeClr val="accent3">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3</a:t>
            </a:r>
            <a:endParaRPr b="1">
              <a:solidFill>
                <a:schemeClr val="dk1"/>
              </a:solidFill>
              <a:latin typeface="Prompt"/>
              <a:ea typeface="Prompt"/>
              <a:cs typeface="Prompt"/>
              <a:sym typeface="Prompt"/>
            </a:endParaRPr>
          </a:p>
        </p:txBody>
      </p:sp>
      <p:sp>
        <p:nvSpPr>
          <p:cNvPr id="1512" name="Google Shape;1512;p68"/>
          <p:cNvSpPr/>
          <p:nvPr/>
        </p:nvSpPr>
        <p:spPr>
          <a:xfrm>
            <a:off x="4064677" y="4269505"/>
            <a:ext cx="339900" cy="3399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4</a:t>
            </a:r>
            <a:endParaRPr b="1">
              <a:solidFill>
                <a:schemeClr val="dk1"/>
              </a:solidFill>
              <a:latin typeface="Prompt"/>
              <a:ea typeface="Prompt"/>
              <a:cs typeface="Prompt"/>
              <a:sym typeface="Prompt"/>
            </a:endParaRPr>
          </a:p>
        </p:txBody>
      </p:sp>
      <p:sp>
        <p:nvSpPr>
          <p:cNvPr id="1513" name="Google Shape;1513;p68"/>
          <p:cNvSpPr/>
          <p:nvPr/>
        </p:nvSpPr>
        <p:spPr>
          <a:xfrm>
            <a:off x="5060573" y="4269505"/>
            <a:ext cx="339900" cy="339900"/>
          </a:xfrm>
          <a:prstGeom prst="ellipse">
            <a:avLst/>
          </a:prstGeom>
          <a:solidFill>
            <a:schemeClr val="accent1"/>
          </a:solidFill>
          <a:ln>
            <a:noFill/>
          </a:ln>
          <a:effectLst>
            <a:outerShdw rotWithShape="0" algn="bl" dir="21540000" dist="57150">
              <a:schemeClr val="accent3">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5</a:t>
            </a:r>
            <a:endParaRPr b="1">
              <a:solidFill>
                <a:schemeClr val="dk1"/>
              </a:solidFill>
              <a:latin typeface="Prompt"/>
              <a:ea typeface="Prompt"/>
              <a:cs typeface="Prompt"/>
              <a:sym typeface="Prompt"/>
            </a:endParaRPr>
          </a:p>
        </p:txBody>
      </p:sp>
      <p:sp>
        <p:nvSpPr>
          <p:cNvPr id="1514" name="Google Shape;1514;p68"/>
          <p:cNvSpPr/>
          <p:nvPr/>
        </p:nvSpPr>
        <p:spPr>
          <a:xfrm>
            <a:off x="6056470" y="4269505"/>
            <a:ext cx="339900" cy="3399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6</a:t>
            </a:r>
            <a:endParaRPr b="1">
              <a:solidFill>
                <a:schemeClr val="dk1"/>
              </a:solidFill>
              <a:latin typeface="Prompt"/>
              <a:ea typeface="Prompt"/>
              <a:cs typeface="Prompt"/>
              <a:sym typeface="Prompt"/>
            </a:endParaRPr>
          </a:p>
        </p:txBody>
      </p:sp>
      <p:sp>
        <p:nvSpPr>
          <p:cNvPr id="1515" name="Google Shape;1515;p68"/>
          <p:cNvSpPr/>
          <p:nvPr/>
        </p:nvSpPr>
        <p:spPr>
          <a:xfrm>
            <a:off x="7052366" y="4269505"/>
            <a:ext cx="339900" cy="339900"/>
          </a:xfrm>
          <a:prstGeom prst="ellipse">
            <a:avLst/>
          </a:prstGeom>
          <a:solidFill>
            <a:schemeClr val="accent1"/>
          </a:solidFill>
          <a:ln>
            <a:noFill/>
          </a:ln>
          <a:effectLst>
            <a:outerShdw rotWithShape="0" algn="bl" dir="21540000" dist="57150">
              <a:schemeClr val="accent3">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7</a:t>
            </a:r>
            <a:endParaRPr b="1">
              <a:solidFill>
                <a:schemeClr val="dk1"/>
              </a:solidFill>
              <a:latin typeface="Prompt"/>
              <a:ea typeface="Prompt"/>
              <a:cs typeface="Prompt"/>
              <a:sym typeface="Prompt"/>
            </a:endParaRPr>
          </a:p>
        </p:txBody>
      </p:sp>
      <p:sp>
        <p:nvSpPr>
          <p:cNvPr id="1516" name="Google Shape;1516;p68"/>
          <p:cNvSpPr/>
          <p:nvPr/>
        </p:nvSpPr>
        <p:spPr>
          <a:xfrm>
            <a:off x="8048263" y="4269505"/>
            <a:ext cx="339900" cy="3399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8</a:t>
            </a:r>
            <a:endParaRPr b="1">
              <a:solidFill>
                <a:schemeClr val="dk1"/>
              </a:solidFill>
              <a:latin typeface="Prompt"/>
              <a:ea typeface="Prompt"/>
              <a:cs typeface="Prompt"/>
              <a:sym typeface="Prompt"/>
            </a:endParaRPr>
          </a:p>
        </p:txBody>
      </p:sp>
      <p:sp>
        <p:nvSpPr>
          <p:cNvPr id="1517" name="Google Shape;1517;p68"/>
          <p:cNvSpPr/>
          <p:nvPr/>
        </p:nvSpPr>
        <p:spPr>
          <a:xfrm>
            <a:off x="791954" y="1414995"/>
            <a:ext cx="339900" cy="339900"/>
          </a:xfrm>
          <a:prstGeom prst="ellipse">
            <a:avLst/>
          </a:prstGeom>
          <a:solidFill>
            <a:schemeClr val="accent1"/>
          </a:solidFill>
          <a:ln>
            <a:noFill/>
          </a:ln>
          <a:effectLst>
            <a:outerShdw rotWithShape="0" algn="bl" dir="21540000" dist="57150">
              <a:schemeClr val="accent3">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1</a:t>
            </a:r>
            <a:endParaRPr b="1">
              <a:solidFill>
                <a:schemeClr val="dk1"/>
              </a:solidFill>
              <a:latin typeface="Prompt"/>
              <a:ea typeface="Prompt"/>
              <a:cs typeface="Prompt"/>
              <a:sym typeface="Prompt"/>
            </a:endParaRPr>
          </a:p>
        </p:txBody>
      </p:sp>
      <p:sp>
        <p:nvSpPr>
          <p:cNvPr id="1518" name="Google Shape;1518;p68"/>
          <p:cNvSpPr/>
          <p:nvPr/>
        </p:nvSpPr>
        <p:spPr>
          <a:xfrm>
            <a:off x="791954" y="1964287"/>
            <a:ext cx="339900" cy="3399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2</a:t>
            </a:r>
            <a:endParaRPr b="1">
              <a:solidFill>
                <a:schemeClr val="dk1"/>
              </a:solidFill>
              <a:latin typeface="Prompt"/>
              <a:ea typeface="Prompt"/>
              <a:cs typeface="Prompt"/>
              <a:sym typeface="Prompt"/>
            </a:endParaRPr>
          </a:p>
        </p:txBody>
      </p:sp>
      <p:sp>
        <p:nvSpPr>
          <p:cNvPr id="1519" name="Google Shape;1519;p68"/>
          <p:cNvSpPr/>
          <p:nvPr/>
        </p:nvSpPr>
        <p:spPr>
          <a:xfrm>
            <a:off x="791954" y="2513578"/>
            <a:ext cx="339900" cy="339900"/>
          </a:xfrm>
          <a:prstGeom prst="ellipse">
            <a:avLst/>
          </a:prstGeom>
          <a:solidFill>
            <a:schemeClr val="accent1"/>
          </a:solidFill>
          <a:ln>
            <a:noFill/>
          </a:ln>
          <a:effectLst>
            <a:outerShdw rotWithShape="0" algn="bl" dir="21540000" dist="57150">
              <a:schemeClr val="accent3">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3</a:t>
            </a:r>
            <a:endParaRPr b="1">
              <a:solidFill>
                <a:schemeClr val="dk1"/>
              </a:solidFill>
              <a:latin typeface="Prompt"/>
              <a:ea typeface="Prompt"/>
              <a:cs typeface="Prompt"/>
              <a:sym typeface="Prompt"/>
            </a:endParaRPr>
          </a:p>
        </p:txBody>
      </p:sp>
      <p:sp>
        <p:nvSpPr>
          <p:cNvPr id="1520" name="Google Shape;1520;p68"/>
          <p:cNvSpPr/>
          <p:nvPr/>
        </p:nvSpPr>
        <p:spPr>
          <a:xfrm>
            <a:off x="791954" y="3062870"/>
            <a:ext cx="339900" cy="3399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4</a:t>
            </a:r>
            <a:endParaRPr b="1">
              <a:solidFill>
                <a:schemeClr val="dk1"/>
              </a:solidFill>
              <a:latin typeface="Prompt"/>
              <a:ea typeface="Prompt"/>
              <a:cs typeface="Prompt"/>
              <a:sym typeface="Prompt"/>
            </a:endParaRPr>
          </a:p>
        </p:txBody>
      </p:sp>
      <p:sp>
        <p:nvSpPr>
          <p:cNvPr id="1521" name="Google Shape;1521;p68"/>
          <p:cNvSpPr/>
          <p:nvPr/>
        </p:nvSpPr>
        <p:spPr>
          <a:xfrm>
            <a:off x="6223696" y="1414995"/>
            <a:ext cx="339900" cy="339900"/>
          </a:xfrm>
          <a:prstGeom prst="ellipse">
            <a:avLst/>
          </a:prstGeom>
          <a:solidFill>
            <a:schemeClr val="accent1"/>
          </a:solidFill>
          <a:ln>
            <a:noFill/>
          </a:ln>
          <a:effectLst>
            <a:outerShdw rotWithShape="0" algn="bl" dir="21540000" dist="57150">
              <a:schemeClr val="accent3">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5</a:t>
            </a:r>
            <a:endParaRPr b="1">
              <a:solidFill>
                <a:schemeClr val="dk1"/>
              </a:solidFill>
              <a:latin typeface="Prompt"/>
              <a:ea typeface="Prompt"/>
              <a:cs typeface="Prompt"/>
              <a:sym typeface="Prompt"/>
            </a:endParaRPr>
          </a:p>
        </p:txBody>
      </p:sp>
      <p:sp>
        <p:nvSpPr>
          <p:cNvPr id="1522" name="Google Shape;1522;p68"/>
          <p:cNvSpPr/>
          <p:nvPr/>
        </p:nvSpPr>
        <p:spPr>
          <a:xfrm>
            <a:off x="6223696" y="1964287"/>
            <a:ext cx="339900" cy="3399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6</a:t>
            </a:r>
            <a:endParaRPr b="1">
              <a:solidFill>
                <a:schemeClr val="dk1"/>
              </a:solidFill>
              <a:latin typeface="Prompt"/>
              <a:ea typeface="Prompt"/>
              <a:cs typeface="Prompt"/>
              <a:sym typeface="Prompt"/>
            </a:endParaRPr>
          </a:p>
        </p:txBody>
      </p:sp>
      <p:sp>
        <p:nvSpPr>
          <p:cNvPr id="1523" name="Google Shape;1523;p68"/>
          <p:cNvSpPr/>
          <p:nvPr/>
        </p:nvSpPr>
        <p:spPr>
          <a:xfrm>
            <a:off x="6223696" y="2513578"/>
            <a:ext cx="339900" cy="339900"/>
          </a:xfrm>
          <a:prstGeom prst="ellipse">
            <a:avLst/>
          </a:prstGeom>
          <a:solidFill>
            <a:schemeClr val="accent1"/>
          </a:solidFill>
          <a:ln>
            <a:noFill/>
          </a:ln>
          <a:effectLst>
            <a:outerShdw rotWithShape="0" algn="bl" dir="21540000" dist="57150">
              <a:schemeClr val="accent3">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7</a:t>
            </a:r>
            <a:endParaRPr b="1">
              <a:solidFill>
                <a:schemeClr val="dk1"/>
              </a:solidFill>
              <a:latin typeface="Prompt"/>
              <a:ea typeface="Prompt"/>
              <a:cs typeface="Prompt"/>
              <a:sym typeface="Prompt"/>
            </a:endParaRPr>
          </a:p>
        </p:txBody>
      </p:sp>
      <p:sp>
        <p:nvSpPr>
          <p:cNvPr id="1524" name="Google Shape;1524;p68"/>
          <p:cNvSpPr/>
          <p:nvPr/>
        </p:nvSpPr>
        <p:spPr>
          <a:xfrm>
            <a:off x="6223696" y="3062870"/>
            <a:ext cx="339900" cy="339900"/>
          </a:xfrm>
          <a:prstGeom prst="ellipse">
            <a:avLst/>
          </a:prstGeom>
          <a:solidFill>
            <a:schemeClr val="accent3"/>
          </a:solidFill>
          <a:ln>
            <a:noFill/>
          </a:ln>
          <a:effectLst>
            <a:outerShdw rotWithShape="0" algn="bl" dir="21540000" dist="57150">
              <a:schemeClr val="lt2">
                <a:alpha val="99000"/>
              </a:schemeClr>
            </a:outerShdw>
          </a:effectLst>
        </p:spPr>
        <p:txBody>
          <a:bodyPr anchorCtr="0" anchor="ctr" bIns="91425" lIns="0" spcFirstLastPara="1" rIns="0" wrap="square" tIns="91425">
            <a:noAutofit/>
          </a:bodyPr>
          <a:lstStyle/>
          <a:p>
            <a:pPr indent="0" lvl="0" marL="0" rtl="0" algn="ctr">
              <a:spcBef>
                <a:spcPts val="0"/>
              </a:spcBef>
              <a:spcAft>
                <a:spcPts val="0"/>
              </a:spcAft>
              <a:buNone/>
            </a:pPr>
            <a:r>
              <a:rPr b="1" lang="en">
                <a:solidFill>
                  <a:schemeClr val="dk1"/>
                </a:solidFill>
                <a:latin typeface="Prompt"/>
                <a:ea typeface="Prompt"/>
                <a:cs typeface="Prompt"/>
                <a:sym typeface="Prompt"/>
              </a:rPr>
              <a:t>8</a:t>
            </a:r>
            <a:endParaRPr b="1">
              <a:solidFill>
                <a:schemeClr val="dk1"/>
              </a:solidFill>
              <a:latin typeface="Prompt"/>
              <a:ea typeface="Prompt"/>
              <a:cs typeface="Prompt"/>
              <a:sym typeface="Prompt"/>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8" name="Shape 1528"/>
        <p:cNvGrpSpPr/>
        <p:nvPr/>
      </p:nvGrpSpPr>
      <p:grpSpPr>
        <a:xfrm>
          <a:off x="0" y="0"/>
          <a:ext cx="0" cy="0"/>
          <a:chOff x="0" y="0"/>
          <a:chExt cx="0" cy="0"/>
        </a:xfrm>
      </p:grpSpPr>
      <p:grpSp>
        <p:nvGrpSpPr>
          <p:cNvPr id="1529" name="Google Shape;1529;p69"/>
          <p:cNvGrpSpPr/>
          <p:nvPr/>
        </p:nvGrpSpPr>
        <p:grpSpPr>
          <a:xfrm>
            <a:off x="7863231" y="2897547"/>
            <a:ext cx="663603" cy="346479"/>
            <a:chOff x="10693413" y="1879088"/>
            <a:chExt cx="1894925" cy="989375"/>
          </a:xfrm>
        </p:grpSpPr>
        <p:sp>
          <p:nvSpPr>
            <p:cNvPr id="1530" name="Google Shape;1530;p69"/>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9"/>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2" name="Google Shape;1532;p69"/>
          <p:cNvSpPr txBox="1"/>
          <p:nvPr>
            <p:ph type="ctrTitle"/>
          </p:nvPr>
        </p:nvSpPr>
        <p:spPr>
          <a:xfrm>
            <a:off x="2430000" y="541539"/>
            <a:ext cx="42840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533" name="Google Shape;1533;p69"/>
          <p:cNvSpPr txBox="1"/>
          <p:nvPr>
            <p:ph idx="1" type="subTitle"/>
          </p:nvPr>
        </p:nvSpPr>
        <p:spPr>
          <a:xfrm>
            <a:off x="2425050" y="1501350"/>
            <a:ext cx="42939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rPr lang="en"/>
              <a:t>addyouremail@freepik.com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sp>
        <p:nvSpPr>
          <p:cNvPr id="1534" name="Google Shape;1534;p69"/>
          <p:cNvSpPr txBox="1"/>
          <p:nvPr/>
        </p:nvSpPr>
        <p:spPr>
          <a:xfrm>
            <a:off x="3072000" y="4258026"/>
            <a:ext cx="3000000" cy="3609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000">
                <a:solidFill>
                  <a:schemeClr val="lt1"/>
                </a:solidFill>
                <a:latin typeface="Merriweather"/>
                <a:ea typeface="Merriweather"/>
                <a:cs typeface="Merriweather"/>
                <a:sym typeface="Merriweather"/>
              </a:rPr>
              <a:t>Please keep this slide for attribution</a:t>
            </a:r>
            <a:endParaRPr sz="1000">
              <a:solidFill>
                <a:schemeClr val="lt1"/>
              </a:solidFill>
              <a:latin typeface="Merriweather"/>
              <a:ea typeface="Merriweather"/>
              <a:cs typeface="Merriweather"/>
              <a:sym typeface="Merriweather"/>
            </a:endParaRPr>
          </a:p>
        </p:txBody>
      </p:sp>
      <p:sp>
        <p:nvSpPr>
          <p:cNvPr id="1535" name="Google Shape;1535;p69"/>
          <p:cNvSpPr/>
          <p:nvPr/>
        </p:nvSpPr>
        <p:spPr>
          <a:xfrm rot="-5400000">
            <a:off x="2703455" y="269608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9"/>
          <p:cNvSpPr/>
          <p:nvPr/>
        </p:nvSpPr>
        <p:spPr>
          <a:xfrm rot="-5400000">
            <a:off x="3699352" y="269608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9"/>
          <p:cNvSpPr/>
          <p:nvPr/>
        </p:nvSpPr>
        <p:spPr>
          <a:xfrm rot="-5400000">
            <a:off x="4695248" y="269608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9"/>
          <p:cNvSpPr/>
          <p:nvPr/>
        </p:nvSpPr>
        <p:spPr>
          <a:xfrm rot="-5400000">
            <a:off x="5691145" y="2696086"/>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 name="Google Shape;1539;p69"/>
          <p:cNvGrpSpPr/>
          <p:nvPr/>
        </p:nvGrpSpPr>
        <p:grpSpPr>
          <a:xfrm>
            <a:off x="4876118" y="2876956"/>
            <a:ext cx="387661" cy="387661"/>
            <a:chOff x="1379798" y="1723250"/>
            <a:chExt cx="397887" cy="397887"/>
          </a:xfrm>
        </p:grpSpPr>
        <p:sp>
          <p:nvSpPr>
            <p:cNvPr id="1540" name="Google Shape;1540;p6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69"/>
          <p:cNvGrpSpPr/>
          <p:nvPr/>
        </p:nvGrpSpPr>
        <p:grpSpPr>
          <a:xfrm>
            <a:off x="2884335" y="2876956"/>
            <a:ext cx="387641" cy="387661"/>
            <a:chOff x="864491" y="1723250"/>
            <a:chExt cx="397866" cy="397887"/>
          </a:xfrm>
        </p:grpSpPr>
        <p:sp>
          <p:nvSpPr>
            <p:cNvPr id="1545" name="Google Shape;1545;p6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 name="Google Shape;1548;p69"/>
          <p:cNvSpPr/>
          <p:nvPr/>
        </p:nvSpPr>
        <p:spPr>
          <a:xfrm>
            <a:off x="3879629" y="2912214"/>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9" name="Google Shape;1549;p69"/>
          <p:cNvGrpSpPr/>
          <p:nvPr/>
        </p:nvGrpSpPr>
        <p:grpSpPr>
          <a:xfrm>
            <a:off x="5871362" y="2876303"/>
            <a:ext cx="388966" cy="388966"/>
            <a:chOff x="1190625" y="238125"/>
            <a:chExt cx="5235075" cy="5235075"/>
          </a:xfrm>
        </p:grpSpPr>
        <p:sp>
          <p:nvSpPr>
            <p:cNvPr id="1550" name="Google Shape;1550;p69"/>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52" name="Google Shape;1552;p69"/>
          <p:cNvPicPr preferRelativeResize="0"/>
          <p:nvPr/>
        </p:nvPicPr>
        <p:blipFill>
          <a:blip r:embed="rId3">
            <a:alphaModFix/>
          </a:blip>
          <a:stretch>
            <a:fillRect/>
          </a:stretch>
        </p:blipFill>
        <p:spPr>
          <a:xfrm>
            <a:off x="6436101" y="2753128"/>
            <a:ext cx="3836448" cy="3540717"/>
          </a:xfrm>
          <a:prstGeom prst="rect">
            <a:avLst/>
          </a:prstGeom>
          <a:noFill/>
          <a:ln>
            <a:noFill/>
          </a:ln>
        </p:spPr>
      </p:pic>
      <p:pic>
        <p:nvPicPr>
          <p:cNvPr id="1553" name="Google Shape;1553;p69"/>
          <p:cNvPicPr preferRelativeResize="0"/>
          <p:nvPr/>
        </p:nvPicPr>
        <p:blipFill>
          <a:blip r:embed="rId3">
            <a:alphaModFix/>
          </a:blip>
          <a:stretch>
            <a:fillRect/>
          </a:stretch>
        </p:blipFill>
        <p:spPr>
          <a:xfrm>
            <a:off x="-1128549" y="2753128"/>
            <a:ext cx="3836448" cy="3540717"/>
          </a:xfrm>
          <a:prstGeom prst="rect">
            <a:avLst/>
          </a:prstGeom>
          <a:noFill/>
          <a:ln>
            <a:noFill/>
          </a:ln>
        </p:spPr>
      </p:pic>
      <p:grpSp>
        <p:nvGrpSpPr>
          <p:cNvPr id="1554" name="Google Shape;1554;p69"/>
          <p:cNvGrpSpPr/>
          <p:nvPr/>
        </p:nvGrpSpPr>
        <p:grpSpPr>
          <a:xfrm>
            <a:off x="860091" y="1494510"/>
            <a:ext cx="980765" cy="541067"/>
            <a:chOff x="9713113" y="1116138"/>
            <a:chExt cx="1358400" cy="749400"/>
          </a:xfrm>
        </p:grpSpPr>
        <p:sp>
          <p:nvSpPr>
            <p:cNvPr id="1555" name="Google Shape;1555;p69"/>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9"/>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 name="Google Shape;1557;p69"/>
          <p:cNvGrpSpPr/>
          <p:nvPr/>
        </p:nvGrpSpPr>
        <p:grpSpPr>
          <a:xfrm>
            <a:off x="6914418" y="1477986"/>
            <a:ext cx="896001" cy="494304"/>
            <a:chOff x="9713113" y="1116138"/>
            <a:chExt cx="1358400" cy="749400"/>
          </a:xfrm>
        </p:grpSpPr>
        <p:sp>
          <p:nvSpPr>
            <p:cNvPr id="1558" name="Google Shape;1558;p69"/>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3" name="Shape 1563"/>
        <p:cNvGrpSpPr/>
        <p:nvPr/>
      </p:nvGrpSpPr>
      <p:grpSpPr>
        <a:xfrm>
          <a:off x="0" y="0"/>
          <a:ext cx="0" cy="0"/>
          <a:chOff x="0" y="0"/>
          <a:chExt cx="0" cy="0"/>
        </a:xfrm>
      </p:grpSpPr>
      <p:sp>
        <p:nvSpPr>
          <p:cNvPr id="1564" name="Google Shape;1564;p7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NATURAL DISASTER</a:t>
            </a:r>
            <a:endParaRPr/>
          </a:p>
        </p:txBody>
      </p:sp>
      <p:grpSp>
        <p:nvGrpSpPr>
          <p:cNvPr id="1565" name="Google Shape;1565;p70"/>
          <p:cNvGrpSpPr/>
          <p:nvPr/>
        </p:nvGrpSpPr>
        <p:grpSpPr>
          <a:xfrm>
            <a:off x="7814713" y="3449172"/>
            <a:ext cx="327500" cy="327475"/>
            <a:chOff x="7814875" y="3486875"/>
            <a:chExt cx="327500" cy="327475"/>
          </a:xfrm>
        </p:grpSpPr>
        <p:sp>
          <p:nvSpPr>
            <p:cNvPr id="1566" name="Google Shape;1566;p70"/>
            <p:cNvSpPr/>
            <p:nvPr/>
          </p:nvSpPr>
          <p:spPr>
            <a:xfrm>
              <a:off x="8089950" y="3594975"/>
              <a:ext cx="19250" cy="19250"/>
            </a:xfrm>
            <a:custGeom>
              <a:rect b="b" l="l" r="r" t="t"/>
              <a:pathLst>
                <a:path extrusionOk="0" h="770" w="770">
                  <a:moveTo>
                    <a:pt x="1" y="1"/>
                  </a:moveTo>
                  <a:lnTo>
                    <a:pt x="1" y="770"/>
                  </a:lnTo>
                  <a:lnTo>
                    <a:pt x="770" y="770"/>
                  </a:lnTo>
                  <a:lnTo>
                    <a:pt x="7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0"/>
            <p:cNvSpPr/>
            <p:nvPr/>
          </p:nvSpPr>
          <p:spPr>
            <a:xfrm>
              <a:off x="8059275" y="3627500"/>
              <a:ext cx="19150" cy="19125"/>
            </a:xfrm>
            <a:custGeom>
              <a:rect b="b" l="l" r="r" t="t"/>
              <a:pathLst>
                <a:path extrusionOk="0" h="765" w="766">
                  <a:moveTo>
                    <a:pt x="1" y="0"/>
                  </a:moveTo>
                  <a:lnTo>
                    <a:pt x="1" y="765"/>
                  </a:lnTo>
                  <a:lnTo>
                    <a:pt x="766" y="765"/>
                  </a:lnTo>
                  <a:lnTo>
                    <a:pt x="7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0"/>
            <p:cNvSpPr/>
            <p:nvPr/>
          </p:nvSpPr>
          <p:spPr>
            <a:xfrm>
              <a:off x="7848350" y="3594975"/>
              <a:ext cx="19250" cy="19250"/>
            </a:xfrm>
            <a:custGeom>
              <a:rect b="b" l="l" r="r" t="t"/>
              <a:pathLst>
                <a:path extrusionOk="0" h="770" w="770">
                  <a:moveTo>
                    <a:pt x="1" y="1"/>
                  </a:moveTo>
                  <a:lnTo>
                    <a:pt x="1" y="770"/>
                  </a:lnTo>
                  <a:lnTo>
                    <a:pt x="769" y="770"/>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0"/>
            <p:cNvSpPr/>
            <p:nvPr/>
          </p:nvSpPr>
          <p:spPr>
            <a:xfrm>
              <a:off x="7879025" y="3627500"/>
              <a:ext cx="19250" cy="19125"/>
            </a:xfrm>
            <a:custGeom>
              <a:rect b="b" l="l" r="r" t="t"/>
              <a:pathLst>
                <a:path extrusionOk="0" h="765" w="770">
                  <a:moveTo>
                    <a:pt x="0" y="0"/>
                  </a:moveTo>
                  <a:lnTo>
                    <a:pt x="0" y="765"/>
                  </a:lnTo>
                  <a:lnTo>
                    <a:pt x="769" y="765"/>
                  </a:lnTo>
                  <a:lnTo>
                    <a:pt x="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0"/>
            <p:cNvSpPr/>
            <p:nvPr/>
          </p:nvSpPr>
          <p:spPr>
            <a:xfrm>
              <a:off x="7814875" y="3486875"/>
              <a:ext cx="327500" cy="117750"/>
            </a:xfrm>
            <a:custGeom>
              <a:rect b="b" l="l" r="r" t="t"/>
              <a:pathLst>
                <a:path extrusionOk="0" h="4710" w="13100">
                  <a:moveTo>
                    <a:pt x="1149" y="0"/>
                  </a:moveTo>
                  <a:cubicBezTo>
                    <a:pt x="519" y="0"/>
                    <a:pt x="0" y="519"/>
                    <a:pt x="0" y="1154"/>
                  </a:cubicBezTo>
                  <a:cubicBezTo>
                    <a:pt x="0" y="1789"/>
                    <a:pt x="514" y="2303"/>
                    <a:pt x="1149" y="2303"/>
                  </a:cubicBezTo>
                  <a:lnTo>
                    <a:pt x="2843" y="2303"/>
                  </a:lnTo>
                  <a:cubicBezTo>
                    <a:pt x="2908" y="3145"/>
                    <a:pt x="3616" y="3811"/>
                    <a:pt x="4476" y="3811"/>
                  </a:cubicBezTo>
                  <a:lnTo>
                    <a:pt x="4631" y="3811"/>
                  </a:lnTo>
                  <a:lnTo>
                    <a:pt x="4631" y="4709"/>
                  </a:lnTo>
                  <a:lnTo>
                    <a:pt x="8468" y="4709"/>
                  </a:lnTo>
                  <a:lnTo>
                    <a:pt x="8468" y="3811"/>
                  </a:lnTo>
                  <a:lnTo>
                    <a:pt x="8619" y="3811"/>
                  </a:lnTo>
                  <a:cubicBezTo>
                    <a:pt x="9479" y="3811"/>
                    <a:pt x="10187" y="3145"/>
                    <a:pt x="10252" y="2303"/>
                  </a:cubicBezTo>
                  <a:lnTo>
                    <a:pt x="11946" y="2303"/>
                  </a:lnTo>
                  <a:cubicBezTo>
                    <a:pt x="12581" y="2303"/>
                    <a:pt x="13099" y="1789"/>
                    <a:pt x="13099" y="1154"/>
                  </a:cubicBezTo>
                  <a:cubicBezTo>
                    <a:pt x="13099" y="519"/>
                    <a:pt x="12581" y="0"/>
                    <a:pt x="119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0"/>
            <p:cNvSpPr/>
            <p:nvPr/>
          </p:nvSpPr>
          <p:spPr>
            <a:xfrm>
              <a:off x="7814875" y="3665075"/>
              <a:ext cx="327500" cy="149275"/>
            </a:xfrm>
            <a:custGeom>
              <a:rect b="b" l="l" r="r" t="t"/>
              <a:pathLst>
                <a:path extrusionOk="0" h="5971" w="13100">
                  <a:moveTo>
                    <a:pt x="3996" y="0"/>
                  </a:moveTo>
                  <a:lnTo>
                    <a:pt x="3642" y="1042"/>
                  </a:lnTo>
                  <a:lnTo>
                    <a:pt x="1828" y="2623"/>
                  </a:lnTo>
                  <a:lnTo>
                    <a:pt x="1352" y="5206"/>
                  </a:lnTo>
                  <a:lnTo>
                    <a:pt x="0" y="5206"/>
                  </a:lnTo>
                  <a:lnTo>
                    <a:pt x="0" y="5971"/>
                  </a:lnTo>
                  <a:lnTo>
                    <a:pt x="13099" y="5971"/>
                  </a:lnTo>
                  <a:lnTo>
                    <a:pt x="13099" y="5206"/>
                  </a:lnTo>
                  <a:lnTo>
                    <a:pt x="11760" y="5206"/>
                  </a:lnTo>
                  <a:lnTo>
                    <a:pt x="11285" y="2623"/>
                  </a:lnTo>
                  <a:lnTo>
                    <a:pt x="9470" y="1042"/>
                  </a:lnTo>
                  <a:lnTo>
                    <a:pt x="9107" y="0"/>
                  </a:lnTo>
                  <a:lnTo>
                    <a:pt x="8044" y="0"/>
                  </a:lnTo>
                  <a:cubicBezTo>
                    <a:pt x="7854" y="0"/>
                    <a:pt x="7699" y="156"/>
                    <a:pt x="7699" y="346"/>
                  </a:cubicBezTo>
                  <a:lnTo>
                    <a:pt x="7699" y="709"/>
                  </a:lnTo>
                  <a:cubicBezTo>
                    <a:pt x="7699" y="1344"/>
                    <a:pt x="7185" y="1858"/>
                    <a:pt x="6550" y="1858"/>
                  </a:cubicBezTo>
                  <a:cubicBezTo>
                    <a:pt x="5915" y="1858"/>
                    <a:pt x="5396" y="1344"/>
                    <a:pt x="5396" y="709"/>
                  </a:cubicBezTo>
                  <a:lnTo>
                    <a:pt x="5396" y="346"/>
                  </a:lnTo>
                  <a:cubicBezTo>
                    <a:pt x="5396" y="156"/>
                    <a:pt x="5245" y="0"/>
                    <a:pt x="50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0"/>
            <p:cNvSpPr/>
            <p:nvPr/>
          </p:nvSpPr>
          <p:spPr>
            <a:xfrm>
              <a:off x="7921350" y="3623700"/>
              <a:ext cx="114625" cy="68725"/>
            </a:xfrm>
            <a:custGeom>
              <a:rect b="b" l="l" r="r" t="t"/>
              <a:pathLst>
                <a:path extrusionOk="0" h="2749" w="4585">
                  <a:moveTo>
                    <a:pt x="308" y="1"/>
                  </a:moveTo>
                  <a:lnTo>
                    <a:pt x="1" y="891"/>
                  </a:lnTo>
                  <a:lnTo>
                    <a:pt x="796" y="891"/>
                  </a:lnTo>
                  <a:cubicBezTo>
                    <a:pt x="1409" y="891"/>
                    <a:pt x="1906" y="1388"/>
                    <a:pt x="1906" y="2001"/>
                  </a:cubicBezTo>
                  <a:lnTo>
                    <a:pt x="1906" y="2364"/>
                  </a:lnTo>
                  <a:cubicBezTo>
                    <a:pt x="1906" y="2576"/>
                    <a:pt x="2079" y="2748"/>
                    <a:pt x="2291" y="2748"/>
                  </a:cubicBezTo>
                  <a:cubicBezTo>
                    <a:pt x="2502" y="2748"/>
                    <a:pt x="2675" y="2576"/>
                    <a:pt x="2675" y="2364"/>
                  </a:cubicBezTo>
                  <a:lnTo>
                    <a:pt x="2675" y="2001"/>
                  </a:lnTo>
                  <a:cubicBezTo>
                    <a:pt x="2675" y="1388"/>
                    <a:pt x="3172" y="891"/>
                    <a:pt x="3785" y="891"/>
                  </a:cubicBezTo>
                  <a:lnTo>
                    <a:pt x="4585" y="891"/>
                  </a:lnTo>
                  <a:lnTo>
                    <a:pt x="42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 name="Google Shape;1573;p70"/>
          <p:cNvGrpSpPr/>
          <p:nvPr/>
        </p:nvGrpSpPr>
        <p:grpSpPr>
          <a:xfrm>
            <a:off x="7845063" y="2688931"/>
            <a:ext cx="266800" cy="327600"/>
            <a:chOff x="7844575" y="2763575"/>
            <a:chExt cx="266800" cy="327600"/>
          </a:xfrm>
        </p:grpSpPr>
        <p:sp>
          <p:nvSpPr>
            <p:cNvPr id="1574" name="Google Shape;1574;p70"/>
            <p:cNvSpPr/>
            <p:nvPr/>
          </p:nvSpPr>
          <p:spPr>
            <a:xfrm>
              <a:off x="7897050" y="3042975"/>
              <a:ext cx="161825" cy="48200"/>
            </a:xfrm>
            <a:custGeom>
              <a:rect b="b" l="l" r="r" t="t"/>
              <a:pathLst>
                <a:path extrusionOk="0" h="1928" w="6473">
                  <a:moveTo>
                    <a:pt x="3237" y="0"/>
                  </a:moveTo>
                  <a:cubicBezTo>
                    <a:pt x="1906" y="0"/>
                    <a:pt x="705" y="311"/>
                    <a:pt x="1" y="830"/>
                  </a:cubicBezTo>
                  <a:cubicBezTo>
                    <a:pt x="900" y="1517"/>
                    <a:pt x="2023" y="1927"/>
                    <a:pt x="3237" y="1927"/>
                  </a:cubicBezTo>
                  <a:cubicBezTo>
                    <a:pt x="4451" y="1927"/>
                    <a:pt x="5574" y="1517"/>
                    <a:pt x="6473" y="830"/>
                  </a:cubicBezTo>
                  <a:cubicBezTo>
                    <a:pt x="5773" y="311"/>
                    <a:pt x="4572" y="0"/>
                    <a:pt x="32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0"/>
            <p:cNvSpPr/>
            <p:nvPr/>
          </p:nvSpPr>
          <p:spPr>
            <a:xfrm>
              <a:off x="7844575" y="2763575"/>
              <a:ext cx="266800" cy="287200"/>
            </a:xfrm>
            <a:custGeom>
              <a:rect b="b" l="l" r="r" t="t"/>
              <a:pathLst>
                <a:path extrusionOk="0" h="11488" w="10672">
                  <a:moveTo>
                    <a:pt x="5340" y="0"/>
                  </a:moveTo>
                  <a:lnTo>
                    <a:pt x="3785" y="1970"/>
                  </a:lnTo>
                  <a:lnTo>
                    <a:pt x="2856" y="1309"/>
                  </a:lnTo>
                  <a:lnTo>
                    <a:pt x="955" y="4921"/>
                  </a:lnTo>
                  <a:cubicBezTo>
                    <a:pt x="324" y="6066"/>
                    <a:pt x="0" y="7025"/>
                    <a:pt x="0" y="7763"/>
                  </a:cubicBezTo>
                  <a:cubicBezTo>
                    <a:pt x="0" y="9211"/>
                    <a:pt x="579" y="10524"/>
                    <a:pt x="1517" y="11487"/>
                  </a:cubicBezTo>
                  <a:cubicBezTo>
                    <a:pt x="2277" y="10865"/>
                    <a:pt x="3526" y="10477"/>
                    <a:pt x="4951" y="10416"/>
                  </a:cubicBezTo>
                  <a:lnTo>
                    <a:pt x="4951" y="9371"/>
                  </a:lnTo>
                  <a:cubicBezTo>
                    <a:pt x="4683" y="9500"/>
                    <a:pt x="4385" y="9574"/>
                    <a:pt x="4074" y="9574"/>
                  </a:cubicBezTo>
                  <a:cubicBezTo>
                    <a:pt x="2968" y="9574"/>
                    <a:pt x="2070" y="8675"/>
                    <a:pt x="2070" y="7569"/>
                  </a:cubicBezTo>
                  <a:cubicBezTo>
                    <a:pt x="2070" y="6796"/>
                    <a:pt x="2515" y="6100"/>
                    <a:pt x="3193" y="5768"/>
                  </a:cubicBezTo>
                  <a:cubicBezTo>
                    <a:pt x="3323" y="4709"/>
                    <a:pt x="4225" y="3884"/>
                    <a:pt x="5318" y="3884"/>
                  </a:cubicBezTo>
                  <a:cubicBezTo>
                    <a:pt x="6411" y="3884"/>
                    <a:pt x="7306" y="4700"/>
                    <a:pt x="7440" y="5750"/>
                  </a:cubicBezTo>
                  <a:cubicBezTo>
                    <a:pt x="7738" y="5889"/>
                    <a:pt x="8006" y="6100"/>
                    <a:pt x="8200" y="6364"/>
                  </a:cubicBezTo>
                  <a:cubicBezTo>
                    <a:pt x="8464" y="6714"/>
                    <a:pt x="8602" y="7128"/>
                    <a:pt x="8602" y="7569"/>
                  </a:cubicBezTo>
                  <a:cubicBezTo>
                    <a:pt x="8602" y="8671"/>
                    <a:pt x="7703" y="9574"/>
                    <a:pt x="6602" y="9574"/>
                  </a:cubicBezTo>
                  <a:cubicBezTo>
                    <a:pt x="6290" y="9574"/>
                    <a:pt x="5992" y="9500"/>
                    <a:pt x="5720" y="9371"/>
                  </a:cubicBezTo>
                  <a:lnTo>
                    <a:pt x="5720" y="10416"/>
                  </a:lnTo>
                  <a:cubicBezTo>
                    <a:pt x="7150" y="10477"/>
                    <a:pt x="8399" y="10865"/>
                    <a:pt x="9155" y="11487"/>
                  </a:cubicBezTo>
                  <a:cubicBezTo>
                    <a:pt x="10092" y="10524"/>
                    <a:pt x="10671" y="9211"/>
                    <a:pt x="10671" y="7763"/>
                  </a:cubicBezTo>
                  <a:cubicBezTo>
                    <a:pt x="10671" y="7025"/>
                    <a:pt x="10351" y="6066"/>
                    <a:pt x="9716" y="4921"/>
                  </a:cubicBezTo>
                  <a:lnTo>
                    <a:pt x="7816" y="1305"/>
                  </a:lnTo>
                  <a:lnTo>
                    <a:pt x="6874" y="1970"/>
                  </a:lnTo>
                  <a:lnTo>
                    <a:pt x="53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0"/>
            <p:cNvSpPr/>
            <p:nvPr/>
          </p:nvSpPr>
          <p:spPr>
            <a:xfrm>
              <a:off x="7915525" y="2879875"/>
              <a:ext cx="125000" cy="103825"/>
            </a:xfrm>
            <a:custGeom>
              <a:rect b="b" l="l" r="r" t="t"/>
              <a:pathLst>
                <a:path extrusionOk="0" h="4153" w="5000">
                  <a:moveTo>
                    <a:pt x="2480" y="1"/>
                  </a:moveTo>
                  <a:cubicBezTo>
                    <a:pt x="1724" y="1"/>
                    <a:pt x="1111" y="614"/>
                    <a:pt x="1107" y="1370"/>
                  </a:cubicBezTo>
                  <a:lnTo>
                    <a:pt x="1107" y="1379"/>
                  </a:lnTo>
                  <a:lnTo>
                    <a:pt x="1111" y="1656"/>
                  </a:lnTo>
                  <a:lnTo>
                    <a:pt x="847" y="1742"/>
                  </a:lnTo>
                  <a:cubicBezTo>
                    <a:pt x="342" y="1910"/>
                    <a:pt x="1" y="2386"/>
                    <a:pt x="1" y="2917"/>
                  </a:cubicBezTo>
                  <a:cubicBezTo>
                    <a:pt x="1" y="3600"/>
                    <a:pt x="554" y="4153"/>
                    <a:pt x="1236" y="4153"/>
                  </a:cubicBezTo>
                  <a:cubicBezTo>
                    <a:pt x="1569" y="4153"/>
                    <a:pt x="1884" y="4019"/>
                    <a:pt x="2118" y="3785"/>
                  </a:cubicBezTo>
                  <a:lnTo>
                    <a:pt x="2118" y="3375"/>
                  </a:lnTo>
                  <a:lnTo>
                    <a:pt x="1197" y="2628"/>
                  </a:lnTo>
                  <a:lnTo>
                    <a:pt x="1681" y="2031"/>
                  </a:lnTo>
                  <a:lnTo>
                    <a:pt x="2118" y="2386"/>
                  </a:lnTo>
                  <a:lnTo>
                    <a:pt x="2118" y="1461"/>
                  </a:lnTo>
                  <a:lnTo>
                    <a:pt x="2882" y="1461"/>
                  </a:lnTo>
                  <a:lnTo>
                    <a:pt x="2882" y="2390"/>
                  </a:lnTo>
                  <a:lnTo>
                    <a:pt x="3306" y="2044"/>
                  </a:lnTo>
                  <a:lnTo>
                    <a:pt x="3789" y="2641"/>
                  </a:lnTo>
                  <a:lnTo>
                    <a:pt x="2882" y="3379"/>
                  </a:lnTo>
                  <a:lnTo>
                    <a:pt x="2882" y="3785"/>
                  </a:lnTo>
                  <a:cubicBezTo>
                    <a:pt x="3116" y="4019"/>
                    <a:pt x="3431" y="4153"/>
                    <a:pt x="3764" y="4153"/>
                  </a:cubicBezTo>
                  <a:cubicBezTo>
                    <a:pt x="4446" y="4153"/>
                    <a:pt x="4999" y="3600"/>
                    <a:pt x="4999" y="2917"/>
                  </a:cubicBezTo>
                  <a:cubicBezTo>
                    <a:pt x="4999" y="2368"/>
                    <a:pt x="4649" y="1893"/>
                    <a:pt x="4126" y="1733"/>
                  </a:cubicBezTo>
                  <a:lnTo>
                    <a:pt x="3854" y="1651"/>
                  </a:lnTo>
                  <a:lnTo>
                    <a:pt x="3854" y="1366"/>
                  </a:lnTo>
                  <a:cubicBezTo>
                    <a:pt x="3850" y="614"/>
                    <a:pt x="3236" y="1"/>
                    <a:pt x="24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70"/>
          <p:cNvGrpSpPr/>
          <p:nvPr/>
        </p:nvGrpSpPr>
        <p:grpSpPr>
          <a:xfrm>
            <a:off x="7814713" y="4184463"/>
            <a:ext cx="327500" cy="327275"/>
            <a:chOff x="7814550" y="4184675"/>
            <a:chExt cx="327500" cy="327275"/>
          </a:xfrm>
        </p:grpSpPr>
        <p:sp>
          <p:nvSpPr>
            <p:cNvPr id="1578" name="Google Shape;1578;p70"/>
            <p:cNvSpPr/>
            <p:nvPr/>
          </p:nvSpPr>
          <p:spPr>
            <a:xfrm>
              <a:off x="7923300" y="4241825"/>
              <a:ext cx="110075" cy="114600"/>
            </a:xfrm>
            <a:custGeom>
              <a:rect b="b" l="l" r="r" t="t"/>
              <a:pathLst>
                <a:path extrusionOk="0" h="4584" w="4403">
                  <a:moveTo>
                    <a:pt x="1604" y="1672"/>
                  </a:moveTo>
                  <a:lnTo>
                    <a:pt x="1604" y="2441"/>
                  </a:lnTo>
                  <a:lnTo>
                    <a:pt x="839" y="2441"/>
                  </a:lnTo>
                  <a:lnTo>
                    <a:pt x="839" y="1672"/>
                  </a:lnTo>
                  <a:close/>
                  <a:moveTo>
                    <a:pt x="3561" y="1672"/>
                  </a:moveTo>
                  <a:lnTo>
                    <a:pt x="3561" y="2441"/>
                  </a:lnTo>
                  <a:lnTo>
                    <a:pt x="2796" y="2441"/>
                  </a:lnTo>
                  <a:lnTo>
                    <a:pt x="2796" y="1672"/>
                  </a:lnTo>
                  <a:close/>
                  <a:moveTo>
                    <a:pt x="2200" y="0"/>
                  </a:moveTo>
                  <a:cubicBezTo>
                    <a:pt x="986" y="0"/>
                    <a:pt x="1" y="985"/>
                    <a:pt x="1" y="2199"/>
                  </a:cubicBezTo>
                  <a:lnTo>
                    <a:pt x="1" y="3357"/>
                  </a:lnTo>
                  <a:lnTo>
                    <a:pt x="968" y="3357"/>
                  </a:lnTo>
                  <a:lnTo>
                    <a:pt x="968" y="4584"/>
                  </a:lnTo>
                  <a:lnTo>
                    <a:pt x="1815" y="4584"/>
                  </a:lnTo>
                  <a:lnTo>
                    <a:pt x="1815" y="3353"/>
                  </a:lnTo>
                  <a:lnTo>
                    <a:pt x="2584" y="3353"/>
                  </a:lnTo>
                  <a:lnTo>
                    <a:pt x="2584" y="4584"/>
                  </a:lnTo>
                  <a:lnTo>
                    <a:pt x="3431" y="4584"/>
                  </a:lnTo>
                  <a:lnTo>
                    <a:pt x="3431" y="3357"/>
                  </a:lnTo>
                  <a:lnTo>
                    <a:pt x="4403" y="3357"/>
                  </a:lnTo>
                  <a:lnTo>
                    <a:pt x="4403" y="2199"/>
                  </a:lnTo>
                  <a:cubicBezTo>
                    <a:pt x="4403" y="985"/>
                    <a:pt x="3414" y="0"/>
                    <a:pt x="2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0"/>
            <p:cNvSpPr/>
            <p:nvPr/>
          </p:nvSpPr>
          <p:spPr>
            <a:xfrm>
              <a:off x="7814550" y="4184675"/>
              <a:ext cx="327500" cy="225975"/>
            </a:xfrm>
            <a:custGeom>
              <a:rect b="b" l="l" r="r" t="t"/>
              <a:pathLst>
                <a:path extrusionOk="0" h="9039" w="13100">
                  <a:moveTo>
                    <a:pt x="6550" y="1517"/>
                  </a:moveTo>
                  <a:cubicBezTo>
                    <a:pt x="8187" y="1517"/>
                    <a:pt x="9518" y="2848"/>
                    <a:pt x="9518" y="4485"/>
                  </a:cubicBezTo>
                  <a:lnTo>
                    <a:pt x="9518" y="6412"/>
                  </a:lnTo>
                  <a:lnTo>
                    <a:pt x="8550" y="6412"/>
                  </a:lnTo>
                  <a:lnTo>
                    <a:pt x="8550" y="7639"/>
                  </a:lnTo>
                  <a:lnTo>
                    <a:pt x="4554" y="7639"/>
                  </a:lnTo>
                  <a:lnTo>
                    <a:pt x="4554" y="6412"/>
                  </a:lnTo>
                  <a:lnTo>
                    <a:pt x="3582" y="6412"/>
                  </a:lnTo>
                  <a:lnTo>
                    <a:pt x="3582" y="4485"/>
                  </a:lnTo>
                  <a:cubicBezTo>
                    <a:pt x="3582" y="2848"/>
                    <a:pt x="4912" y="1517"/>
                    <a:pt x="6550" y="1517"/>
                  </a:cubicBezTo>
                  <a:close/>
                  <a:moveTo>
                    <a:pt x="6550" y="1"/>
                  </a:moveTo>
                  <a:cubicBezTo>
                    <a:pt x="5422" y="1"/>
                    <a:pt x="4346" y="424"/>
                    <a:pt x="3521" y="1193"/>
                  </a:cubicBezTo>
                  <a:cubicBezTo>
                    <a:pt x="2778" y="1884"/>
                    <a:pt x="2299" y="2796"/>
                    <a:pt x="2152" y="3790"/>
                  </a:cubicBezTo>
                  <a:cubicBezTo>
                    <a:pt x="920" y="4023"/>
                    <a:pt x="0" y="5107"/>
                    <a:pt x="0" y="6390"/>
                  </a:cubicBezTo>
                  <a:cubicBezTo>
                    <a:pt x="0" y="7850"/>
                    <a:pt x="1188" y="9038"/>
                    <a:pt x="2649" y="9038"/>
                  </a:cubicBezTo>
                  <a:lnTo>
                    <a:pt x="10455" y="9038"/>
                  </a:lnTo>
                  <a:cubicBezTo>
                    <a:pt x="11911" y="9038"/>
                    <a:pt x="13099" y="7850"/>
                    <a:pt x="13099" y="6390"/>
                  </a:cubicBezTo>
                  <a:cubicBezTo>
                    <a:pt x="13099" y="5107"/>
                    <a:pt x="12179" y="4023"/>
                    <a:pt x="10948" y="3790"/>
                  </a:cubicBezTo>
                  <a:cubicBezTo>
                    <a:pt x="10801" y="2796"/>
                    <a:pt x="10321" y="1884"/>
                    <a:pt x="9578" y="1193"/>
                  </a:cubicBezTo>
                  <a:cubicBezTo>
                    <a:pt x="8753" y="424"/>
                    <a:pt x="7677" y="1"/>
                    <a:pt x="6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0"/>
            <p:cNvSpPr/>
            <p:nvPr/>
          </p:nvSpPr>
          <p:spPr>
            <a:xfrm>
              <a:off x="7934425" y="4428550"/>
              <a:ext cx="87625" cy="83400"/>
            </a:xfrm>
            <a:custGeom>
              <a:rect b="b" l="l" r="r" t="t"/>
              <a:pathLst>
                <a:path extrusionOk="0" h="3336" w="3505">
                  <a:moveTo>
                    <a:pt x="1159" y="1"/>
                  </a:moveTo>
                  <a:cubicBezTo>
                    <a:pt x="519" y="1"/>
                    <a:pt x="1" y="519"/>
                    <a:pt x="1" y="1158"/>
                  </a:cubicBezTo>
                  <a:cubicBezTo>
                    <a:pt x="1" y="1336"/>
                    <a:pt x="44" y="1508"/>
                    <a:pt x="122" y="1668"/>
                  </a:cubicBezTo>
                  <a:cubicBezTo>
                    <a:pt x="44" y="1824"/>
                    <a:pt x="1" y="2001"/>
                    <a:pt x="1" y="2178"/>
                  </a:cubicBezTo>
                  <a:cubicBezTo>
                    <a:pt x="1" y="2817"/>
                    <a:pt x="519" y="3336"/>
                    <a:pt x="1159" y="3336"/>
                  </a:cubicBezTo>
                  <a:cubicBezTo>
                    <a:pt x="1370" y="3336"/>
                    <a:pt x="1578" y="3280"/>
                    <a:pt x="1755" y="3172"/>
                  </a:cubicBezTo>
                  <a:cubicBezTo>
                    <a:pt x="1932" y="3280"/>
                    <a:pt x="2135" y="3336"/>
                    <a:pt x="2347" y="3336"/>
                  </a:cubicBezTo>
                  <a:cubicBezTo>
                    <a:pt x="2986" y="3336"/>
                    <a:pt x="3504" y="2817"/>
                    <a:pt x="3504" y="2178"/>
                  </a:cubicBezTo>
                  <a:cubicBezTo>
                    <a:pt x="3504" y="2001"/>
                    <a:pt x="3465" y="1824"/>
                    <a:pt x="3388" y="1668"/>
                  </a:cubicBezTo>
                  <a:cubicBezTo>
                    <a:pt x="3465" y="1508"/>
                    <a:pt x="3504" y="1336"/>
                    <a:pt x="3504" y="1158"/>
                  </a:cubicBezTo>
                  <a:cubicBezTo>
                    <a:pt x="3504" y="519"/>
                    <a:pt x="2986" y="1"/>
                    <a:pt x="2347" y="1"/>
                  </a:cubicBezTo>
                  <a:cubicBezTo>
                    <a:pt x="2135" y="1"/>
                    <a:pt x="1932" y="57"/>
                    <a:pt x="1755" y="165"/>
                  </a:cubicBezTo>
                  <a:cubicBezTo>
                    <a:pt x="1578" y="57"/>
                    <a:pt x="1370" y="1"/>
                    <a:pt x="1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 name="Google Shape;1581;p70"/>
          <p:cNvGrpSpPr/>
          <p:nvPr/>
        </p:nvGrpSpPr>
        <p:grpSpPr>
          <a:xfrm>
            <a:off x="7814713" y="1219388"/>
            <a:ext cx="327500" cy="287525"/>
            <a:chOff x="7814550" y="1219000"/>
            <a:chExt cx="327500" cy="287525"/>
          </a:xfrm>
        </p:grpSpPr>
        <p:sp>
          <p:nvSpPr>
            <p:cNvPr id="1582" name="Google Shape;1582;p70"/>
            <p:cNvSpPr/>
            <p:nvPr/>
          </p:nvSpPr>
          <p:spPr>
            <a:xfrm>
              <a:off x="7814550" y="1219000"/>
              <a:ext cx="327500" cy="287525"/>
            </a:xfrm>
            <a:custGeom>
              <a:rect b="b" l="l" r="r" t="t"/>
              <a:pathLst>
                <a:path extrusionOk="0" h="11501" w="13100">
                  <a:moveTo>
                    <a:pt x="6221" y="1"/>
                  </a:moveTo>
                  <a:lnTo>
                    <a:pt x="3534" y="1707"/>
                  </a:lnTo>
                  <a:lnTo>
                    <a:pt x="2502" y="5319"/>
                  </a:lnTo>
                  <a:lnTo>
                    <a:pt x="1322" y="6619"/>
                  </a:lnTo>
                  <a:lnTo>
                    <a:pt x="3716" y="7509"/>
                  </a:lnTo>
                  <a:lnTo>
                    <a:pt x="4545" y="9488"/>
                  </a:lnTo>
                  <a:lnTo>
                    <a:pt x="3837" y="9786"/>
                  </a:lnTo>
                  <a:lnTo>
                    <a:pt x="3137" y="8114"/>
                  </a:lnTo>
                  <a:lnTo>
                    <a:pt x="1024" y="7328"/>
                  </a:lnTo>
                  <a:lnTo>
                    <a:pt x="765" y="10732"/>
                  </a:lnTo>
                  <a:lnTo>
                    <a:pt x="0" y="10732"/>
                  </a:lnTo>
                  <a:lnTo>
                    <a:pt x="0" y="11501"/>
                  </a:lnTo>
                  <a:lnTo>
                    <a:pt x="13099" y="11501"/>
                  </a:lnTo>
                  <a:lnTo>
                    <a:pt x="13099" y="10732"/>
                  </a:lnTo>
                  <a:lnTo>
                    <a:pt x="11823" y="10732"/>
                  </a:lnTo>
                  <a:lnTo>
                    <a:pt x="11060" y="8252"/>
                  </a:lnTo>
                  <a:lnTo>
                    <a:pt x="10516" y="7742"/>
                  </a:lnTo>
                  <a:lnTo>
                    <a:pt x="9328" y="8477"/>
                  </a:lnTo>
                  <a:lnTo>
                    <a:pt x="8917" y="9613"/>
                  </a:lnTo>
                  <a:lnTo>
                    <a:pt x="8196" y="9349"/>
                  </a:lnTo>
                  <a:lnTo>
                    <a:pt x="8701" y="7963"/>
                  </a:lnTo>
                  <a:lnTo>
                    <a:pt x="9937" y="7194"/>
                  </a:lnTo>
                  <a:lnTo>
                    <a:pt x="9306" y="6606"/>
                  </a:lnTo>
                  <a:lnTo>
                    <a:pt x="9008" y="4165"/>
                  </a:lnTo>
                  <a:lnTo>
                    <a:pt x="7833" y="3362"/>
                  </a:lnTo>
                  <a:lnTo>
                    <a:pt x="6204" y="4675"/>
                  </a:lnTo>
                  <a:lnTo>
                    <a:pt x="6537" y="6006"/>
                  </a:lnTo>
                  <a:lnTo>
                    <a:pt x="5789" y="6191"/>
                  </a:lnTo>
                  <a:lnTo>
                    <a:pt x="5344" y="4390"/>
                  </a:lnTo>
                  <a:lnTo>
                    <a:pt x="7349" y="2765"/>
                  </a:lnTo>
                  <a:lnTo>
                    <a:pt x="6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0"/>
            <p:cNvSpPr/>
            <p:nvPr/>
          </p:nvSpPr>
          <p:spPr>
            <a:xfrm>
              <a:off x="8072250" y="1321075"/>
              <a:ext cx="63625" cy="70975"/>
            </a:xfrm>
            <a:custGeom>
              <a:rect b="b" l="l" r="r" t="t"/>
              <a:pathLst>
                <a:path extrusionOk="0" h="2839" w="2545">
                  <a:moveTo>
                    <a:pt x="1344" y="0"/>
                  </a:moveTo>
                  <a:lnTo>
                    <a:pt x="0" y="735"/>
                  </a:lnTo>
                  <a:lnTo>
                    <a:pt x="0" y="2467"/>
                  </a:lnTo>
                  <a:lnTo>
                    <a:pt x="1728" y="2838"/>
                  </a:lnTo>
                  <a:lnTo>
                    <a:pt x="2545" y="821"/>
                  </a:lnTo>
                  <a:lnTo>
                    <a:pt x="1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0"/>
            <p:cNvSpPr/>
            <p:nvPr/>
          </p:nvSpPr>
          <p:spPr>
            <a:xfrm>
              <a:off x="8025575" y="1236175"/>
              <a:ext cx="61700" cy="68400"/>
            </a:xfrm>
            <a:custGeom>
              <a:rect b="b" l="l" r="r" t="t"/>
              <a:pathLst>
                <a:path extrusionOk="0" h="2736" w="2468">
                  <a:moveTo>
                    <a:pt x="1660" y="0"/>
                  </a:moveTo>
                  <a:lnTo>
                    <a:pt x="148" y="376"/>
                  </a:lnTo>
                  <a:lnTo>
                    <a:pt x="1" y="1862"/>
                  </a:lnTo>
                  <a:lnTo>
                    <a:pt x="1068" y="2735"/>
                  </a:lnTo>
                  <a:lnTo>
                    <a:pt x="2468" y="1564"/>
                  </a:lnTo>
                  <a:lnTo>
                    <a:pt x="1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70"/>
          <p:cNvGrpSpPr/>
          <p:nvPr/>
        </p:nvGrpSpPr>
        <p:grpSpPr>
          <a:xfrm>
            <a:off x="7832263" y="1934541"/>
            <a:ext cx="292400" cy="327475"/>
            <a:chOff x="7831825" y="2005925"/>
            <a:chExt cx="292400" cy="327475"/>
          </a:xfrm>
        </p:grpSpPr>
        <p:sp>
          <p:nvSpPr>
            <p:cNvPr id="1586" name="Google Shape;1586;p70"/>
            <p:cNvSpPr/>
            <p:nvPr/>
          </p:nvSpPr>
          <p:spPr>
            <a:xfrm>
              <a:off x="7831825" y="2005925"/>
              <a:ext cx="292400" cy="167850"/>
            </a:xfrm>
            <a:custGeom>
              <a:rect b="b" l="l" r="r" t="t"/>
              <a:pathLst>
                <a:path extrusionOk="0" h="6714" w="11696">
                  <a:moveTo>
                    <a:pt x="5850" y="0"/>
                  </a:moveTo>
                  <a:cubicBezTo>
                    <a:pt x="4761" y="0"/>
                    <a:pt x="3768" y="601"/>
                    <a:pt x="3258" y="1551"/>
                  </a:cubicBezTo>
                  <a:cubicBezTo>
                    <a:pt x="2822" y="1599"/>
                    <a:pt x="2411" y="1789"/>
                    <a:pt x="2087" y="2091"/>
                  </a:cubicBezTo>
                  <a:cubicBezTo>
                    <a:pt x="1785" y="2376"/>
                    <a:pt x="1573" y="2735"/>
                    <a:pt x="1478" y="3132"/>
                  </a:cubicBezTo>
                  <a:cubicBezTo>
                    <a:pt x="640" y="3284"/>
                    <a:pt x="1" y="4022"/>
                    <a:pt x="1" y="4908"/>
                  </a:cubicBezTo>
                  <a:cubicBezTo>
                    <a:pt x="1" y="5902"/>
                    <a:pt x="808" y="6714"/>
                    <a:pt x="1806" y="6714"/>
                  </a:cubicBezTo>
                  <a:lnTo>
                    <a:pt x="9889" y="6714"/>
                  </a:lnTo>
                  <a:cubicBezTo>
                    <a:pt x="10887" y="6714"/>
                    <a:pt x="11695" y="5902"/>
                    <a:pt x="11695" y="4908"/>
                  </a:cubicBezTo>
                  <a:cubicBezTo>
                    <a:pt x="11695" y="4022"/>
                    <a:pt x="11056" y="3284"/>
                    <a:pt x="10218" y="3132"/>
                  </a:cubicBezTo>
                  <a:cubicBezTo>
                    <a:pt x="10123" y="2735"/>
                    <a:pt x="9911" y="2376"/>
                    <a:pt x="9609" y="2091"/>
                  </a:cubicBezTo>
                  <a:cubicBezTo>
                    <a:pt x="9285" y="1789"/>
                    <a:pt x="8874" y="1603"/>
                    <a:pt x="8438" y="1551"/>
                  </a:cubicBezTo>
                  <a:cubicBezTo>
                    <a:pt x="7932" y="601"/>
                    <a:pt x="6939" y="0"/>
                    <a:pt x="5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0"/>
            <p:cNvSpPr/>
            <p:nvPr/>
          </p:nvSpPr>
          <p:spPr>
            <a:xfrm>
              <a:off x="7968350" y="2194050"/>
              <a:ext cx="19250" cy="19900"/>
            </a:xfrm>
            <a:custGeom>
              <a:rect b="b" l="l" r="r" t="t"/>
              <a:pathLst>
                <a:path extrusionOk="0" h="796" w="770">
                  <a:moveTo>
                    <a:pt x="0" y="1"/>
                  </a:moveTo>
                  <a:lnTo>
                    <a:pt x="0" y="796"/>
                  </a:lnTo>
                  <a:lnTo>
                    <a:pt x="769" y="796"/>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0"/>
            <p:cNvSpPr/>
            <p:nvPr/>
          </p:nvSpPr>
          <p:spPr>
            <a:xfrm>
              <a:off x="7968350" y="2233925"/>
              <a:ext cx="19250" cy="39750"/>
            </a:xfrm>
            <a:custGeom>
              <a:rect b="b" l="l" r="r" t="t"/>
              <a:pathLst>
                <a:path extrusionOk="0" h="1590" w="770">
                  <a:moveTo>
                    <a:pt x="0" y="0"/>
                  </a:moveTo>
                  <a:lnTo>
                    <a:pt x="0" y="1590"/>
                  </a:lnTo>
                  <a:lnTo>
                    <a:pt x="769" y="1590"/>
                  </a:lnTo>
                  <a:lnTo>
                    <a:pt x="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0"/>
            <p:cNvSpPr/>
            <p:nvPr/>
          </p:nvSpPr>
          <p:spPr>
            <a:xfrm>
              <a:off x="8008200" y="2194050"/>
              <a:ext cx="19250" cy="59750"/>
            </a:xfrm>
            <a:custGeom>
              <a:rect b="b" l="l" r="r" t="t"/>
              <a:pathLst>
                <a:path extrusionOk="0" h="2390" w="770">
                  <a:moveTo>
                    <a:pt x="0" y="1"/>
                  </a:moveTo>
                  <a:lnTo>
                    <a:pt x="0" y="2390"/>
                  </a:lnTo>
                  <a:lnTo>
                    <a:pt x="769" y="2390"/>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0"/>
            <p:cNvSpPr/>
            <p:nvPr/>
          </p:nvSpPr>
          <p:spPr>
            <a:xfrm>
              <a:off x="8008200" y="2273650"/>
              <a:ext cx="19250" cy="59750"/>
            </a:xfrm>
            <a:custGeom>
              <a:rect b="b" l="l" r="r" t="t"/>
              <a:pathLst>
                <a:path extrusionOk="0" h="2390" w="770">
                  <a:moveTo>
                    <a:pt x="0" y="1"/>
                  </a:moveTo>
                  <a:lnTo>
                    <a:pt x="0" y="2390"/>
                  </a:lnTo>
                  <a:lnTo>
                    <a:pt x="769" y="2390"/>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0"/>
            <p:cNvSpPr/>
            <p:nvPr/>
          </p:nvSpPr>
          <p:spPr>
            <a:xfrm>
              <a:off x="7928600" y="2194050"/>
              <a:ext cx="19250" cy="59750"/>
            </a:xfrm>
            <a:custGeom>
              <a:rect b="b" l="l" r="r" t="t"/>
              <a:pathLst>
                <a:path extrusionOk="0" h="2390" w="770">
                  <a:moveTo>
                    <a:pt x="0" y="1"/>
                  </a:moveTo>
                  <a:lnTo>
                    <a:pt x="0" y="2390"/>
                  </a:lnTo>
                  <a:lnTo>
                    <a:pt x="769" y="2390"/>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0"/>
            <p:cNvSpPr/>
            <p:nvPr/>
          </p:nvSpPr>
          <p:spPr>
            <a:xfrm>
              <a:off x="7888750" y="2194050"/>
              <a:ext cx="19250" cy="39775"/>
            </a:xfrm>
            <a:custGeom>
              <a:rect b="b" l="l" r="r" t="t"/>
              <a:pathLst>
                <a:path extrusionOk="0" h="1591" w="770">
                  <a:moveTo>
                    <a:pt x="0" y="1"/>
                  </a:moveTo>
                  <a:lnTo>
                    <a:pt x="0" y="1591"/>
                  </a:lnTo>
                  <a:lnTo>
                    <a:pt x="769" y="1591"/>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0"/>
            <p:cNvSpPr/>
            <p:nvPr/>
          </p:nvSpPr>
          <p:spPr>
            <a:xfrm>
              <a:off x="7888750" y="2253775"/>
              <a:ext cx="19250" cy="19900"/>
            </a:xfrm>
            <a:custGeom>
              <a:rect b="b" l="l" r="r" t="t"/>
              <a:pathLst>
                <a:path extrusionOk="0" h="796" w="770">
                  <a:moveTo>
                    <a:pt x="0" y="1"/>
                  </a:moveTo>
                  <a:lnTo>
                    <a:pt x="0" y="796"/>
                  </a:lnTo>
                  <a:lnTo>
                    <a:pt x="769" y="796"/>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0"/>
            <p:cNvSpPr/>
            <p:nvPr/>
          </p:nvSpPr>
          <p:spPr>
            <a:xfrm>
              <a:off x="7888750" y="2293525"/>
              <a:ext cx="19250" cy="39875"/>
            </a:xfrm>
            <a:custGeom>
              <a:rect b="b" l="l" r="r" t="t"/>
              <a:pathLst>
                <a:path extrusionOk="0" h="1595" w="770">
                  <a:moveTo>
                    <a:pt x="0" y="1"/>
                  </a:moveTo>
                  <a:lnTo>
                    <a:pt x="0" y="1595"/>
                  </a:lnTo>
                  <a:lnTo>
                    <a:pt x="769" y="1595"/>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0"/>
            <p:cNvSpPr/>
            <p:nvPr/>
          </p:nvSpPr>
          <p:spPr>
            <a:xfrm>
              <a:off x="8048050" y="2194050"/>
              <a:ext cx="19250" cy="39775"/>
            </a:xfrm>
            <a:custGeom>
              <a:rect b="b" l="l" r="r" t="t"/>
              <a:pathLst>
                <a:path extrusionOk="0" h="1591" w="770">
                  <a:moveTo>
                    <a:pt x="1" y="1"/>
                  </a:moveTo>
                  <a:lnTo>
                    <a:pt x="1" y="1591"/>
                  </a:lnTo>
                  <a:lnTo>
                    <a:pt x="770" y="1591"/>
                  </a:lnTo>
                  <a:lnTo>
                    <a:pt x="7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0"/>
            <p:cNvSpPr/>
            <p:nvPr/>
          </p:nvSpPr>
          <p:spPr>
            <a:xfrm>
              <a:off x="8048050" y="2253775"/>
              <a:ext cx="19250" cy="19900"/>
            </a:xfrm>
            <a:custGeom>
              <a:rect b="b" l="l" r="r" t="t"/>
              <a:pathLst>
                <a:path extrusionOk="0" h="796" w="770">
                  <a:moveTo>
                    <a:pt x="1" y="1"/>
                  </a:moveTo>
                  <a:lnTo>
                    <a:pt x="1" y="796"/>
                  </a:lnTo>
                  <a:lnTo>
                    <a:pt x="770" y="796"/>
                  </a:lnTo>
                  <a:lnTo>
                    <a:pt x="7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0"/>
            <p:cNvSpPr/>
            <p:nvPr/>
          </p:nvSpPr>
          <p:spPr>
            <a:xfrm>
              <a:off x="8048050" y="2293525"/>
              <a:ext cx="19250" cy="39875"/>
            </a:xfrm>
            <a:custGeom>
              <a:rect b="b" l="l" r="r" t="t"/>
              <a:pathLst>
                <a:path extrusionOk="0" h="1595" w="770">
                  <a:moveTo>
                    <a:pt x="1" y="1"/>
                  </a:moveTo>
                  <a:lnTo>
                    <a:pt x="1" y="1595"/>
                  </a:lnTo>
                  <a:lnTo>
                    <a:pt x="770" y="1595"/>
                  </a:lnTo>
                  <a:lnTo>
                    <a:pt x="7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0"/>
            <p:cNvSpPr/>
            <p:nvPr/>
          </p:nvSpPr>
          <p:spPr>
            <a:xfrm>
              <a:off x="7928600" y="2273650"/>
              <a:ext cx="19250" cy="59750"/>
            </a:xfrm>
            <a:custGeom>
              <a:rect b="b" l="l" r="r" t="t"/>
              <a:pathLst>
                <a:path extrusionOk="0" h="2390" w="770">
                  <a:moveTo>
                    <a:pt x="0" y="1"/>
                  </a:moveTo>
                  <a:lnTo>
                    <a:pt x="0" y="2390"/>
                  </a:lnTo>
                  <a:lnTo>
                    <a:pt x="769" y="2390"/>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0"/>
            <p:cNvSpPr/>
            <p:nvPr/>
          </p:nvSpPr>
          <p:spPr>
            <a:xfrm>
              <a:off x="7968350" y="2293525"/>
              <a:ext cx="19250" cy="39875"/>
            </a:xfrm>
            <a:custGeom>
              <a:rect b="b" l="l" r="r" t="t"/>
              <a:pathLst>
                <a:path extrusionOk="0" h="1595" w="770">
                  <a:moveTo>
                    <a:pt x="0" y="1"/>
                  </a:moveTo>
                  <a:lnTo>
                    <a:pt x="0" y="1595"/>
                  </a:lnTo>
                  <a:lnTo>
                    <a:pt x="769" y="1595"/>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70"/>
          <p:cNvGrpSpPr/>
          <p:nvPr/>
        </p:nvGrpSpPr>
        <p:grpSpPr>
          <a:xfrm>
            <a:off x="7057307" y="3449109"/>
            <a:ext cx="327375" cy="327600"/>
            <a:chOff x="7027200" y="3486875"/>
            <a:chExt cx="327375" cy="327600"/>
          </a:xfrm>
        </p:grpSpPr>
        <p:sp>
          <p:nvSpPr>
            <p:cNvPr id="1601" name="Google Shape;1601;p70"/>
            <p:cNvSpPr/>
            <p:nvPr/>
          </p:nvSpPr>
          <p:spPr>
            <a:xfrm>
              <a:off x="7291250" y="3641525"/>
              <a:ext cx="12250" cy="12225"/>
            </a:xfrm>
            <a:custGeom>
              <a:rect b="b" l="l" r="r" t="t"/>
              <a:pathLst>
                <a:path extrusionOk="0" h="489" w="490">
                  <a:moveTo>
                    <a:pt x="247" y="1"/>
                  </a:moveTo>
                  <a:cubicBezTo>
                    <a:pt x="113" y="1"/>
                    <a:pt x="1" y="113"/>
                    <a:pt x="1" y="247"/>
                  </a:cubicBezTo>
                  <a:cubicBezTo>
                    <a:pt x="1" y="381"/>
                    <a:pt x="113" y="489"/>
                    <a:pt x="247" y="489"/>
                  </a:cubicBezTo>
                  <a:cubicBezTo>
                    <a:pt x="381" y="489"/>
                    <a:pt x="489" y="381"/>
                    <a:pt x="489" y="247"/>
                  </a:cubicBezTo>
                  <a:cubicBezTo>
                    <a:pt x="489" y="113"/>
                    <a:pt x="381" y="1"/>
                    <a:pt x="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0"/>
            <p:cNvSpPr/>
            <p:nvPr/>
          </p:nvSpPr>
          <p:spPr>
            <a:xfrm>
              <a:off x="7240500" y="3486875"/>
              <a:ext cx="114075" cy="217850"/>
            </a:xfrm>
            <a:custGeom>
              <a:rect b="b" l="l" r="r" t="t"/>
              <a:pathLst>
                <a:path extrusionOk="0" h="8714" w="4563">
                  <a:moveTo>
                    <a:pt x="2662" y="1642"/>
                  </a:moveTo>
                  <a:lnTo>
                    <a:pt x="2662" y="5495"/>
                  </a:lnTo>
                  <a:cubicBezTo>
                    <a:pt x="3029" y="5647"/>
                    <a:pt x="3288" y="6010"/>
                    <a:pt x="3288" y="6433"/>
                  </a:cubicBezTo>
                  <a:cubicBezTo>
                    <a:pt x="3288" y="6990"/>
                    <a:pt x="2835" y="7444"/>
                    <a:pt x="2277" y="7444"/>
                  </a:cubicBezTo>
                  <a:cubicBezTo>
                    <a:pt x="1716" y="7444"/>
                    <a:pt x="1262" y="6990"/>
                    <a:pt x="1262" y="6433"/>
                  </a:cubicBezTo>
                  <a:cubicBezTo>
                    <a:pt x="1262" y="6010"/>
                    <a:pt x="1521" y="5647"/>
                    <a:pt x="1893" y="5495"/>
                  </a:cubicBezTo>
                  <a:lnTo>
                    <a:pt x="1893" y="1642"/>
                  </a:lnTo>
                  <a:close/>
                  <a:moveTo>
                    <a:pt x="2277" y="0"/>
                  </a:moveTo>
                  <a:cubicBezTo>
                    <a:pt x="1435" y="0"/>
                    <a:pt x="752" y="687"/>
                    <a:pt x="752" y="1525"/>
                  </a:cubicBezTo>
                  <a:lnTo>
                    <a:pt x="752" y="4731"/>
                  </a:lnTo>
                  <a:cubicBezTo>
                    <a:pt x="294" y="5163"/>
                    <a:pt x="35" y="5746"/>
                    <a:pt x="26" y="6372"/>
                  </a:cubicBezTo>
                  <a:lnTo>
                    <a:pt x="22" y="6372"/>
                  </a:lnTo>
                  <a:cubicBezTo>
                    <a:pt x="0" y="7591"/>
                    <a:pt x="938" y="8610"/>
                    <a:pt x="2135" y="8710"/>
                  </a:cubicBezTo>
                  <a:cubicBezTo>
                    <a:pt x="2165" y="8714"/>
                    <a:pt x="2191" y="8714"/>
                    <a:pt x="2221" y="8714"/>
                  </a:cubicBezTo>
                  <a:lnTo>
                    <a:pt x="2277" y="8714"/>
                  </a:lnTo>
                  <a:cubicBezTo>
                    <a:pt x="2886" y="8714"/>
                    <a:pt x="3461" y="8476"/>
                    <a:pt x="3893" y="8044"/>
                  </a:cubicBezTo>
                  <a:cubicBezTo>
                    <a:pt x="4325" y="7612"/>
                    <a:pt x="4563" y="7042"/>
                    <a:pt x="4563" y="6433"/>
                  </a:cubicBezTo>
                  <a:cubicBezTo>
                    <a:pt x="4563" y="5776"/>
                    <a:pt x="4286" y="5167"/>
                    <a:pt x="3802" y="4731"/>
                  </a:cubicBezTo>
                  <a:lnTo>
                    <a:pt x="3802" y="1525"/>
                  </a:lnTo>
                  <a:cubicBezTo>
                    <a:pt x="3802" y="687"/>
                    <a:pt x="3120" y="0"/>
                    <a:pt x="2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0"/>
            <p:cNvSpPr/>
            <p:nvPr/>
          </p:nvSpPr>
          <p:spPr>
            <a:xfrm>
              <a:off x="7029900" y="3736000"/>
              <a:ext cx="301025" cy="40025"/>
            </a:xfrm>
            <a:custGeom>
              <a:rect b="b" l="l" r="r" t="t"/>
              <a:pathLst>
                <a:path extrusionOk="0" h="1601" w="12041">
                  <a:moveTo>
                    <a:pt x="1307" y="0"/>
                  </a:moveTo>
                  <a:cubicBezTo>
                    <a:pt x="978" y="0"/>
                    <a:pt x="650" y="110"/>
                    <a:pt x="376" y="330"/>
                  </a:cubicBezTo>
                  <a:lnTo>
                    <a:pt x="0" y="637"/>
                  </a:lnTo>
                  <a:lnTo>
                    <a:pt x="372" y="1103"/>
                  </a:lnTo>
                  <a:cubicBezTo>
                    <a:pt x="648" y="881"/>
                    <a:pt x="979" y="770"/>
                    <a:pt x="1309" y="770"/>
                  </a:cubicBezTo>
                  <a:cubicBezTo>
                    <a:pt x="1640" y="770"/>
                    <a:pt x="1970" y="881"/>
                    <a:pt x="2247" y="1103"/>
                  </a:cubicBezTo>
                  <a:cubicBezTo>
                    <a:pt x="2648" y="1423"/>
                    <a:pt x="3150" y="1600"/>
                    <a:pt x="3664" y="1600"/>
                  </a:cubicBezTo>
                  <a:cubicBezTo>
                    <a:pt x="4173" y="1600"/>
                    <a:pt x="4679" y="1423"/>
                    <a:pt x="5081" y="1103"/>
                  </a:cubicBezTo>
                  <a:cubicBezTo>
                    <a:pt x="5355" y="881"/>
                    <a:pt x="5686" y="770"/>
                    <a:pt x="6016" y="770"/>
                  </a:cubicBezTo>
                  <a:cubicBezTo>
                    <a:pt x="6346" y="770"/>
                    <a:pt x="6677" y="881"/>
                    <a:pt x="6951" y="1103"/>
                  </a:cubicBezTo>
                  <a:cubicBezTo>
                    <a:pt x="7353" y="1423"/>
                    <a:pt x="7859" y="1600"/>
                    <a:pt x="8368" y="1600"/>
                  </a:cubicBezTo>
                  <a:cubicBezTo>
                    <a:pt x="8882" y="1600"/>
                    <a:pt x="9388" y="1423"/>
                    <a:pt x="9785" y="1103"/>
                  </a:cubicBezTo>
                  <a:cubicBezTo>
                    <a:pt x="10062" y="881"/>
                    <a:pt x="10392" y="770"/>
                    <a:pt x="10723" y="770"/>
                  </a:cubicBezTo>
                  <a:cubicBezTo>
                    <a:pt x="11053" y="770"/>
                    <a:pt x="11384" y="881"/>
                    <a:pt x="11660" y="1103"/>
                  </a:cubicBezTo>
                  <a:lnTo>
                    <a:pt x="12041" y="628"/>
                  </a:lnTo>
                  <a:lnTo>
                    <a:pt x="11660" y="334"/>
                  </a:lnTo>
                  <a:cubicBezTo>
                    <a:pt x="11384" y="112"/>
                    <a:pt x="11053" y="1"/>
                    <a:pt x="10723" y="1"/>
                  </a:cubicBezTo>
                  <a:cubicBezTo>
                    <a:pt x="10392" y="1"/>
                    <a:pt x="10062" y="112"/>
                    <a:pt x="9785" y="334"/>
                  </a:cubicBezTo>
                  <a:cubicBezTo>
                    <a:pt x="9427" y="624"/>
                    <a:pt x="8982" y="792"/>
                    <a:pt x="8524" y="823"/>
                  </a:cubicBezTo>
                  <a:cubicBezTo>
                    <a:pt x="8472" y="829"/>
                    <a:pt x="8421" y="832"/>
                    <a:pt x="8370" y="832"/>
                  </a:cubicBezTo>
                  <a:cubicBezTo>
                    <a:pt x="8320" y="832"/>
                    <a:pt x="8269" y="829"/>
                    <a:pt x="8217" y="823"/>
                  </a:cubicBezTo>
                  <a:cubicBezTo>
                    <a:pt x="7759" y="792"/>
                    <a:pt x="7314" y="620"/>
                    <a:pt x="6951" y="334"/>
                  </a:cubicBezTo>
                  <a:cubicBezTo>
                    <a:pt x="6677" y="112"/>
                    <a:pt x="6346" y="1"/>
                    <a:pt x="6016" y="1"/>
                  </a:cubicBezTo>
                  <a:cubicBezTo>
                    <a:pt x="5686" y="1"/>
                    <a:pt x="5355" y="112"/>
                    <a:pt x="5081" y="334"/>
                  </a:cubicBezTo>
                  <a:cubicBezTo>
                    <a:pt x="4718" y="624"/>
                    <a:pt x="4273" y="792"/>
                    <a:pt x="3815" y="823"/>
                  </a:cubicBezTo>
                  <a:cubicBezTo>
                    <a:pt x="3765" y="829"/>
                    <a:pt x="3714" y="832"/>
                    <a:pt x="3664" y="832"/>
                  </a:cubicBezTo>
                  <a:cubicBezTo>
                    <a:pt x="3613" y="832"/>
                    <a:pt x="3562" y="829"/>
                    <a:pt x="3512" y="823"/>
                  </a:cubicBezTo>
                  <a:cubicBezTo>
                    <a:pt x="3050" y="792"/>
                    <a:pt x="2605" y="620"/>
                    <a:pt x="2247" y="334"/>
                  </a:cubicBezTo>
                  <a:cubicBezTo>
                    <a:pt x="1969" y="111"/>
                    <a:pt x="1638" y="0"/>
                    <a:pt x="1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0"/>
            <p:cNvSpPr/>
            <p:nvPr/>
          </p:nvSpPr>
          <p:spPr>
            <a:xfrm>
              <a:off x="7168900" y="3641200"/>
              <a:ext cx="23775" cy="35125"/>
            </a:xfrm>
            <a:custGeom>
              <a:rect b="b" l="l" r="r" t="t"/>
              <a:pathLst>
                <a:path extrusionOk="0" h="1405" w="951">
                  <a:moveTo>
                    <a:pt x="475" y="1"/>
                  </a:moveTo>
                  <a:cubicBezTo>
                    <a:pt x="203" y="411"/>
                    <a:pt x="0" y="796"/>
                    <a:pt x="0" y="930"/>
                  </a:cubicBezTo>
                  <a:cubicBezTo>
                    <a:pt x="0" y="1193"/>
                    <a:pt x="216" y="1405"/>
                    <a:pt x="475" y="1405"/>
                  </a:cubicBezTo>
                  <a:cubicBezTo>
                    <a:pt x="739" y="1405"/>
                    <a:pt x="951" y="1193"/>
                    <a:pt x="951" y="930"/>
                  </a:cubicBezTo>
                  <a:cubicBezTo>
                    <a:pt x="951" y="796"/>
                    <a:pt x="752" y="411"/>
                    <a:pt x="4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0"/>
            <p:cNvSpPr/>
            <p:nvPr/>
          </p:nvSpPr>
          <p:spPr>
            <a:xfrm>
              <a:off x="7058825" y="3530400"/>
              <a:ext cx="218200" cy="207225"/>
            </a:xfrm>
            <a:custGeom>
              <a:rect b="b" l="l" r="r" t="t"/>
              <a:pathLst>
                <a:path extrusionOk="0" h="8289" w="8728">
                  <a:moveTo>
                    <a:pt x="4878" y="3141"/>
                  </a:moveTo>
                  <a:lnTo>
                    <a:pt x="5185" y="3534"/>
                  </a:lnTo>
                  <a:cubicBezTo>
                    <a:pt x="5405" y="3824"/>
                    <a:pt x="6123" y="4804"/>
                    <a:pt x="6123" y="5362"/>
                  </a:cubicBezTo>
                  <a:cubicBezTo>
                    <a:pt x="6123" y="6048"/>
                    <a:pt x="5565" y="6606"/>
                    <a:pt x="4878" y="6606"/>
                  </a:cubicBezTo>
                  <a:cubicBezTo>
                    <a:pt x="4192" y="6606"/>
                    <a:pt x="3634" y="6048"/>
                    <a:pt x="3634" y="5362"/>
                  </a:cubicBezTo>
                  <a:cubicBezTo>
                    <a:pt x="3634" y="4800"/>
                    <a:pt x="4356" y="3824"/>
                    <a:pt x="4576" y="3534"/>
                  </a:cubicBezTo>
                  <a:lnTo>
                    <a:pt x="4878" y="3141"/>
                  </a:lnTo>
                  <a:close/>
                  <a:moveTo>
                    <a:pt x="6075" y="0"/>
                  </a:moveTo>
                  <a:lnTo>
                    <a:pt x="2558" y="1936"/>
                  </a:lnTo>
                  <a:lnTo>
                    <a:pt x="1755" y="5305"/>
                  </a:lnTo>
                  <a:lnTo>
                    <a:pt x="554" y="5038"/>
                  </a:lnTo>
                  <a:lnTo>
                    <a:pt x="1" y="7465"/>
                  </a:lnTo>
                  <a:cubicBezTo>
                    <a:pt x="53" y="7461"/>
                    <a:pt x="100" y="7457"/>
                    <a:pt x="152" y="7457"/>
                  </a:cubicBezTo>
                  <a:cubicBezTo>
                    <a:pt x="662" y="7457"/>
                    <a:pt x="1167" y="7634"/>
                    <a:pt x="1569" y="7958"/>
                  </a:cubicBezTo>
                  <a:cubicBezTo>
                    <a:pt x="1846" y="8178"/>
                    <a:pt x="2176" y="8288"/>
                    <a:pt x="2506" y="8288"/>
                  </a:cubicBezTo>
                  <a:cubicBezTo>
                    <a:pt x="2836" y="8288"/>
                    <a:pt x="3165" y="8178"/>
                    <a:pt x="3440" y="7958"/>
                  </a:cubicBezTo>
                  <a:cubicBezTo>
                    <a:pt x="3842" y="7638"/>
                    <a:pt x="4347" y="7461"/>
                    <a:pt x="4857" y="7461"/>
                  </a:cubicBezTo>
                  <a:cubicBezTo>
                    <a:pt x="5371" y="7461"/>
                    <a:pt x="5876" y="7634"/>
                    <a:pt x="6274" y="7958"/>
                  </a:cubicBezTo>
                  <a:cubicBezTo>
                    <a:pt x="6550" y="8178"/>
                    <a:pt x="6881" y="8288"/>
                    <a:pt x="7211" y="8288"/>
                  </a:cubicBezTo>
                  <a:cubicBezTo>
                    <a:pt x="7542" y="8288"/>
                    <a:pt x="7872" y="8178"/>
                    <a:pt x="8149" y="7958"/>
                  </a:cubicBezTo>
                  <a:cubicBezTo>
                    <a:pt x="8326" y="7815"/>
                    <a:pt x="8520" y="7703"/>
                    <a:pt x="8728" y="7621"/>
                  </a:cubicBezTo>
                  <a:cubicBezTo>
                    <a:pt x="7436" y="7241"/>
                    <a:pt x="6499" y="6027"/>
                    <a:pt x="6520" y="4618"/>
                  </a:cubicBezTo>
                  <a:cubicBezTo>
                    <a:pt x="6533" y="3875"/>
                    <a:pt x="6805" y="3180"/>
                    <a:pt x="7293" y="2631"/>
                  </a:cubicBezTo>
                  <a:lnTo>
                    <a:pt x="60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0"/>
            <p:cNvSpPr/>
            <p:nvPr/>
          </p:nvSpPr>
          <p:spPr>
            <a:xfrm>
              <a:off x="7027200" y="3774475"/>
              <a:ext cx="306200" cy="40000"/>
            </a:xfrm>
            <a:custGeom>
              <a:rect b="b" l="l" r="r" t="t"/>
              <a:pathLst>
                <a:path extrusionOk="0" h="1600" w="12248">
                  <a:moveTo>
                    <a:pt x="1417" y="1"/>
                  </a:moveTo>
                  <a:cubicBezTo>
                    <a:pt x="903" y="1"/>
                    <a:pt x="402" y="178"/>
                    <a:pt x="0" y="502"/>
                  </a:cubicBezTo>
                  <a:lnTo>
                    <a:pt x="480" y="1098"/>
                  </a:lnTo>
                  <a:cubicBezTo>
                    <a:pt x="756" y="878"/>
                    <a:pt x="1087" y="768"/>
                    <a:pt x="1417" y="768"/>
                  </a:cubicBezTo>
                  <a:cubicBezTo>
                    <a:pt x="1748" y="768"/>
                    <a:pt x="2078" y="878"/>
                    <a:pt x="2355" y="1098"/>
                  </a:cubicBezTo>
                  <a:cubicBezTo>
                    <a:pt x="2756" y="1422"/>
                    <a:pt x="3258" y="1599"/>
                    <a:pt x="3772" y="1599"/>
                  </a:cubicBezTo>
                  <a:cubicBezTo>
                    <a:pt x="4286" y="1599"/>
                    <a:pt x="4787" y="1422"/>
                    <a:pt x="5189" y="1098"/>
                  </a:cubicBezTo>
                  <a:cubicBezTo>
                    <a:pt x="5465" y="878"/>
                    <a:pt x="5796" y="768"/>
                    <a:pt x="6126" y="768"/>
                  </a:cubicBezTo>
                  <a:cubicBezTo>
                    <a:pt x="6457" y="768"/>
                    <a:pt x="6787" y="878"/>
                    <a:pt x="7064" y="1098"/>
                  </a:cubicBezTo>
                  <a:cubicBezTo>
                    <a:pt x="7461" y="1422"/>
                    <a:pt x="7967" y="1599"/>
                    <a:pt x="8481" y="1599"/>
                  </a:cubicBezTo>
                  <a:cubicBezTo>
                    <a:pt x="8990" y="1599"/>
                    <a:pt x="9496" y="1422"/>
                    <a:pt x="9893" y="1098"/>
                  </a:cubicBezTo>
                  <a:cubicBezTo>
                    <a:pt x="10170" y="878"/>
                    <a:pt x="10500" y="768"/>
                    <a:pt x="10831" y="768"/>
                  </a:cubicBezTo>
                  <a:cubicBezTo>
                    <a:pt x="11161" y="768"/>
                    <a:pt x="11492" y="878"/>
                    <a:pt x="11768" y="1098"/>
                  </a:cubicBezTo>
                  <a:lnTo>
                    <a:pt x="12248" y="502"/>
                  </a:lnTo>
                  <a:cubicBezTo>
                    <a:pt x="11850" y="178"/>
                    <a:pt x="11345" y="1"/>
                    <a:pt x="10831" y="1"/>
                  </a:cubicBezTo>
                  <a:cubicBezTo>
                    <a:pt x="10321" y="1"/>
                    <a:pt x="9816" y="178"/>
                    <a:pt x="9414" y="502"/>
                  </a:cubicBezTo>
                  <a:cubicBezTo>
                    <a:pt x="9139" y="722"/>
                    <a:pt x="8809" y="832"/>
                    <a:pt x="8478" y="832"/>
                  </a:cubicBezTo>
                  <a:cubicBezTo>
                    <a:pt x="8148" y="832"/>
                    <a:pt x="7818" y="722"/>
                    <a:pt x="7543" y="502"/>
                  </a:cubicBezTo>
                  <a:cubicBezTo>
                    <a:pt x="7141" y="178"/>
                    <a:pt x="6636" y="1"/>
                    <a:pt x="6126" y="1"/>
                  </a:cubicBezTo>
                  <a:cubicBezTo>
                    <a:pt x="5612" y="1"/>
                    <a:pt x="5107" y="178"/>
                    <a:pt x="4709" y="502"/>
                  </a:cubicBezTo>
                  <a:cubicBezTo>
                    <a:pt x="4433" y="722"/>
                    <a:pt x="4102" y="832"/>
                    <a:pt x="3772" y="832"/>
                  </a:cubicBezTo>
                  <a:cubicBezTo>
                    <a:pt x="3441" y="832"/>
                    <a:pt x="3111" y="722"/>
                    <a:pt x="2834" y="502"/>
                  </a:cubicBezTo>
                  <a:cubicBezTo>
                    <a:pt x="2432" y="178"/>
                    <a:pt x="1931" y="1"/>
                    <a:pt x="14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70"/>
          <p:cNvGrpSpPr/>
          <p:nvPr/>
        </p:nvGrpSpPr>
        <p:grpSpPr>
          <a:xfrm>
            <a:off x="7057682" y="2706369"/>
            <a:ext cx="326625" cy="327600"/>
            <a:chOff x="7027200" y="2763575"/>
            <a:chExt cx="326625" cy="327600"/>
          </a:xfrm>
        </p:grpSpPr>
        <p:sp>
          <p:nvSpPr>
            <p:cNvPr id="1608" name="Google Shape;1608;p70"/>
            <p:cNvSpPr/>
            <p:nvPr/>
          </p:nvSpPr>
          <p:spPr>
            <a:xfrm>
              <a:off x="7115650" y="2896200"/>
              <a:ext cx="28975" cy="45175"/>
            </a:xfrm>
            <a:custGeom>
              <a:rect b="b" l="l" r="r" t="t"/>
              <a:pathLst>
                <a:path extrusionOk="0" h="1807" w="1159">
                  <a:moveTo>
                    <a:pt x="173" y="0"/>
                  </a:moveTo>
                  <a:lnTo>
                    <a:pt x="0" y="1806"/>
                  </a:lnTo>
                  <a:lnTo>
                    <a:pt x="990" y="1806"/>
                  </a:lnTo>
                  <a:lnTo>
                    <a:pt x="1158" y="95"/>
                  </a:lnTo>
                  <a:lnTo>
                    <a:pt x="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0"/>
            <p:cNvSpPr/>
            <p:nvPr/>
          </p:nvSpPr>
          <p:spPr>
            <a:xfrm>
              <a:off x="7035825" y="2763575"/>
              <a:ext cx="199525" cy="210950"/>
            </a:xfrm>
            <a:custGeom>
              <a:rect b="b" l="l" r="r" t="t"/>
              <a:pathLst>
                <a:path extrusionOk="0" h="8438" w="7981">
                  <a:moveTo>
                    <a:pt x="4368" y="0"/>
                  </a:moveTo>
                  <a:lnTo>
                    <a:pt x="1" y="3603"/>
                  </a:lnTo>
                  <a:lnTo>
                    <a:pt x="489" y="4195"/>
                  </a:lnTo>
                  <a:lnTo>
                    <a:pt x="891" y="3862"/>
                  </a:lnTo>
                  <a:lnTo>
                    <a:pt x="575" y="7111"/>
                  </a:lnTo>
                  <a:lnTo>
                    <a:pt x="2420" y="7111"/>
                  </a:lnTo>
                  <a:lnTo>
                    <a:pt x="2675" y="4467"/>
                  </a:lnTo>
                  <a:lnTo>
                    <a:pt x="5185" y="4709"/>
                  </a:lnTo>
                  <a:lnTo>
                    <a:pt x="4956" y="7111"/>
                  </a:lnTo>
                  <a:lnTo>
                    <a:pt x="5587" y="7111"/>
                  </a:lnTo>
                  <a:lnTo>
                    <a:pt x="4991" y="8260"/>
                  </a:lnTo>
                  <a:lnTo>
                    <a:pt x="6667" y="8433"/>
                  </a:lnTo>
                  <a:lnTo>
                    <a:pt x="6667" y="8437"/>
                  </a:lnTo>
                  <a:lnTo>
                    <a:pt x="7051" y="4454"/>
                  </a:lnTo>
                  <a:lnTo>
                    <a:pt x="7388" y="4860"/>
                  </a:lnTo>
                  <a:lnTo>
                    <a:pt x="7980" y="4372"/>
                  </a:lnTo>
                  <a:lnTo>
                    <a:pt x="43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0"/>
            <p:cNvSpPr/>
            <p:nvPr/>
          </p:nvSpPr>
          <p:spPr>
            <a:xfrm>
              <a:off x="7027200" y="2960575"/>
              <a:ext cx="326625" cy="130600"/>
            </a:xfrm>
            <a:custGeom>
              <a:rect b="b" l="l" r="r" t="t"/>
              <a:pathLst>
                <a:path extrusionOk="0" h="5224" w="13065">
                  <a:moveTo>
                    <a:pt x="0" y="0"/>
                  </a:moveTo>
                  <a:lnTo>
                    <a:pt x="0" y="5223"/>
                  </a:lnTo>
                  <a:lnTo>
                    <a:pt x="13064" y="5223"/>
                  </a:lnTo>
                  <a:lnTo>
                    <a:pt x="13064" y="0"/>
                  </a:lnTo>
                  <a:lnTo>
                    <a:pt x="8818" y="0"/>
                  </a:lnTo>
                  <a:lnTo>
                    <a:pt x="8131" y="661"/>
                  </a:lnTo>
                  <a:lnTo>
                    <a:pt x="9142" y="1266"/>
                  </a:lnTo>
                  <a:lnTo>
                    <a:pt x="5612" y="3858"/>
                  </a:lnTo>
                  <a:lnTo>
                    <a:pt x="6027" y="1590"/>
                  </a:lnTo>
                  <a:lnTo>
                    <a:pt x="4299" y="717"/>
                  </a:lnTo>
                  <a:lnTo>
                    <a:pt x="46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 name="Google Shape;1611;p70"/>
          <p:cNvGrpSpPr/>
          <p:nvPr/>
        </p:nvGrpSpPr>
        <p:grpSpPr>
          <a:xfrm>
            <a:off x="7055569" y="4199425"/>
            <a:ext cx="330850" cy="297350"/>
            <a:chOff x="7025250" y="4199700"/>
            <a:chExt cx="330850" cy="297350"/>
          </a:xfrm>
        </p:grpSpPr>
        <p:sp>
          <p:nvSpPr>
            <p:cNvPr id="1612" name="Google Shape;1612;p70"/>
            <p:cNvSpPr/>
            <p:nvPr/>
          </p:nvSpPr>
          <p:spPr>
            <a:xfrm>
              <a:off x="7137800" y="4330275"/>
              <a:ext cx="29075" cy="40725"/>
            </a:xfrm>
            <a:custGeom>
              <a:rect b="b" l="l" r="r" t="t"/>
              <a:pathLst>
                <a:path extrusionOk="0" h="1629" w="1163">
                  <a:moveTo>
                    <a:pt x="648" y="0"/>
                  </a:moveTo>
                  <a:lnTo>
                    <a:pt x="0" y="1137"/>
                  </a:lnTo>
                  <a:lnTo>
                    <a:pt x="436" y="1629"/>
                  </a:lnTo>
                  <a:lnTo>
                    <a:pt x="1162" y="903"/>
                  </a:lnTo>
                  <a:lnTo>
                    <a:pt x="6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0"/>
            <p:cNvSpPr/>
            <p:nvPr/>
          </p:nvSpPr>
          <p:spPr>
            <a:xfrm>
              <a:off x="7091350" y="4370125"/>
              <a:ext cx="126600" cy="72925"/>
            </a:xfrm>
            <a:custGeom>
              <a:rect b="b" l="l" r="r" t="t"/>
              <a:pathLst>
                <a:path extrusionOk="0" h="2917" w="5064">
                  <a:moveTo>
                    <a:pt x="3413" y="0"/>
                  </a:moveTo>
                  <a:lnTo>
                    <a:pt x="2260" y="1154"/>
                  </a:lnTo>
                  <a:lnTo>
                    <a:pt x="1456" y="247"/>
                  </a:lnTo>
                  <a:lnTo>
                    <a:pt x="26" y="2765"/>
                  </a:lnTo>
                  <a:cubicBezTo>
                    <a:pt x="0" y="2804"/>
                    <a:pt x="13" y="2843"/>
                    <a:pt x="26" y="2865"/>
                  </a:cubicBezTo>
                  <a:cubicBezTo>
                    <a:pt x="39" y="2886"/>
                    <a:pt x="65" y="2917"/>
                    <a:pt x="113" y="2917"/>
                  </a:cubicBezTo>
                  <a:lnTo>
                    <a:pt x="5064" y="2917"/>
                  </a:lnTo>
                  <a:lnTo>
                    <a:pt x="34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0"/>
            <p:cNvSpPr/>
            <p:nvPr/>
          </p:nvSpPr>
          <p:spPr>
            <a:xfrm>
              <a:off x="7165125" y="4268600"/>
              <a:ext cx="124750" cy="174450"/>
            </a:xfrm>
            <a:custGeom>
              <a:rect b="b" l="l" r="r" t="t"/>
              <a:pathLst>
                <a:path extrusionOk="0" h="6978" w="4990">
                  <a:moveTo>
                    <a:pt x="1884" y="2411"/>
                  </a:moveTo>
                  <a:lnTo>
                    <a:pt x="2251" y="3063"/>
                  </a:lnTo>
                  <a:lnTo>
                    <a:pt x="1581" y="3444"/>
                  </a:lnTo>
                  <a:lnTo>
                    <a:pt x="1214" y="2791"/>
                  </a:lnTo>
                  <a:lnTo>
                    <a:pt x="1884" y="2411"/>
                  </a:lnTo>
                  <a:close/>
                  <a:moveTo>
                    <a:pt x="2618" y="3720"/>
                  </a:moveTo>
                  <a:lnTo>
                    <a:pt x="2990" y="4372"/>
                  </a:lnTo>
                  <a:lnTo>
                    <a:pt x="2320" y="4748"/>
                  </a:lnTo>
                  <a:lnTo>
                    <a:pt x="1953" y="4096"/>
                  </a:lnTo>
                  <a:lnTo>
                    <a:pt x="2618" y="3720"/>
                  </a:lnTo>
                  <a:close/>
                  <a:moveTo>
                    <a:pt x="3357" y="5025"/>
                  </a:moveTo>
                  <a:lnTo>
                    <a:pt x="3724" y="5677"/>
                  </a:lnTo>
                  <a:lnTo>
                    <a:pt x="3054" y="6053"/>
                  </a:lnTo>
                  <a:lnTo>
                    <a:pt x="2687" y="5401"/>
                  </a:lnTo>
                  <a:lnTo>
                    <a:pt x="3357" y="5025"/>
                  </a:lnTo>
                  <a:close/>
                  <a:moveTo>
                    <a:pt x="1020" y="0"/>
                  </a:moveTo>
                  <a:cubicBezTo>
                    <a:pt x="994" y="0"/>
                    <a:pt x="955" y="9"/>
                    <a:pt x="933" y="48"/>
                  </a:cubicBezTo>
                  <a:lnTo>
                    <a:pt x="0" y="1690"/>
                  </a:lnTo>
                  <a:lnTo>
                    <a:pt x="2998" y="6978"/>
                  </a:lnTo>
                  <a:lnTo>
                    <a:pt x="4877" y="6978"/>
                  </a:lnTo>
                  <a:cubicBezTo>
                    <a:pt x="4925" y="6978"/>
                    <a:pt x="4955" y="6947"/>
                    <a:pt x="4968" y="6926"/>
                  </a:cubicBezTo>
                  <a:cubicBezTo>
                    <a:pt x="4981" y="6904"/>
                    <a:pt x="4990" y="6865"/>
                    <a:pt x="4968" y="6826"/>
                  </a:cubicBezTo>
                  <a:lnTo>
                    <a:pt x="1106" y="52"/>
                  </a:lnTo>
                  <a:lnTo>
                    <a:pt x="1110" y="48"/>
                  </a:lnTo>
                  <a:cubicBezTo>
                    <a:pt x="1084" y="9"/>
                    <a:pt x="1045" y="0"/>
                    <a:pt x="10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0"/>
            <p:cNvSpPr/>
            <p:nvPr/>
          </p:nvSpPr>
          <p:spPr>
            <a:xfrm>
              <a:off x="7025250" y="4199700"/>
              <a:ext cx="330850" cy="297350"/>
            </a:xfrm>
            <a:custGeom>
              <a:rect b="b" l="l" r="r" t="t"/>
              <a:pathLst>
                <a:path extrusionOk="0" h="11894" w="13234">
                  <a:moveTo>
                    <a:pt x="6615" y="1988"/>
                  </a:moveTo>
                  <a:cubicBezTo>
                    <a:pt x="6930" y="1988"/>
                    <a:pt x="7215" y="2152"/>
                    <a:pt x="7371" y="2424"/>
                  </a:cubicBezTo>
                  <a:lnTo>
                    <a:pt x="11229" y="9202"/>
                  </a:lnTo>
                  <a:cubicBezTo>
                    <a:pt x="11384" y="9474"/>
                    <a:pt x="11384" y="9798"/>
                    <a:pt x="11224" y="10066"/>
                  </a:cubicBezTo>
                  <a:cubicBezTo>
                    <a:pt x="11069" y="10338"/>
                    <a:pt x="10788" y="10503"/>
                    <a:pt x="10472" y="10503"/>
                  </a:cubicBezTo>
                  <a:lnTo>
                    <a:pt x="2757" y="10503"/>
                  </a:lnTo>
                  <a:cubicBezTo>
                    <a:pt x="2446" y="10503"/>
                    <a:pt x="2165" y="10338"/>
                    <a:pt x="2005" y="10066"/>
                  </a:cubicBezTo>
                  <a:cubicBezTo>
                    <a:pt x="1849" y="9798"/>
                    <a:pt x="1845" y="9474"/>
                    <a:pt x="2001" y="9202"/>
                  </a:cubicBezTo>
                  <a:lnTo>
                    <a:pt x="5859" y="2424"/>
                  </a:lnTo>
                  <a:cubicBezTo>
                    <a:pt x="6018" y="2152"/>
                    <a:pt x="6299" y="1988"/>
                    <a:pt x="6615" y="1988"/>
                  </a:cubicBezTo>
                  <a:close/>
                  <a:moveTo>
                    <a:pt x="6615" y="0"/>
                  </a:moveTo>
                  <a:cubicBezTo>
                    <a:pt x="5988" y="0"/>
                    <a:pt x="5431" y="324"/>
                    <a:pt x="5120" y="869"/>
                  </a:cubicBezTo>
                  <a:lnTo>
                    <a:pt x="307" y="9323"/>
                  </a:lnTo>
                  <a:cubicBezTo>
                    <a:pt x="0" y="9863"/>
                    <a:pt x="0" y="10503"/>
                    <a:pt x="311" y="11038"/>
                  </a:cubicBezTo>
                  <a:cubicBezTo>
                    <a:pt x="622" y="11574"/>
                    <a:pt x="1180" y="11894"/>
                    <a:pt x="1798" y="11894"/>
                  </a:cubicBezTo>
                  <a:lnTo>
                    <a:pt x="11432" y="11894"/>
                  </a:lnTo>
                  <a:cubicBezTo>
                    <a:pt x="12049" y="11894"/>
                    <a:pt x="12607" y="11574"/>
                    <a:pt x="12918" y="11038"/>
                  </a:cubicBezTo>
                  <a:cubicBezTo>
                    <a:pt x="13229" y="10503"/>
                    <a:pt x="13233" y="9863"/>
                    <a:pt x="12926" y="9323"/>
                  </a:cubicBezTo>
                  <a:lnTo>
                    <a:pt x="8109" y="869"/>
                  </a:lnTo>
                  <a:cubicBezTo>
                    <a:pt x="7798" y="324"/>
                    <a:pt x="7241" y="0"/>
                    <a:pt x="66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 name="Google Shape;1616;p70"/>
          <p:cNvGrpSpPr/>
          <p:nvPr/>
        </p:nvGrpSpPr>
        <p:grpSpPr>
          <a:xfrm>
            <a:off x="7052119" y="1199350"/>
            <a:ext cx="337750" cy="327600"/>
            <a:chOff x="7016600" y="1199250"/>
            <a:chExt cx="337750" cy="327600"/>
          </a:xfrm>
        </p:grpSpPr>
        <p:sp>
          <p:nvSpPr>
            <p:cNvPr id="1617" name="Google Shape;1617;p70"/>
            <p:cNvSpPr/>
            <p:nvPr/>
          </p:nvSpPr>
          <p:spPr>
            <a:xfrm>
              <a:off x="7016600" y="1199250"/>
              <a:ext cx="337750" cy="327600"/>
            </a:xfrm>
            <a:custGeom>
              <a:rect b="b" l="l" r="r" t="t"/>
              <a:pathLst>
                <a:path extrusionOk="0" h="13104" w="13510">
                  <a:moveTo>
                    <a:pt x="4623" y="5914"/>
                  </a:moveTo>
                  <a:cubicBezTo>
                    <a:pt x="5418" y="5914"/>
                    <a:pt x="6161" y="6225"/>
                    <a:pt x="6723" y="6787"/>
                  </a:cubicBezTo>
                  <a:cubicBezTo>
                    <a:pt x="7285" y="7349"/>
                    <a:pt x="7596" y="8092"/>
                    <a:pt x="7596" y="8887"/>
                  </a:cubicBezTo>
                  <a:cubicBezTo>
                    <a:pt x="7596" y="9681"/>
                    <a:pt x="7285" y="10429"/>
                    <a:pt x="6723" y="10990"/>
                  </a:cubicBezTo>
                  <a:cubicBezTo>
                    <a:pt x="6161" y="11548"/>
                    <a:pt x="5418" y="11859"/>
                    <a:pt x="4623" y="11859"/>
                  </a:cubicBezTo>
                  <a:cubicBezTo>
                    <a:pt x="3828" y="11859"/>
                    <a:pt x="3081" y="11548"/>
                    <a:pt x="2519" y="10990"/>
                  </a:cubicBezTo>
                  <a:cubicBezTo>
                    <a:pt x="1958" y="10429"/>
                    <a:pt x="1651" y="9681"/>
                    <a:pt x="1651" y="8887"/>
                  </a:cubicBezTo>
                  <a:cubicBezTo>
                    <a:pt x="1651" y="8092"/>
                    <a:pt x="1958" y="7349"/>
                    <a:pt x="2519" y="6787"/>
                  </a:cubicBezTo>
                  <a:cubicBezTo>
                    <a:pt x="3081" y="6225"/>
                    <a:pt x="3828" y="5914"/>
                    <a:pt x="4623" y="5914"/>
                  </a:cubicBezTo>
                  <a:close/>
                  <a:moveTo>
                    <a:pt x="13510" y="0"/>
                  </a:moveTo>
                  <a:lnTo>
                    <a:pt x="10870" y="1045"/>
                  </a:lnTo>
                  <a:lnTo>
                    <a:pt x="10637" y="220"/>
                  </a:lnTo>
                  <a:lnTo>
                    <a:pt x="6589" y="2640"/>
                  </a:lnTo>
                  <a:lnTo>
                    <a:pt x="6585" y="2640"/>
                  </a:lnTo>
                  <a:cubicBezTo>
                    <a:pt x="3932" y="4234"/>
                    <a:pt x="2273" y="5279"/>
                    <a:pt x="1642" y="5910"/>
                  </a:cubicBezTo>
                  <a:cubicBezTo>
                    <a:pt x="1" y="7552"/>
                    <a:pt x="1" y="10226"/>
                    <a:pt x="1642" y="11867"/>
                  </a:cubicBezTo>
                  <a:cubicBezTo>
                    <a:pt x="2437" y="12662"/>
                    <a:pt x="3496" y="13103"/>
                    <a:pt x="4623" y="13103"/>
                  </a:cubicBezTo>
                  <a:cubicBezTo>
                    <a:pt x="5747" y="13103"/>
                    <a:pt x="6805" y="12662"/>
                    <a:pt x="7600" y="11867"/>
                  </a:cubicBezTo>
                  <a:cubicBezTo>
                    <a:pt x="8175" y="11293"/>
                    <a:pt x="9134" y="9867"/>
                    <a:pt x="10901" y="6951"/>
                  </a:cubicBezTo>
                  <a:lnTo>
                    <a:pt x="13285" y="2873"/>
                  </a:lnTo>
                  <a:lnTo>
                    <a:pt x="12464" y="2640"/>
                  </a:lnTo>
                  <a:lnTo>
                    <a:pt x="135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0"/>
            <p:cNvSpPr/>
            <p:nvPr/>
          </p:nvSpPr>
          <p:spPr>
            <a:xfrm>
              <a:off x="7118675" y="1408000"/>
              <a:ext cx="26925" cy="26925"/>
            </a:xfrm>
            <a:custGeom>
              <a:rect b="b" l="l" r="r" t="t"/>
              <a:pathLst>
                <a:path extrusionOk="0" h="1077" w="1077">
                  <a:moveTo>
                    <a:pt x="540" y="1"/>
                  </a:moveTo>
                  <a:cubicBezTo>
                    <a:pt x="398" y="1"/>
                    <a:pt x="260" y="57"/>
                    <a:pt x="160" y="156"/>
                  </a:cubicBezTo>
                  <a:cubicBezTo>
                    <a:pt x="56" y="260"/>
                    <a:pt x="0" y="394"/>
                    <a:pt x="0" y="537"/>
                  </a:cubicBezTo>
                  <a:cubicBezTo>
                    <a:pt x="0" y="679"/>
                    <a:pt x="56" y="817"/>
                    <a:pt x="160" y="917"/>
                  </a:cubicBezTo>
                  <a:cubicBezTo>
                    <a:pt x="260" y="1020"/>
                    <a:pt x="398" y="1077"/>
                    <a:pt x="540" y="1077"/>
                  </a:cubicBezTo>
                  <a:cubicBezTo>
                    <a:pt x="683" y="1077"/>
                    <a:pt x="817" y="1020"/>
                    <a:pt x="921" y="917"/>
                  </a:cubicBezTo>
                  <a:cubicBezTo>
                    <a:pt x="1020" y="817"/>
                    <a:pt x="1076" y="679"/>
                    <a:pt x="1076" y="537"/>
                  </a:cubicBezTo>
                  <a:cubicBezTo>
                    <a:pt x="1076" y="394"/>
                    <a:pt x="1020" y="260"/>
                    <a:pt x="921" y="156"/>
                  </a:cubicBezTo>
                  <a:cubicBezTo>
                    <a:pt x="817" y="57"/>
                    <a:pt x="683"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0"/>
            <p:cNvSpPr/>
            <p:nvPr/>
          </p:nvSpPr>
          <p:spPr>
            <a:xfrm>
              <a:off x="7077100" y="1366325"/>
              <a:ext cx="110175" cy="110175"/>
            </a:xfrm>
            <a:custGeom>
              <a:rect b="b" l="l" r="r" t="t"/>
              <a:pathLst>
                <a:path extrusionOk="0" h="4407" w="4407">
                  <a:moveTo>
                    <a:pt x="2203" y="895"/>
                  </a:moveTo>
                  <a:cubicBezTo>
                    <a:pt x="2553" y="895"/>
                    <a:pt x="2882" y="1033"/>
                    <a:pt x="3128" y="1279"/>
                  </a:cubicBezTo>
                  <a:cubicBezTo>
                    <a:pt x="3374" y="1525"/>
                    <a:pt x="3508" y="1854"/>
                    <a:pt x="3508" y="2204"/>
                  </a:cubicBezTo>
                  <a:cubicBezTo>
                    <a:pt x="3508" y="2553"/>
                    <a:pt x="3374" y="2882"/>
                    <a:pt x="3128" y="3128"/>
                  </a:cubicBezTo>
                  <a:cubicBezTo>
                    <a:pt x="2882" y="3374"/>
                    <a:pt x="2553" y="3513"/>
                    <a:pt x="2203" y="3513"/>
                  </a:cubicBezTo>
                  <a:cubicBezTo>
                    <a:pt x="1853" y="3513"/>
                    <a:pt x="1525" y="3374"/>
                    <a:pt x="1279" y="3128"/>
                  </a:cubicBezTo>
                  <a:cubicBezTo>
                    <a:pt x="1033" y="2882"/>
                    <a:pt x="894" y="2553"/>
                    <a:pt x="894" y="2204"/>
                  </a:cubicBezTo>
                  <a:cubicBezTo>
                    <a:pt x="894" y="1854"/>
                    <a:pt x="1033" y="1525"/>
                    <a:pt x="1279" y="1279"/>
                  </a:cubicBezTo>
                  <a:cubicBezTo>
                    <a:pt x="1525" y="1033"/>
                    <a:pt x="1853" y="895"/>
                    <a:pt x="2203" y="895"/>
                  </a:cubicBezTo>
                  <a:close/>
                  <a:moveTo>
                    <a:pt x="2203" y="0"/>
                  </a:moveTo>
                  <a:cubicBezTo>
                    <a:pt x="1616" y="0"/>
                    <a:pt x="1059" y="229"/>
                    <a:pt x="644" y="648"/>
                  </a:cubicBezTo>
                  <a:cubicBezTo>
                    <a:pt x="229" y="1063"/>
                    <a:pt x="0" y="1616"/>
                    <a:pt x="0" y="2204"/>
                  </a:cubicBezTo>
                  <a:cubicBezTo>
                    <a:pt x="0" y="2791"/>
                    <a:pt x="229" y="3344"/>
                    <a:pt x="644" y="3763"/>
                  </a:cubicBezTo>
                  <a:cubicBezTo>
                    <a:pt x="1059" y="4178"/>
                    <a:pt x="1616" y="4407"/>
                    <a:pt x="2203" y="4407"/>
                  </a:cubicBezTo>
                  <a:cubicBezTo>
                    <a:pt x="2791" y="4407"/>
                    <a:pt x="3344" y="4178"/>
                    <a:pt x="3759" y="3763"/>
                  </a:cubicBezTo>
                  <a:cubicBezTo>
                    <a:pt x="4173" y="3344"/>
                    <a:pt x="4407" y="2791"/>
                    <a:pt x="4407" y="2204"/>
                  </a:cubicBezTo>
                  <a:cubicBezTo>
                    <a:pt x="4407" y="1616"/>
                    <a:pt x="4178" y="1063"/>
                    <a:pt x="3759" y="648"/>
                  </a:cubicBezTo>
                  <a:cubicBezTo>
                    <a:pt x="3344" y="229"/>
                    <a:pt x="2791" y="0"/>
                    <a:pt x="2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70"/>
          <p:cNvGrpSpPr/>
          <p:nvPr/>
        </p:nvGrpSpPr>
        <p:grpSpPr>
          <a:xfrm>
            <a:off x="7057469" y="1934541"/>
            <a:ext cx="327050" cy="327475"/>
            <a:chOff x="7026875" y="2005925"/>
            <a:chExt cx="327050" cy="327475"/>
          </a:xfrm>
        </p:grpSpPr>
        <p:sp>
          <p:nvSpPr>
            <p:cNvPr id="1621" name="Google Shape;1621;p70"/>
            <p:cNvSpPr/>
            <p:nvPr/>
          </p:nvSpPr>
          <p:spPr>
            <a:xfrm>
              <a:off x="7123000" y="2005925"/>
              <a:ext cx="134800" cy="134800"/>
            </a:xfrm>
            <a:custGeom>
              <a:rect b="b" l="l" r="r" t="t"/>
              <a:pathLst>
                <a:path extrusionOk="0" h="5392" w="5392">
                  <a:moveTo>
                    <a:pt x="2311" y="0"/>
                  </a:moveTo>
                  <a:lnTo>
                    <a:pt x="2311" y="834"/>
                  </a:lnTo>
                  <a:cubicBezTo>
                    <a:pt x="2074" y="886"/>
                    <a:pt x="1849" y="981"/>
                    <a:pt x="1655" y="1111"/>
                  </a:cubicBezTo>
                  <a:lnTo>
                    <a:pt x="1063" y="519"/>
                  </a:lnTo>
                  <a:lnTo>
                    <a:pt x="519" y="1059"/>
                  </a:lnTo>
                  <a:lnTo>
                    <a:pt x="1110" y="1651"/>
                  </a:lnTo>
                  <a:cubicBezTo>
                    <a:pt x="981" y="1849"/>
                    <a:pt x="886" y="2070"/>
                    <a:pt x="838" y="2312"/>
                  </a:cubicBezTo>
                  <a:lnTo>
                    <a:pt x="0" y="2312"/>
                  </a:lnTo>
                  <a:lnTo>
                    <a:pt x="0" y="3081"/>
                  </a:lnTo>
                  <a:lnTo>
                    <a:pt x="838" y="3081"/>
                  </a:lnTo>
                  <a:cubicBezTo>
                    <a:pt x="886" y="3318"/>
                    <a:pt x="981" y="3538"/>
                    <a:pt x="1110" y="3737"/>
                  </a:cubicBezTo>
                  <a:lnTo>
                    <a:pt x="519" y="4329"/>
                  </a:lnTo>
                  <a:lnTo>
                    <a:pt x="1063" y="4873"/>
                  </a:lnTo>
                  <a:lnTo>
                    <a:pt x="1655" y="4282"/>
                  </a:lnTo>
                  <a:cubicBezTo>
                    <a:pt x="1849" y="4411"/>
                    <a:pt x="2074" y="4506"/>
                    <a:pt x="2311" y="4554"/>
                  </a:cubicBezTo>
                  <a:lnTo>
                    <a:pt x="2311" y="5392"/>
                  </a:lnTo>
                  <a:lnTo>
                    <a:pt x="3080" y="5392"/>
                  </a:lnTo>
                  <a:lnTo>
                    <a:pt x="3080" y="4554"/>
                  </a:lnTo>
                  <a:cubicBezTo>
                    <a:pt x="3318" y="4506"/>
                    <a:pt x="3543" y="4411"/>
                    <a:pt x="3737" y="4282"/>
                  </a:cubicBezTo>
                  <a:lnTo>
                    <a:pt x="4329" y="4873"/>
                  </a:lnTo>
                  <a:lnTo>
                    <a:pt x="4873" y="4329"/>
                  </a:lnTo>
                  <a:lnTo>
                    <a:pt x="4281" y="3737"/>
                  </a:lnTo>
                  <a:cubicBezTo>
                    <a:pt x="4411" y="3538"/>
                    <a:pt x="4506" y="3318"/>
                    <a:pt x="4554" y="3081"/>
                  </a:cubicBezTo>
                  <a:lnTo>
                    <a:pt x="5392" y="3081"/>
                  </a:lnTo>
                  <a:lnTo>
                    <a:pt x="5392" y="2312"/>
                  </a:lnTo>
                  <a:lnTo>
                    <a:pt x="4554" y="2312"/>
                  </a:lnTo>
                  <a:cubicBezTo>
                    <a:pt x="4506" y="2074"/>
                    <a:pt x="4411" y="1849"/>
                    <a:pt x="4281" y="1651"/>
                  </a:cubicBezTo>
                  <a:lnTo>
                    <a:pt x="4873" y="1059"/>
                  </a:lnTo>
                  <a:lnTo>
                    <a:pt x="4329" y="519"/>
                  </a:lnTo>
                  <a:lnTo>
                    <a:pt x="3737" y="1111"/>
                  </a:lnTo>
                  <a:cubicBezTo>
                    <a:pt x="3543" y="981"/>
                    <a:pt x="3318" y="886"/>
                    <a:pt x="3080" y="834"/>
                  </a:cubicBezTo>
                  <a:lnTo>
                    <a:pt x="30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0"/>
            <p:cNvSpPr/>
            <p:nvPr/>
          </p:nvSpPr>
          <p:spPr>
            <a:xfrm>
              <a:off x="7026875" y="2262200"/>
              <a:ext cx="327050" cy="71200"/>
            </a:xfrm>
            <a:custGeom>
              <a:rect b="b" l="l" r="r" t="t"/>
              <a:pathLst>
                <a:path extrusionOk="0" h="2848" w="13082">
                  <a:moveTo>
                    <a:pt x="0" y="1"/>
                  </a:moveTo>
                  <a:lnTo>
                    <a:pt x="0" y="2848"/>
                  </a:lnTo>
                  <a:lnTo>
                    <a:pt x="13082" y="2848"/>
                  </a:lnTo>
                  <a:lnTo>
                    <a:pt x="130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0"/>
            <p:cNvSpPr/>
            <p:nvPr/>
          </p:nvSpPr>
          <p:spPr>
            <a:xfrm>
              <a:off x="7175275" y="2163925"/>
              <a:ext cx="30250" cy="75100"/>
            </a:xfrm>
            <a:custGeom>
              <a:rect b="b" l="l" r="r" t="t"/>
              <a:pathLst>
                <a:path extrusionOk="0" h="3004" w="1210">
                  <a:moveTo>
                    <a:pt x="570" y="1"/>
                  </a:moveTo>
                  <a:lnTo>
                    <a:pt x="285" y="433"/>
                  </a:lnTo>
                  <a:cubicBezTo>
                    <a:pt x="26" y="821"/>
                    <a:pt x="26" y="1327"/>
                    <a:pt x="285" y="1716"/>
                  </a:cubicBezTo>
                  <a:cubicBezTo>
                    <a:pt x="372" y="1845"/>
                    <a:pt x="372" y="2018"/>
                    <a:pt x="285" y="2148"/>
                  </a:cubicBezTo>
                  <a:lnTo>
                    <a:pt x="0" y="2575"/>
                  </a:lnTo>
                  <a:lnTo>
                    <a:pt x="639" y="3003"/>
                  </a:lnTo>
                  <a:lnTo>
                    <a:pt x="925" y="2575"/>
                  </a:lnTo>
                  <a:cubicBezTo>
                    <a:pt x="1184" y="2182"/>
                    <a:pt x="1184" y="1681"/>
                    <a:pt x="925" y="1288"/>
                  </a:cubicBezTo>
                  <a:cubicBezTo>
                    <a:pt x="838" y="1158"/>
                    <a:pt x="838" y="990"/>
                    <a:pt x="925" y="856"/>
                  </a:cubicBezTo>
                  <a:lnTo>
                    <a:pt x="1210" y="428"/>
                  </a:lnTo>
                  <a:lnTo>
                    <a:pt x="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0"/>
            <p:cNvSpPr/>
            <p:nvPr/>
          </p:nvSpPr>
          <p:spPr>
            <a:xfrm>
              <a:off x="7215875" y="2163925"/>
              <a:ext cx="30275" cy="75100"/>
            </a:xfrm>
            <a:custGeom>
              <a:rect b="b" l="l" r="r" t="t"/>
              <a:pathLst>
                <a:path extrusionOk="0" h="3004" w="1211">
                  <a:moveTo>
                    <a:pt x="571" y="1"/>
                  </a:moveTo>
                  <a:lnTo>
                    <a:pt x="286" y="433"/>
                  </a:lnTo>
                  <a:cubicBezTo>
                    <a:pt x="26" y="821"/>
                    <a:pt x="26" y="1327"/>
                    <a:pt x="286" y="1716"/>
                  </a:cubicBezTo>
                  <a:cubicBezTo>
                    <a:pt x="372" y="1845"/>
                    <a:pt x="372" y="2018"/>
                    <a:pt x="286" y="2148"/>
                  </a:cubicBezTo>
                  <a:lnTo>
                    <a:pt x="0" y="2575"/>
                  </a:lnTo>
                  <a:lnTo>
                    <a:pt x="640" y="3003"/>
                  </a:lnTo>
                  <a:lnTo>
                    <a:pt x="925" y="2575"/>
                  </a:lnTo>
                  <a:cubicBezTo>
                    <a:pt x="1184" y="2182"/>
                    <a:pt x="1184" y="1681"/>
                    <a:pt x="925" y="1288"/>
                  </a:cubicBezTo>
                  <a:cubicBezTo>
                    <a:pt x="839" y="1158"/>
                    <a:pt x="839" y="990"/>
                    <a:pt x="925" y="856"/>
                  </a:cubicBezTo>
                  <a:lnTo>
                    <a:pt x="1210" y="428"/>
                  </a:lnTo>
                  <a:lnTo>
                    <a:pt x="5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0"/>
            <p:cNvSpPr/>
            <p:nvPr/>
          </p:nvSpPr>
          <p:spPr>
            <a:xfrm>
              <a:off x="7134650" y="2163925"/>
              <a:ext cx="30275" cy="75100"/>
            </a:xfrm>
            <a:custGeom>
              <a:rect b="b" l="l" r="r" t="t"/>
              <a:pathLst>
                <a:path extrusionOk="0" h="3004" w="1211">
                  <a:moveTo>
                    <a:pt x="571" y="1"/>
                  </a:moveTo>
                  <a:lnTo>
                    <a:pt x="286" y="433"/>
                  </a:lnTo>
                  <a:cubicBezTo>
                    <a:pt x="27" y="821"/>
                    <a:pt x="27" y="1327"/>
                    <a:pt x="286" y="1716"/>
                  </a:cubicBezTo>
                  <a:cubicBezTo>
                    <a:pt x="372" y="1845"/>
                    <a:pt x="372" y="2018"/>
                    <a:pt x="286" y="2148"/>
                  </a:cubicBezTo>
                  <a:lnTo>
                    <a:pt x="1" y="2575"/>
                  </a:lnTo>
                  <a:lnTo>
                    <a:pt x="640" y="3003"/>
                  </a:lnTo>
                  <a:lnTo>
                    <a:pt x="925" y="2575"/>
                  </a:lnTo>
                  <a:cubicBezTo>
                    <a:pt x="1184" y="2182"/>
                    <a:pt x="1184" y="1681"/>
                    <a:pt x="925" y="1288"/>
                  </a:cubicBezTo>
                  <a:cubicBezTo>
                    <a:pt x="839" y="1158"/>
                    <a:pt x="839" y="990"/>
                    <a:pt x="925" y="856"/>
                  </a:cubicBezTo>
                  <a:lnTo>
                    <a:pt x="1210" y="428"/>
                  </a:lnTo>
                  <a:lnTo>
                    <a:pt x="5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70"/>
          <p:cNvGrpSpPr/>
          <p:nvPr/>
        </p:nvGrpSpPr>
        <p:grpSpPr>
          <a:xfrm>
            <a:off x="6317226" y="3449109"/>
            <a:ext cx="292500" cy="327600"/>
            <a:chOff x="6227750" y="3486875"/>
            <a:chExt cx="292500" cy="327600"/>
          </a:xfrm>
        </p:grpSpPr>
        <p:sp>
          <p:nvSpPr>
            <p:cNvPr id="1627" name="Google Shape;1627;p70"/>
            <p:cNvSpPr/>
            <p:nvPr/>
          </p:nvSpPr>
          <p:spPr>
            <a:xfrm>
              <a:off x="6227750" y="3486875"/>
              <a:ext cx="292500" cy="167850"/>
            </a:xfrm>
            <a:custGeom>
              <a:rect b="b" l="l" r="r" t="t"/>
              <a:pathLst>
                <a:path extrusionOk="0" h="6714" w="11700">
                  <a:moveTo>
                    <a:pt x="5850" y="0"/>
                  </a:moveTo>
                  <a:cubicBezTo>
                    <a:pt x="4761" y="0"/>
                    <a:pt x="3767" y="601"/>
                    <a:pt x="3262" y="1551"/>
                  </a:cubicBezTo>
                  <a:cubicBezTo>
                    <a:pt x="2821" y="1603"/>
                    <a:pt x="2415" y="1789"/>
                    <a:pt x="2087" y="2095"/>
                  </a:cubicBezTo>
                  <a:cubicBezTo>
                    <a:pt x="1784" y="2376"/>
                    <a:pt x="1573" y="2735"/>
                    <a:pt x="1482" y="3132"/>
                  </a:cubicBezTo>
                  <a:cubicBezTo>
                    <a:pt x="640" y="3284"/>
                    <a:pt x="0" y="4022"/>
                    <a:pt x="0" y="4908"/>
                  </a:cubicBezTo>
                  <a:cubicBezTo>
                    <a:pt x="0" y="5902"/>
                    <a:pt x="812" y="6714"/>
                    <a:pt x="1806" y="6714"/>
                  </a:cubicBezTo>
                  <a:lnTo>
                    <a:pt x="9893" y="6714"/>
                  </a:lnTo>
                  <a:cubicBezTo>
                    <a:pt x="10887" y="6714"/>
                    <a:pt x="11699" y="5902"/>
                    <a:pt x="11699" y="4908"/>
                  </a:cubicBezTo>
                  <a:cubicBezTo>
                    <a:pt x="11699" y="4022"/>
                    <a:pt x="11060" y="3288"/>
                    <a:pt x="10217" y="3132"/>
                  </a:cubicBezTo>
                  <a:cubicBezTo>
                    <a:pt x="10122" y="2735"/>
                    <a:pt x="9915" y="2376"/>
                    <a:pt x="9613" y="2095"/>
                  </a:cubicBezTo>
                  <a:cubicBezTo>
                    <a:pt x="9284" y="1789"/>
                    <a:pt x="8878" y="1603"/>
                    <a:pt x="8442" y="1551"/>
                  </a:cubicBezTo>
                  <a:cubicBezTo>
                    <a:pt x="7932" y="601"/>
                    <a:pt x="6938" y="0"/>
                    <a:pt x="5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0"/>
            <p:cNvSpPr/>
            <p:nvPr/>
          </p:nvSpPr>
          <p:spPr>
            <a:xfrm>
              <a:off x="6336075" y="3738950"/>
              <a:ext cx="75850" cy="75525"/>
            </a:xfrm>
            <a:custGeom>
              <a:rect b="b" l="l" r="r" t="t"/>
              <a:pathLst>
                <a:path extrusionOk="0" h="3021" w="3034">
                  <a:moveTo>
                    <a:pt x="1132" y="0"/>
                  </a:moveTo>
                  <a:lnTo>
                    <a:pt x="1132" y="877"/>
                  </a:lnTo>
                  <a:lnTo>
                    <a:pt x="355" y="471"/>
                  </a:lnTo>
                  <a:lnTo>
                    <a:pt x="0" y="1154"/>
                  </a:lnTo>
                  <a:lnTo>
                    <a:pt x="683" y="1508"/>
                  </a:lnTo>
                  <a:lnTo>
                    <a:pt x="0" y="1862"/>
                  </a:lnTo>
                  <a:lnTo>
                    <a:pt x="355" y="2545"/>
                  </a:lnTo>
                  <a:lnTo>
                    <a:pt x="1132" y="2143"/>
                  </a:lnTo>
                  <a:lnTo>
                    <a:pt x="1132" y="3020"/>
                  </a:lnTo>
                  <a:lnTo>
                    <a:pt x="1901" y="3020"/>
                  </a:lnTo>
                  <a:lnTo>
                    <a:pt x="1901" y="2143"/>
                  </a:lnTo>
                  <a:lnTo>
                    <a:pt x="2679" y="2545"/>
                  </a:lnTo>
                  <a:lnTo>
                    <a:pt x="3033" y="1862"/>
                  </a:lnTo>
                  <a:lnTo>
                    <a:pt x="2350" y="1508"/>
                  </a:lnTo>
                  <a:lnTo>
                    <a:pt x="3033" y="1154"/>
                  </a:lnTo>
                  <a:lnTo>
                    <a:pt x="2679" y="471"/>
                  </a:lnTo>
                  <a:lnTo>
                    <a:pt x="1901" y="877"/>
                  </a:lnTo>
                  <a:lnTo>
                    <a:pt x="19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0"/>
            <p:cNvSpPr/>
            <p:nvPr/>
          </p:nvSpPr>
          <p:spPr>
            <a:xfrm>
              <a:off x="6425400" y="3673400"/>
              <a:ext cx="75825" cy="75500"/>
            </a:xfrm>
            <a:custGeom>
              <a:rect b="b" l="l" r="r" t="t"/>
              <a:pathLst>
                <a:path extrusionOk="0" h="3020" w="3033">
                  <a:moveTo>
                    <a:pt x="1132" y="0"/>
                  </a:moveTo>
                  <a:lnTo>
                    <a:pt x="1132" y="877"/>
                  </a:lnTo>
                  <a:lnTo>
                    <a:pt x="354" y="475"/>
                  </a:lnTo>
                  <a:lnTo>
                    <a:pt x="0" y="1158"/>
                  </a:lnTo>
                  <a:lnTo>
                    <a:pt x="683" y="1512"/>
                  </a:lnTo>
                  <a:lnTo>
                    <a:pt x="0" y="1866"/>
                  </a:lnTo>
                  <a:lnTo>
                    <a:pt x="354" y="2549"/>
                  </a:lnTo>
                  <a:lnTo>
                    <a:pt x="1132" y="2143"/>
                  </a:lnTo>
                  <a:lnTo>
                    <a:pt x="1132" y="3020"/>
                  </a:lnTo>
                  <a:lnTo>
                    <a:pt x="1901" y="3020"/>
                  </a:lnTo>
                  <a:lnTo>
                    <a:pt x="1901" y="2143"/>
                  </a:lnTo>
                  <a:lnTo>
                    <a:pt x="2679" y="2549"/>
                  </a:lnTo>
                  <a:lnTo>
                    <a:pt x="3033" y="1866"/>
                  </a:lnTo>
                  <a:lnTo>
                    <a:pt x="2355" y="1512"/>
                  </a:lnTo>
                  <a:lnTo>
                    <a:pt x="3033" y="1158"/>
                  </a:lnTo>
                  <a:lnTo>
                    <a:pt x="2679" y="475"/>
                  </a:lnTo>
                  <a:lnTo>
                    <a:pt x="1901" y="877"/>
                  </a:lnTo>
                  <a:lnTo>
                    <a:pt x="19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0"/>
            <p:cNvSpPr/>
            <p:nvPr/>
          </p:nvSpPr>
          <p:spPr>
            <a:xfrm>
              <a:off x="6246750" y="3673400"/>
              <a:ext cx="75850" cy="75500"/>
            </a:xfrm>
            <a:custGeom>
              <a:rect b="b" l="l" r="r" t="t"/>
              <a:pathLst>
                <a:path extrusionOk="0" h="3020" w="3034">
                  <a:moveTo>
                    <a:pt x="1132" y="0"/>
                  </a:moveTo>
                  <a:lnTo>
                    <a:pt x="1132" y="877"/>
                  </a:lnTo>
                  <a:lnTo>
                    <a:pt x="355" y="475"/>
                  </a:lnTo>
                  <a:lnTo>
                    <a:pt x="0" y="1158"/>
                  </a:lnTo>
                  <a:lnTo>
                    <a:pt x="679" y="1512"/>
                  </a:lnTo>
                  <a:lnTo>
                    <a:pt x="0" y="1866"/>
                  </a:lnTo>
                  <a:lnTo>
                    <a:pt x="355" y="2549"/>
                  </a:lnTo>
                  <a:lnTo>
                    <a:pt x="1132" y="2143"/>
                  </a:lnTo>
                  <a:lnTo>
                    <a:pt x="1132" y="3020"/>
                  </a:lnTo>
                  <a:lnTo>
                    <a:pt x="1901" y="3020"/>
                  </a:lnTo>
                  <a:lnTo>
                    <a:pt x="1901" y="2143"/>
                  </a:lnTo>
                  <a:lnTo>
                    <a:pt x="2679" y="2549"/>
                  </a:lnTo>
                  <a:lnTo>
                    <a:pt x="3033" y="1866"/>
                  </a:lnTo>
                  <a:lnTo>
                    <a:pt x="2351" y="1512"/>
                  </a:lnTo>
                  <a:lnTo>
                    <a:pt x="3033" y="1158"/>
                  </a:lnTo>
                  <a:lnTo>
                    <a:pt x="2679" y="475"/>
                  </a:lnTo>
                  <a:lnTo>
                    <a:pt x="1901" y="877"/>
                  </a:lnTo>
                  <a:lnTo>
                    <a:pt x="19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 name="Google Shape;1631;p70"/>
          <p:cNvGrpSpPr/>
          <p:nvPr/>
        </p:nvGrpSpPr>
        <p:grpSpPr>
          <a:xfrm>
            <a:off x="6300051" y="2698775"/>
            <a:ext cx="326850" cy="327600"/>
            <a:chOff x="6210775" y="2763575"/>
            <a:chExt cx="326850" cy="327600"/>
          </a:xfrm>
        </p:grpSpPr>
        <p:sp>
          <p:nvSpPr>
            <p:cNvPr id="1632" name="Google Shape;1632;p70"/>
            <p:cNvSpPr/>
            <p:nvPr/>
          </p:nvSpPr>
          <p:spPr>
            <a:xfrm>
              <a:off x="6351525" y="2888100"/>
              <a:ext cx="44825" cy="96800"/>
            </a:xfrm>
            <a:custGeom>
              <a:rect b="b" l="l" r="r" t="t"/>
              <a:pathLst>
                <a:path extrusionOk="0" h="3872" w="1793">
                  <a:moveTo>
                    <a:pt x="1793" y="0"/>
                  </a:moveTo>
                  <a:lnTo>
                    <a:pt x="894" y="510"/>
                  </a:lnTo>
                  <a:lnTo>
                    <a:pt x="0" y="5"/>
                  </a:lnTo>
                  <a:lnTo>
                    <a:pt x="0" y="3871"/>
                  </a:lnTo>
                  <a:cubicBezTo>
                    <a:pt x="290" y="3780"/>
                    <a:pt x="596" y="3733"/>
                    <a:pt x="907" y="3733"/>
                  </a:cubicBezTo>
                  <a:cubicBezTo>
                    <a:pt x="1223" y="3733"/>
                    <a:pt x="1508" y="3780"/>
                    <a:pt x="1793" y="3862"/>
                  </a:cubicBezTo>
                  <a:lnTo>
                    <a:pt x="17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0"/>
            <p:cNvSpPr/>
            <p:nvPr/>
          </p:nvSpPr>
          <p:spPr>
            <a:xfrm>
              <a:off x="6299675" y="2763575"/>
              <a:ext cx="148750" cy="115250"/>
            </a:xfrm>
            <a:custGeom>
              <a:rect b="b" l="l" r="r" t="t"/>
              <a:pathLst>
                <a:path extrusionOk="0" h="4610" w="5950">
                  <a:moveTo>
                    <a:pt x="2968" y="0"/>
                  </a:moveTo>
                  <a:lnTo>
                    <a:pt x="0" y="2925"/>
                  </a:lnTo>
                  <a:lnTo>
                    <a:pt x="2968" y="4610"/>
                  </a:lnTo>
                  <a:lnTo>
                    <a:pt x="5949" y="2925"/>
                  </a:lnTo>
                  <a:lnTo>
                    <a:pt x="29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0"/>
            <p:cNvSpPr/>
            <p:nvPr/>
          </p:nvSpPr>
          <p:spPr>
            <a:xfrm>
              <a:off x="6415450" y="2850625"/>
              <a:ext cx="122175" cy="240550"/>
            </a:xfrm>
            <a:custGeom>
              <a:rect b="b" l="l" r="r" t="t"/>
              <a:pathLst>
                <a:path extrusionOk="0" h="9622" w="4887">
                  <a:moveTo>
                    <a:pt x="1889" y="0"/>
                  </a:moveTo>
                  <a:lnTo>
                    <a:pt x="1" y="1067"/>
                  </a:lnTo>
                  <a:lnTo>
                    <a:pt x="1" y="5711"/>
                  </a:lnTo>
                  <a:cubicBezTo>
                    <a:pt x="450" y="5992"/>
                    <a:pt x="826" y="6385"/>
                    <a:pt x="1085" y="6865"/>
                  </a:cubicBezTo>
                  <a:lnTo>
                    <a:pt x="1349" y="6865"/>
                  </a:lnTo>
                  <a:cubicBezTo>
                    <a:pt x="2485" y="6865"/>
                    <a:pt x="3409" y="7794"/>
                    <a:pt x="3409" y="8930"/>
                  </a:cubicBezTo>
                  <a:lnTo>
                    <a:pt x="3409" y="9621"/>
                  </a:lnTo>
                  <a:lnTo>
                    <a:pt x="4887" y="9621"/>
                  </a:lnTo>
                  <a:lnTo>
                    <a:pt x="4887" y="2942"/>
                  </a:lnTo>
                  <a:lnTo>
                    <a:pt x="18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0"/>
            <p:cNvSpPr/>
            <p:nvPr/>
          </p:nvSpPr>
          <p:spPr>
            <a:xfrm>
              <a:off x="6266950" y="3000625"/>
              <a:ext cx="214525" cy="90550"/>
            </a:xfrm>
            <a:custGeom>
              <a:rect b="b" l="l" r="r" t="t"/>
              <a:pathLst>
                <a:path extrusionOk="0" h="3622" w="8581">
                  <a:moveTo>
                    <a:pt x="4290" y="1"/>
                  </a:moveTo>
                  <a:cubicBezTo>
                    <a:pt x="3361" y="1"/>
                    <a:pt x="2523" y="554"/>
                    <a:pt x="2152" y="1405"/>
                  </a:cubicBezTo>
                  <a:lnTo>
                    <a:pt x="2048" y="1634"/>
                  </a:lnTo>
                  <a:lnTo>
                    <a:pt x="1296" y="1634"/>
                  </a:lnTo>
                  <a:cubicBezTo>
                    <a:pt x="579" y="1634"/>
                    <a:pt x="0" y="2217"/>
                    <a:pt x="0" y="2930"/>
                  </a:cubicBezTo>
                  <a:lnTo>
                    <a:pt x="0" y="3621"/>
                  </a:lnTo>
                  <a:lnTo>
                    <a:pt x="8580" y="3621"/>
                  </a:lnTo>
                  <a:lnTo>
                    <a:pt x="8580" y="2930"/>
                  </a:lnTo>
                  <a:cubicBezTo>
                    <a:pt x="8580" y="2217"/>
                    <a:pt x="8001" y="1634"/>
                    <a:pt x="7284" y="1634"/>
                  </a:cubicBezTo>
                  <a:lnTo>
                    <a:pt x="6532" y="1634"/>
                  </a:lnTo>
                  <a:lnTo>
                    <a:pt x="6433" y="1405"/>
                  </a:lnTo>
                  <a:cubicBezTo>
                    <a:pt x="6062" y="554"/>
                    <a:pt x="5219" y="1"/>
                    <a:pt x="4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0"/>
            <p:cNvSpPr/>
            <p:nvPr/>
          </p:nvSpPr>
          <p:spPr>
            <a:xfrm>
              <a:off x="6210775" y="2850625"/>
              <a:ext cx="121550" cy="240550"/>
            </a:xfrm>
            <a:custGeom>
              <a:rect b="b" l="l" r="r" t="t"/>
              <a:pathLst>
                <a:path extrusionOk="0" h="9622" w="4862">
                  <a:moveTo>
                    <a:pt x="2986" y="0"/>
                  </a:moveTo>
                  <a:lnTo>
                    <a:pt x="1" y="2942"/>
                  </a:lnTo>
                  <a:lnTo>
                    <a:pt x="1" y="9621"/>
                  </a:lnTo>
                  <a:lnTo>
                    <a:pt x="1478" y="9621"/>
                  </a:lnTo>
                  <a:lnTo>
                    <a:pt x="1478" y="8930"/>
                  </a:lnTo>
                  <a:cubicBezTo>
                    <a:pt x="1478" y="7794"/>
                    <a:pt x="2403" y="6865"/>
                    <a:pt x="3543" y="6865"/>
                  </a:cubicBezTo>
                  <a:lnTo>
                    <a:pt x="3543" y="6869"/>
                  </a:lnTo>
                  <a:lnTo>
                    <a:pt x="3807" y="6869"/>
                  </a:lnTo>
                  <a:cubicBezTo>
                    <a:pt x="4058" y="6394"/>
                    <a:pt x="4425" y="6005"/>
                    <a:pt x="4861" y="5724"/>
                  </a:cubicBezTo>
                  <a:lnTo>
                    <a:pt x="4861" y="1067"/>
                  </a:lnTo>
                  <a:lnTo>
                    <a:pt x="29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 name="Google Shape;1637;p70"/>
          <p:cNvGrpSpPr/>
          <p:nvPr/>
        </p:nvGrpSpPr>
        <p:grpSpPr>
          <a:xfrm>
            <a:off x="6330076" y="4184350"/>
            <a:ext cx="266800" cy="327500"/>
            <a:chOff x="6240600" y="4184350"/>
            <a:chExt cx="266800" cy="327500"/>
          </a:xfrm>
        </p:grpSpPr>
        <p:sp>
          <p:nvSpPr>
            <p:cNvPr id="1638" name="Google Shape;1638;p70"/>
            <p:cNvSpPr/>
            <p:nvPr/>
          </p:nvSpPr>
          <p:spPr>
            <a:xfrm>
              <a:off x="6240600" y="4184350"/>
              <a:ext cx="266800" cy="327500"/>
            </a:xfrm>
            <a:custGeom>
              <a:rect b="b" l="l" r="r" t="t"/>
              <a:pathLst>
                <a:path extrusionOk="0" h="13100" w="10672">
                  <a:moveTo>
                    <a:pt x="5336" y="4144"/>
                  </a:moveTo>
                  <a:lnTo>
                    <a:pt x="6178" y="5228"/>
                  </a:lnTo>
                  <a:lnTo>
                    <a:pt x="6701" y="4857"/>
                  </a:lnTo>
                  <a:lnTo>
                    <a:pt x="7798" y="6943"/>
                  </a:lnTo>
                  <a:cubicBezTo>
                    <a:pt x="8152" y="7583"/>
                    <a:pt x="8325" y="8097"/>
                    <a:pt x="8325" y="8524"/>
                  </a:cubicBezTo>
                  <a:cubicBezTo>
                    <a:pt x="8325" y="10175"/>
                    <a:pt x="6982" y="11514"/>
                    <a:pt x="5336" y="11514"/>
                  </a:cubicBezTo>
                  <a:cubicBezTo>
                    <a:pt x="3685" y="11514"/>
                    <a:pt x="2346" y="10175"/>
                    <a:pt x="2346" y="8524"/>
                  </a:cubicBezTo>
                  <a:cubicBezTo>
                    <a:pt x="2346" y="8101"/>
                    <a:pt x="2515" y="7583"/>
                    <a:pt x="2869" y="6943"/>
                  </a:cubicBezTo>
                  <a:lnTo>
                    <a:pt x="3966" y="4861"/>
                  </a:lnTo>
                  <a:lnTo>
                    <a:pt x="4480" y="5228"/>
                  </a:lnTo>
                  <a:lnTo>
                    <a:pt x="5336" y="4144"/>
                  </a:lnTo>
                  <a:close/>
                  <a:moveTo>
                    <a:pt x="5336" y="1"/>
                  </a:moveTo>
                  <a:lnTo>
                    <a:pt x="3780" y="1971"/>
                  </a:lnTo>
                  <a:lnTo>
                    <a:pt x="2852" y="1310"/>
                  </a:lnTo>
                  <a:lnTo>
                    <a:pt x="955" y="4921"/>
                  </a:lnTo>
                  <a:cubicBezTo>
                    <a:pt x="320" y="6066"/>
                    <a:pt x="0" y="7025"/>
                    <a:pt x="0" y="7764"/>
                  </a:cubicBezTo>
                  <a:cubicBezTo>
                    <a:pt x="0" y="10706"/>
                    <a:pt x="2394" y="13099"/>
                    <a:pt x="5336" y="13099"/>
                  </a:cubicBezTo>
                  <a:cubicBezTo>
                    <a:pt x="8278" y="13099"/>
                    <a:pt x="10671" y="10706"/>
                    <a:pt x="10671" y="7764"/>
                  </a:cubicBezTo>
                  <a:cubicBezTo>
                    <a:pt x="10671" y="7025"/>
                    <a:pt x="10347" y="6066"/>
                    <a:pt x="9712" y="4921"/>
                  </a:cubicBezTo>
                  <a:lnTo>
                    <a:pt x="7811" y="1305"/>
                  </a:lnTo>
                  <a:lnTo>
                    <a:pt x="6869" y="1971"/>
                  </a:lnTo>
                  <a:lnTo>
                    <a:pt x="53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0"/>
            <p:cNvSpPr/>
            <p:nvPr/>
          </p:nvSpPr>
          <p:spPr>
            <a:xfrm>
              <a:off x="6318350" y="4319050"/>
              <a:ext cx="111175" cy="134050"/>
            </a:xfrm>
            <a:custGeom>
              <a:rect b="b" l="l" r="r" t="t"/>
              <a:pathLst>
                <a:path extrusionOk="0" h="5362" w="4447">
                  <a:moveTo>
                    <a:pt x="2221" y="0"/>
                  </a:moveTo>
                  <a:lnTo>
                    <a:pt x="1521" y="890"/>
                  </a:lnTo>
                  <a:lnTo>
                    <a:pt x="1124" y="609"/>
                  </a:lnTo>
                  <a:lnTo>
                    <a:pt x="433" y="1927"/>
                  </a:lnTo>
                  <a:cubicBezTo>
                    <a:pt x="79" y="2566"/>
                    <a:pt x="1" y="2938"/>
                    <a:pt x="1" y="3141"/>
                  </a:cubicBezTo>
                  <a:cubicBezTo>
                    <a:pt x="1" y="4363"/>
                    <a:pt x="999" y="5361"/>
                    <a:pt x="2226" y="5361"/>
                  </a:cubicBezTo>
                  <a:cubicBezTo>
                    <a:pt x="3448" y="5361"/>
                    <a:pt x="4446" y="4363"/>
                    <a:pt x="4446" y="3141"/>
                  </a:cubicBezTo>
                  <a:cubicBezTo>
                    <a:pt x="4446" y="2938"/>
                    <a:pt x="4373" y="2566"/>
                    <a:pt x="4014" y="1927"/>
                  </a:cubicBezTo>
                  <a:lnTo>
                    <a:pt x="4010" y="1918"/>
                  </a:lnTo>
                  <a:lnTo>
                    <a:pt x="3323" y="605"/>
                  </a:lnTo>
                  <a:lnTo>
                    <a:pt x="2917" y="890"/>
                  </a:lnTo>
                  <a:lnTo>
                    <a:pt x="22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70"/>
          <p:cNvGrpSpPr/>
          <p:nvPr/>
        </p:nvGrpSpPr>
        <p:grpSpPr>
          <a:xfrm>
            <a:off x="6299676" y="1199463"/>
            <a:ext cx="327600" cy="327375"/>
            <a:chOff x="6210450" y="1199250"/>
            <a:chExt cx="327600" cy="327375"/>
          </a:xfrm>
        </p:grpSpPr>
        <p:sp>
          <p:nvSpPr>
            <p:cNvPr id="1641" name="Google Shape;1641;p70"/>
            <p:cNvSpPr/>
            <p:nvPr/>
          </p:nvSpPr>
          <p:spPr>
            <a:xfrm>
              <a:off x="6213150" y="1199250"/>
              <a:ext cx="322200" cy="242050"/>
            </a:xfrm>
            <a:custGeom>
              <a:rect b="b" l="l" r="r" t="t"/>
              <a:pathLst>
                <a:path extrusionOk="0" h="9682" w="12888">
                  <a:moveTo>
                    <a:pt x="6062" y="3555"/>
                  </a:moveTo>
                  <a:lnTo>
                    <a:pt x="6062" y="4324"/>
                  </a:lnTo>
                  <a:lnTo>
                    <a:pt x="5293" y="4324"/>
                  </a:lnTo>
                  <a:lnTo>
                    <a:pt x="5293" y="3555"/>
                  </a:lnTo>
                  <a:close/>
                  <a:moveTo>
                    <a:pt x="7596" y="3555"/>
                  </a:moveTo>
                  <a:lnTo>
                    <a:pt x="7596" y="4324"/>
                  </a:lnTo>
                  <a:lnTo>
                    <a:pt x="6827" y="4324"/>
                  </a:lnTo>
                  <a:lnTo>
                    <a:pt x="6827" y="3555"/>
                  </a:lnTo>
                  <a:close/>
                  <a:moveTo>
                    <a:pt x="6062" y="5089"/>
                  </a:moveTo>
                  <a:lnTo>
                    <a:pt x="6062" y="5858"/>
                  </a:lnTo>
                  <a:lnTo>
                    <a:pt x="5293" y="5858"/>
                  </a:lnTo>
                  <a:lnTo>
                    <a:pt x="5293" y="5089"/>
                  </a:lnTo>
                  <a:close/>
                  <a:moveTo>
                    <a:pt x="7596" y="5089"/>
                  </a:moveTo>
                  <a:lnTo>
                    <a:pt x="7596" y="5858"/>
                  </a:lnTo>
                  <a:lnTo>
                    <a:pt x="6827" y="5858"/>
                  </a:lnTo>
                  <a:lnTo>
                    <a:pt x="6827" y="5089"/>
                  </a:lnTo>
                  <a:close/>
                  <a:moveTo>
                    <a:pt x="6442" y="0"/>
                  </a:moveTo>
                  <a:lnTo>
                    <a:pt x="1" y="6381"/>
                  </a:lnTo>
                  <a:lnTo>
                    <a:pt x="1768" y="6381"/>
                  </a:lnTo>
                  <a:lnTo>
                    <a:pt x="1768" y="9085"/>
                  </a:lnTo>
                  <a:lnTo>
                    <a:pt x="3155" y="9085"/>
                  </a:lnTo>
                  <a:lnTo>
                    <a:pt x="4001" y="8040"/>
                  </a:lnTo>
                  <a:lnTo>
                    <a:pt x="4006" y="8040"/>
                  </a:lnTo>
                  <a:lnTo>
                    <a:pt x="4969" y="9681"/>
                  </a:lnTo>
                  <a:lnTo>
                    <a:pt x="6442" y="6796"/>
                  </a:lnTo>
                  <a:lnTo>
                    <a:pt x="7695" y="9228"/>
                  </a:lnTo>
                  <a:lnTo>
                    <a:pt x="8594" y="8338"/>
                  </a:lnTo>
                  <a:lnTo>
                    <a:pt x="9669" y="9085"/>
                  </a:lnTo>
                  <a:lnTo>
                    <a:pt x="11117" y="9085"/>
                  </a:lnTo>
                  <a:lnTo>
                    <a:pt x="11117" y="6381"/>
                  </a:lnTo>
                  <a:lnTo>
                    <a:pt x="12888" y="6381"/>
                  </a:lnTo>
                  <a:lnTo>
                    <a:pt x="64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 name="Google Shape;1642;p70"/>
            <p:cNvGrpSpPr/>
            <p:nvPr/>
          </p:nvGrpSpPr>
          <p:grpSpPr>
            <a:xfrm>
              <a:off x="6210450" y="1411250"/>
              <a:ext cx="327600" cy="115375"/>
              <a:chOff x="6210450" y="1411250"/>
              <a:chExt cx="327600" cy="115375"/>
            </a:xfrm>
          </p:grpSpPr>
          <p:sp>
            <p:nvSpPr>
              <p:cNvPr id="1643" name="Google Shape;1643;p70"/>
              <p:cNvSpPr/>
              <p:nvPr/>
            </p:nvSpPr>
            <p:spPr>
              <a:xfrm>
                <a:off x="6257325" y="1411250"/>
                <a:ext cx="233750" cy="115375"/>
              </a:xfrm>
              <a:custGeom>
                <a:rect b="b" l="l" r="r" t="t"/>
                <a:pathLst>
                  <a:path extrusionOk="0" h="4615" w="9350">
                    <a:moveTo>
                      <a:pt x="4680" y="0"/>
                    </a:moveTo>
                    <a:lnTo>
                      <a:pt x="3250" y="2800"/>
                    </a:lnTo>
                    <a:lnTo>
                      <a:pt x="2135" y="903"/>
                    </a:lnTo>
                    <a:lnTo>
                      <a:pt x="1755" y="1374"/>
                    </a:lnTo>
                    <a:lnTo>
                      <a:pt x="1" y="1374"/>
                    </a:lnTo>
                    <a:lnTo>
                      <a:pt x="1" y="4614"/>
                    </a:lnTo>
                    <a:lnTo>
                      <a:pt x="9350" y="4614"/>
                    </a:lnTo>
                    <a:lnTo>
                      <a:pt x="9350" y="1374"/>
                    </a:lnTo>
                    <a:lnTo>
                      <a:pt x="7661" y="1374"/>
                    </a:lnTo>
                    <a:lnTo>
                      <a:pt x="6913" y="852"/>
                    </a:lnTo>
                    <a:lnTo>
                      <a:pt x="5721" y="2027"/>
                    </a:lnTo>
                    <a:lnTo>
                      <a:pt x="46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0"/>
              <p:cNvSpPr/>
              <p:nvPr/>
            </p:nvSpPr>
            <p:spPr>
              <a:xfrm>
                <a:off x="6491050" y="1426375"/>
                <a:ext cx="47000" cy="19250"/>
              </a:xfrm>
              <a:custGeom>
                <a:rect b="b" l="l" r="r" t="t"/>
                <a:pathLst>
                  <a:path extrusionOk="0" h="770" w="1880">
                    <a:moveTo>
                      <a:pt x="1" y="0"/>
                    </a:moveTo>
                    <a:lnTo>
                      <a:pt x="1" y="769"/>
                    </a:lnTo>
                    <a:lnTo>
                      <a:pt x="1880" y="769"/>
                    </a:lnTo>
                    <a:lnTo>
                      <a:pt x="18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0"/>
              <p:cNvSpPr/>
              <p:nvPr/>
            </p:nvSpPr>
            <p:spPr>
              <a:xfrm>
                <a:off x="6210450" y="1426375"/>
                <a:ext cx="47025" cy="19250"/>
              </a:xfrm>
              <a:custGeom>
                <a:rect b="b" l="l" r="r" t="t"/>
                <a:pathLst>
                  <a:path extrusionOk="0" h="770" w="1881">
                    <a:moveTo>
                      <a:pt x="1" y="0"/>
                    </a:moveTo>
                    <a:lnTo>
                      <a:pt x="1" y="769"/>
                    </a:lnTo>
                    <a:lnTo>
                      <a:pt x="1880" y="769"/>
                    </a:lnTo>
                    <a:lnTo>
                      <a:pt x="18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6" name="Google Shape;1646;p70"/>
          <p:cNvGrpSpPr/>
          <p:nvPr/>
        </p:nvGrpSpPr>
        <p:grpSpPr>
          <a:xfrm>
            <a:off x="6299676" y="1934541"/>
            <a:ext cx="327600" cy="327475"/>
            <a:chOff x="6210450" y="2005925"/>
            <a:chExt cx="327600" cy="327475"/>
          </a:xfrm>
        </p:grpSpPr>
        <p:sp>
          <p:nvSpPr>
            <p:cNvPr id="1647" name="Google Shape;1647;p70"/>
            <p:cNvSpPr/>
            <p:nvPr/>
          </p:nvSpPr>
          <p:spPr>
            <a:xfrm>
              <a:off x="6210450" y="2005925"/>
              <a:ext cx="327600" cy="217650"/>
            </a:xfrm>
            <a:custGeom>
              <a:rect b="b" l="l" r="r" t="t"/>
              <a:pathLst>
                <a:path extrusionOk="0" h="8706" w="13104">
                  <a:moveTo>
                    <a:pt x="1" y="0"/>
                  </a:moveTo>
                  <a:lnTo>
                    <a:pt x="1" y="415"/>
                  </a:lnTo>
                  <a:cubicBezTo>
                    <a:pt x="1" y="1737"/>
                    <a:pt x="1077" y="2813"/>
                    <a:pt x="2399" y="2813"/>
                  </a:cubicBezTo>
                  <a:lnTo>
                    <a:pt x="2882" y="2813"/>
                  </a:lnTo>
                  <a:cubicBezTo>
                    <a:pt x="3038" y="3582"/>
                    <a:pt x="3651" y="4182"/>
                    <a:pt x="4425" y="4320"/>
                  </a:cubicBezTo>
                  <a:lnTo>
                    <a:pt x="5034" y="8705"/>
                  </a:lnTo>
                  <a:lnTo>
                    <a:pt x="8071" y="8705"/>
                  </a:lnTo>
                  <a:lnTo>
                    <a:pt x="8680" y="4320"/>
                  </a:lnTo>
                  <a:cubicBezTo>
                    <a:pt x="9453" y="4182"/>
                    <a:pt x="10067" y="3582"/>
                    <a:pt x="10222" y="2813"/>
                  </a:cubicBezTo>
                  <a:lnTo>
                    <a:pt x="10706" y="2813"/>
                  </a:lnTo>
                  <a:cubicBezTo>
                    <a:pt x="12028" y="2813"/>
                    <a:pt x="13104" y="1737"/>
                    <a:pt x="13104" y="415"/>
                  </a:cubicBezTo>
                  <a:lnTo>
                    <a:pt x="131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0"/>
            <p:cNvSpPr/>
            <p:nvPr/>
          </p:nvSpPr>
          <p:spPr>
            <a:xfrm>
              <a:off x="6304650" y="2242775"/>
              <a:ext cx="139225" cy="90625"/>
            </a:xfrm>
            <a:custGeom>
              <a:rect b="b" l="l" r="r" t="t"/>
              <a:pathLst>
                <a:path extrusionOk="0" h="3625" w="5569">
                  <a:moveTo>
                    <a:pt x="1940" y="0"/>
                  </a:moveTo>
                  <a:lnTo>
                    <a:pt x="0" y="3625"/>
                  </a:lnTo>
                  <a:lnTo>
                    <a:pt x="5569" y="3625"/>
                  </a:lnTo>
                  <a:lnTo>
                    <a:pt x="36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0"/>
            <p:cNvSpPr/>
            <p:nvPr/>
          </p:nvSpPr>
          <p:spPr>
            <a:xfrm>
              <a:off x="6417075" y="2242775"/>
              <a:ext cx="120775" cy="90625"/>
            </a:xfrm>
            <a:custGeom>
              <a:rect b="b" l="l" r="r" t="t"/>
              <a:pathLst>
                <a:path extrusionOk="0" h="3625" w="4831">
                  <a:moveTo>
                    <a:pt x="0" y="0"/>
                  </a:moveTo>
                  <a:lnTo>
                    <a:pt x="1944" y="3625"/>
                  </a:lnTo>
                  <a:lnTo>
                    <a:pt x="4830" y="3625"/>
                  </a:lnTo>
                  <a:lnTo>
                    <a:pt x="48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0"/>
            <p:cNvSpPr/>
            <p:nvPr/>
          </p:nvSpPr>
          <p:spPr>
            <a:xfrm>
              <a:off x="6210675" y="2242775"/>
              <a:ext cx="120775" cy="90625"/>
            </a:xfrm>
            <a:custGeom>
              <a:rect b="b" l="l" r="r" t="t"/>
              <a:pathLst>
                <a:path extrusionOk="0" h="3625" w="4831">
                  <a:moveTo>
                    <a:pt x="1" y="0"/>
                  </a:moveTo>
                  <a:lnTo>
                    <a:pt x="1" y="3625"/>
                  </a:lnTo>
                  <a:lnTo>
                    <a:pt x="2886" y="3625"/>
                  </a:lnTo>
                  <a:lnTo>
                    <a:pt x="48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70"/>
          <p:cNvGrpSpPr/>
          <p:nvPr/>
        </p:nvGrpSpPr>
        <p:grpSpPr>
          <a:xfrm>
            <a:off x="5545608" y="3449172"/>
            <a:ext cx="329225" cy="327475"/>
            <a:chOff x="5332925" y="3486875"/>
            <a:chExt cx="329225" cy="327475"/>
          </a:xfrm>
        </p:grpSpPr>
        <p:sp>
          <p:nvSpPr>
            <p:cNvPr id="1652" name="Google Shape;1652;p70"/>
            <p:cNvSpPr/>
            <p:nvPr/>
          </p:nvSpPr>
          <p:spPr>
            <a:xfrm>
              <a:off x="5343625" y="3716475"/>
              <a:ext cx="57900" cy="97875"/>
            </a:xfrm>
            <a:custGeom>
              <a:rect b="b" l="l" r="r" t="t"/>
              <a:pathLst>
                <a:path extrusionOk="0" h="3915" w="2316">
                  <a:moveTo>
                    <a:pt x="0" y="1"/>
                  </a:moveTo>
                  <a:lnTo>
                    <a:pt x="0" y="3915"/>
                  </a:lnTo>
                  <a:lnTo>
                    <a:pt x="2316" y="3915"/>
                  </a:lnTo>
                  <a:lnTo>
                    <a:pt x="2316" y="1"/>
                  </a:lnTo>
                  <a:lnTo>
                    <a:pt x="1650" y="416"/>
                  </a:lnTo>
                  <a:lnTo>
                    <a:pt x="1158" y="109"/>
                  </a:lnTo>
                  <a:lnTo>
                    <a:pt x="665" y="416"/>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0"/>
            <p:cNvSpPr/>
            <p:nvPr/>
          </p:nvSpPr>
          <p:spPr>
            <a:xfrm>
              <a:off x="5332925" y="3486875"/>
              <a:ext cx="182000" cy="173800"/>
            </a:xfrm>
            <a:custGeom>
              <a:rect b="b" l="l" r="r" t="t"/>
              <a:pathLst>
                <a:path extrusionOk="0" h="6952" w="7280">
                  <a:moveTo>
                    <a:pt x="4692" y="0"/>
                  </a:moveTo>
                  <a:cubicBezTo>
                    <a:pt x="3932" y="0"/>
                    <a:pt x="3219" y="406"/>
                    <a:pt x="2834" y="1063"/>
                  </a:cubicBezTo>
                  <a:lnTo>
                    <a:pt x="2830" y="1072"/>
                  </a:lnTo>
                  <a:lnTo>
                    <a:pt x="2692" y="1314"/>
                  </a:lnTo>
                  <a:lnTo>
                    <a:pt x="2420" y="1253"/>
                  </a:lnTo>
                  <a:cubicBezTo>
                    <a:pt x="2290" y="1227"/>
                    <a:pt x="2152" y="1214"/>
                    <a:pt x="2018" y="1214"/>
                  </a:cubicBezTo>
                  <a:cubicBezTo>
                    <a:pt x="1327" y="1214"/>
                    <a:pt x="683" y="1581"/>
                    <a:pt x="333" y="2178"/>
                  </a:cubicBezTo>
                  <a:cubicBezTo>
                    <a:pt x="70" y="2627"/>
                    <a:pt x="0" y="3154"/>
                    <a:pt x="130" y="3659"/>
                  </a:cubicBezTo>
                  <a:cubicBezTo>
                    <a:pt x="264" y="4161"/>
                    <a:pt x="584" y="4584"/>
                    <a:pt x="1033" y="4847"/>
                  </a:cubicBezTo>
                  <a:cubicBezTo>
                    <a:pt x="1331" y="5020"/>
                    <a:pt x="1672" y="5115"/>
                    <a:pt x="2014" y="5115"/>
                  </a:cubicBezTo>
                  <a:cubicBezTo>
                    <a:pt x="2251" y="5115"/>
                    <a:pt x="2489" y="5072"/>
                    <a:pt x="2713" y="4986"/>
                  </a:cubicBezTo>
                  <a:lnTo>
                    <a:pt x="3158" y="4817"/>
                  </a:lnTo>
                  <a:lnTo>
                    <a:pt x="3228" y="5288"/>
                  </a:lnTo>
                  <a:cubicBezTo>
                    <a:pt x="3318" y="5876"/>
                    <a:pt x="3660" y="6385"/>
                    <a:pt x="4174" y="6683"/>
                  </a:cubicBezTo>
                  <a:cubicBezTo>
                    <a:pt x="4472" y="6861"/>
                    <a:pt x="4813" y="6951"/>
                    <a:pt x="5154" y="6951"/>
                  </a:cubicBezTo>
                  <a:cubicBezTo>
                    <a:pt x="5846" y="6951"/>
                    <a:pt x="6494" y="6580"/>
                    <a:pt x="6844" y="5988"/>
                  </a:cubicBezTo>
                  <a:cubicBezTo>
                    <a:pt x="7280" y="5241"/>
                    <a:pt x="7181" y="4316"/>
                    <a:pt x="6593" y="3681"/>
                  </a:cubicBezTo>
                  <a:lnTo>
                    <a:pt x="6403" y="3469"/>
                  </a:lnTo>
                  <a:lnTo>
                    <a:pt x="6545" y="3227"/>
                  </a:lnTo>
                  <a:cubicBezTo>
                    <a:pt x="7137" y="2208"/>
                    <a:pt x="6792" y="890"/>
                    <a:pt x="5772" y="294"/>
                  </a:cubicBezTo>
                  <a:cubicBezTo>
                    <a:pt x="5444" y="104"/>
                    <a:pt x="5068" y="0"/>
                    <a:pt x="46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0"/>
            <p:cNvSpPr/>
            <p:nvPr/>
          </p:nvSpPr>
          <p:spPr>
            <a:xfrm>
              <a:off x="5345350" y="3631150"/>
              <a:ext cx="69025" cy="63000"/>
            </a:xfrm>
            <a:custGeom>
              <a:rect b="b" l="l" r="r" t="t"/>
              <a:pathLst>
                <a:path extrusionOk="0" h="2520" w="2761">
                  <a:moveTo>
                    <a:pt x="761" y="1"/>
                  </a:moveTo>
                  <a:lnTo>
                    <a:pt x="0" y="1301"/>
                  </a:lnTo>
                  <a:lnTo>
                    <a:pt x="350" y="2023"/>
                  </a:lnTo>
                  <a:lnTo>
                    <a:pt x="938" y="1988"/>
                  </a:lnTo>
                  <a:lnTo>
                    <a:pt x="1201" y="2520"/>
                  </a:lnTo>
                  <a:lnTo>
                    <a:pt x="1996" y="2472"/>
                  </a:lnTo>
                  <a:lnTo>
                    <a:pt x="2761" y="1172"/>
                  </a:lnTo>
                  <a:cubicBezTo>
                    <a:pt x="2441" y="861"/>
                    <a:pt x="2204" y="480"/>
                    <a:pt x="2070" y="53"/>
                  </a:cubicBezTo>
                  <a:cubicBezTo>
                    <a:pt x="1888" y="92"/>
                    <a:pt x="1702" y="113"/>
                    <a:pt x="1517" y="113"/>
                  </a:cubicBezTo>
                  <a:cubicBezTo>
                    <a:pt x="1262" y="113"/>
                    <a:pt x="1007" y="74"/>
                    <a:pt x="7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0"/>
            <p:cNvSpPr/>
            <p:nvPr/>
          </p:nvSpPr>
          <p:spPr>
            <a:xfrm>
              <a:off x="5529925" y="3736250"/>
              <a:ext cx="34050" cy="78100"/>
            </a:xfrm>
            <a:custGeom>
              <a:rect b="b" l="l" r="r" t="t"/>
              <a:pathLst>
                <a:path extrusionOk="0" h="3124" w="1362">
                  <a:moveTo>
                    <a:pt x="0" y="0"/>
                  </a:moveTo>
                  <a:lnTo>
                    <a:pt x="0" y="3124"/>
                  </a:lnTo>
                  <a:lnTo>
                    <a:pt x="1361" y="3124"/>
                  </a:lnTo>
                  <a:lnTo>
                    <a:pt x="13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0"/>
            <p:cNvSpPr/>
            <p:nvPr/>
          </p:nvSpPr>
          <p:spPr>
            <a:xfrm>
              <a:off x="5431950" y="3581375"/>
              <a:ext cx="230200" cy="232975"/>
            </a:xfrm>
            <a:custGeom>
              <a:rect b="b" l="l" r="r" t="t"/>
              <a:pathLst>
                <a:path extrusionOk="0" h="9319" w="9208">
                  <a:moveTo>
                    <a:pt x="4606" y="0"/>
                  </a:moveTo>
                  <a:lnTo>
                    <a:pt x="4326" y="281"/>
                  </a:lnTo>
                  <a:lnTo>
                    <a:pt x="3872" y="730"/>
                  </a:lnTo>
                  <a:cubicBezTo>
                    <a:pt x="3881" y="791"/>
                    <a:pt x="3893" y="851"/>
                    <a:pt x="3898" y="912"/>
                  </a:cubicBezTo>
                  <a:cubicBezTo>
                    <a:pt x="3963" y="1482"/>
                    <a:pt x="3850" y="2048"/>
                    <a:pt x="3569" y="2549"/>
                  </a:cubicBezTo>
                  <a:lnTo>
                    <a:pt x="4265" y="2951"/>
                  </a:lnTo>
                  <a:lnTo>
                    <a:pt x="4053" y="3755"/>
                  </a:lnTo>
                  <a:lnTo>
                    <a:pt x="4589" y="4074"/>
                  </a:lnTo>
                  <a:lnTo>
                    <a:pt x="4196" y="4735"/>
                  </a:lnTo>
                  <a:lnTo>
                    <a:pt x="3159" y="4117"/>
                  </a:lnTo>
                  <a:lnTo>
                    <a:pt x="3371" y="3323"/>
                  </a:lnTo>
                  <a:lnTo>
                    <a:pt x="3099" y="3163"/>
                  </a:lnTo>
                  <a:cubicBezTo>
                    <a:pt x="2597" y="3655"/>
                    <a:pt x="1915" y="3940"/>
                    <a:pt x="1193" y="3940"/>
                  </a:cubicBezTo>
                  <a:cubicBezTo>
                    <a:pt x="1029" y="3940"/>
                    <a:pt x="865" y="3923"/>
                    <a:pt x="701" y="3893"/>
                  </a:cubicBezTo>
                  <a:lnTo>
                    <a:pt x="1" y="4593"/>
                  </a:lnTo>
                  <a:lnTo>
                    <a:pt x="545" y="5137"/>
                  </a:lnTo>
                  <a:lnTo>
                    <a:pt x="1081" y="4601"/>
                  </a:lnTo>
                  <a:lnTo>
                    <a:pt x="1081" y="9319"/>
                  </a:lnTo>
                  <a:lnTo>
                    <a:pt x="3150" y="9319"/>
                  </a:lnTo>
                  <a:lnTo>
                    <a:pt x="3150" y="5426"/>
                  </a:lnTo>
                  <a:lnTo>
                    <a:pt x="6049" y="5426"/>
                  </a:lnTo>
                  <a:lnTo>
                    <a:pt x="6049" y="9319"/>
                  </a:lnTo>
                  <a:lnTo>
                    <a:pt x="8123" y="9319"/>
                  </a:lnTo>
                  <a:lnTo>
                    <a:pt x="8123" y="4593"/>
                  </a:lnTo>
                  <a:lnTo>
                    <a:pt x="8663" y="5133"/>
                  </a:lnTo>
                  <a:lnTo>
                    <a:pt x="9207" y="4588"/>
                  </a:lnTo>
                  <a:lnTo>
                    <a:pt x="46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70"/>
          <p:cNvGrpSpPr/>
          <p:nvPr/>
        </p:nvGrpSpPr>
        <p:grpSpPr>
          <a:xfrm>
            <a:off x="5577146" y="2698863"/>
            <a:ext cx="266150" cy="327600"/>
            <a:chOff x="5365325" y="2763575"/>
            <a:chExt cx="266150" cy="327600"/>
          </a:xfrm>
        </p:grpSpPr>
        <p:sp>
          <p:nvSpPr>
            <p:cNvPr id="1658" name="Google Shape;1658;p70"/>
            <p:cNvSpPr/>
            <p:nvPr/>
          </p:nvSpPr>
          <p:spPr>
            <a:xfrm>
              <a:off x="5365325" y="2763575"/>
              <a:ext cx="266150" cy="327600"/>
            </a:xfrm>
            <a:custGeom>
              <a:rect b="b" l="l" r="r" t="t"/>
              <a:pathLst>
                <a:path extrusionOk="0" h="13104" w="10646">
                  <a:moveTo>
                    <a:pt x="5314" y="1996"/>
                  </a:moveTo>
                  <a:cubicBezTo>
                    <a:pt x="7146" y="1996"/>
                    <a:pt x="8636" y="3486"/>
                    <a:pt x="8636" y="5314"/>
                  </a:cubicBezTo>
                  <a:cubicBezTo>
                    <a:pt x="8636" y="7146"/>
                    <a:pt x="7146" y="8636"/>
                    <a:pt x="5314" y="8636"/>
                  </a:cubicBezTo>
                  <a:cubicBezTo>
                    <a:pt x="3483" y="8636"/>
                    <a:pt x="1992" y="7146"/>
                    <a:pt x="1992" y="5314"/>
                  </a:cubicBezTo>
                  <a:cubicBezTo>
                    <a:pt x="1992" y="3486"/>
                    <a:pt x="3483" y="1996"/>
                    <a:pt x="5314" y="1996"/>
                  </a:cubicBezTo>
                  <a:close/>
                  <a:moveTo>
                    <a:pt x="5314" y="0"/>
                  </a:moveTo>
                  <a:cubicBezTo>
                    <a:pt x="2381" y="0"/>
                    <a:pt x="0" y="2385"/>
                    <a:pt x="0" y="5314"/>
                  </a:cubicBezTo>
                  <a:cubicBezTo>
                    <a:pt x="0" y="5850"/>
                    <a:pt x="78" y="6377"/>
                    <a:pt x="234" y="6882"/>
                  </a:cubicBezTo>
                  <a:cubicBezTo>
                    <a:pt x="458" y="7612"/>
                    <a:pt x="860" y="8299"/>
                    <a:pt x="1396" y="8878"/>
                  </a:cubicBezTo>
                  <a:lnTo>
                    <a:pt x="5314" y="13103"/>
                  </a:lnTo>
                  <a:lnTo>
                    <a:pt x="9233" y="8874"/>
                  </a:lnTo>
                  <a:cubicBezTo>
                    <a:pt x="9734" y="8334"/>
                    <a:pt x="10105" y="7720"/>
                    <a:pt x="10339" y="7051"/>
                  </a:cubicBezTo>
                  <a:cubicBezTo>
                    <a:pt x="10524" y="6515"/>
                    <a:pt x="10619" y="5953"/>
                    <a:pt x="10628" y="5383"/>
                  </a:cubicBezTo>
                  <a:cubicBezTo>
                    <a:pt x="10645" y="3957"/>
                    <a:pt x="10101" y="2610"/>
                    <a:pt x="9094" y="1590"/>
                  </a:cubicBezTo>
                  <a:cubicBezTo>
                    <a:pt x="8088" y="566"/>
                    <a:pt x="6749" y="4"/>
                    <a:pt x="53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0"/>
            <p:cNvSpPr/>
            <p:nvPr/>
          </p:nvSpPr>
          <p:spPr>
            <a:xfrm>
              <a:off x="5434975" y="2832700"/>
              <a:ext cx="126300" cy="62875"/>
            </a:xfrm>
            <a:custGeom>
              <a:rect b="b" l="l" r="r" t="t"/>
              <a:pathLst>
                <a:path extrusionOk="0" h="2515" w="5052">
                  <a:moveTo>
                    <a:pt x="2528" y="0"/>
                  </a:moveTo>
                  <a:cubicBezTo>
                    <a:pt x="1249" y="0"/>
                    <a:pt x="187" y="942"/>
                    <a:pt x="1" y="2169"/>
                  </a:cubicBezTo>
                  <a:lnTo>
                    <a:pt x="481" y="2169"/>
                  </a:lnTo>
                  <a:lnTo>
                    <a:pt x="1107" y="1620"/>
                  </a:lnTo>
                  <a:lnTo>
                    <a:pt x="1777" y="2514"/>
                  </a:lnTo>
                  <a:lnTo>
                    <a:pt x="2749" y="687"/>
                  </a:lnTo>
                  <a:lnTo>
                    <a:pt x="3613" y="2134"/>
                  </a:lnTo>
                  <a:lnTo>
                    <a:pt x="4027" y="1715"/>
                  </a:lnTo>
                  <a:lnTo>
                    <a:pt x="4550" y="2169"/>
                  </a:lnTo>
                  <a:lnTo>
                    <a:pt x="5051" y="2169"/>
                  </a:lnTo>
                  <a:cubicBezTo>
                    <a:pt x="4865" y="942"/>
                    <a:pt x="3803" y="0"/>
                    <a:pt x="25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0"/>
            <p:cNvSpPr/>
            <p:nvPr/>
          </p:nvSpPr>
          <p:spPr>
            <a:xfrm>
              <a:off x="5435100" y="2888950"/>
              <a:ext cx="126175" cy="71325"/>
            </a:xfrm>
            <a:custGeom>
              <a:rect b="b" l="l" r="r" t="t"/>
              <a:pathLst>
                <a:path extrusionOk="0" h="2853" w="5047">
                  <a:moveTo>
                    <a:pt x="2782" y="1"/>
                  </a:moveTo>
                  <a:lnTo>
                    <a:pt x="1880" y="1699"/>
                  </a:lnTo>
                  <a:lnTo>
                    <a:pt x="985" y="493"/>
                  </a:lnTo>
                  <a:lnTo>
                    <a:pt x="765" y="683"/>
                  </a:lnTo>
                  <a:lnTo>
                    <a:pt x="0" y="683"/>
                  </a:lnTo>
                  <a:cubicBezTo>
                    <a:pt x="186" y="1910"/>
                    <a:pt x="1244" y="2852"/>
                    <a:pt x="2523" y="2852"/>
                  </a:cubicBezTo>
                  <a:cubicBezTo>
                    <a:pt x="3798" y="2852"/>
                    <a:pt x="4860" y="1910"/>
                    <a:pt x="5046" y="683"/>
                  </a:cubicBezTo>
                  <a:lnTo>
                    <a:pt x="4260" y="683"/>
                  </a:lnTo>
                  <a:lnTo>
                    <a:pt x="4066" y="519"/>
                  </a:lnTo>
                  <a:lnTo>
                    <a:pt x="3461" y="1133"/>
                  </a:lnTo>
                  <a:lnTo>
                    <a:pt x="27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 name="Google Shape;1661;p70"/>
          <p:cNvGrpSpPr/>
          <p:nvPr/>
        </p:nvGrpSpPr>
        <p:grpSpPr>
          <a:xfrm>
            <a:off x="5546421" y="4184563"/>
            <a:ext cx="327600" cy="327075"/>
            <a:chOff x="5334550" y="4184350"/>
            <a:chExt cx="327600" cy="327075"/>
          </a:xfrm>
        </p:grpSpPr>
        <p:sp>
          <p:nvSpPr>
            <p:cNvPr id="1662" name="Google Shape;1662;p70"/>
            <p:cNvSpPr/>
            <p:nvPr/>
          </p:nvSpPr>
          <p:spPr>
            <a:xfrm>
              <a:off x="5569025" y="4184800"/>
              <a:ext cx="93000" cy="93000"/>
            </a:xfrm>
            <a:custGeom>
              <a:rect b="b" l="l" r="r" t="t"/>
              <a:pathLst>
                <a:path extrusionOk="0" h="3720" w="3720">
                  <a:moveTo>
                    <a:pt x="1862" y="0"/>
                  </a:moveTo>
                  <a:cubicBezTo>
                    <a:pt x="834" y="0"/>
                    <a:pt x="0" y="834"/>
                    <a:pt x="0" y="1862"/>
                  </a:cubicBezTo>
                  <a:cubicBezTo>
                    <a:pt x="0" y="2886"/>
                    <a:pt x="834" y="3720"/>
                    <a:pt x="1862" y="3720"/>
                  </a:cubicBezTo>
                  <a:cubicBezTo>
                    <a:pt x="2886" y="3720"/>
                    <a:pt x="3720" y="2886"/>
                    <a:pt x="3720" y="1862"/>
                  </a:cubicBezTo>
                  <a:cubicBezTo>
                    <a:pt x="3720" y="834"/>
                    <a:pt x="2886" y="0"/>
                    <a:pt x="18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0"/>
            <p:cNvSpPr/>
            <p:nvPr/>
          </p:nvSpPr>
          <p:spPr>
            <a:xfrm>
              <a:off x="5344475" y="4184350"/>
              <a:ext cx="137725" cy="261950"/>
            </a:xfrm>
            <a:custGeom>
              <a:rect b="b" l="l" r="r" t="t"/>
              <a:pathLst>
                <a:path extrusionOk="0" h="10478" w="5509">
                  <a:moveTo>
                    <a:pt x="2005" y="1"/>
                  </a:moveTo>
                  <a:lnTo>
                    <a:pt x="1353" y="2061"/>
                  </a:lnTo>
                  <a:lnTo>
                    <a:pt x="441" y="1431"/>
                  </a:lnTo>
                  <a:lnTo>
                    <a:pt x="1" y="2057"/>
                  </a:lnTo>
                  <a:lnTo>
                    <a:pt x="1271" y="2938"/>
                  </a:lnTo>
                  <a:lnTo>
                    <a:pt x="2515" y="5129"/>
                  </a:lnTo>
                  <a:lnTo>
                    <a:pt x="2515" y="7915"/>
                  </a:lnTo>
                  <a:lnTo>
                    <a:pt x="1945" y="7915"/>
                  </a:lnTo>
                  <a:lnTo>
                    <a:pt x="2493" y="10179"/>
                  </a:lnTo>
                  <a:lnTo>
                    <a:pt x="3820" y="10477"/>
                  </a:lnTo>
                  <a:lnTo>
                    <a:pt x="4990" y="9903"/>
                  </a:lnTo>
                  <a:lnTo>
                    <a:pt x="4990" y="7915"/>
                  </a:lnTo>
                  <a:lnTo>
                    <a:pt x="3284" y="7915"/>
                  </a:lnTo>
                  <a:lnTo>
                    <a:pt x="3284" y="5289"/>
                  </a:lnTo>
                  <a:lnTo>
                    <a:pt x="5509" y="4438"/>
                  </a:lnTo>
                  <a:lnTo>
                    <a:pt x="5237" y="3720"/>
                  </a:lnTo>
                  <a:lnTo>
                    <a:pt x="4027" y="4183"/>
                  </a:lnTo>
                  <a:lnTo>
                    <a:pt x="3915" y="3081"/>
                  </a:lnTo>
                  <a:lnTo>
                    <a:pt x="3150" y="3163"/>
                  </a:lnTo>
                  <a:lnTo>
                    <a:pt x="3288" y="4468"/>
                  </a:lnTo>
                  <a:lnTo>
                    <a:pt x="3072" y="4550"/>
                  </a:lnTo>
                  <a:lnTo>
                    <a:pt x="1975" y="2627"/>
                  </a:lnTo>
                  <a:lnTo>
                    <a:pt x="2735" y="234"/>
                  </a:lnTo>
                  <a:lnTo>
                    <a:pt x="20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0"/>
            <p:cNvSpPr/>
            <p:nvPr/>
          </p:nvSpPr>
          <p:spPr>
            <a:xfrm>
              <a:off x="5334550" y="4382225"/>
              <a:ext cx="53150" cy="82100"/>
            </a:xfrm>
            <a:custGeom>
              <a:rect b="b" l="l" r="r" t="t"/>
              <a:pathLst>
                <a:path extrusionOk="0" h="3284" w="2126">
                  <a:moveTo>
                    <a:pt x="0" y="0"/>
                  </a:moveTo>
                  <a:lnTo>
                    <a:pt x="0" y="3284"/>
                  </a:lnTo>
                  <a:lnTo>
                    <a:pt x="2126" y="2359"/>
                  </a:lnTo>
                  <a:lnTo>
                    <a:pt x="15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0"/>
            <p:cNvSpPr/>
            <p:nvPr/>
          </p:nvSpPr>
          <p:spPr>
            <a:xfrm>
              <a:off x="5451625" y="4448200"/>
              <a:ext cx="88800" cy="63225"/>
            </a:xfrm>
            <a:custGeom>
              <a:rect b="b" l="l" r="r" t="t"/>
              <a:pathLst>
                <a:path extrusionOk="0" h="2529" w="3552">
                  <a:moveTo>
                    <a:pt x="1111" y="1"/>
                  </a:moveTo>
                  <a:lnTo>
                    <a:pt x="0" y="550"/>
                  </a:lnTo>
                  <a:lnTo>
                    <a:pt x="290" y="2528"/>
                  </a:lnTo>
                  <a:lnTo>
                    <a:pt x="3292" y="2528"/>
                  </a:lnTo>
                  <a:lnTo>
                    <a:pt x="3551" y="865"/>
                  </a:lnTo>
                  <a:lnTo>
                    <a:pt x="1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0"/>
            <p:cNvSpPr/>
            <p:nvPr/>
          </p:nvSpPr>
          <p:spPr>
            <a:xfrm>
              <a:off x="5578850" y="4382225"/>
              <a:ext cx="83300" cy="65575"/>
            </a:xfrm>
            <a:custGeom>
              <a:rect b="b" l="l" r="r" t="t"/>
              <a:pathLst>
                <a:path extrusionOk="0" h="2623" w="3332">
                  <a:moveTo>
                    <a:pt x="0" y="0"/>
                  </a:moveTo>
                  <a:lnTo>
                    <a:pt x="502" y="2160"/>
                  </a:lnTo>
                  <a:lnTo>
                    <a:pt x="3331" y="2623"/>
                  </a:lnTo>
                  <a:lnTo>
                    <a:pt x="33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0"/>
            <p:cNvSpPr/>
            <p:nvPr/>
          </p:nvSpPr>
          <p:spPr>
            <a:xfrm>
              <a:off x="5553350" y="4454700"/>
              <a:ext cx="108800" cy="56725"/>
            </a:xfrm>
            <a:custGeom>
              <a:rect b="b" l="l" r="r" t="t"/>
              <a:pathLst>
                <a:path extrusionOk="0" h="2269" w="4352">
                  <a:moveTo>
                    <a:pt x="1275" y="0"/>
                  </a:moveTo>
                  <a:lnTo>
                    <a:pt x="260" y="588"/>
                  </a:lnTo>
                  <a:lnTo>
                    <a:pt x="1" y="2268"/>
                  </a:lnTo>
                  <a:lnTo>
                    <a:pt x="4351" y="2268"/>
                  </a:lnTo>
                  <a:lnTo>
                    <a:pt x="4351" y="501"/>
                  </a:lnTo>
                  <a:lnTo>
                    <a:pt x="12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0"/>
            <p:cNvSpPr/>
            <p:nvPr/>
          </p:nvSpPr>
          <p:spPr>
            <a:xfrm>
              <a:off x="5334550" y="4456850"/>
              <a:ext cx="105000" cy="54575"/>
            </a:xfrm>
            <a:custGeom>
              <a:rect b="b" l="l" r="r" t="t"/>
              <a:pathLst>
                <a:path extrusionOk="0" h="2183" w="4200">
                  <a:moveTo>
                    <a:pt x="2614" y="1"/>
                  </a:moveTo>
                  <a:lnTo>
                    <a:pt x="0" y="1137"/>
                  </a:lnTo>
                  <a:lnTo>
                    <a:pt x="0" y="2182"/>
                  </a:lnTo>
                  <a:lnTo>
                    <a:pt x="4199" y="2182"/>
                  </a:lnTo>
                  <a:lnTo>
                    <a:pt x="3923" y="299"/>
                  </a:lnTo>
                  <a:lnTo>
                    <a:pt x="26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0"/>
            <p:cNvSpPr/>
            <p:nvPr/>
          </p:nvSpPr>
          <p:spPr>
            <a:xfrm>
              <a:off x="5488450" y="4382225"/>
              <a:ext cx="84050" cy="70650"/>
            </a:xfrm>
            <a:custGeom>
              <a:rect b="b" l="l" r="r" t="t"/>
              <a:pathLst>
                <a:path extrusionOk="0" h="2826" w="3362">
                  <a:moveTo>
                    <a:pt x="0" y="0"/>
                  </a:moveTo>
                  <a:lnTo>
                    <a:pt x="0" y="1953"/>
                  </a:lnTo>
                  <a:lnTo>
                    <a:pt x="2467" y="2826"/>
                  </a:lnTo>
                  <a:lnTo>
                    <a:pt x="3362" y="2307"/>
                  </a:lnTo>
                  <a:lnTo>
                    <a:pt x="283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 name="Google Shape;1670;p70"/>
          <p:cNvGrpSpPr/>
          <p:nvPr/>
        </p:nvGrpSpPr>
        <p:grpSpPr>
          <a:xfrm>
            <a:off x="5546421" y="1199625"/>
            <a:ext cx="327600" cy="327050"/>
            <a:chOff x="5334550" y="1199250"/>
            <a:chExt cx="327600" cy="327050"/>
          </a:xfrm>
        </p:grpSpPr>
        <p:sp>
          <p:nvSpPr>
            <p:cNvPr id="1671" name="Google Shape;1671;p70"/>
            <p:cNvSpPr/>
            <p:nvPr/>
          </p:nvSpPr>
          <p:spPr>
            <a:xfrm>
              <a:off x="5481000" y="1466775"/>
              <a:ext cx="34150" cy="59525"/>
            </a:xfrm>
            <a:custGeom>
              <a:rect b="b" l="l" r="r" t="t"/>
              <a:pathLst>
                <a:path extrusionOk="0" h="2381" w="1366">
                  <a:moveTo>
                    <a:pt x="0" y="0"/>
                  </a:moveTo>
                  <a:lnTo>
                    <a:pt x="0" y="2380"/>
                  </a:lnTo>
                  <a:lnTo>
                    <a:pt x="1366" y="2380"/>
                  </a:lnTo>
                  <a:lnTo>
                    <a:pt x="136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0"/>
            <p:cNvSpPr/>
            <p:nvPr/>
          </p:nvSpPr>
          <p:spPr>
            <a:xfrm>
              <a:off x="5334550" y="1347100"/>
              <a:ext cx="327600" cy="179200"/>
            </a:xfrm>
            <a:custGeom>
              <a:rect b="b" l="l" r="r" t="t"/>
              <a:pathLst>
                <a:path extrusionOk="0" h="7168" w="13104">
                  <a:moveTo>
                    <a:pt x="5534" y="1841"/>
                  </a:moveTo>
                  <a:lnTo>
                    <a:pt x="5534" y="3046"/>
                  </a:lnTo>
                  <a:lnTo>
                    <a:pt x="4765" y="3046"/>
                  </a:lnTo>
                  <a:lnTo>
                    <a:pt x="4765" y="1841"/>
                  </a:lnTo>
                  <a:close/>
                  <a:moveTo>
                    <a:pt x="6925" y="1841"/>
                  </a:moveTo>
                  <a:lnTo>
                    <a:pt x="6925" y="3046"/>
                  </a:lnTo>
                  <a:lnTo>
                    <a:pt x="6156" y="3046"/>
                  </a:lnTo>
                  <a:lnTo>
                    <a:pt x="6156" y="1841"/>
                  </a:lnTo>
                  <a:close/>
                  <a:moveTo>
                    <a:pt x="8317" y="1841"/>
                  </a:moveTo>
                  <a:lnTo>
                    <a:pt x="8317" y="3046"/>
                  </a:lnTo>
                  <a:lnTo>
                    <a:pt x="7548" y="3046"/>
                  </a:lnTo>
                  <a:lnTo>
                    <a:pt x="7548" y="1841"/>
                  </a:lnTo>
                  <a:close/>
                  <a:moveTo>
                    <a:pt x="4022" y="0"/>
                  </a:moveTo>
                  <a:lnTo>
                    <a:pt x="2795" y="817"/>
                  </a:lnTo>
                  <a:lnTo>
                    <a:pt x="2795" y="6403"/>
                  </a:lnTo>
                  <a:lnTo>
                    <a:pt x="0" y="6403"/>
                  </a:lnTo>
                  <a:lnTo>
                    <a:pt x="0" y="7167"/>
                  </a:lnTo>
                  <a:lnTo>
                    <a:pt x="5094" y="7167"/>
                  </a:lnTo>
                  <a:lnTo>
                    <a:pt x="5094" y="4018"/>
                  </a:lnTo>
                  <a:lnTo>
                    <a:pt x="7993" y="4018"/>
                  </a:lnTo>
                  <a:lnTo>
                    <a:pt x="7993" y="7167"/>
                  </a:lnTo>
                  <a:lnTo>
                    <a:pt x="13103" y="7167"/>
                  </a:lnTo>
                  <a:lnTo>
                    <a:pt x="13103" y="6403"/>
                  </a:lnTo>
                  <a:lnTo>
                    <a:pt x="10287" y="6403"/>
                  </a:lnTo>
                  <a:lnTo>
                    <a:pt x="10287" y="817"/>
                  </a:lnTo>
                  <a:lnTo>
                    <a:pt x="9064" y="0"/>
                  </a:lnTo>
                  <a:lnTo>
                    <a:pt x="8222" y="558"/>
                  </a:lnTo>
                  <a:lnTo>
                    <a:pt x="7383" y="0"/>
                  </a:lnTo>
                  <a:lnTo>
                    <a:pt x="6541" y="558"/>
                  </a:lnTo>
                  <a:lnTo>
                    <a:pt x="5703" y="0"/>
                  </a:lnTo>
                  <a:lnTo>
                    <a:pt x="4860" y="558"/>
                  </a:lnTo>
                  <a:lnTo>
                    <a:pt x="40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0"/>
            <p:cNvSpPr/>
            <p:nvPr/>
          </p:nvSpPr>
          <p:spPr>
            <a:xfrm>
              <a:off x="5407225" y="1199250"/>
              <a:ext cx="208475" cy="159975"/>
            </a:xfrm>
            <a:custGeom>
              <a:rect b="b" l="l" r="r" t="t"/>
              <a:pathLst>
                <a:path extrusionOk="0" h="6399" w="8339">
                  <a:moveTo>
                    <a:pt x="2623" y="1905"/>
                  </a:moveTo>
                  <a:lnTo>
                    <a:pt x="3375" y="2056"/>
                  </a:lnTo>
                  <a:lnTo>
                    <a:pt x="3137" y="3240"/>
                  </a:lnTo>
                  <a:lnTo>
                    <a:pt x="2385" y="3085"/>
                  </a:lnTo>
                  <a:lnTo>
                    <a:pt x="2623" y="1905"/>
                  </a:lnTo>
                  <a:close/>
                  <a:moveTo>
                    <a:pt x="3988" y="2182"/>
                  </a:moveTo>
                  <a:lnTo>
                    <a:pt x="4740" y="2333"/>
                  </a:lnTo>
                  <a:lnTo>
                    <a:pt x="4498" y="3517"/>
                  </a:lnTo>
                  <a:lnTo>
                    <a:pt x="3746" y="3361"/>
                  </a:lnTo>
                  <a:lnTo>
                    <a:pt x="3988" y="2182"/>
                  </a:lnTo>
                  <a:close/>
                  <a:moveTo>
                    <a:pt x="5349" y="2458"/>
                  </a:moveTo>
                  <a:lnTo>
                    <a:pt x="6101" y="2609"/>
                  </a:lnTo>
                  <a:lnTo>
                    <a:pt x="5863" y="3793"/>
                  </a:lnTo>
                  <a:lnTo>
                    <a:pt x="5111" y="3638"/>
                  </a:lnTo>
                  <a:lnTo>
                    <a:pt x="5349" y="2458"/>
                  </a:lnTo>
                  <a:close/>
                  <a:moveTo>
                    <a:pt x="999" y="0"/>
                  </a:moveTo>
                  <a:lnTo>
                    <a:pt x="1" y="4912"/>
                  </a:lnTo>
                  <a:lnTo>
                    <a:pt x="1366" y="4355"/>
                  </a:lnTo>
                  <a:lnTo>
                    <a:pt x="2074" y="5072"/>
                  </a:lnTo>
                  <a:lnTo>
                    <a:pt x="3012" y="4687"/>
                  </a:lnTo>
                  <a:lnTo>
                    <a:pt x="3725" y="5405"/>
                  </a:lnTo>
                  <a:lnTo>
                    <a:pt x="4658" y="5024"/>
                  </a:lnTo>
                  <a:lnTo>
                    <a:pt x="5371" y="5737"/>
                  </a:lnTo>
                  <a:lnTo>
                    <a:pt x="6304" y="5357"/>
                  </a:lnTo>
                  <a:lnTo>
                    <a:pt x="7341" y="6398"/>
                  </a:lnTo>
                  <a:lnTo>
                    <a:pt x="8339" y="1490"/>
                  </a:lnTo>
                  <a:lnTo>
                    <a:pt x="9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 name="Google Shape;1674;p70"/>
          <p:cNvGrpSpPr/>
          <p:nvPr/>
        </p:nvGrpSpPr>
        <p:grpSpPr>
          <a:xfrm>
            <a:off x="5546421" y="1934541"/>
            <a:ext cx="327600" cy="327475"/>
            <a:chOff x="5334550" y="2005925"/>
            <a:chExt cx="327600" cy="327475"/>
          </a:xfrm>
        </p:grpSpPr>
        <p:sp>
          <p:nvSpPr>
            <p:cNvPr id="1675" name="Google Shape;1675;p70"/>
            <p:cNvSpPr/>
            <p:nvPr/>
          </p:nvSpPr>
          <p:spPr>
            <a:xfrm>
              <a:off x="5465975" y="2101400"/>
              <a:ext cx="64725" cy="49800"/>
            </a:xfrm>
            <a:custGeom>
              <a:rect b="b" l="l" r="r" t="t"/>
              <a:pathLst>
                <a:path extrusionOk="0" h="1992" w="2589">
                  <a:moveTo>
                    <a:pt x="1293" y="0"/>
                  </a:moveTo>
                  <a:lnTo>
                    <a:pt x="865" y="540"/>
                  </a:lnTo>
                  <a:lnTo>
                    <a:pt x="632" y="372"/>
                  </a:lnTo>
                  <a:lnTo>
                    <a:pt x="260" y="1085"/>
                  </a:lnTo>
                  <a:cubicBezTo>
                    <a:pt x="35" y="1491"/>
                    <a:pt x="1" y="1707"/>
                    <a:pt x="1" y="1797"/>
                  </a:cubicBezTo>
                  <a:cubicBezTo>
                    <a:pt x="1" y="1862"/>
                    <a:pt x="5" y="1927"/>
                    <a:pt x="14" y="1992"/>
                  </a:cubicBezTo>
                  <a:cubicBezTo>
                    <a:pt x="407" y="1828"/>
                    <a:pt x="839" y="1737"/>
                    <a:pt x="1293" y="1737"/>
                  </a:cubicBezTo>
                  <a:cubicBezTo>
                    <a:pt x="1746" y="1737"/>
                    <a:pt x="2178" y="1828"/>
                    <a:pt x="2576" y="1992"/>
                  </a:cubicBezTo>
                  <a:cubicBezTo>
                    <a:pt x="2584" y="1927"/>
                    <a:pt x="2589" y="1862"/>
                    <a:pt x="2589" y="1797"/>
                  </a:cubicBezTo>
                  <a:cubicBezTo>
                    <a:pt x="2589" y="1707"/>
                    <a:pt x="2554" y="1491"/>
                    <a:pt x="2329" y="1085"/>
                  </a:cubicBezTo>
                  <a:lnTo>
                    <a:pt x="2325" y="1076"/>
                  </a:lnTo>
                  <a:lnTo>
                    <a:pt x="1949" y="367"/>
                  </a:lnTo>
                  <a:lnTo>
                    <a:pt x="1712" y="540"/>
                  </a:lnTo>
                  <a:lnTo>
                    <a:pt x="1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0"/>
            <p:cNvSpPr/>
            <p:nvPr/>
          </p:nvSpPr>
          <p:spPr>
            <a:xfrm>
              <a:off x="5593750" y="2273550"/>
              <a:ext cx="19250" cy="59850"/>
            </a:xfrm>
            <a:custGeom>
              <a:rect b="b" l="l" r="r" t="t"/>
              <a:pathLst>
                <a:path extrusionOk="0" h="2394" w="770">
                  <a:moveTo>
                    <a:pt x="1" y="1"/>
                  </a:moveTo>
                  <a:lnTo>
                    <a:pt x="1" y="2394"/>
                  </a:lnTo>
                  <a:lnTo>
                    <a:pt x="770" y="2394"/>
                  </a:lnTo>
                  <a:lnTo>
                    <a:pt x="7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0"/>
            <p:cNvSpPr/>
            <p:nvPr/>
          </p:nvSpPr>
          <p:spPr>
            <a:xfrm>
              <a:off x="5488675" y="2292775"/>
              <a:ext cx="19250" cy="40625"/>
            </a:xfrm>
            <a:custGeom>
              <a:rect b="b" l="l" r="r" t="t"/>
              <a:pathLst>
                <a:path extrusionOk="0" h="1625" w="770">
                  <a:moveTo>
                    <a:pt x="0" y="1"/>
                  </a:moveTo>
                  <a:lnTo>
                    <a:pt x="0" y="1625"/>
                  </a:lnTo>
                  <a:lnTo>
                    <a:pt x="769" y="1625"/>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0"/>
            <p:cNvSpPr/>
            <p:nvPr/>
          </p:nvSpPr>
          <p:spPr>
            <a:xfrm>
              <a:off x="5383675" y="2273550"/>
              <a:ext cx="19150" cy="59850"/>
            </a:xfrm>
            <a:custGeom>
              <a:rect b="b" l="l" r="r" t="t"/>
              <a:pathLst>
                <a:path extrusionOk="0" h="2394" w="766">
                  <a:moveTo>
                    <a:pt x="1" y="1"/>
                  </a:moveTo>
                  <a:lnTo>
                    <a:pt x="1" y="2394"/>
                  </a:lnTo>
                  <a:lnTo>
                    <a:pt x="766" y="2394"/>
                  </a:lnTo>
                  <a:lnTo>
                    <a:pt x="7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0"/>
            <p:cNvSpPr/>
            <p:nvPr/>
          </p:nvSpPr>
          <p:spPr>
            <a:xfrm>
              <a:off x="5416075" y="2005925"/>
              <a:ext cx="164425" cy="132100"/>
            </a:xfrm>
            <a:custGeom>
              <a:rect b="b" l="l" r="r" t="t"/>
              <a:pathLst>
                <a:path extrusionOk="0" h="5284" w="6577">
                  <a:moveTo>
                    <a:pt x="3293" y="0"/>
                  </a:moveTo>
                  <a:lnTo>
                    <a:pt x="2282" y="1279"/>
                  </a:lnTo>
                  <a:lnTo>
                    <a:pt x="1673" y="843"/>
                  </a:lnTo>
                  <a:lnTo>
                    <a:pt x="403" y="3266"/>
                  </a:lnTo>
                  <a:cubicBezTo>
                    <a:pt x="234" y="3569"/>
                    <a:pt x="100" y="3849"/>
                    <a:pt x="1" y="4109"/>
                  </a:cubicBezTo>
                  <a:lnTo>
                    <a:pt x="1033" y="5046"/>
                  </a:lnTo>
                  <a:cubicBezTo>
                    <a:pt x="1116" y="5124"/>
                    <a:pt x="1198" y="5202"/>
                    <a:pt x="1271" y="5284"/>
                  </a:cubicBezTo>
                  <a:cubicBezTo>
                    <a:pt x="1323" y="5063"/>
                    <a:pt x="1427" y="4813"/>
                    <a:pt x="1582" y="4536"/>
                  </a:cubicBezTo>
                  <a:lnTo>
                    <a:pt x="2360" y="3055"/>
                  </a:lnTo>
                  <a:lnTo>
                    <a:pt x="2714" y="3309"/>
                  </a:lnTo>
                  <a:lnTo>
                    <a:pt x="3293" y="2575"/>
                  </a:lnTo>
                  <a:lnTo>
                    <a:pt x="3863" y="3309"/>
                  </a:lnTo>
                  <a:lnTo>
                    <a:pt x="4217" y="3055"/>
                  </a:lnTo>
                  <a:lnTo>
                    <a:pt x="4995" y="4532"/>
                  </a:lnTo>
                  <a:cubicBezTo>
                    <a:pt x="5151" y="4813"/>
                    <a:pt x="5254" y="5063"/>
                    <a:pt x="5310" y="5284"/>
                  </a:cubicBezTo>
                  <a:cubicBezTo>
                    <a:pt x="5384" y="5202"/>
                    <a:pt x="5462" y="5124"/>
                    <a:pt x="5544" y="5046"/>
                  </a:cubicBezTo>
                  <a:lnTo>
                    <a:pt x="6576" y="4109"/>
                  </a:lnTo>
                  <a:cubicBezTo>
                    <a:pt x="6477" y="3849"/>
                    <a:pt x="6343" y="3569"/>
                    <a:pt x="6174" y="3266"/>
                  </a:cubicBezTo>
                  <a:lnTo>
                    <a:pt x="4900" y="843"/>
                  </a:lnTo>
                  <a:lnTo>
                    <a:pt x="4287" y="1279"/>
                  </a:lnTo>
                  <a:lnTo>
                    <a:pt x="3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0"/>
            <p:cNvSpPr/>
            <p:nvPr/>
          </p:nvSpPr>
          <p:spPr>
            <a:xfrm>
              <a:off x="5544725" y="2113825"/>
              <a:ext cx="117425" cy="159750"/>
            </a:xfrm>
            <a:custGeom>
              <a:rect b="b" l="l" r="r" t="t"/>
              <a:pathLst>
                <a:path extrusionOk="0" h="6390" w="4697">
                  <a:moveTo>
                    <a:pt x="2346" y="0"/>
                  </a:moveTo>
                  <a:lnTo>
                    <a:pt x="916" y="1300"/>
                  </a:lnTo>
                  <a:cubicBezTo>
                    <a:pt x="333" y="1828"/>
                    <a:pt x="0" y="2584"/>
                    <a:pt x="0" y="3370"/>
                  </a:cubicBezTo>
                  <a:cubicBezTo>
                    <a:pt x="0" y="4156"/>
                    <a:pt x="333" y="4908"/>
                    <a:pt x="916" y="5435"/>
                  </a:cubicBezTo>
                  <a:lnTo>
                    <a:pt x="916" y="5439"/>
                  </a:lnTo>
                  <a:lnTo>
                    <a:pt x="1962" y="6390"/>
                  </a:lnTo>
                  <a:lnTo>
                    <a:pt x="1962" y="5106"/>
                  </a:lnTo>
                  <a:lnTo>
                    <a:pt x="882" y="4113"/>
                  </a:lnTo>
                  <a:lnTo>
                    <a:pt x="1400" y="3547"/>
                  </a:lnTo>
                  <a:lnTo>
                    <a:pt x="1966" y="4065"/>
                  </a:lnTo>
                  <a:lnTo>
                    <a:pt x="1966" y="2294"/>
                  </a:lnTo>
                  <a:lnTo>
                    <a:pt x="2731" y="2294"/>
                  </a:lnTo>
                  <a:lnTo>
                    <a:pt x="2731" y="4065"/>
                  </a:lnTo>
                  <a:lnTo>
                    <a:pt x="3297" y="3547"/>
                  </a:lnTo>
                  <a:lnTo>
                    <a:pt x="3815" y="4113"/>
                  </a:lnTo>
                  <a:lnTo>
                    <a:pt x="2731" y="5106"/>
                  </a:lnTo>
                  <a:lnTo>
                    <a:pt x="2731" y="6385"/>
                  </a:lnTo>
                  <a:lnTo>
                    <a:pt x="3780" y="5435"/>
                  </a:lnTo>
                  <a:cubicBezTo>
                    <a:pt x="4359" y="4908"/>
                    <a:pt x="4696" y="4156"/>
                    <a:pt x="4696" y="3370"/>
                  </a:cubicBezTo>
                  <a:cubicBezTo>
                    <a:pt x="4696" y="2584"/>
                    <a:pt x="4359" y="1828"/>
                    <a:pt x="3780" y="1300"/>
                  </a:cubicBezTo>
                  <a:lnTo>
                    <a:pt x="23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0"/>
            <p:cNvSpPr/>
            <p:nvPr/>
          </p:nvSpPr>
          <p:spPr>
            <a:xfrm>
              <a:off x="5334550" y="2113825"/>
              <a:ext cx="117425" cy="159650"/>
            </a:xfrm>
            <a:custGeom>
              <a:rect b="b" l="l" r="r" t="t"/>
              <a:pathLst>
                <a:path extrusionOk="0" h="6386" w="4697">
                  <a:moveTo>
                    <a:pt x="2350" y="0"/>
                  </a:moveTo>
                  <a:lnTo>
                    <a:pt x="916" y="1300"/>
                  </a:lnTo>
                  <a:cubicBezTo>
                    <a:pt x="337" y="1828"/>
                    <a:pt x="0" y="2584"/>
                    <a:pt x="0" y="3370"/>
                  </a:cubicBezTo>
                  <a:cubicBezTo>
                    <a:pt x="0" y="4156"/>
                    <a:pt x="337" y="4908"/>
                    <a:pt x="916" y="5435"/>
                  </a:cubicBezTo>
                  <a:lnTo>
                    <a:pt x="1966" y="6385"/>
                  </a:lnTo>
                  <a:lnTo>
                    <a:pt x="1966" y="5106"/>
                  </a:lnTo>
                  <a:lnTo>
                    <a:pt x="882" y="4113"/>
                  </a:lnTo>
                  <a:lnTo>
                    <a:pt x="1400" y="3547"/>
                  </a:lnTo>
                  <a:lnTo>
                    <a:pt x="1966" y="4065"/>
                  </a:lnTo>
                  <a:lnTo>
                    <a:pt x="1966" y="2294"/>
                  </a:lnTo>
                  <a:lnTo>
                    <a:pt x="2731" y="2294"/>
                  </a:lnTo>
                  <a:lnTo>
                    <a:pt x="2731" y="4065"/>
                  </a:lnTo>
                  <a:lnTo>
                    <a:pt x="3296" y="3547"/>
                  </a:lnTo>
                  <a:lnTo>
                    <a:pt x="3815" y="4113"/>
                  </a:lnTo>
                  <a:lnTo>
                    <a:pt x="2731" y="5106"/>
                  </a:lnTo>
                  <a:lnTo>
                    <a:pt x="2731" y="6385"/>
                  </a:lnTo>
                  <a:lnTo>
                    <a:pt x="3780" y="5435"/>
                  </a:lnTo>
                  <a:cubicBezTo>
                    <a:pt x="4364" y="4908"/>
                    <a:pt x="4696" y="4156"/>
                    <a:pt x="4696" y="3370"/>
                  </a:cubicBezTo>
                  <a:cubicBezTo>
                    <a:pt x="4696" y="2584"/>
                    <a:pt x="4364" y="1828"/>
                    <a:pt x="3780" y="1300"/>
                  </a:cubicBezTo>
                  <a:lnTo>
                    <a:pt x="23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0"/>
            <p:cNvSpPr/>
            <p:nvPr/>
          </p:nvSpPr>
          <p:spPr>
            <a:xfrm>
              <a:off x="5443300" y="2164025"/>
              <a:ext cx="110075" cy="128675"/>
            </a:xfrm>
            <a:custGeom>
              <a:rect b="b" l="l" r="r" t="t"/>
              <a:pathLst>
                <a:path extrusionOk="0" h="5147" w="4403">
                  <a:moveTo>
                    <a:pt x="2200" y="1"/>
                  </a:moveTo>
                  <a:cubicBezTo>
                    <a:pt x="1750" y="1"/>
                    <a:pt x="1327" y="118"/>
                    <a:pt x="955" y="321"/>
                  </a:cubicBezTo>
                  <a:cubicBezTo>
                    <a:pt x="1059" y="653"/>
                    <a:pt x="1111" y="1003"/>
                    <a:pt x="1111" y="1362"/>
                  </a:cubicBezTo>
                  <a:cubicBezTo>
                    <a:pt x="1111" y="2338"/>
                    <a:pt x="709" y="3276"/>
                    <a:pt x="1" y="3945"/>
                  </a:cubicBezTo>
                  <a:cubicBezTo>
                    <a:pt x="389" y="4580"/>
                    <a:pt x="1050" y="5034"/>
                    <a:pt x="1815" y="5146"/>
                  </a:cubicBezTo>
                  <a:lnTo>
                    <a:pt x="1815" y="3988"/>
                  </a:lnTo>
                  <a:lnTo>
                    <a:pt x="1020" y="3263"/>
                  </a:lnTo>
                  <a:lnTo>
                    <a:pt x="1539" y="2697"/>
                  </a:lnTo>
                  <a:lnTo>
                    <a:pt x="1815" y="2952"/>
                  </a:lnTo>
                  <a:lnTo>
                    <a:pt x="1815" y="2334"/>
                  </a:lnTo>
                  <a:lnTo>
                    <a:pt x="2584" y="2334"/>
                  </a:lnTo>
                  <a:lnTo>
                    <a:pt x="2584" y="2952"/>
                  </a:lnTo>
                  <a:lnTo>
                    <a:pt x="2861" y="2697"/>
                  </a:lnTo>
                  <a:lnTo>
                    <a:pt x="3379" y="3263"/>
                  </a:lnTo>
                  <a:lnTo>
                    <a:pt x="2584" y="3988"/>
                  </a:lnTo>
                  <a:lnTo>
                    <a:pt x="2584" y="5146"/>
                  </a:lnTo>
                  <a:cubicBezTo>
                    <a:pt x="3349" y="5034"/>
                    <a:pt x="4010" y="4580"/>
                    <a:pt x="4403" y="3945"/>
                  </a:cubicBezTo>
                  <a:cubicBezTo>
                    <a:pt x="3694" y="3276"/>
                    <a:pt x="3288" y="2338"/>
                    <a:pt x="3288" y="1362"/>
                  </a:cubicBezTo>
                  <a:cubicBezTo>
                    <a:pt x="3288" y="1003"/>
                    <a:pt x="3344" y="653"/>
                    <a:pt x="3444" y="321"/>
                  </a:cubicBezTo>
                  <a:cubicBezTo>
                    <a:pt x="3077" y="118"/>
                    <a:pt x="2653" y="1"/>
                    <a:pt x="2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70"/>
          <p:cNvSpPr/>
          <p:nvPr/>
        </p:nvSpPr>
        <p:spPr>
          <a:xfrm>
            <a:off x="4814065" y="3449172"/>
            <a:ext cx="281900" cy="327475"/>
          </a:xfrm>
          <a:custGeom>
            <a:rect b="b" l="l" r="r" t="t"/>
            <a:pathLst>
              <a:path extrusionOk="0" h="13099" w="11276">
                <a:moveTo>
                  <a:pt x="6022" y="1473"/>
                </a:moveTo>
                <a:lnTo>
                  <a:pt x="6022" y="2752"/>
                </a:lnTo>
                <a:lnTo>
                  <a:pt x="5253" y="2752"/>
                </a:lnTo>
                <a:lnTo>
                  <a:pt x="5253" y="1473"/>
                </a:lnTo>
                <a:close/>
                <a:moveTo>
                  <a:pt x="6022" y="3646"/>
                </a:moveTo>
                <a:lnTo>
                  <a:pt x="6022" y="4925"/>
                </a:lnTo>
                <a:lnTo>
                  <a:pt x="5253" y="4925"/>
                </a:lnTo>
                <a:lnTo>
                  <a:pt x="5253" y="3646"/>
                </a:lnTo>
                <a:close/>
                <a:moveTo>
                  <a:pt x="6022" y="5819"/>
                </a:moveTo>
                <a:lnTo>
                  <a:pt x="6022" y="7098"/>
                </a:lnTo>
                <a:lnTo>
                  <a:pt x="5253" y="7098"/>
                </a:lnTo>
                <a:lnTo>
                  <a:pt x="5253" y="5819"/>
                </a:lnTo>
                <a:close/>
                <a:moveTo>
                  <a:pt x="6022" y="7992"/>
                </a:moveTo>
                <a:lnTo>
                  <a:pt x="6022" y="9271"/>
                </a:lnTo>
                <a:lnTo>
                  <a:pt x="5253" y="9271"/>
                </a:lnTo>
                <a:lnTo>
                  <a:pt x="5253" y="7992"/>
                </a:lnTo>
                <a:close/>
                <a:moveTo>
                  <a:pt x="6022" y="10166"/>
                </a:moveTo>
                <a:lnTo>
                  <a:pt x="6022" y="11444"/>
                </a:lnTo>
                <a:lnTo>
                  <a:pt x="5253" y="11444"/>
                </a:lnTo>
                <a:lnTo>
                  <a:pt x="5253" y="10166"/>
                </a:lnTo>
                <a:close/>
                <a:moveTo>
                  <a:pt x="2009" y="0"/>
                </a:moveTo>
                <a:lnTo>
                  <a:pt x="1594" y="2718"/>
                </a:lnTo>
                <a:lnTo>
                  <a:pt x="2398" y="3353"/>
                </a:lnTo>
                <a:lnTo>
                  <a:pt x="1456" y="3621"/>
                </a:lnTo>
                <a:lnTo>
                  <a:pt x="0" y="13099"/>
                </a:lnTo>
                <a:lnTo>
                  <a:pt x="11276" y="13099"/>
                </a:lnTo>
                <a:lnTo>
                  <a:pt x="10433" y="7608"/>
                </a:lnTo>
                <a:lnTo>
                  <a:pt x="8977" y="8044"/>
                </a:lnTo>
                <a:lnTo>
                  <a:pt x="9811" y="6692"/>
                </a:lnTo>
                <a:lnTo>
                  <a:pt x="9271" y="6191"/>
                </a:lnTo>
                <a:lnTo>
                  <a:pt x="10079" y="5413"/>
                </a:lnTo>
                <a:lnTo>
                  <a:pt x="92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4" name="Google Shape;1684;p70"/>
          <p:cNvGrpSpPr/>
          <p:nvPr/>
        </p:nvGrpSpPr>
        <p:grpSpPr>
          <a:xfrm>
            <a:off x="4791803" y="2688831"/>
            <a:ext cx="326425" cy="326975"/>
            <a:chOff x="4566300" y="2763875"/>
            <a:chExt cx="326425" cy="326975"/>
          </a:xfrm>
        </p:grpSpPr>
        <p:sp>
          <p:nvSpPr>
            <p:cNvPr id="1685" name="Google Shape;1685;p70"/>
            <p:cNvSpPr/>
            <p:nvPr/>
          </p:nvSpPr>
          <p:spPr>
            <a:xfrm>
              <a:off x="4566300" y="2973650"/>
              <a:ext cx="326300" cy="71875"/>
            </a:xfrm>
            <a:custGeom>
              <a:rect b="b" l="l" r="r" t="t"/>
              <a:pathLst>
                <a:path extrusionOk="0" h="2875" w="13052">
                  <a:moveTo>
                    <a:pt x="1994" y="1"/>
                  </a:moveTo>
                  <a:cubicBezTo>
                    <a:pt x="1828" y="1"/>
                    <a:pt x="1662" y="50"/>
                    <a:pt x="1526" y="147"/>
                  </a:cubicBezTo>
                  <a:lnTo>
                    <a:pt x="1" y="1253"/>
                  </a:lnTo>
                  <a:lnTo>
                    <a:pt x="1" y="2868"/>
                  </a:lnTo>
                  <a:lnTo>
                    <a:pt x="1076" y="2086"/>
                  </a:lnTo>
                  <a:cubicBezTo>
                    <a:pt x="1346" y="1892"/>
                    <a:pt x="1669" y="1795"/>
                    <a:pt x="1992" y="1795"/>
                  </a:cubicBezTo>
                  <a:cubicBezTo>
                    <a:pt x="2315" y="1795"/>
                    <a:pt x="2638" y="1892"/>
                    <a:pt x="2908" y="2086"/>
                  </a:cubicBezTo>
                  <a:lnTo>
                    <a:pt x="3794" y="2726"/>
                  </a:lnTo>
                  <a:cubicBezTo>
                    <a:pt x="3928" y="2825"/>
                    <a:pt x="4093" y="2875"/>
                    <a:pt x="4259" y="2875"/>
                  </a:cubicBezTo>
                  <a:cubicBezTo>
                    <a:pt x="4425" y="2875"/>
                    <a:pt x="4591" y="2825"/>
                    <a:pt x="4727" y="2726"/>
                  </a:cubicBezTo>
                  <a:lnTo>
                    <a:pt x="5613" y="2086"/>
                  </a:lnTo>
                  <a:cubicBezTo>
                    <a:pt x="5880" y="1892"/>
                    <a:pt x="6203" y="1795"/>
                    <a:pt x="6526" y="1795"/>
                  </a:cubicBezTo>
                  <a:cubicBezTo>
                    <a:pt x="6849" y="1795"/>
                    <a:pt x="7172" y="1892"/>
                    <a:pt x="7440" y="2086"/>
                  </a:cubicBezTo>
                  <a:lnTo>
                    <a:pt x="8326" y="2726"/>
                  </a:lnTo>
                  <a:cubicBezTo>
                    <a:pt x="8462" y="2825"/>
                    <a:pt x="8627" y="2875"/>
                    <a:pt x="8792" y="2875"/>
                  </a:cubicBezTo>
                  <a:cubicBezTo>
                    <a:pt x="8958" y="2875"/>
                    <a:pt x="9123" y="2825"/>
                    <a:pt x="9259" y="2726"/>
                  </a:cubicBezTo>
                  <a:lnTo>
                    <a:pt x="10145" y="2086"/>
                  </a:lnTo>
                  <a:cubicBezTo>
                    <a:pt x="10412" y="1892"/>
                    <a:pt x="10735" y="1795"/>
                    <a:pt x="11058" y="1795"/>
                  </a:cubicBezTo>
                  <a:cubicBezTo>
                    <a:pt x="11381" y="1795"/>
                    <a:pt x="11704" y="1892"/>
                    <a:pt x="11972" y="2086"/>
                  </a:cubicBezTo>
                  <a:lnTo>
                    <a:pt x="13052" y="2868"/>
                  </a:lnTo>
                  <a:lnTo>
                    <a:pt x="13052" y="1253"/>
                  </a:lnTo>
                  <a:lnTo>
                    <a:pt x="11527" y="147"/>
                  </a:lnTo>
                  <a:cubicBezTo>
                    <a:pt x="11391" y="50"/>
                    <a:pt x="11225" y="1"/>
                    <a:pt x="11058" y="1"/>
                  </a:cubicBezTo>
                  <a:cubicBezTo>
                    <a:pt x="10892" y="1"/>
                    <a:pt x="10726" y="50"/>
                    <a:pt x="10589" y="147"/>
                  </a:cubicBezTo>
                  <a:lnTo>
                    <a:pt x="9708" y="786"/>
                  </a:lnTo>
                  <a:cubicBezTo>
                    <a:pt x="9438" y="983"/>
                    <a:pt x="9115" y="1081"/>
                    <a:pt x="8792" y="1081"/>
                  </a:cubicBezTo>
                  <a:cubicBezTo>
                    <a:pt x="8469" y="1081"/>
                    <a:pt x="8146" y="983"/>
                    <a:pt x="7876" y="786"/>
                  </a:cubicBezTo>
                  <a:lnTo>
                    <a:pt x="6991" y="147"/>
                  </a:lnTo>
                  <a:cubicBezTo>
                    <a:pt x="6857" y="50"/>
                    <a:pt x="6692" y="1"/>
                    <a:pt x="6526" y="1"/>
                  </a:cubicBezTo>
                  <a:cubicBezTo>
                    <a:pt x="6360" y="1"/>
                    <a:pt x="6194" y="50"/>
                    <a:pt x="6058" y="147"/>
                  </a:cubicBezTo>
                  <a:lnTo>
                    <a:pt x="5176" y="786"/>
                  </a:lnTo>
                  <a:cubicBezTo>
                    <a:pt x="4906" y="983"/>
                    <a:pt x="4583" y="1081"/>
                    <a:pt x="4260" y="1081"/>
                  </a:cubicBezTo>
                  <a:cubicBezTo>
                    <a:pt x="3937" y="1081"/>
                    <a:pt x="3615" y="983"/>
                    <a:pt x="3345" y="786"/>
                  </a:cubicBezTo>
                  <a:lnTo>
                    <a:pt x="2459" y="147"/>
                  </a:lnTo>
                  <a:cubicBezTo>
                    <a:pt x="2325" y="50"/>
                    <a:pt x="2160"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0"/>
            <p:cNvSpPr/>
            <p:nvPr/>
          </p:nvSpPr>
          <p:spPr>
            <a:xfrm>
              <a:off x="4566300" y="2763875"/>
              <a:ext cx="326300" cy="217725"/>
            </a:xfrm>
            <a:custGeom>
              <a:rect b="b" l="l" r="r" t="t"/>
              <a:pathLst>
                <a:path extrusionOk="0" h="8709" w="13052">
                  <a:moveTo>
                    <a:pt x="6717" y="1"/>
                  </a:moveTo>
                  <a:cubicBezTo>
                    <a:pt x="5880" y="1"/>
                    <a:pt x="5039" y="230"/>
                    <a:pt x="4295" y="697"/>
                  </a:cubicBezTo>
                  <a:cubicBezTo>
                    <a:pt x="3742" y="1042"/>
                    <a:pt x="3258" y="1530"/>
                    <a:pt x="2891" y="2105"/>
                  </a:cubicBezTo>
                  <a:lnTo>
                    <a:pt x="1" y="6654"/>
                  </a:lnTo>
                  <a:lnTo>
                    <a:pt x="1" y="8702"/>
                  </a:lnTo>
                  <a:lnTo>
                    <a:pt x="1076" y="7920"/>
                  </a:lnTo>
                  <a:cubicBezTo>
                    <a:pt x="1346" y="7726"/>
                    <a:pt x="1669" y="7628"/>
                    <a:pt x="1992" y="7628"/>
                  </a:cubicBezTo>
                  <a:cubicBezTo>
                    <a:pt x="2315" y="7628"/>
                    <a:pt x="2638" y="7726"/>
                    <a:pt x="2908" y="7920"/>
                  </a:cubicBezTo>
                  <a:lnTo>
                    <a:pt x="3794" y="8559"/>
                  </a:lnTo>
                  <a:cubicBezTo>
                    <a:pt x="3928" y="8659"/>
                    <a:pt x="4093" y="8708"/>
                    <a:pt x="4259" y="8708"/>
                  </a:cubicBezTo>
                  <a:cubicBezTo>
                    <a:pt x="4425" y="8708"/>
                    <a:pt x="4591" y="8659"/>
                    <a:pt x="4727" y="8559"/>
                  </a:cubicBezTo>
                  <a:lnTo>
                    <a:pt x="5613" y="7920"/>
                  </a:lnTo>
                  <a:cubicBezTo>
                    <a:pt x="5880" y="7726"/>
                    <a:pt x="6203" y="7628"/>
                    <a:pt x="6526" y="7628"/>
                  </a:cubicBezTo>
                  <a:cubicBezTo>
                    <a:pt x="6849" y="7628"/>
                    <a:pt x="7172" y="7726"/>
                    <a:pt x="7440" y="7920"/>
                  </a:cubicBezTo>
                  <a:lnTo>
                    <a:pt x="8326" y="8559"/>
                  </a:lnTo>
                  <a:cubicBezTo>
                    <a:pt x="8462" y="8659"/>
                    <a:pt x="8627" y="8708"/>
                    <a:pt x="8792" y="8708"/>
                  </a:cubicBezTo>
                  <a:cubicBezTo>
                    <a:pt x="8958" y="8708"/>
                    <a:pt x="9123" y="8659"/>
                    <a:pt x="9259" y="8559"/>
                  </a:cubicBezTo>
                  <a:lnTo>
                    <a:pt x="10145" y="7920"/>
                  </a:lnTo>
                  <a:cubicBezTo>
                    <a:pt x="10412" y="7726"/>
                    <a:pt x="10735" y="7628"/>
                    <a:pt x="11058" y="7628"/>
                  </a:cubicBezTo>
                  <a:cubicBezTo>
                    <a:pt x="11381" y="7628"/>
                    <a:pt x="11704" y="7726"/>
                    <a:pt x="11972" y="7920"/>
                  </a:cubicBezTo>
                  <a:lnTo>
                    <a:pt x="13052" y="8702"/>
                  </a:lnTo>
                  <a:lnTo>
                    <a:pt x="13052" y="6261"/>
                  </a:lnTo>
                  <a:lnTo>
                    <a:pt x="9488" y="6261"/>
                  </a:lnTo>
                  <a:cubicBezTo>
                    <a:pt x="8334" y="6213"/>
                    <a:pt x="7397" y="5237"/>
                    <a:pt x="7393" y="4084"/>
                  </a:cubicBezTo>
                  <a:cubicBezTo>
                    <a:pt x="7393" y="3500"/>
                    <a:pt x="7617" y="2947"/>
                    <a:pt x="8032" y="2537"/>
                  </a:cubicBezTo>
                  <a:cubicBezTo>
                    <a:pt x="8438" y="2127"/>
                    <a:pt x="8978" y="1902"/>
                    <a:pt x="9553" y="1893"/>
                  </a:cubicBezTo>
                  <a:lnTo>
                    <a:pt x="9773" y="1924"/>
                  </a:lnTo>
                  <a:lnTo>
                    <a:pt x="10067" y="1444"/>
                  </a:lnTo>
                  <a:lnTo>
                    <a:pt x="9838" y="1232"/>
                  </a:lnTo>
                  <a:cubicBezTo>
                    <a:pt x="8969" y="418"/>
                    <a:pt x="7847" y="1"/>
                    <a:pt x="67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0"/>
            <p:cNvSpPr/>
            <p:nvPr/>
          </p:nvSpPr>
          <p:spPr>
            <a:xfrm>
              <a:off x="4566300" y="3037625"/>
              <a:ext cx="326425" cy="53225"/>
            </a:xfrm>
            <a:custGeom>
              <a:rect b="b" l="l" r="r" t="t"/>
              <a:pathLst>
                <a:path extrusionOk="0" h="2129" w="13057">
                  <a:moveTo>
                    <a:pt x="1994" y="1"/>
                  </a:moveTo>
                  <a:cubicBezTo>
                    <a:pt x="1828" y="1"/>
                    <a:pt x="1662" y="50"/>
                    <a:pt x="1526" y="150"/>
                  </a:cubicBezTo>
                  <a:lnTo>
                    <a:pt x="1" y="1256"/>
                  </a:lnTo>
                  <a:lnTo>
                    <a:pt x="1" y="2128"/>
                  </a:lnTo>
                  <a:lnTo>
                    <a:pt x="13056" y="2128"/>
                  </a:lnTo>
                  <a:lnTo>
                    <a:pt x="13056" y="1256"/>
                  </a:lnTo>
                  <a:lnTo>
                    <a:pt x="11527" y="150"/>
                  </a:lnTo>
                  <a:cubicBezTo>
                    <a:pt x="11391" y="50"/>
                    <a:pt x="11225" y="1"/>
                    <a:pt x="11059" y="1"/>
                  </a:cubicBezTo>
                  <a:cubicBezTo>
                    <a:pt x="10893" y="1"/>
                    <a:pt x="10728" y="50"/>
                    <a:pt x="10594" y="150"/>
                  </a:cubicBezTo>
                  <a:lnTo>
                    <a:pt x="9708" y="789"/>
                  </a:lnTo>
                  <a:cubicBezTo>
                    <a:pt x="9438" y="983"/>
                    <a:pt x="9115" y="1081"/>
                    <a:pt x="8792" y="1081"/>
                  </a:cubicBezTo>
                  <a:cubicBezTo>
                    <a:pt x="8469" y="1081"/>
                    <a:pt x="8146" y="983"/>
                    <a:pt x="7876" y="789"/>
                  </a:cubicBezTo>
                  <a:lnTo>
                    <a:pt x="6995" y="150"/>
                  </a:lnTo>
                  <a:cubicBezTo>
                    <a:pt x="6859" y="50"/>
                    <a:pt x="6693" y="1"/>
                    <a:pt x="6527" y="1"/>
                  </a:cubicBezTo>
                  <a:cubicBezTo>
                    <a:pt x="6361" y="1"/>
                    <a:pt x="6196" y="50"/>
                    <a:pt x="6062" y="150"/>
                  </a:cubicBezTo>
                  <a:lnTo>
                    <a:pt x="5176" y="789"/>
                  </a:lnTo>
                  <a:cubicBezTo>
                    <a:pt x="4906" y="983"/>
                    <a:pt x="4583" y="1081"/>
                    <a:pt x="4260" y="1081"/>
                  </a:cubicBezTo>
                  <a:cubicBezTo>
                    <a:pt x="3937" y="1081"/>
                    <a:pt x="3615" y="983"/>
                    <a:pt x="3345" y="789"/>
                  </a:cubicBezTo>
                  <a:lnTo>
                    <a:pt x="2463" y="150"/>
                  </a:lnTo>
                  <a:cubicBezTo>
                    <a:pt x="2327" y="50"/>
                    <a:pt x="2161"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 name="Google Shape;1688;p70"/>
          <p:cNvGrpSpPr/>
          <p:nvPr/>
        </p:nvGrpSpPr>
        <p:grpSpPr>
          <a:xfrm>
            <a:off x="4791265" y="4193050"/>
            <a:ext cx="327500" cy="310100"/>
            <a:chOff x="4565325" y="4193000"/>
            <a:chExt cx="327500" cy="310100"/>
          </a:xfrm>
        </p:grpSpPr>
        <p:sp>
          <p:nvSpPr>
            <p:cNvPr id="1689" name="Google Shape;1689;p70"/>
            <p:cNvSpPr/>
            <p:nvPr/>
          </p:nvSpPr>
          <p:spPr>
            <a:xfrm>
              <a:off x="4754875" y="4303800"/>
              <a:ext cx="27025" cy="27025"/>
            </a:xfrm>
            <a:custGeom>
              <a:rect b="b" l="l" r="r" t="t"/>
              <a:pathLst>
                <a:path extrusionOk="0" h="1081" w="1081">
                  <a:moveTo>
                    <a:pt x="541" y="1"/>
                  </a:moveTo>
                  <a:cubicBezTo>
                    <a:pt x="398" y="1"/>
                    <a:pt x="260" y="57"/>
                    <a:pt x="161" y="161"/>
                  </a:cubicBezTo>
                  <a:cubicBezTo>
                    <a:pt x="57" y="260"/>
                    <a:pt x="1" y="398"/>
                    <a:pt x="1" y="541"/>
                  </a:cubicBezTo>
                  <a:cubicBezTo>
                    <a:pt x="1" y="688"/>
                    <a:pt x="57" y="822"/>
                    <a:pt x="161" y="925"/>
                  </a:cubicBezTo>
                  <a:cubicBezTo>
                    <a:pt x="260" y="1025"/>
                    <a:pt x="398" y="1081"/>
                    <a:pt x="541" y="1081"/>
                  </a:cubicBezTo>
                  <a:cubicBezTo>
                    <a:pt x="688" y="1081"/>
                    <a:pt x="822" y="1025"/>
                    <a:pt x="925" y="925"/>
                  </a:cubicBezTo>
                  <a:cubicBezTo>
                    <a:pt x="1025" y="822"/>
                    <a:pt x="1081" y="688"/>
                    <a:pt x="1081" y="541"/>
                  </a:cubicBezTo>
                  <a:cubicBezTo>
                    <a:pt x="1081" y="398"/>
                    <a:pt x="1025" y="260"/>
                    <a:pt x="925" y="161"/>
                  </a:cubicBezTo>
                  <a:cubicBezTo>
                    <a:pt x="822" y="57"/>
                    <a:pt x="688" y="1"/>
                    <a:pt x="5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0"/>
            <p:cNvSpPr/>
            <p:nvPr/>
          </p:nvSpPr>
          <p:spPr>
            <a:xfrm>
              <a:off x="4565325" y="4266325"/>
              <a:ext cx="236775" cy="236775"/>
            </a:xfrm>
            <a:custGeom>
              <a:rect b="b" l="l" r="r" t="t"/>
              <a:pathLst>
                <a:path extrusionOk="0" h="9471" w="9471">
                  <a:moveTo>
                    <a:pt x="4736" y="1"/>
                  </a:moveTo>
                  <a:cubicBezTo>
                    <a:pt x="2122" y="1"/>
                    <a:pt x="1" y="2126"/>
                    <a:pt x="1" y="4736"/>
                  </a:cubicBezTo>
                  <a:cubicBezTo>
                    <a:pt x="1" y="7349"/>
                    <a:pt x="2122" y="9471"/>
                    <a:pt x="4736" y="9471"/>
                  </a:cubicBezTo>
                  <a:cubicBezTo>
                    <a:pt x="7349" y="9471"/>
                    <a:pt x="9471" y="7349"/>
                    <a:pt x="9471" y="4736"/>
                  </a:cubicBezTo>
                  <a:cubicBezTo>
                    <a:pt x="9471" y="4654"/>
                    <a:pt x="9471" y="4576"/>
                    <a:pt x="9466" y="4494"/>
                  </a:cubicBezTo>
                  <a:cubicBezTo>
                    <a:pt x="9060" y="4718"/>
                    <a:pt x="8598" y="4839"/>
                    <a:pt x="8123" y="4839"/>
                  </a:cubicBezTo>
                  <a:cubicBezTo>
                    <a:pt x="7375" y="4839"/>
                    <a:pt x="6676" y="4546"/>
                    <a:pt x="6144" y="4019"/>
                  </a:cubicBezTo>
                  <a:cubicBezTo>
                    <a:pt x="5094" y="2964"/>
                    <a:pt x="5055" y="1275"/>
                    <a:pt x="6036" y="182"/>
                  </a:cubicBezTo>
                  <a:cubicBezTo>
                    <a:pt x="5617" y="61"/>
                    <a:pt x="5181" y="1"/>
                    <a:pt x="47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0"/>
            <p:cNvSpPr/>
            <p:nvPr/>
          </p:nvSpPr>
          <p:spPr>
            <a:xfrm>
              <a:off x="4712750" y="4193000"/>
              <a:ext cx="180075" cy="175100"/>
            </a:xfrm>
            <a:custGeom>
              <a:rect b="b" l="l" r="r" t="t"/>
              <a:pathLst>
                <a:path extrusionOk="0" h="7004" w="7203">
                  <a:moveTo>
                    <a:pt x="2226" y="3664"/>
                  </a:moveTo>
                  <a:cubicBezTo>
                    <a:pt x="2576" y="3664"/>
                    <a:pt x="2904" y="3802"/>
                    <a:pt x="3155" y="4048"/>
                  </a:cubicBezTo>
                  <a:cubicBezTo>
                    <a:pt x="3401" y="4295"/>
                    <a:pt x="3535" y="4623"/>
                    <a:pt x="3535" y="4973"/>
                  </a:cubicBezTo>
                  <a:cubicBezTo>
                    <a:pt x="3535" y="5323"/>
                    <a:pt x="3401" y="5651"/>
                    <a:pt x="3155" y="5902"/>
                  </a:cubicBezTo>
                  <a:cubicBezTo>
                    <a:pt x="2904" y="6148"/>
                    <a:pt x="2576" y="6282"/>
                    <a:pt x="2226" y="6282"/>
                  </a:cubicBezTo>
                  <a:cubicBezTo>
                    <a:pt x="1876" y="6282"/>
                    <a:pt x="1548" y="6148"/>
                    <a:pt x="1301" y="5902"/>
                  </a:cubicBezTo>
                  <a:cubicBezTo>
                    <a:pt x="1055" y="5651"/>
                    <a:pt x="917" y="5323"/>
                    <a:pt x="917" y="4973"/>
                  </a:cubicBezTo>
                  <a:cubicBezTo>
                    <a:pt x="917" y="4623"/>
                    <a:pt x="1055" y="4295"/>
                    <a:pt x="1301" y="4048"/>
                  </a:cubicBezTo>
                  <a:cubicBezTo>
                    <a:pt x="1548" y="3802"/>
                    <a:pt x="1876" y="3664"/>
                    <a:pt x="2226" y="3664"/>
                  </a:cubicBezTo>
                  <a:close/>
                  <a:moveTo>
                    <a:pt x="7203" y="0"/>
                  </a:moveTo>
                  <a:cubicBezTo>
                    <a:pt x="5021" y="1076"/>
                    <a:pt x="1418" y="2916"/>
                    <a:pt x="791" y="3539"/>
                  </a:cubicBezTo>
                  <a:cubicBezTo>
                    <a:pt x="1" y="4329"/>
                    <a:pt x="1" y="5617"/>
                    <a:pt x="791" y="6407"/>
                  </a:cubicBezTo>
                  <a:cubicBezTo>
                    <a:pt x="1176" y="6792"/>
                    <a:pt x="1686" y="7003"/>
                    <a:pt x="2226" y="7003"/>
                  </a:cubicBezTo>
                  <a:cubicBezTo>
                    <a:pt x="2770" y="7003"/>
                    <a:pt x="3280" y="6792"/>
                    <a:pt x="3660" y="6407"/>
                  </a:cubicBezTo>
                  <a:cubicBezTo>
                    <a:pt x="4287" y="5785"/>
                    <a:pt x="6127" y="2182"/>
                    <a:pt x="7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2" name="Google Shape;1692;p70"/>
          <p:cNvSpPr/>
          <p:nvPr/>
        </p:nvSpPr>
        <p:spPr>
          <a:xfrm>
            <a:off x="4808503" y="1199350"/>
            <a:ext cx="293025" cy="327600"/>
          </a:xfrm>
          <a:custGeom>
            <a:rect b="b" l="l" r="r" t="t"/>
            <a:pathLst>
              <a:path extrusionOk="0" h="13104" w="11721">
                <a:moveTo>
                  <a:pt x="5863" y="0"/>
                </a:moveTo>
                <a:cubicBezTo>
                  <a:pt x="4770" y="0"/>
                  <a:pt x="3776" y="601"/>
                  <a:pt x="3266" y="1555"/>
                </a:cubicBezTo>
                <a:cubicBezTo>
                  <a:pt x="2826" y="1607"/>
                  <a:pt x="2415" y="1793"/>
                  <a:pt x="2091" y="2100"/>
                </a:cubicBezTo>
                <a:cubicBezTo>
                  <a:pt x="1789" y="2380"/>
                  <a:pt x="1577" y="2743"/>
                  <a:pt x="1482" y="3141"/>
                </a:cubicBezTo>
                <a:cubicBezTo>
                  <a:pt x="639" y="3292"/>
                  <a:pt x="0" y="4031"/>
                  <a:pt x="0" y="4921"/>
                </a:cubicBezTo>
                <a:cubicBezTo>
                  <a:pt x="0" y="5919"/>
                  <a:pt x="812" y="6726"/>
                  <a:pt x="1810" y="6726"/>
                </a:cubicBezTo>
                <a:lnTo>
                  <a:pt x="1923" y="6726"/>
                </a:lnTo>
                <a:lnTo>
                  <a:pt x="3322" y="9059"/>
                </a:lnTo>
                <a:lnTo>
                  <a:pt x="1672" y="8718"/>
                </a:lnTo>
                <a:lnTo>
                  <a:pt x="4588" y="13103"/>
                </a:lnTo>
                <a:lnTo>
                  <a:pt x="5232" y="12675"/>
                </a:lnTo>
                <a:lnTo>
                  <a:pt x="3353" y="9854"/>
                </a:lnTo>
                <a:lnTo>
                  <a:pt x="3353" y="9854"/>
                </a:lnTo>
                <a:lnTo>
                  <a:pt x="4886" y="10170"/>
                </a:lnTo>
                <a:lnTo>
                  <a:pt x="2821" y="6731"/>
                </a:lnTo>
                <a:lnTo>
                  <a:pt x="4929" y="6731"/>
                </a:lnTo>
                <a:lnTo>
                  <a:pt x="6329" y="9059"/>
                </a:lnTo>
                <a:lnTo>
                  <a:pt x="4679" y="8718"/>
                </a:lnTo>
                <a:lnTo>
                  <a:pt x="4679" y="8718"/>
                </a:lnTo>
                <a:lnTo>
                  <a:pt x="7595" y="13103"/>
                </a:lnTo>
                <a:lnTo>
                  <a:pt x="8239" y="12675"/>
                </a:lnTo>
                <a:lnTo>
                  <a:pt x="6359" y="9854"/>
                </a:lnTo>
                <a:lnTo>
                  <a:pt x="6359" y="9854"/>
                </a:lnTo>
                <a:lnTo>
                  <a:pt x="7893" y="10174"/>
                </a:lnTo>
                <a:lnTo>
                  <a:pt x="5828" y="6731"/>
                </a:lnTo>
                <a:lnTo>
                  <a:pt x="7936" y="6731"/>
                </a:lnTo>
                <a:lnTo>
                  <a:pt x="9336" y="9059"/>
                </a:lnTo>
                <a:lnTo>
                  <a:pt x="7681" y="8718"/>
                </a:lnTo>
                <a:lnTo>
                  <a:pt x="7681" y="8718"/>
                </a:lnTo>
                <a:lnTo>
                  <a:pt x="10602" y="13103"/>
                </a:lnTo>
                <a:lnTo>
                  <a:pt x="11246" y="12675"/>
                </a:lnTo>
                <a:lnTo>
                  <a:pt x="9366" y="9854"/>
                </a:lnTo>
                <a:lnTo>
                  <a:pt x="9366" y="9854"/>
                </a:lnTo>
                <a:lnTo>
                  <a:pt x="10900" y="10174"/>
                </a:lnTo>
                <a:lnTo>
                  <a:pt x="10900" y="10170"/>
                </a:lnTo>
                <a:lnTo>
                  <a:pt x="8835" y="6726"/>
                </a:lnTo>
                <a:lnTo>
                  <a:pt x="9915" y="6726"/>
                </a:lnTo>
                <a:cubicBezTo>
                  <a:pt x="10913" y="6726"/>
                  <a:pt x="11721" y="5914"/>
                  <a:pt x="11721" y="4916"/>
                </a:cubicBezTo>
                <a:cubicBezTo>
                  <a:pt x="11721" y="4031"/>
                  <a:pt x="11081" y="3292"/>
                  <a:pt x="10239" y="3136"/>
                </a:cubicBezTo>
                <a:cubicBezTo>
                  <a:pt x="10144" y="2743"/>
                  <a:pt x="9937" y="2380"/>
                  <a:pt x="9630" y="2100"/>
                </a:cubicBezTo>
                <a:cubicBezTo>
                  <a:pt x="9306" y="1793"/>
                  <a:pt x="8895" y="1607"/>
                  <a:pt x="8459" y="1555"/>
                </a:cubicBezTo>
                <a:cubicBezTo>
                  <a:pt x="7949" y="601"/>
                  <a:pt x="6956" y="0"/>
                  <a:pt x="58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3" name="Google Shape;1693;p70"/>
          <p:cNvGrpSpPr/>
          <p:nvPr/>
        </p:nvGrpSpPr>
        <p:grpSpPr>
          <a:xfrm>
            <a:off x="4789265" y="1949266"/>
            <a:ext cx="331500" cy="298025"/>
            <a:chOff x="4563275" y="2020600"/>
            <a:chExt cx="331500" cy="298025"/>
          </a:xfrm>
        </p:grpSpPr>
        <p:sp>
          <p:nvSpPr>
            <p:cNvPr id="1694" name="Google Shape;1694;p70"/>
            <p:cNvSpPr/>
            <p:nvPr/>
          </p:nvSpPr>
          <p:spPr>
            <a:xfrm>
              <a:off x="4629600" y="2088000"/>
              <a:ext cx="198975" cy="174875"/>
            </a:xfrm>
            <a:custGeom>
              <a:rect b="b" l="l" r="r" t="t"/>
              <a:pathLst>
                <a:path extrusionOk="0" h="6995" w="7959">
                  <a:moveTo>
                    <a:pt x="4346" y="2770"/>
                  </a:moveTo>
                  <a:lnTo>
                    <a:pt x="4346" y="3729"/>
                  </a:lnTo>
                  <a:lnTo>
                    <a:pt x="5198" y="3288"/>
                  </a:lnTo>
                  <a:lnTo>
                    <a:pt x="5552" y="3971"/>
                  </a:lnTo>
                  <a:lnTo>
                    <a:pt x="4796" y="4364"/>
                  </a:lnTo>
                  <a:lnTo>
                    <a:pt x="5552" y="4757"/>
                  </a:lnTo>
                  <a:lnTo>
                    <a:pt x="5198" y="5440"/>
                  </a:lnTo>
                  <a:lnTo>
                    <a:pt x="4346" y="4995"/>
                  </a:lnTo>
                  <a:lnTo>
                    <a:pt x="4346" y="5954"/>
                  </a:lnTo>
                  <a:lnTo>
                    <a:pt x="3577" y="5954"/>
                  </a:lnTo>
                  <a:lnTo>
                    <a:pt x="3577" y="4995"/>
                  </a:lnTo>
                  <a:lnTo>
                    <a:pt x="2722" y="5440"/>
                  </a:lnTo>
                  <a:lnTo>
                    <a:pt x="2368" y="4757"/>
                  </a:lnTo>
                  <a:lnTo>
                    <a:pt x="3124" y="4364"/>
                  </a:lnTo>
                  <a:lnTo>
                    <a:pt x="2368" y="3971"/>
                  </a:lnTo>
                  <a:lnTo>
                    <a:pt x="2722" y="3288"/>
                  </a:lnTo>
                  <a:lnTo>
                    <a:pt x="3577" y="3729"/>
                  </a:lnTo>
                  <a:lnTo>
                    <a:pt x="3577" y="2770"/>
                  </a:lnTo>
                  <a:close/>
                  <a:moveTo>
                    <a:pt x="3979" y="1"/>
                  </a:moveTo>
                  <a:cubicBezTo>
                    <a:pt x="3953" y="1"/>
                    <a:pt x="3914" y="9"/>
                    <a:pt x="3889" y="52"/>
                  </a:cubicBezTo>
                  <a:lnTo>
                    <a:pt x="26" y="6839"/>
                  </a:lnTo>
                  <a:cubicBezTo>
                    <a:pt x="0" y="6883"/>
                    <a:pt x="13" y="6917"/>
                    <a:pt x="26" y="6943"/>
                  </a:cubicBezTo>
                  <a:cubicBezTo>
                    <a:pt x="39" y="6965"/>
                    <a:pt x="65" y="6995"/>
                    <a:pt x="113" y="6995"/>
                  </a:cubicBezTo>
                  <a:lnTo>
                    <a:pt x="7846" y="6995"/>
                  </a:lnTo>
                  <a:cubicBezTo>
                    <a:pt x="7893" y="6995"/>
                    <a:pt x="7919" y="6965"/>
                    <a:pt x="7932" y="6943"/>
                  </a:cubicBezTo>
                  <a:cubicBezTo>
                    <a:pt x="7945" y="6917"/>
                    <a:pt x="7958" y="6883"/>
                    <a:pt x="7932" y="6839"/>
                  </a:cubicBezTo>
                  <a:lnTo>
                    <a:pt x="4066" y="52"/>
                  </a:lnTo>
                  <a:cubicBezTo>
                    <a:pt x="4044" y="9"/>
                    <a:pt x="4005" y="1"/>
                    <a:pt x="39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0"/>
            <p:cNvSpPr/>
            <p:nvPr/>
          </p:nvSpPr>
          <p:spPr>
            <a:xfrm>
              <a:off x="4563275" y="2020600"/>
              <a:ext cx="331500" cy="298025"/>
            </a:xfrm>
            <a:custGeom>
              <a:rect b="b" l="l" r="r" t="t"/>
              <a:pathLst>
                <a:path extrusionOk="0" h="11921" w="13260">
                  <a:moveTo>
                    <a:pt x="6632" y="1928"/>
                  </a:moveTo>
                  <a:cubicBezTo>
                    <a:pt x="6948" y="1928"/>
                    <a:pt x="7233" y="2092"/>
                    <a:pt x="7388" y="2368"/>
                  </a:cubicBezTo>
                  <a:lnTo>
                    <a:pt x="11255" y="9155"/>
                  </a:lnTo>
                  <a:cubicBezTo>
                    <a:pt x="11410" y="9427"/>
                    <a:pt x="11410" y="9751"/>
                    <a:pt x="11251" y="10024"/>
                  </a:cubicBezTo>
                  <a:cubicBezTo>
                    <a:pt x="11095" y="10296"/>
                    <a:pt x="10810" y="10460"/>
                    <a:pt x="10499" y="10460"/>
                  </a:cubicBezTo>
                  <a:lnTo>
                    <a:pt x="2766" y="10460"/>
                  </a:lnTo>
                  <a:cubicBezTo>
                    <a:pt x="2450" y="10460"/>
                    <a:pt x="2169" y="10296"/>
                    <a:pt x="2014" y="10024"/>
                  </a:cubicBezTo>
                  <a:cubicBezTo>
                    <a:pt x="1854" y="9756"/>
                    <a:pt x="1854" y="9427"/>
                    <a:pt x="2010" y="9155"/>
                  </a:cubicBezTo>
                  <a:lnTo>
                    <a:pt x="5876" y="2368"/>
                  </a:lnTo>
                  <a:cubicBezTo>
                    <a:pt x="6032" y="2092"/>
                    <a:pt x="6317" y="1928"/>
                    <a:pt x="6632" y="1928"/>
                  </a:cubicBezTo>
                  <a:close/>
                  <a:moveTo>
                    <a:pt x="6632" y="1"/>
                  </a:moveTo>
                  <a:cubicBezTo>
                    <a:pt x="6006" y="1"/>
                    <a:pt x="5444" y="325"/>
                    <a:pt x="5133" y="873"/>
                  </a:cubicBezTo>
                  <a:lnTo>
                    <a:pt x="312" y="9345"/>
                  </a:lnTo>
                  <a:cubicBezTo>
                    <a:pt x="1" y="9885"/>
                    <a:pt x="5" y="10525"/>
                    <a:pt x="316" y="11060"/>
                  </a:cubicBezTo>
                  <a:cubicBezTo>
                    <a:pt x="631" y="11600"/>
                    <a:pt x="1184" y="11920"/>
                    <a:pt x="1807" y="11920"/>
                  </a:cubicBezTo>
                  <a:lnTo>
                    <a:pt x="11458" y="11920"/>
                  </a:lnTo>
                  <a:cubicBezTo>
                    <a:pt x="12076" y="11920"/>
                    <a:pt x="12633" y="11600"/>
                    <a:pt x="12948" y="11060"/>
                  </a:cubicBezTo>
                  <a:cubicBezTo>
                    <a:pt x="13259" y="10525"/>
                    <a:pt x="13259" y="9885"/>
                    <a:pt x="12953" y="9345"/>
                  </a:cubicBezTo>
                  <a:lnTo>
                    <a:pt x="8127" y="873"/>
                  </a:lnTo>
                  <a:cubicBezTo>
                    <a:pt x="7820" y="325"/>
                    <a:pt x="7259" y="1"/>
                    <a:pt x="6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 name="Google Shape;1696;p70"/>
          <p:cNvGrpSpPr/>
          <p:nvPr/>
        </p:nvGrpSpPr>
        <p:grpSpPr>
          <a:xfrm>
            <a:off x="4034872" y="3449172"/>
            <a:ext cx="327600" cy="327475"/>
            <a:chOff x="3795150" y="3486875"/>
            <a:chExt cx="327600" cy="327475"/>
          </a:xfrm>
        </p:grpSpPr>
        <p:sp>
          <p:nvSpPr>
            <p:cNvPr id="1697" name="Google Shape;1697;p70"/>
            <p:cNvSpPr/>
            <p:nvPr/>
          </p:nvSpPr>
          <p:spPr>
            <a:xfrm>
              <a:off x="3922500" y="3538275"/>
              <a:ext cx="200050" cy="114175"/>
            </a:xfrm>
            <a:custGeom>
              <a:rect b="b" l="l" r="r" t="t"/>
              <a:pathLst>
                <a:path extrusionOk="0" h="4567" w="8002">
                  <a:moveTo>
                    <a:pt x="4800" y="1"/>
                  </a:moveTo>
                  <a:lnTo>
                    <a:pt x="281" y="1997"/>
                  </a:lnTo>
                  <a:lnTo>
                    <a:pt x="95" y="2083"/>
                  </a:lnTo>
                  <a:lnTo>
                    <a:pt x="91" y="2083"/>
                  </a:lnTo>
                  <a:lnTo>
                    <a:pt x="0" y="2636"/>
                  </a:lnTo>
                  <a:lnTo>
                    <a:pt x="7483" y="4481"/>
                  </a:lnTo>
                  <a:lnTo>
                    <a:pt x="7833" y="4567"/>
                  </a:lnTo>
                  <a:lnTo>
                    <a:pt x="8001" y="4031"/>
                  </a:lnTo>
                  <a:lnTo>
                    <a:pt x="48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0"/>
            <p:cNvSpPr/>
            <p:nvPr/>
          </p:nvSpPr>
          <p:spPr>
            <a:xfrm>
              <a:off x="3795150" y="3486875"/>
              <a:ext cx="153600" cy="78650"/>
            </a:xfrm>
            <a:custGeom>
              <a:rect b="b" l="l" r="r" t="t"/>
              <a:pathLst>
                <a:path extrusionOk="0" h="3146" w="6144">
                  <a:moveTo>
                    <a:pt x="4571" y="0"/>
                  </a:moveTo>
                  <a:cubicBezTo>
                    <a:pt x="3932" y="0"/>
                    <a:pt x="3362" y="380"/>
                    <a:pt x="3115" y="972"/>
                  </a:cubicBezTo>
                  <a:lnTo>
                    <a:pt x="3824" y="1266"/>
                  </a:lnTo>
                  <a:cubicBezTo>
                    <a:pt x="3949" y="964"/>
                    <a:pt x="4243" y="769"/>
                    <a:pt x="4571" y="769"/>
                  </a:cubicBezTo>
                  <a:cubicBezTo>
                    <a:pt x="5012" y="769"/>
                    <a:pt x="5375" y="1132"/>
                    <a:pt x="5375" y="1573"/>
                  </a:cubicBezTo>
                  <a:cubicBezTo>
                    <a:pt x="5375" y="2018"/>
                    <a:pt x="5012" y="2381"/>
                    <a:pt x="4571" y="2381"/>
                  </a:cubicBezTo>
                  <a:lnTo>
                    <a:pt x="1" y="2381"/>
                  </a:lnTo>
                  <a:lnTo>
                    <a:pt x="1" y="3145"/>
                  </a:lnTo>
                  <a:lnTo>
                    <a:pt x="4571" y="3145"/>
                  </a:lnTo>
                  <a:cubicBezTo>
                    <a:pt x="5435" y="3145"/>
                    <a:pt x="6144" y="2441"/>
                    <a:pt x="6144" y="1573"/>
                  </a:cubicBezTo>
                  <a:cubicBezTo>
                    <a:pt x="6144" y="704"/>
                    <a:pt x="5435" y="0"/>
                    <a:pt x="4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0"/>
            <p:cNvSpPr/>
            <p:nvPr/>
          </p:nvSpPr>
          <p:spPr>
            <a:xfrm>
              <a:off x="3795150" y="3635925"/>
              <a:ext cx="112900" cy="64500"/>
            </a:xfrm>
            <a:custGeom>
              <a:rect b="b" l="l" r="r" t="t"/>
              <a:pathLst>
                <a:path extrusionOk="0" h="2580" w="4516">
                  <a:moveTo>
                    <a:pt x="1" y="0"/>
                  </a:moveTo>
                  <a:lnTo>
                    <a:pt x="1" y="765"/>
                  </a:lnTo>
                  <a:lnTo>
                    <a:pt x="3223" y="765"/>
                  </a:lnTo>
                  <a:cubicBezTo>
                    <a:pt x="3513" y="765"/>
                    <a:pt x="3746" y="1002"/>
                    <a:pt x="3746" y="1287"/>
                  </a:cubicBezTo>
                  <a:cubicBezTo>
                    <a:pt x="3746" y="1577"/>
                    <a:pt x="3513" y="1810"/>
                    <a:pt x="3223" y="1810"/>
                  </a:cubicBezTo>
                  <a:cubicBezTo>
                    <a:pt x="3051" y="1810"/>
                    <a:pt x="2886" y="1724"/>
                    <a:pt x="2791" y="1577"/>
                  </a:cubicBezTo>
                  <a:lnTo>
                    <a:pt x="2152" y="2000"/>
                  </a:lnTo>
                  <a:cubicBezTo>
                    <a:pt x="2390" y="2363"/>
                    <a:pt x="2791" y="2579"/>
                    <a:pt x="3223" y="2579"/>
                  </a:cubicBezTo>
                  <a:cubicBezTo>
                    <a:pt x="3936" y="2579"/>
                    <a:pt x="4515" y="2000"/>
                    <a:pt x="4515" y="1287"/>
                  </a:cubicBezTo>
                  <a:cubicBezTo>
                    <a:pt x="4515" y="579"/>
                    <a:pt x="3936" y="0"/>
                    <a:pt x="32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0"/>
            <p:cNvSpPr/>
            <p:nvPr/>
          </p:nvSpPr>
          <p:spPr>
            <a:xfrm>
              <a:off x="3795150" y="3591100"/>
              <a:ext cx="49600" cy="19250"/>
            </a:xfrm>
            <a:custGeom>
              <a:rect b="b" l="l" r="r" t="t"/>
              <a:pathLst>
                <a:path extrusionOk="0" h="770" w="1984">
                  <a:moveTo>
                    <a:pt x="1" y="0"/>
                  </a:moveTo>
                  <a:lnTo>
                    <a:pt x="1" y="769"/>
                  </a:lnTo>
                  <a:lnTo>
                    <a:pt x="1984" y="769"/>
                  </a:lnTo>
                  <a:lnTo>
                    <a:pt x="19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0"/>
            <p:cNvSpPr/>
            <p:nvPr/>
          </p:nvSpPr>
          <p:spPr>
            <a:xfrm>
              <a:off x="3863950" y="3591100"/>
              <a:ext cx="19150" cy="19250"/>
            </a:xfrm>
            <a:custGeom>
              <a:rect b="b" l="l" r="r" t="t"/>
              <a:pathLst>
                <a:path extrusionOk="0" h="770" w="766">
                  <a:moveTo>
                    <a:pt x="1" y="0"/>
                  </a:moveTo>
                  <a:lnTo>
                    <a:pt x="1" y="769"/>
                  </a:lnTo>
                  <a:lnTo>
                    <a:pt x="765" y="769"/>
                  </a:lnTo>
                  <a:lnTo>
                    <a:pt x="7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0"/>
            <p:cNvSpPr/>
            <p:nvPr/>
          </p:nvSpPr>
          <p:spPr>
            <a:xfrm>
              <a:off x="3795150" y="3660650"/>
              <a:ext cx="327600" cy="153700"/>
            </a:xfrm>
            <a:custGeom>
              <a:rect b="b" l="l" r="r" t="t"/>
              <a:pathLst>
                <a:path extrusionOk="0" h="6148" w="13104">
                  <a:moveTo>
                    <a:pt x="5297" y="0"/>
                  </a:moveTo>
                  <a:lnTo>
                    <a:pt x="5297" y="5379"/>
                  </a:lnTo>
                  <a:lnTo>
                    <a:pt x="1" y="5379"/>
                  </a:lnTo>
                  <a:lnTo>
                    <a:pt x="1" y="6148"/>
                  </a:lnTo>
                  <a:lnTo>
                    <a:pt x="7418" y="6148"/>
                  </a:lnTo>
                  <a:lnTo>
                    <a:pt x="7418" y="2441"/>
                  </a:lnTo>
                  <a:lnTo>
                    <a:pt x="10360" y="2441"/>
                  </a:lnTo>
                  <a:lnTo>
                    <a:pt x="10360" y="6148"/>
                  </a:lnTo>
                  <a:lnTo>
                    <a:pt x="13104" y="6148"/>
                  </a:lnTo>
                  <a:lnTo>
                    <a:pt x="13104" y="5379"/>
                  </a:lnTo>
                  <a:lnTo>
                    <a:pt x="12482" y="5379"/>
                  </a:lnTo>
                  <a:lnTo>
                    <a:pt x="124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0"/>
            <p:cNvSpPr/>
            <p:nvPr/>
          </p:nvSpPr>
          <p:spPr>
            <a:xfrm>
              <a:off x="3999725" y="3740775"/>
              <a:ext cx="35325" cy="73575"/>
            </a:xfrm>
            <a:custGeom>
              <a:rect b="b" l="l" r="r" t="t"/>
              <a:pathLst>
                <a:path extrusionOk="0" h="2943" w="1413">
                  <a:moveTo>
                    <a:pt x="0" y="1"/>
                  </a:moveTo>
                  <a:lnTo>
                    <a:pt x="0" y="2943"/>
                  </a:lnTo>
                  <a:lnTo>
                    <a:pt x="1413" y="2943"/>
                  </a:lnTo>
                  <a:lnTo>
                    <a:pt x="14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70"/>
          <p:cNvGrpSpPr/>
          <p:nvPr/>
        </p:nvGrpSpPr>
        <p:grpSpPr>
          <a:xfrm>
            <a:off x="4065272" y="2669606"/>
            <a:ext cx="266800" cy="327600"/>
            <a:chOff x="3825275" y="2763575"/>
            <a:chExt cx="266800" cy="327600"/>
          </a:xfrm>
        </p:grpSpPr>
        <p:sp>
          <p:nvSpPr>
            <p:cNvPr id="1705" name="Google Shape;1705;p70"/>
            <p:cNvSpPr/>
            <p:nvPr/>
          </p:nvSpPr>
          <p:spPr>
            <a:xfrm>
              <a:off x="3825275" y="2763575"/>
              <a:ext cx="266800" cy="217425"/>
            </a:xfrm>
            <a:custGeom>
              <a:rect b="b" l="l" r="r" t="t"/>
              <a:pathLst>
                <a:path extrusionOk="0" h="8697" w="10672">
                  <a:moveTo>
                    <a:pt x="5336" y="0"/>
                  </a:moveTo>
                  <a:lnTo>
                    <a:pt x="3781" y="1970"/>
                  </a:lnTo>
                  <a:lnTo>
                    <a:pt x="2852" y="1309"/>
                  </a:lnTo>
                  <a:lnTo>
                    <a:pt x="956" y="4921"/>
                  </a:lnTo>
                  <a:cubicBezTo>
                    <a:pt x="321" y="6066"/>
                    <a:pt x="1" y="7025"/>
                    <a:pt x="1" y="7768"/>
                  </a:cubicBezTo>
                  <a:cubicBezTo>
                    <a:pt x="1" y="8083"/>
                    <a:pt x="27" y="8394"/>
                    <a:pt x="79" y="8697"/>
                  </a:cubicBezTo>
                  <a:lnTo>
                    <a:pt x="5341" y="3975"/>
                  </a:lnTo>
                  <a:lnTo>
                    <a:pt x="10603" y="8597"/>
                  </a:lnTo>
                  <a:cubicBezTo>
                    <a:pt x="10646" y="8329"/>
                    <a:pt x="10672" y="8049"/>
                    <a:pt x="10672" y="7768"/>
                  </a:cubicBezTo>
                  <a:cubicBezTo>
                    <a:pt x="10672" y="7025"/>
                    <a:pt x="10348" y="6066"/>
                    <a:pt x="9713" y="4921"/>
                  </a:cubicBezTo>
                  <a:lnTo>
                    <a:pt x="7812" y="1305"/>
                  </a:lnTo>
                  <a:lnTo>
                    <a:pt x="6870" y="1970"/>
                  </a:lnTo>
                  <a:lnTo>
                    <a:pt x="53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6" name="Google Shape;1706;p70"/>
            <p:cNvGrpSpPr/>
            <p:nvPr/>
          </p:nvGrpSpPr>
          <p:grpSpPr>
            <a:xfrm>
              <a:off x="3832750" y="2888525"/>
              <a:ext cx="252525" cy="202650"/>
              <a:chOff x="3832750" y="2888525"/>
              <a:chExt cx="252525" cy="202650"/>
            </a:xfrm>
          </p:grpSpPr>
          <p:sp>
            <p:nvSpPr>
              <p:cNvPr id="1707" name="Google Shape;1707;p70"/>
              <p:cNvSpPr/>
              <p:nvPr/>
            </p:nvSpPr>
            <p:spPr>
              <a:xfrm>
                <a:off x="3896450" y="2888525"/>
                <a:ext cx="125650" cy="73675"/>
              </a:xfrm>
              <a:custGeom>
                <a:rect b="b" l="l" r="r" t="t"/>
                <a:pathLst>
                  <a:path extrusionOk="0" h="2947" w="5026">
                    <a:moveTo>
                      <a:pt x="2498" y="1"/>
                    </a:moveTo>
                    <a:lnTo>
                      <a:pt x="1" y="2243"/>
                    </a:lnTo>
                    <a:lnTo>
                      <a:pt x="938" y="2947"/>
                    </a:lnTo>
                    <a:lnTo>
                      <a:pt x="2498" y="1776"/>
                    </a:lnTo>
                    <a:lnTo>
                      <a:pt x="4058" y="2947"/>
                    </a:lnTo>
                    <a:lnTo>
                      <a:pt x="5025" y="2221"/>
                    </a:lnTo>
                    <a:lnTo>
                      <a:pt x="24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0"/>
              <p:cNvSpPr/>
              <p:nvPr/>
            </p:nvSpPr>
            <p:spPr>
              <a:xfrm>
                <a:off x="3832750" y="2956900"/>
                <a:ext cx="252525" cy="134275"/>
              </a:xfrm>
              <a:custGeom>
                <a:rect b="b" l="l" r="r" t="t"/>
                <a:pathLst>
                  <a:path extrusionOk="0" h="5371" w="10101">
                    <a:moveTo>
                      <a:pt x="5046" y="0"/>
                    </a:moveTo>
                    <a:lnTo>
                      <a:pt x="3486" y="1171"/>
                    </a:lnTo>
                    <a:lnTo>
                      <a:pt x="1966" y="30"/>
                    </a:lnTo>
                    <a:lnTo>
                      <a:pt x="0" y="1797"/>
                    </a:lnTo>
                    <a:cubicBezTo>
                      <a:pt x="730" y="3875"/>
                      <a:pt x="2709" y="5370"/>
                      <a:pt x="5033" y="5370"/>
                    </a:cubicBezTo>
                    <a:cubicBezTo>
                      <a:pt x="7357" y="5370"/>
                      <a:pt x="9396" y="3832"/>
                      <a:pt x="10101" y="1707"/>
                    </a:cubicBezTo>
                    <a:lnTo>
                      <a:pt x="8161" y="0"/>
                    </a:lnTo>
                    <a:lnTo>
                      <a:pt x="6606" y="1171"/>
                    </a:lnTo>
                    <a:lnTo>
                      <a:pt x="50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09" name="Google Shape;1709;p70"/>
          <p:cNvGrpSpPr/>
          <p:nvPr/>
        </p:nvGrpSpPr>
        <p:grpSpPr>
          <a:xfrm>
            <a:off x="4035297" y="4184300"/>
            <a:ext cx="326750" cy="327600"/>
            <a:chOff x="3795475" y="4184350"/>
            <a:chExt cx="326750" cy="327600"/>
          </a:xfrm>
        </p:grpSpPr>
        <p:sp>
          <p:nvSpPr>
            <p:cNvPr id="1710" name="Google Shape;1710;p70"/>
            <p:cNvSpPr/>
            <p:nvPr/>
          </p:nvSpPr>
          <p:spPr>
            <a:xfrm>
              <a:off x="3795475" y="4362125"/>
              <a:ext cx="326750" cy="149825"/>
            </a:xfrm>
            <a:custGeom>
              <a:rect b="b" l="l" r="r" t="t"/>
              <a:pathLst>
                <a:path extrusionOk="0" h="5993" w="13070">
                  <a:moveTo>
                    <a:pt x="1" y="1"/>
                  </a:moveTo>
                  <a:lnTo>
                    <a:pt x="1" y="5993"/>
                  </a:lnTo>
                  <a:lnTo>
                    <a:pt x="13069" y="5993"/>
                  </a:lnTo>
                  <a:lnTo>
                    <a:pt x="13069" y="1"/>
                  </a:lnTo>
                  <a:lnTo>
                    <a:pt x="8161" y="1"/>
                  </a:lnTo>
                  <a:lnTo>
                    <a:pt x="7038" y="1245"/>
                  </a:lnTo>
                  <a:lnTo>
                    <a:pt x="7807" y="1928"/>
                  </a:lnTo>
                  <a:lnTo>
                    <a:pt x="6295" y="2917"/>
                  </a:lnTo>
                  <a:lnTo>
                    <a:pt x="6502" y="1949"/>
                  </a:lnTo>
                  <a:lnTo>
                    <a:pt x="5072" y="1163"/>
                  </a:lnTo>
                  <a:lnTo>
                    <a:pt x="56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0"/>
            <p:cNvSpPr/>
            <p:nvPr/>
          </p:nvSpPr>
          <p:spPr>
            <a:xfrm>
              <a:off x="3842125" y="4184350"/>
              <a:ext cx="233225" cy="57275"/>
            </a:xfrm>
            <a:custGeom>
              <a:rect b="b" l="l" r="r" t="t"/>
              <a:pathLst>
                <a:path extrusionOk="0" h="2291" w="9329">
                  <a:moveTo>
                    <a:pt x="4654" y="1"/>
                  </a:moveTo>
                  <a:cubicBezTo>
                    <a:pt x="2956" y="1"/>
                    <a:pt x="1301" y="601"/>
                    <a:pt x="1" y="1690"/>
                  </a:cubicBezTo>
                  <a:lnTo>
                    <a:pt x="493" y="2282"/>
                  </a:lnTo>
                  <a:cubicBezTo>
                    <a:pt x="1656" y="1305"/>
                    <a:pt x="3129" y="770"/>
                    <a:pt x="4654" y="770"/>
                  </a:cubicBezTo>
                  <a:cubicBezTo>
                    <a:pt x="6183" y="770"/>
                    <a:pt x="7669" y="1310"/>
                    <a:pt x="8836" y="2290"/>
                  </a:cubicBezTo>
                  <a:lnTo>
                    <a:pt x="9328" y="1703"/>
                  </a:lnTo>
                  <a:cubicBezTo>
                    <a:pt x="8023" y="606"/>
                    <a:pt x="6356" y="1"/>
                    <a:pt x="46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0"/>
            <p:cNvSpPr/>
            <p:nvPr/>
          </p:nvSpPr>
          <p:spPr>
            <a:xfrm>
              <a:off x="3866100" y="4224425"/>
              <a:ext cx="185275" cy="49275"/>
            </a:xfrm>
            <a:custGeom>
              <a:rect b="b" l="l" r="r" t="t"/>
              <a:pathLst>
                <a:path extrusionOk="0" h="1971" w="7411">
                  <a:moveTo>
                    <a:pt x="3699" y="1"/>
                  </a:moveTo>
                  <a:cubicBezTo>
                    <a:pt x="2338" y="1"/>
                    <a:pt x="1025" y="493"/>
                    <a:pt x="1" y="1379"/>
                  </a:cubicBezTo>
                  <a:lnTo>
                    <a:pt x="502" y="1958"/>
                  </a:lnTo>
                  <a:cubicBezTo>
                    <a:pt x="1388" y="1193"/>
                    <a:pt x="2515" y="770"/>
                    <a:pt x="3699" y="770"/>
                  </a:cubicBezTo>
                  <a:cubicBezTo>
                    <a:pt x="4878" y="770"/>
                    <a:pt x="6019" y="1197"/>
                    <a:pt x="6905" y="1971"/>
                  </a:cubicBezTo>
                  <a:lnTo>
                    <a:pt x="7410" y="1392"/>
                  </a:lnTo>
                  <a:cubicBezTo>
                    <a:pt x="6382" y="497"/>
                    <a:pt x="5056" y="1"/>
                    <a:pt x="3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0"/>
            <p:cNvSpPr/>
            <p:nvPr/>
          </p:nvSpPr>
          <p:spPr>
            <a:xfrm>
              <a:off x="3889125" y="4263100"/>
              <a:ext cx="139225" cy="41375"/>
            </a:xfrm>
            <a:custGeom>
              <a:rect b="b" l="l" r="r" t="t"/>
              <a:pathLst>
                <a:path extrusionOk="0" h="1655" w="5569">
                  <a:moveTo>
                    <a:pt x="2774" y="0"/>
                  </a:moveTo>
                  <a:cubicBezTo>
                    <a:pt x="1746" y="0"/>
                    <a:pt x="761" y="380"/>
                    <a:pt x="0" y="1076"/>
                  </a:cubicBezTo>
                  <a:lnTo>
                    <a:pt x="519" y="1642"/>
                  </a:lnTo>
                  <a:cubicBezTo>
                    <a:pt x="1136" y="1076"/>
                    <a:pt x="1931" y="765"/>
                    <a:pt x="2774" y="765"/>
                  </a:cubicBezTo>
                  <a:cubicBezTo>
                    <a:pt x="3620" y="765"/>
                    <a:pt x="4428" y="1080"/>
                    <a:pt x="5046" y="1655"/>
                  </a:cubicBezTo>
                  <a:lnTo>
                    <a:pt x="5569" y="1093"/>
                  </a:lnTo>
                  <a:cubicBezTo>
                    <a:pt x="4804" y="389"/>
                    <a:pt x="3806" y="0"/>
                    <a:pt x="27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0"/>
            <p:cNvSpPr/>
            <p:nvPr/>
          </p:nvSpPr>
          <p:spPr>
            <a:xfrm>
              <a:off x="3912875" y="4303050"/>
              <a:ext cx="91725" cy="33175"/>
            </a:xfrm>
            <a:custGeom>
              <a:rect b="b" l="l" r="r" t="t"/>
              <a:pathLst>
                <a:path extrusionOk="0" h="1327" w="3669">
                  <a:moveTo>
                    <a:pt x="1828" y="1"/>
                  </a:moveTo>
                  <a:cubicBezTo>
                    <a:pt x="1137" y="1"/>
                    <a:pt x="471" y="286"/>
                    <a:pt x="1" y="791"/>
                  </a:cubicBezTo>
                  <a:lnTo>
                    <a:pt x="558" y="1314"/>
                  </a:lnTo>
                  <a:cubicBezTo>
                    <a:pt x="891" y="964"/>
                    <a:pt x="1336" y="765"/>
                    <a:pt x="1828" y="765"/>
                  </a:cubicBezTo>
                  <a:cubicBezTo>
                    <a:pt x="2316" y="765"/>
                    <a:pt x="2774" y="968"/>
                    <a:pt x="3107" y="1327"/>
                  </a:cubicBezTo>
                  <a:lnTo>
                    <a:pt x="3668" y="808"/>
                  </a:lnTo>
                  <a:cubicBezTo>
                    <a:pt x="3198" y="294"/>
                    <a:pt x="2515" y="1"/>
                    <a:pt x="18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 name="Google Shape;1715;p70"/>
          <p:cNvGrpSpPr/>
          <p:nvPr/>
        </p:nvGrpSpPr>
        <p:grpSpPr>
          <a:xfrm>
            <a:off x="4032922" y="1214150"/>
            <a:ext cx="331500" cy="298000"/>
            <a:chOff x="3793200" y="1213925"/>
            <a:chExt cx="331500" cy="298000"/>
          </a:xfrm>
        </p:grpSpPr>
        <p:sp>
          <p:nvSpPr>
            <p:cNvPr id="1716" name="Google Shape;1716;p70"/>
            <p:cNvSpPr/>
            <p:nvPr/>
          </p:nvSpPr>
          <p:spPr>
            <a:xfrm>
              <a:off x="3933300" y="1363825"/>
              <a:ext cx="50350" cy="59750"/>
            </a:xfrm>
            <a:custGeom>
              <a:rect b="b" l="l" r="r" t="t"/>
              <a:pathLst>
                <a:path extrusionOk="0" h="2390" w="2014">
                  <a:moveTo>
                    <a:pt x="1002" y="1"/>
                  </a:moveTo>
                  <a:lnTo>
                    <a:pt x="665" y="433"/>
                  </a:lnTo>
                  <a:lnTo>
                    <a:pt x="484" y="299"/>
                  </a:lnTo>
                  <a:lnTo>
                    <a:pt x="207" y="826"/>
                  </a:lnTo>
                  <a:cubicBezTo>
                    <a:pt x="17" y="1163"/>
                    <a:pt x="0" y="1327"/>
                    <a:pt x="0" y="1383"/>
                  </a:cubicBezTo>
                  <a:cubicBezTo>
                    <a:pt x="0" y="1941"/>
                    <a:pt x="449" y="2390"/>
                    <a:pt x="1007" y="2390"/>
                  </a:cubicBezTo>
                  <a:cubicBezTo>
                    <a:pt x="1560" y="2390"/>
                    <a:pt x="2013" y="1941"/>
                    <a:pt x="2013" y="1383"/>
                  </a:cubicBezTo>
                  <a:cubicBezTo>
                    <a:pt x="2013" y="1327"/>
                    <a:pt x="1992" y="1163"/>
                    <a:pt x="1806" y="826"/>
                  </a:cubicBezTo>
                  <a:lnTo>
                    <a:pt x="1802" y="817"/>
                  </a:lnTo>
                  <a:lnTo>
                    <a:pt x="1529" y="299"/>
                  </a:lnTo>
                  <a:lnTo>
                    <a:pt x="1339" y="433"/>
                  </a:lnTo>
                  <a:lnTo>
                    <a:pt x="10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0"/>
            <p:cNvSpPr/>
            <p:nvPr/>
          </p:nvSpPr>
          <p:spPr>
            <a:xfrm>
              <a:off x="3859425" y="1282950"/>
              <a:ext cx="198950" cy="174875"/>
            </a:xfrm>
            <a:custGeom>
              <a:rect b="b" l="l" r="r" t="t"/>
              <a:pathLst>
                <a:path extrusionOk="0" h="6995" w="7958">
                  <a:moveTo>
                    <a:pt x="3962" y="1987"/>
                  </a:moveTo>
                  <a:lnTo>
                    <a:pt x="4450" y="2614"/>
                  </a:lnTo>
                  <a:lnTo>
                    <a:pt x="4757" y="2393"/>
                  </a:lnTo>
                  <a:lnTo>
                    <a:pt x="5435" y="3690"/>
                  </a:lnTo>
                  <a:cubicBezTo>
                    <a:pt x="5638" y="4057"/>
                    <a:pt x="5737" y="4359"/>
                    <a:pt x="5737" y="4618"/>
                  </a:cubicBezTo>
                  <a:cubicBezTo>
                    <a:pt x="5737" y="5599"/>
                    <a:pt x="4942" y="6394"/>
                    <a:pt x="3962" y="6394"/>
                  </a:cubicBezTo>
                  <a:cubicBezTo>
                    <a:pt x="2981" y="6394"/>
                    <a:pt x="2186" y="5599"/>
                    <a:pt x="2186" y="4618"/>
                  </a:cubicBezTo>
                  <a:cubicBezTo>
                    <a:pt x="2186" y="4359"/>
                    <a:pt x="2285" y="4057"/>
                    <a:pt x="2489" y="3690"/>
                  </a:cubicBezTo>
                  <a:lnTo>
                    <a:pt x="3167" y="2393"/>
                  </a:lnTo>
                  <a:lnTo>
                    <a:pt x="3474" y="2614"/>
                  </a:lnTo>
                  <a:lnTo>
                    <a:pt x="3962" y="1987"/>
                  </a:lnTo>
                  <a:close/>
                  <a:moveTo>
                    <a:pt x="3979" y="0"/>
                  </a:moveTo>
                  <a:cubicBezTo>
                    <a:pt x="3953" y="0"/>
                    <a:pt x="3914" y="9"/>
                    <a:pt x="3893" y="52"/>
                  </a:cubicBezTo>
                  <a:lnTo>
                    <a:pt x="26" y="6839"/>
                  </a:lnTo>
                  <a:cubicBezTo>
                    <a:pt x="0" y="6882"/>
                    <a:pt x="13" y="6917"/>
                    <a:pt x="26" y="6943"/>
                  </a:cubicBezTo>
                  <a:cubicBezTo>
                    <a:pt x="39" y="6964"/>
                    <a:pt x="65" y="6994"/>
                    <a:pt x="112" y="6994"/>
                  </a:cubicBezTo>
                  <a:lnTo>
                    <a:pt x="7846" y="6994"/>
                  </a:lnTo>
                  <a:cubicBezTo>
                    <a:pt x="7893" y="6994"/>
                    <a:pt x="7919" y="6964"/>
                    <a:pt x="7932" y="6943"/>
                  </a:cubicBezTo>
                  <a:cubicBezTo>
                    <a:pt x="7949" y="6917"/>
                    <a:pt x="7958" y="6882"/>
                    <a:pt x="7932" y="6839"/>
                  </a:cubicBezTo>
                  <a:lnTo>
                    <a:pt x="4070" y="52"/>
                  </a:lnTo>
                  <a:cubicBezTo>
                    <a:pt x="4044" y="9"/>
                    <a:pt x="4009" y="0"/>
                    <a:pt x="39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0"/>
            <p:cNvSpPr/>
            <p:nvPr/>
          </p:nvSpPr>
          <p:spPr>
            <a:xfrm>
              <a:off x="3793200" y="1213925"/>
              <a:ext cx="331500" cy="298000"/>
            </a:xfrm>
            <a:custGeom>
              <a:rect b="b" l="l" r="r" t="t"/>
              <a:pathLst>
                <a:path extrusionOk="0" h="11920" w="13260">
                  <a:moveTo>
                    <a:pt x="6628" y="1992"/>
                  </a:moveTo>
                  <a:cubicBezTo>
                    <a:pt x="6948" y="1992"/>
                    <a:pt x="7228" y="2156"/>
                    <a:pt x="7384" y="2433"/>
                  </a:cubicBezTo>
                  <a:lnTo>
                    <a:pt x="11251" y="9220"/>
                  </a:lnTo>
                  <a:cubicBezTo>
                    <a:pt x="11406" y="9492"/>
                    <a:pt x="11406" y="9816"/>
                    <a:pt x="11246" y="10088"/>
                  </a:cubicBezTo>
                  <a:cubicBezTo>
                    <a:pt x="11091" y="10360"/>
                    <a:pt x="10810" y="10524"/>
                    <a:pt x="10495" y="10524"/>
                  </a:cubicBezTo>
                  <a:lnTo>
                    <a:pt x="2761" y="10524"/>
                  </a:lnTo>
                  <a:cubicBezTo>
                    <a:pt x="2450" y="10524"/>
                    <a:pt x="2170" y="10360"/>
                    <a:pt x="2010" y="10088"/>
                  </a:cubicBezTo>
                  <a:cubicBezTo>
                    <a:pt x="1854" y="9820"/>
                    <a:pt x="1850" y="9492"/>
                    <a:pt x="2005" y="9220"/>
                  </a:cubicBezTo>
                  <a:lnTo>
                    <a:pt x="5872" y="2433"/>
                  </a:lnTo>
                  <a:cubicBezTo>
                    <a:pt x="6032" y="2156"/>
                    <a:pt x="6313" y="1992"/>
                    <a:pt x="6628" y="1992"/>
                  </a:cubicBezTo>
                  <a:close/>
                  <a:moveTo>
                    <a:pt x="6628" y="1"/>
                  </a:moveTo>
                  <a:cubicBezTo>
                    <a:pt x="6002" y="1"/>
                    <a:pt x="5444" y="329"/>
                    <a:pt x="5133" y="873"/>
                  </a:cubicBezTo>
                  <a:lnTo>
                    <a:pt x="308" y="9345"/>
                  </a:lnTo>
                  <a:cubicBezTo>
                    <a:pt x="1" y="9885"/>
                    <a:pt x="1" y="10524"/>
                    <a:pt x="316" y="11064"/>
                  </a:cubicBezTo>
                  <a:cubicBezTo>
                    <a:pt x="627" y="11600"/>
                    <a:pt x="1185" y="11920"/>
                    <a:pt x="1802" y="11920"/>
                  </a:cubicBezTo>
                  <a:lnTo>
                    <a:pt x="11454" y="11920"/>
                  </a:lnTo>
                  <a:cubicBezTo>
                    <a:pt x="12076" y="11920"/>
                    <a:pt x="12633" y="11600"/>
                    <a:pt x="12944" y="11064"/>
                  </a:cubicBezTo>
                  <a:cubicBezTo>
                    <a:pt x="13255" y="10524"/>
                    <a:pt x="13259" y="9885"/>
                    <a:pt x="12953" y="9345"/>
                  </a:cubicBezTo>
                  <a:lnTo>
                    <a:pt x="8127" y="873"/>
                  </a:lnTo>
                  <a:cubicBezTo>
                    <a:pt x="7816" y="329"/>
                    <a:pt x="7254" y="1"/>
                    <a:pt x="66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70"/>
          <p:cNvGrpSpPr/>
          <p:nvPr/>
        </p:nvGrpSpPr>
        <p:grpSpPr>
          <a:xfrm>
            <a:off x="4034922" y="1956403"/>
            <a:ext cx="327500" cy="283750"/>
            <a:chOff x="3795150" y="2027625"/>
            <a:chExt cx="327500" cy="283750"/>
          </a:xfrm>
        </p:grpSpPr>
        <p:sp>
          <p:nvSpPr>
            <p:cNvPr id="1720" name="Google Shape;1720;p70"/>
            <p:cNvSpPr/>
            <p:nvPr/>
          </p:nvSpPr>
          <p:spPr>
            <a:xfrm>
              <a:off x="3811025" y="2027625"/>
              <a:ext cx="311625" cy="283750"/>
            </a:xfrm>
            <a:custGeom>
              <a:rect b="b" l="l" r="r" t="t"/>
              <a:pathLst>
                <a:path extrusionOk="0" h="11350" w="12465">
                  <a:moveTo>
                    <a:pt x="1" y="1"/>
                  </a:moveTo>
                  <a:lnTo>
                    <a:pt x="9557" y="8723"/>
                  </a:lnTo>
                  <a:lnTo>
                    <a:pt x="9557" y="11350"/>
                  </a:lnTo>
                  <a:lnTo>
                    <a:pt x="12464" y="11350"/>
                  </a:lnTo>
                  <a:lnTo>
                    <a:pt x="12464" y="9241"/>
                  </a:lnTo>
                  <a:cubicBezTo>
                    <a:pt x="12464" y="8343"/>
                    <a:pt x="11821" y="7587"/>
                    <a:pt x="10970" y="7423"/>
                  </a:cubicBezTo>
                  <a:lnTo>
                    <a:pt x="10970" y="7418"/>
                  </a:lnTo>
                  <a:cubicBezTo>
                    <a:pt x="10801" y="6157"/>
                    <a:pt x="9717" y="5185"/>
                    <a:pt x="8408" y="5185"/>
                  </a:cubicBezTo>
                  <a:lnTo>
                    <a:pt x="8330" y="5185"/>
                  </a:lnTo>
                  <a:cubicBezTo>
                    <a:pt x="8304" y="4105"/>
                    <a:pt x="7423" y="3232"/>
                    <a:pt x="6338" y="3232"/>
                  </a:cubicBezTo>
                  <a:cubicBezTo>
                    <a:pt x="6183" y="2511"/>
                    <a:pt x="5608" y="1945"/>
                    <a:pt x="4882" y="1811"/>
                  </a:cubicBezTo>
                  <a:cubicBezTo>
                    <a:pt x="4727" y="1232"/>
                    <a:pt x="4196" y="808"/>
                    <a:pt x="3569" y="808"/>
                  </a:cubicBezTo>
                  <a:lnTo>
                    <a:pt x="2930" y="808"/>
                  </a:lnTo>
                  <a:cubicBezTo>
                    <a:pt x="1897" y="808"/>
                    <a:pt x="886" y="52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0"/>
            <p:cNvSpPr/>
            <p:nvPr/>
          </p:nvSpPr>
          <p:spPr>
            <a:xfrm>
              <a:off x="3795150" y="2138225"/>
              <a:ext cx="235700" cy="173150"/>
            </a:xfrm>
            <a:custGeom>
              <a:rect b="b" l="l" r="r" t="t"/>
              <a:pathLst>
                <a:path extrusionOk="0" h="6926" w="9428">
                  <a:moveTo>
                    <a:pt x="1305" y="0"/>
                  </a:moveTo>
                  <a:lnTo>
                    <a:pt x="1" y="873"/>
                  </a:lnTo>
                  <a:lnTo>
                    <a:pt x="1" y="6926"/>
                  </a:lnTo>
                  <a:lnTo>
                    <a:pt x="9427" y="6926"/>
                  </a:lnTo>
                  <a:lnTo>
                    <a:pt x="9427" y="4636"/>
                  </a:lnTo>
                  <a:lnTo>
                    <a:pt x="4368" y="22"/>
                  </a:lnTo>
                  <a:lnTo>
                    <a:pt x="2852" y="1033"/>
                  </a:lnTo>
                  <a:lnTo>
                    <a:pt x="13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0"/>
            <p:cNvSpPr/>
            <p:nvPr/>
          </p:nvSpPr>
          <p:spPr>
            <a:xfrm>
              <a:off x="3795150" y="2039075"/>
              <a:ext cx="94650" cy="101975"/>
            </a:xfrm>
            <a:custGeom>
              <a:rect b="b" l="l" r="r" t="t"/>
              <a:pathLst>
                <a:path extrusionOk="0" h="4079" w="3786">
                  <a:moveTo>
                    <a:pt x="1" y="1"/>
                  </a:moveTo>
                  <a:lnTo>
                    <a:pt x="1" y="3915"/>
                  </a:lnTo>
                  <a:lnTo>
                    <a:pt x="1305" y="3042"/>
                  </a:lnTo>
                  <a:lnTo>
                    <a:pt x="2852" y="4074"/>
                  </a:lnTo>
                  <a:lnTo>
                    <a:pt x="2852" y="4079"/>
                  </a:lnTo>
                  <a:lnTo>
                    <a:pt x="3785" y="3452"/>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0"/>
            <p:cNvSpPr/>
            <p:nvPr/>
          </p:nvSpPr>
          <p:spPr>
            <a:xfrm>
              <a:off x="4049725" y="2113925"/>
              <a:ext cx="19250" cy="19150"/>
            </a:xfrm>
            <a:custGeom>
              <a:rect b="b" l="l" r="r" t="t"/>
              <a:pathLst>
                <a:path extrusionOk="0" h="766" w="770">
                  <a:moveTo>
                    <a:pt x="0" y="0"/>
                  </a:moveTo>
                  <a:lnTo>
                    <a:pt x="0" y="765"/>
                  </a:lnTo>
                  <a:lnTo>
                    <a:pt x="769" y="765"/>
                  </a:lnTo>
                  <a:lnTo>
                    <a:pt x="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0"/>
            <p:cNvSpPr/>
            <p:nvPr/>
          </p:nvSpPr>
          <p:spPr>
            <a:xfrm>
              <a:off x="4089475" y="2145575"/>
              <a:ext cx="19125" cy="19250"/>
            </a:xfrm>
            <a:custGeom>
              <a:rect b="b" l="l" r="r" t="t"/>
              <a:pathLst>
                <a:path extrusionOk="0" h="770" w="765">
                  <a:moveTo>
                    <a:pt x="0" y="0"/>
                  </a:moveTo>
                  <a:lnTo>
                    <a:pt x="0" y="769"/>
                  </a:lnTo>
                  <a:lnTo>
                    <a:pt x="765" y="769"/>
                  </a:lnTo>
                  <a:lnTo>
                    <a:pt x="7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0"/>
            <p:cNvSpPr/>
            <p:nvPr/>
          </p:nvSpPr>
          <p:spPr>
            <a:xfrm>
              <a:off x="4089475" y="2104300"/>
              <a:ext cx="19125" cy="19250"/>
            </a:xfrm>
            <a:custGeom>
              <a:rect b="b" l="l" r="r" t="t"/>
              <a:pathLst>
                <a:path extrusionOk="0" h="770" w="765">
                  <a:moveTo>
                    <a:pt x="0" y="1"/>
                  </a:moveTo>
                  <a:lnTo>
                    <a:pt x="0" y="770"/>
                  </a:lnTo>
                  <a:lnTo>
                    <a:pt x="765" y="770"/>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 name="Google Shape;1726;p70"/>
          <p:cNvGrpSpPr/>
          <p:nvPr/>
        </p:nvGrpSpPr>
        <p:grpSpPr>
          <a:xfrm>
            <a:off x="2506736" y="3449109"/>
            <a:ext cx="345425" cy="327600"/>
            <a:chOff x="2341400" y="3486875"/>
            <a:chExt cx="345425" cy="327600"/>
          </a:xfrm>
        </p:grpSpPr>
        <p:sp>
          <p:nvSpPr>
            <p:cNvPr id="1727" name="Google Shape;1727;p70"/>
            <p:cNvSpPr/>
            <p:nvPr/>
          </p:nvSpPr>
          <p:spPr>
            <a:xfrm>
              <a:off x="2451150" y="3685275"/>
              <a:ext cx="20325" cy="19125"/>
            </a:xfrm>
            <a:custGeom>
              <a:rect b="b" l="l" r="r" t="t"/>
              <a:pathLst>
                <a:path extrusionOk="0" h="765" w="813">
                  <a:moveTo>
                    <a:pt x="0" y="0"/>
                  </a:moveTo>
                  <a:lnTo>
                    <a:pt x="0" y="765"/>
                  </a:lnTo>
                  <a:lnTo>
                    <a:pt x="812" y="765"/>
                  </a:lnTo>
                  <a:lnTo>
                    <a:pt x="8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0"/>
            <p:cNvSpPr/>
            <p:nvPr/>
          </p:nvSpPr>
          <p:spPr>
            <a:xfrm>
              <a:off x="2470050" y="3723600"/>
              <a:ext cx="88250" cy="90875"/>
            </a:xfrm>
            <a:custGeom>
              <a:rect b="b" l="l" r="r" t="t"/>
              <a:pathLst>
                <a:path extrusionOk="0" h="3635" w="3530">
                  <a:moveTo>
                    <a:pt x="0" y="1"/>
                  </a:moveTo>
                  <a:lnTo>
                    <a:pt x="0" y="3634"/>
                  </a:lnTo>
                  <a:lnTo>
                    <a:pt x="3530" y="3634"/>
                  </a:lnTo>
                  <a:lnTo>
                    <a:pt x="35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0"/>
            <p:cNvSpPr/>
            <p:nvPr/>
          </p:nvSpPr>
          <p:spPr>
            <a:xfrm>
              <a:off x="2347775" y="3486875"/>
              <a:ext cx="332800" cy="137075"/>
            </a:xfrm>
            <a:custGeom>
              <a:rect b="b" l="l" r="r" t="t"/>
              <a:pathLst>
                <a:path extrusionOk="0" h="5483" w="13312">
                  <a:moveTo>
                    <a:pt x="7060" y="2152"/>
                  </a:moveTo>
                  <a:lnTo>
                    <a:pt x="7060" y="2908"/>
                  </a:lnTo>
                  <a:lnTo>
                    <a:pt x="7859" y="2908"/>
                  </a:lnTo>
                  <a:lnTo>
                    <a:pt x="7859" y="3677"/>
                  </a:lnTo>
                  <a:lnTo>
                    <a:pt x="7060" y="3677"/>
                  </a:lnTo>
                  <a:lnTo>
                    <a:pt x="7060" y="4433"/>
                  </a:lnTo>
                  <a:lnTo>
                    <a:pt x="6248" y="4433"/>
                  </a:lnTo>
                  <a:lnTo>
                    <a:pt x="6248" y="3677"/>
                  </a:lnTo>
                  <a:lnTo>
                    <a:pt x="5449" y="3677"/>
                  </a:lnTo>
                  <a:lnTo>
                    <a:pt x="5449" y="2908"/>
                  </a:lnTo>
                  <a:lnTo>
                    <a:pt x="6248" y="2908"/>
                  </a:lnTo>
                  <a:lnTo>
                    <a:pt x="6248" y="2152"/>
                  </a:lnTo>
                  <a:close/>
                  <a:moveTo>
                    <a:pt x="6654" y="0"/>
                  </a:moveTo>
                  <a:lnTo>
                    <a:pt x="1" y="5482"/>
                  </a:lnTo>
                  <a:lnTo>
                    <a:pt x="13311" y="5482"/>
                  </a:lnTo>
                  <a:lnTo>
                    <a:pt x="66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0"/>
            <p:cNvSpPr/>
            <p:nvPr/>
          </p:nvSpPr>
          <p:spPr>
            <a:xfrm>
              <a:off x="2341400" y="3643050"/>
              <a:ext cx="345425" cy="171425"/>
            </a:xfrm>
            <a:custGeom>
              <a:rect b="b" l="l" r="r" t="t"/>
              <a:pathLst>
                <a:path extrusionOk="0" h="6857" w="13817">
                  <a:moveTo>
                    <a:pt x="1" y="0"/>
                  </a:moveTo>
                  <a:lnTo>
                    <a:pt x="1" y="6856"/>
                  </a:lnTo>
                  <a:lnTo>
                    <a:pt x="4338" y="6856"/>
                  </a:lnTo>
                  <a:lnTo>
                    <a:pt x="4338" y="3223"/>
                  </a:lnTo>
                  <a:lnTo>
                    <a:pt x="3582" y="3223"/>
                  </a:lnTo>
                  <a:lnTo>
                    <a:pt x="3582" y="920"/>
                  </a:lnTo>
                  <a:lnTo>
                    <a:pt x="10240" y="920"/>
                  </a:lnTo>
                  <a:lnTo>
                    <a:pt x="10240" y="3223"/>
                  </a:lnTo>
                  <a:lnTo>
                    <a:pt x="9484" y="3223"/>
                  </a:lnTo>
                  <a:lnTo>
                    <a:pt x="9484" y="6856"/>
                  </a:lnTo>
                  <a:lnTo>
                    <a:pt x="13817" y="6856"/>
                  </a:lnTo>
                  <a:lnTo>
                    <a:pt x="138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0"/>
            <p:cNvSpPr/>
            <p:nvPr/>
          </p:nvSpPr>
          <p:spPr>
            <a:xfrm>
              <a:off x="2556875" y="3685275"/>
              <a:ext cx="20325" cy="19125"/>
            </a:xfrm>
            <a:custGeom>
              <a:rect b="b" l="l" r="r" t="t"/>
              <a:pathLst>
                <a:path extrusionOk="0" h="765" w="813">
                  <a:moveTo>
                    <a:pt x="1" y="0"/>
                  </a:moveTo>
                  <a:lnTo>
                    <a:pt x="1" y="765"/>
                  </a:lnTo>
                  <a:lnTo>
                    <a:pt x="813" y="765"/>
                  </a:lnTo>
                  <a:lnTo>
                    <a:pt x="8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0"/>
            <p:cNvSpPr/>
            <p:nvPr/>
          </p:nvSpPr>
          <p:spPr>
            <a:xfrm>
              <a:off x="2491650" y="3685275"/>
              <a:ext cx="45050" cy="19125"/>
            </a:xfrm>
            <a:custGeom>
              <a:rect b="b" l="l" r="r" t="t"/>
              <a:pathLst>
                <a:path extrusionOk="0" h="765" w="1802">
                  <a:moveTo>
                    <a:pt x="0" y="0"/>
                  </a:moveTo>
                  <a:lnTo>
                    <a:pt x="0" y="765"/>
                  </a:lnTo>
                  <a:lnTo>
                    <a:pt x="1802" y="765"/>
                  </a:lnTo>
                  <a:lnTo>
                    <a:pt x="18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 name="Google Shape;1733;p70"/>
          <p:cNvGrpSpPr/>
          <p:nvPr/>
        </p:nvGrpSpPr>
        <p:grpSpPr>
          <a:xfrm>
            <a:off x="2514936" y="2698831"/>
            <a:ext cx="329025" cy="327600"/>
            <a:chOff x="2349825" y="2763575"/>
            <a:chExt cx="329025" cy="327600"/>
          </a:xfrm>
        </p:grpSpPr>
        <p:sp>
          <p:nvSpPr>
            <p:cNvPr id="1734" name="Google Shape;1734;p70"/>
            <p:cNvSpPr/>
            <p:nvPr/>
          </p:nvSpPr>
          <p:spPr>
            <a:xfrm>
              <a:off x="2542625" y="2817775"/>
              <a:ext cx="54900" cy="79750"/>
            </a:xfrm>
            <a:custGeom>
              <a:rect b="b" l="l" r="r" t="t"/>
              <a:pathLst>
                <a:path extrusionOk="0" h="3190" w="2196">
                  <a:moveTo>
                    <a:pt x="0" y="1"/>
                  </a:moveTo>
                  <a:lnTo>
                    <a:pt x="0" y="925"/>
                  </a:lnTo>
                  <a:lnTo>
                    <a:pt x="856" y="925"/>
                  </a:lnTo>
                  <a:lnTo>
                    <a:pt x="1253" y="3189"/>
                  </a:lnTo>
                  <a:cubicBezTo>
                    <a:pt x="1836" y="2619"/>
                    <a:pt x="2195" y="1846"/>
                    <a:pt x="2195" y="990"/>
                  </a:cubicBezTo>
                  <a:cubicBezTo>
                    <a:pt x="2195" y="645"/>
                    <a:pt x="2135" y="312"/>
                    <a:pt x="2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0"/>
            <p:cNvSpPr/>
            <p:nvPr/>
          </p:nvSpPr>
          <p:spPr>
            <a:xfrm>
              <a:off x="2440450" y="2774800"/>
              <a:ext cx="45175" cy="36950"/>
            </a:xfrm>
            <a:custGeom>
              <a:rect b="b" l="l" r="r" t="t"/>
              <a:pathLst>
                <a:path extrusionOk="0" h="1478" w="1807">
                  <a:moveTo>
                    <a:pt x="1232" y="0"/>
                  </a:moveTo>
                  <a:cubicBezTo>
                    <a:pt x="713" y="294"/>
                    <a:pt x="286" y="718"/>
                    <a:pt x="1" y="1227"/>
                  </a:cubicBezTo>
                  <a:lnTo>
                    <a:pt x="1456" y="1478"/>
                  </a:lnTo>
                  <a:lnTo>
                    <a:pt x="1806" y="731"/>
                  </a:lnTo>
                  <a:lnTo>
                    <a:pt x="12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0"/>
            <p:cNvSpPr/>
            <p:nvPr/>
          </p:nvSpPr>
          <p:spPr>
            <a:xfrm>
              <a:off x="2430725" y="2763575"/>
              <a:ext cx="152650" cy="158025"/>
            </a:xfrm>
            <a:custGeom>
              <a:rect b="b" l="l" r="r" t="t"/>
              <a:pathLst>
                <a:path extrusionOk="0" h="6321" w="6106">
                  <a:moveTo>
                    <a:pt x="3332" y="0"/>
                  </a:moveTo>
                  <a:cubicBezTo>
                    <a:pt x="3003" y="0"/>
                    <a:pt x="2684" y="48"/>
                    <a:pt x="2381" y="130"/>
                  </a:cubicBezTo>
                  <a:lnTo>
                    <a:pt x="3133" y="1080"/>
                  </a:lnTo>
                  <a:lnTo>
                    <a:pt x="2325" y="2791"/>
                  </a:lnTo>
                  <a:lnTo>
                    <a:pt x="96" y="2402"/>
                  </a:lnTo>
                  <a:cubicBezTo>
                    <a:pt x="44" y="2601"/>
                    <a:pt x="9" y="2808"/>
                    <a:pt x="1" y="3020"/>
                  </a:cubicBezTo>
                  <a:lnTo>
                    <a:pt x="2761" y="3919"/>
                  </a:lnTo>
                  <a:lnTo>
                    <a:pt x="2761" y="6273"/>
                  </a:lnTo>
                  <a:cubicBezTo>
                    <a:pt x="2947" y="6303"/>
                    <a:pt x="3137" y="6321"/>
                    <a:pt x="3332" y="6321"/>
                  </a:cubicBezTo>
                  <a:cubicBezTo>
                    <a:pt x="3941" y="6321"/>
                    <a:pt x="4511" y="6165"/>
                    <a:pt x="5003" y="5893"/>
                  </a:cubicBezTo>
                  <a:lnTo>
                    <a:pt x="4645" y="3858"/>
                  </a:lnTo>
                  <a:lnTo>
                    <a:pt x="3664" y="3858"/>
                  </a:lnTo>
                  <a:lnTo>
                    <a:pt x="3664" y="1404"/>
                  </a:lnTo>
                  <a:lnTo>
                    <a:pt x="6105" y="1404"/>
                  </a:lnTo>
                  <a:cubicBezTo>
                    <a:pt x="5505" y="557"/>
                    <a:pt x="4485" y="0"/>
                    <a:pt x="3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0"/>
            <p:cNvSpPr/>
            <p:nvPr/>
          </p:nvSpPr>
          <p:spPr>
            <a:xfrm>
              <a:off x="2432675" y="2860025"/>
              <a:ext cx="46800" cy="54450"/>
            </a:xfrm>
            <a:custGeom>
              <a:rect b="b" l="l" r="r" t="t"/>
              <a:pathLst>
                <a:path extrusionOk="0" h="2178" w="1872">
                  <a:moveTo>
                    <a:pt x="0" y="0"/>
                  </a:moveTo>
                  <a:lnTo>
                    <a:pt x="0" y="0"/>
                  </a:lnTo>
                  <a:cubicBezTo>
                    <a:pt x="234" y="968"/>
                    <a:pt x="934" y="1771"/>
                    <a:pt x="1871" y="2177"/>
                  </a:cubicBezTo>
                  <a:lnTo>
                    <a:pt x="1871" y="609"/>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0"/>
            <p:cNvSpPr/>
            <p:nvPr/>
          </p:nvSpPr>
          <p:spPr>
            <a:xfrm>
              <a:off x="2349825" y="2906650"/>
              <a:ext cx="329025" cy="184525"/>
            </a:xfrm>
            <a:custGeom>
              <a:rect b="b" l="l" r="r" t="t"/>
              <a:pathLst>
                <a:path extrusionOk="0" h="7381" w="13161">
                  <a:moveTo>
                    <a:pt x="11146" y="0"/>
                  </a:moveTo>
                  <a:cubicBezTo>
                    <a:pt x="10687" y="0"/>
                    <a:pt x="10229" y="163"/>
                    <a:pt x="9877" y="490"/>
                  </a:cubicBezTo>
                  <a:lnTo>
                    <a:pt x="6887" y="3324"/>
                  </a:lnTo>
                  <a:lnTo>
                    <a:pt x="4835" y="3324"/>
                  </a:lnTo>
                  <a:lnTo>
                    <a:pt x="4835" y="2555"/>
                  </a:lnTo>
                  <a:lnTo>
                    <a:pt x="6555" y="2555"/>
                  </a:lnTo>
                  <a:lnTo>
                    <a:pt x="7799" y="1371"/>
                  </a:lnTo>
                  <a:lnTo>
                    <a:pt x="3945" y="1371"/>
                  </a:lnTo>
                  <a:cubicBezTo>
                    <a:pt x="3228" y="1371"/>
                    <a:pt x="2554" y="1708"/>
                    <a:pt x="2152" y="2274"/>
                  </a:cubicBezTo>
                  <a:lnTo>
                    <a:pt x="1" y="5263"/>
                  </a:lnTo>
                  <a:lnTo>
                    <a:pt x="3319" y="7380"/>
                  </a:lnTo>
                  <a:lnTo>
                    <a:pt x="4680" y="5803"/>
                  </a:lnTo>
                  <a:lnTo>
                    <a:pt x="8291" y="5803"/>
                  </a:lnTo>
                  <a:lnTo>
                    <a:pt x="13160" y="1194"/>
                  </a:lnTo>
                  <a:lnTo>
                    <a:pt x="12430" y="502"/>
                  </a:lnTo>
                  <a:cubicBezTo>
                    <a:pt x="12076" y="168"/>
                    <a:pt x="11611" y="0"/>
                    <a:pt x="11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70"/>
          <p:cNvGrpSpPr/>
          <p:nvPr/>
        </p:nvGrpSpPr>
        <p:grpSpPr>
          <a:xfrm>
            <a:off x="2506511" y="4184350"/>
            <a:ext cx="345875" cy="327500"/>
            <a:chOff x="2341400" y="4184675"/>
            <a:chExt cx="345875" cy="327500"/>
          </a:xfrm>
        </p:grpSpPr>
        <p:sp>
          <p:nvSpPr>
            <p:cNvPr id="1740" name="Google Shape;1740;p70"/>
            <p:cNvSpPr/>
            <p:nvPr/>
          </p:nvSpPr>
          <p:spPr>
            <a:xfrm>
              <a:off x="2633250" y="4387625"/>
              <a:ext cx="54025" cy="124550"/>
            </a:xfrm>
            <a:custGeom>
              <a:rect b="b" l="l" r="r" t="t"/>
              <a:pathLst>
                <a:path extrusionOk="0" h="4982" w="2161">
                  <a:moveTo>
                    <a:pt x="626" y="0"/>
                  </a:moveTo>
                  <a:cubicBezTo>
                    <a:pt x="500" y="0"/>
                    <a:pt x="374" y="35"/>
                    <a:pt x="264" y="104"/>
                  </a:cubicBezTo>
                  <a:lnTo>
                    <a:pt x="0" y="268"/>
                  </a:lnTo>
                  <a:lnTo>
                    <a:pt x="0" y="4981"/>
                  </a:lnTo>
                  <a:lnTo>
                    <a:pt x="2160" y="4981"/>
                  </a:lnTo>
                  <a:lnTo>
                    <a:pt x="2160" y="843"/>
                  </a:lnTo>
                  <a:lnTo>
                    <a:pt x="989" y="104"/>
                  </a:lnTo>
                  <a:cubicBezTo>
                    <a:pt x="879" y="35"/>
                    <a:pt x="753" y="0"/>
                    <a:pt x="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0"/>
            <p:cNvSpPr/>
            <p:nvPr/>
          </p:nvSpPr>
          <p:spPr>
            <a:xfrm>
              <a:off x="2341400" y="4387625"/>
              <a:ext cx="53500" cy="124550"/>
            </a:xfrm>
            <a:custGeom>
              <a:rect b="b" l="l" r="r" t="t"/>
              <a:pathLst>
                <a:path extrusionOk="0" h="4982" w="2140">
                  <a:moveTo>
                    <a:pt x="1427" y="0"/>
                  </a:moveTo>
                  <a:cubicBezTo>
                    <a:pt x="1300" y="0"/>
                    <a:pt x="1174" y="35"/>
                    <a:pt x="1064" y="104"/>
                  </a:cubicBezTo>
                  <a:lnTo>
                    <a:pt x="1" y="774"/>
                  </a:lnTo>
                  <a:lnTo>
                    <a:pt x="1" y="4981"/>
                  </a:lnTo>
                  <a:lnTo>
                    <a:pt x="2139" y="4981"/>
                  </a:lnTo>
                  <a:lnTo>
                    <a:pt x="2139" y="324"/>
                  </a:lnTo>
                  <a:lnTo>
                    <a:pt x="1789" y="104"/>
                  </a:lnTo>
                  <a:cubicBezTo>
                    <a:pt x="1679" y="35"/>
                    <a:pt x="1553" y="0"/>
                    <a:pt x="14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0"/>
            <p:cNvSpPr/>
            <p:nvPr/>
          </p:nvSpPr>
          <p:spPr>
            <a:xfrm>
              <a:off x="2415175" y="4184675"/>
              <a:ext cx="197775" cy="202225"/>
            </a:xfrm>
            <a:custGeom>
              <a:rect b="b" l="l" r="r" t="t"/>
              <a:pathLst>
                <a:path extrusionOk="0" h="8089" w="7911">
                  <a:moveTo>
                    <a:pt x="2891" y="1409"/>
                  </a:moveTo>
                  <a:lnTo>
                    <a:pt x="2891" y="2614"/>
                  </a:lnTo>
                  <a:lnTo>
                    <a:pt x="2083" y="2614"/>
                  </a:lnTo>
                  <a:lnTo>
                    <a:pt x="2083" y="1409"/>
                  </a:lnTo>
                  <a:close/>
                  <a:moveTo>
                    <a:pt x="4360" y="1409"/>
                  </a:moveTo>
                  <a:lnTo>
                    <a:pt x="4360" y="2614"/>
                  </a:lnTo>
                  <a:lnTo>
                    <a:pt x="3552" y="2614"/>
                  </a:lnTo>
                  <a:lnTo>
                    <a:pt x="3552" y="1409"/>
                  </a:lnTo>
                  <a:close/>
                  <a:moveTo>
                    <a:pt x="5829" y="1409"/>
                  </a:moveTo>
                  <a:lnTo>
                    <a:pt x="5829" y="2614"/>
                  </a:lnTo>
                  <a:lnTo>
                    <a:pt x="5021" y="2614"/>
                  </a:lnTo>
                  <a:lnTo>
                    <a:pt x="5021" y="1409"/>
                  </a:lnTo>
                  <a:close/>
                  <a:moveTo>
                    <a:pt x="2891" y="3379"/>
                  </a:moveTo>
                  <a:lnTo>
                    <a:pt x="2891" y="4584"/>
                  </a:lnTo>
                  <a:lnTo>
                    <a:pt x="2083" y="4584"/>
                  </a:lnTo>
                  <a:lnTo>
                    <a:pt x="2083" y="3379"/>
                  </a:lnTo>
                  <a:close/>
                  <a:moveTo>
                    <a:pt x="4360" y="3379"/>
                  </a:moveTo>
                  <a:lnTo>
                    <a:pt x="4360" y="4589"/>
                  </a:lnTo>
                  <a:lnTo>
                    <a:pt x="3552" y="4589"/>
                  </a:lnTo>
                  <a:lnTo>
                    <a:pt x="3552" y="3379"/>
                  </a:lnTo>
                  <a:close/>
                  <a:moveTo>
                    <a:pt x="5829" y="3383"/>
                  </a:moveTo>
                  <a:lnTo>
                    <a:pt x="5829" y="4589"/>
                  </a:lnTo>
                  <a:lnTo>
                    <a:pt x="5021" y="4589"/>
                  </a:lnTo>
                  <a:lnTo>
                    <a:pt x="5021" y="3383"/>
                  </a:lnTo>
                  <a:close/>
                  <a:moveTo>
                    <a:pt x="2891" y="5353"/>
                  </a:moveTo>
                  <a:lnTo>
                    <a:pt x="2891" y="6559"/>
                  </a:lnTo>
                  <a:lnTo>
                    <a:pt x="2083" y="6559"/>
                  </a:lnTo>
                  <a:lnTo>
                    <a:pt x="2083" y="5353"/>
                  </a:lnTo>
                  <a:close/>
                  <a:moveTo>
                    <a:pt x="4360" y="5353"/>
                  </a:moveTo>
                  <a:lnTo>
                    <a:pt x="4360" y="6559"/>
                  </a:lnTo>
                  <a:lnTo>
                    <a:pt x="3552" y="6559"/>
                  </a:lnTo>
                  <a:lnTo>
                    <a:pt x="3552" y="5353"/>
                  </a:lnTo>
                  <a:close/>
                  <a:moveTo>
                    <a:pt x="5829" y="5353"/>
                  </a:moveTo>
                  <a:lnTo>
                    <a:pt x="5829" y="6559"/>
                  </a:lnTo>
                  <a:lnTo>
                    <a:pt x="5021" y="6559"/>
                  </a:lnTo>
                  <a:lnTo>
                    <a:pt x="5021" y="5353"/>
                  </a:lnTo>
                  <a:close/>
                  <a:moveTo>
                    <a:pt x="1" y="1"/>
                  </a:moveTo>
                  <a:lnTo>
                    <a:pt x="1" y="8023"/>
                  </a:lnTo>
                  <a:cubicBezTo>
                    <a:pt x="91" y="8067"/>
                    <a:pt x="190" y="8088"/>
                    <a:pt x="289" y="8088"/>
                  </a:cubicBezTo>
                  <a:cubicBezTo>
                    <a:pt x="416" y="8088"/>
                    <a:pt x="543" y="8053"/>
                    <a:pt x="653" y="7984"/>
                  </a:cubicBezTo>
                  <a:lnTo>
                    <a:pt x="1288" y="7583"/>
                  </a:lnTo>
                  <a:cubicBezTo>
                    <a:pt x="1534" y="7427"/>
                    <a:pt x="1817" y="7349"/>
                    <a:pt x="2101" y="7349"/>
                  </a:cubicBezTo>
                  <a:cubicBezTo>
                    <a:pt x="2384" y="7349"/>
                    <a:pt x="2668" y="7427"/>
                    <a:pt x="2917" y="7583"/>
                  </a:cubicBezTo>
                  <a:lnTo>
                    <a:pt x="3547" y="7984"/>
                  </a:lnTo>
                  <a:cubicBezTo>
                    <a:pt x="3658" y="8054"/>
                    <a:pt x="3785" y="8088"/>
                    <a:pt x="3913" y="8088"/>
                  </a:cubicBezTo>
                  <a:cubicBezTo>
                    <a:pt x="4040" y="8088"/>
                    <a:pt x="4167" y="8054"/>
                    <a:pt x="4278" y="7984"/>
                  </a:cubicBezTo>
                  <a:lnTo>
                    <a:pt x="4913" y="7583"/>
                  </a:lnTo>
                  <a:cubicBezTo>
                    <a:pt x="5159" y="7427"/>
                    <a:pt x="5442" y="7349"/>
                    <a:pt x="5725" y="7349"/>
                  </a:cubicBezTo>
                  <a:cubicBezTo>
                    <a:pt x="6009" y="7349"/>
                    <a:pt x="6293" y="7427"/>
                    <a:pt x="6541" y="7583"/>
                  </a:cubicBezTo>
                  <a:lnTo>
                    <a:pt x="7172" y="7984"/>
                  </a:lnTo>
                  <a:cubicBezTo>
                    <a:pt x="7284" y="8054"/>
                    <a:pt x="7412" y="8088"/>
                    <a:pt x="7539" y="8088"/>
                  </a:cubicBezTo>
                  <a:cubicBezTo>
                    <a:pt x="7666" y="8088"/>
                    <a:pt x="7792" y="8054"/>
                    <a:pt x="7902" y="7984"/>
                  </a:cubicBezTo>
                  <a:lnTo>
                    <a:pt x="7911" y="7976"/>
                  </a:lnTo>
                  <a:lnTo>
                    <a:pt x="79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0"/>
            <p:cNvSpPr/>
            <p:nvPr/>
          </p:nvSpPr>
          <p:spPr>
            <a:xfrm>
              <a:off x="2496075" y="4446275"/>
              <a:ext cx="36000" cy="65900"/>
            </a:xfrm>
            <a:custGeom>
              <a:rect b="b" l="l" r="r" t="t"/>
              <a:pathLst>
                <a:path extrusionOk="0" h="2636" w="1440">
                  <a:moveTo>
                    <a:pt x="0" y="0"/>
                  </a:moveTo>
                  <a:lnTo>
                    <a:pt x="0" y="2635"/>
                  </a:lnTo>
                  <a:lnTo>
                    <a:pt x="1439" y="2635"/>
                  </a:lnTo>
                  <a:lnTo>
                    <a:pt x="14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0"/>
            <p:cNvSpPr/>
            <p:nvPr/>
          </p:nvSpPr>
          <p:spPr>
            <a:xfrm>
              <a:off x="2415175" y="4387625"/>
              <a:ext cx="197775" cy="124550"/>
            </a:xfrm>
            <a:custGeom>
              <a:rect b="b" l="l" r="r" t="t"/>
              <a:pathLst>
                <a:path extrusionOk="0" h="4982" w="7911">
                  <a:moveTo>
                    <a:pt x="2100" y="0"/>
                  </a:moveTo>
                  <a:cubicBezTo>
                    <a:pt x="1973" y="0"/>
                    <a:pt x="1845" y="35"/>
                    <a:pt x="1733" y="104"/>
                  </a:cubicBezTo>
                  <a:lnTo>
                    <a:pt x="1102" y="506"/>
                  </a:lnTo>
                  <a:cubicBezTo>
                    <a:pt x="853" y="661"/>
                    <a:pt x="567" y="739"/>
                    <a:pt x="283" y="739"/>
                  </a:cubicBezTo>
                  <a:cubicBezTo>
                    <a:pt x="188" y="739"/>
                    <a:pt x="93" y="730"/>
                    <a:pt x="1" y="713"/>
                  </a:cubicBezTo>
                  <a:lnTo>
                    <a:pt x="1" y="4981"/>
                  </a:lnTo>
                  <a:lnTo>
                    <a:pt x="2424" y="4981"/>
                  </a:lnTo>
                  <a:lnTo>
                    <a:pt x="2424" y="1577"/>
                  </a:lnTo>
                  <a:lnTo>
                    <a:pt x="5487" y="1577"/>
                  </a:lnTo>
                  <a:lnTo>
                    <a:pt x="5487" y="4981"/>
                  </a:lnTo>
                  <a:lnTo>
                    <a:pt x="7911" y="4981"/>
                  </a:lnTo>
                  <a:lnTo>
                    <a:pt x="7911" y="692"/>
                  </a:lnTo>
                  <a:cubicBezTo>
                    <a:pt x="7786" y="722"/>
                    <a:pt x="7659" y="738"/>
                    <a:pt x="7532" y="738"/>
                  </a:cubicBezTo>
                  <a:cubicBezTo>
                    <a:pt x="7249" y="738"/>
                    <a:pt x="6967" y="661"/>
                    <a:pt x="6723" y="506"/>
                  </a:cubicBezTo>
                  <a:lnTo>
                    <a:pt x="6088" y="104"/>
                  </a:lnTo>
                  <a:cubicBezTo>
                    <a:pt x="5978" y="35"/>
                    <a:pt x="5851" y="0"/>
                    <a:pt x="5725" y="0"/>
                  </a:cubicBezTo>
                  <a:cubicBezTo>
                    <a:pt x="5598" y="0"/>
                    <a:pt x="5472" y="35"/>
                    <a:pt x="5362" y="104"/>
                  </a:cubicBezTo>
                  <a:lnTo>
                    <a:pt x="4727" y="506"/>
                  </a:lnTo>
                  <a:cubicBezTo>
                    <a:pt x="4478" y="661"/>
                    <a:pt x="4195" y="739"/>
                    <a:pt x="3913" y="739"/>
                  </a:cubicBezTo>
                  <a:cubicBezTo>
                    <a:pt x="3630" y="739"/>
                    <a:pt x="3347" y="661"/>
                    <a:pt x="3098" y="506"/>
                  </a:cubicBezTo>
                  <a:lnTo>
                    <a:pt x="2463" y="104"/>
                  </a:lnTo>
                  <a:cubicBezTo>
                    <a:pt x="2353" y="35"/>
                    <a:pt x="2227" y="0"/>
                    <a:pt x="2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 name="Google Shape;1745;p70"/>
          <p:cNvGrpSpPr/>
          <p:nvPr/>
        </p:nvGrpSpPr>
        <p:grpSpPr>
          <a:xfrm>
            <a:off x="2506899" y="1199350"/>
            <a:ext cx="345100" cy="327600"/>
            <a:chOff x="2341725" y="1199250"/>
            <a:chExt cx="345100" cy="327600"/>
          </a:xfrm>
        </p:grpSpPr>
        <p:sp>
          <p:nvSpPr>
            <p:cNvPr id="1746" name="Google Shape;1746;p70"/>
            <p:cNvSpPr/>
            <p:nvPr/>
          </p:nvSpPr>
          <p:spPr>
            <a:xfrm>
              <a:off x="2341725" y="1417075"/>
              <a:ext cx="115925" cy="109775"/>
            </a:xfrm>
            <a:custGeom>
              <a:rect b="b" l="l" r="r" t="t"/>
              <a:pathLst>
                <a:path extrusionOk="0" h="4391" w="4637">
                  <a:moveTo>
                    <a:pt x="2723" y="1"/>
                  </a:moveTo>
                  <a:lnTo>
                    <a:pt x="1" y="2580"/>
                  </a:lnTo>
                  <a:lnTo>
                    <a:pt x="1910" y="4390"/>
                  </a:lnTo>
                  <a:lnTo>
                    <a:pt x="4636" y="1807"/>
                  </a:lnTo>
                  <a:cubicBezTo>
                    <a:pt x="4256" y="1573"/>
                    <a:pt x="3898" y="1297"/>
                    <a:pt x="3565" y="986"/>
                  </a:cubicBezTo>
                  <a:cubicBezTo>
                    <a:pt x="3245" y="683"/>
                    <a:pt x="2965" y="355"/>
                    <a:pt x="2723" y="5"/>
                  </a:cubicBezTo>
                  <a:lnTo>
                    <a:pt x="27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0"/>
            <p:cNvSpPr/>
            <p:nvPr/>
          </p:nvSpPr>
          <p:spPr>
            <a:xfrm>
              <a:off x="2528575" y="1302375"/>
              <a:ext cx="23900" cy="22700"/>
            </a:xfrm>
            <a:custGeom>
              <a:rect b="b" l="l" r="r" t="t"/>
              <a:pathLst>
                <a:path extrusionOk="0" h="908" w="956">
                  <a:moveTo>
                    <a:pt x="480" y="1"/>
                  </a:moveTo>
                  <a:cubicBezTo>
                    <a:pt x="217" y="1"/>
                    <a:pt x="1" y="204"/>
                    <a:pt x="1" y="454"/>
                  </a:cubicBezTo>
                  <a:cubicBezTo>
                    <a:pt x="1" y="705"/>
                    <a:pt x="217" y="908"/>
                    <a:pt x="480" y="908"/>
                  </a:cubicBezTo>
                  <a:cubicBezTo>
                    <a:pt x="744" y="908"/>
                    <a:pt x="956" y="705"/>
                    <a:pt x="956" y="454"/>
                  </a:cubicBezTo>
                  <a:cubicBezTo>
                    <a:pt x="956" y="204"/>
                    <a:pt x="744" y="1"/>
                    <a:pt x="4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0"/>
            <p:cNvSpPr/>
            <p:nvPr/>
          </p:nvSpPr>
          <p:spPr>
            <a:xfrm>
              <a:off x="2472950" y="1264800"/>
              <a:ext cx="144650" cy="136975"/>
            </a:xfrm>
            <a:custGeom>
              <a:rect b="b" l="l" r="r" t="t"/>
              <a:pathLst>
                <a:path extrusionOk="0" h="5479" w="5786">
                  <a:moveTo>
                    <a:pt x="2705" y="735"/>
                  </a:moveTo>
                  <a:cubicBezTo>
                    <a:pt x="3414" y="735"/>
                    <a:pt x="3993" y="1283"/>
                    <a:pt x="3993" y="1957"/>
                  </a:cubicBezTo>
                  <a:cubicBezTo>
                    <a:pt x="3993" y="2627"/>
                    <a:pt x="3414" y="3176"/>
                    <a:pt x="2705" y="3176"/>
                  </a:cubicBezTo>
                  <a:cubicBezTo>
                    <a:pt x="1992" y="3176"/>
                    <a:pt x="1414" y="2627"/>
                    <a:pt x="1414" y="1957"/>
                  </a:cubicBezTo>
                  <a:cubicBezTo>
                    <a:pt x="1414" y="1283"/>
                    <a:pt x="1992" y="735"/>
                    <a:pt x="2705" y="735"/>
                  </a:cubicBezTo>
                  <a:close/>
                  <a:moveTo>
                    <a:pt x="4420" y="2908"/>
                  </a:moveTo>
                  <a:lnTo>
                    <a:pt x="5038" y="3491"/>
                  </a:lnTo>
                  <a:lnTo>
                    <a:pt x="4464" y="4035"/>
                  </a:lnTo>
                  <a:lnTo>
                    <a:pt x="3850" y="3452"/>
                  </a:lnTo>
                  <a:lnTo>
                    <a:pt x="4420" y="2908"/>
                  </a:lnTo>
                  <a:close/>
                  <a:moveTo>
                    <a:pt x="1798" y="3582"/>
                  </a:moveTo>
                  <a:lnTo>
                    <a:pt x="2416" y="4165"/>
                  </a:lnTo>
                  <a:lnTo>
                    <a:pt x="1841" y="4709"/>
                  </a:lnTo>
                  <a:lnTo>
                    <a:pt x="1228" y="4126"/>
                  </a:lnTo>
                  <a:lnTo>
                    <a:pt x="1798" y="3582"/>
                  </a:lnTo>
                  <a:close/>
                  <a:moveTo>
                    <a:pt x="2895" y="0"/>
                  </a:moveTo>
                  <a:cubicBezTo>
                    <a:pt x="1301" y="0"/>
                    <a:pt x="1" y="1227"/>
                    <a:pt x="1" y="2739"/>
                  </a:cubicBezTo>
                  <a:cubicBezTo>
                    <a:pt x="1" y="4251"/>
                    <a:pt x="1301" y="5478"/>
                    <a:pt x="2895" y="5478"/>
                  </a:cubicBezTo>
                  <a:cubicBezTo>
                    <a:pt x="4490" y="5478"/>
                    <a:pt x="5786" y="4251"/>
                    <a:pt x="5786" y="2739"/>
                  </a:cubicBezTo>
                  <a:cubicBezTo>
                    <a:pt x="5786" y="1227"/>
                    <a:pt x="4490" y="0"/>
                    <a:pt x="28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0"/>
            <p:cNvSpPr/>
            <p:nvPr/>
          </p:nvSpPr>
          <p:spPr>
            <a:xfrm>
              <a:off x="2403725" y="1199250"/>
              <a:ext cx="283100" cy="268075"/>
            </a:xfrm>
            <a:custGeom>
              <a:rect b="b" l="l" r="r" t="t"/>
              <a:pathLst>
                <a:path extrusionOk="0" h="10723" w="11324">
                  <a:moveTo>
                    <a:pt x="6071" y="1192"/>
                  </a:moveTo>
                  <a:lnTo>
                    <a:pt x="6071" y="1879"/>
                  </a:lnTo>
                  <a:cubicBezTo>
                    <a:pt x="6451" y="1918"/>
                    <a:pt x="6814" y="2013"/>
                    <a:pt x="7155" y="2151"/>
                  </a:cubicBezTo>
                  <a:lnTo>
                    <a:pt x="7513" y="1560"/>
                  </a:lnTo>
                  <a:lnTo>
                    <a:pt x="8218" y="1944"/>
                  </a:lnTo>
                  <a:lnTo>
                    <a:pt x="7855" y="2536"/>
                  </a:lnTo>
                  <a:cubicBezTo>
                    <a:pt x="8157" y="2748"/>
                    <a:pt x="8425" y="3003"/>
                    <a:pt x="8645" y="3288"/>
                  </a:cubicBezTo>
                  <a:lnTo>
                    <a:pt x="9276" y="2946"/>
                  </a:lnTo>
                  <a:lnTo>
                    <a:pt x="9682" y="3607"/>
                  </a:lnTo>
                  <a:lnTo>
                    <a:pt x="9051" y="3953"/>
                  </a:lnTo>
                  <a:cubicBezTo>
                    <a:pt x="9203" y="4273"/>
                    <a:pt x="9302" y="4618"/>
                    <a:pt x="9345" y="4977"/>
                  </a:cubicBezTo>
                  <a:lnTo>
                    <a:pt x="10067" y="4977"/>
                  </a:lnTo>
                  <a:lnTo>
                    <a:pt x="10067" y="5746"/>
                  </a:lnTo>
                  <a:lnTo>
                    <a:pt x="9345" y="5746"/>
                  </a:lnTo>
                  <a:cubicBezTo>
                    <a:pt x="9302" y="6109"/>
                    <a:pt x="9203" y="6454"/>
                    <a:pt x="9051" y="6774"/>
                  </a:cubicBezTo>
                  <a:lnTo>
                    <a:pt x="9682" y="7115"/>
                  </a:lnTo>
                  <a:lnTo>
                    <a:pt x="9276" y="7781"/>
                  </a:lnTo>
                  <a:lnTo>
                    <a:pt x="8645" y="7435"/>
                  </a:lnTo>
                  <a:cubicBezTo>
                    <a:pt x="8425" y="7724"/>
                    <a:pt x="8157" y="7975"/>
                    <a:pt x="7855" y="8187"/>
                  </a:cubicBezTo>
                  <a:lnTo>
                    <a:pt x="8218" y="8783"/>
                  </a:lnTo>
                  <a:lnTo>
                    <a:pt x="7513" y="9167"/>
                  </a:lnTo>
                  <a:lnTo>
                    <a:pt x="7155" y="8571"/>
                  </a:lnTo>
                  <a:cubicBezTo>
                    <a:pt x="6814" y="8714"/>
                    <a:pt x="6451" y="8809"/>
                    <a:pt x="6071" y="8848"/>
                  </a:cubicBezTo>
                  <a:lnTo>
                    <a:pt x="6071" y="9535"/>
                  </a:lnTo>
                  <a:lnTo>
                    <a:pt x="5258" y="9535"/>
                  </a:lnTo>
                  <a:lnTo>
                    <a:pt x="5258" y="8848"/>
                  </a:lnTo>
                  <a:cubicBezTo>
                    <a:pt x="4878" y="8809"/>
                    <a:pt x="4515" y="8714"/>
                    <a:pt x="4174" y="8571"/>
                  </a:cubicBezTo>
                  <a:lnTo>
                    <a:pt x="3815" y="9167"/>
                  </a:lnTo>
                  <a:lnTo>
                    <a:pt x="3111" y="8783"/>
                  </a:lnTo>
                  <a:lnTo>
                    <a:pt x="3474" y="8187"/>
                  </a:lnTo>
                  <a:cubicBezTo>
                    <a:pt x="3172" y="7975"/>
                    <a:pt x="2904" y="7724"/>
                    <a:pt x="2683" y="7435"/>
                  </a:cubicBezTo>
                  <a:lnTo>
                    <a:pt x="2053" y="7781"/>
                  </a:lnTo>
                  <a:lnTo>
                    <a:pt x="1647" y="7115"/>
                  </a:lnTo>
                  <a:lnTo>
                    <a:pt x="2273" y="6774"/>
                  </a:lnTo>
                  <a:cubicBezTo>
                    <a:pt x="2126" y="6450"/>
                    <a:pt x="2027" y="6109"/>
                    <a:pt x="1984" y="5746"/>
                  </a:cubicBezTo>
                  <a:lnTo>
                    <a:pt x="1262" y="5746"/>
                  </a:lnTo>
                  <a:lnTo>
                    <a:pt x="1262" y="4977"/>
                  </a:lnTo>
                  <a:lnTo>
                    <a:pt x="1984" y="4977"/>
                  </a:lnTo>
                  <a:cubicBezTo>
                    <a:pt x="2027" y="4618"/>
                    <a:pt x="2126" y="4273"/>
                    <a:pt x="2273" y="3953"/>
                  </a:cubicBezTo>
                  <a:lnTo>
                    <a:pt x="1647" y="3607"/>
                  </a:lnTo>
                  <a:lnTo>
                    <a:pt x="2053" y="2946"/>
                  </a:lnTo>
                  <a:lnTo>
                    <a:pt x="2679" y="3288"/>
                  </a:lnTo>
                  <a:cubicBezTo>
                    <a:pt x="2904" y="3003"/>
                    <a:pt x="3172" y="2748"/>
                    <a:pt x="3474" y="2536"/>
                  </a:cubicBezTo>
                  <a:lnTo>
                    <a:pt x="3111" y="1944"/>
                  </a:lnTo>
                  <a:lnTo>
                    <a:pt x="3811" y="1560"/>
                  </a:lnTo>
                  <a:lnTo>
                    <a:pt x="4174" y="2151"/>
                  </a:lnTo>
                  <a:cubicBezTo>
                    <a:pt x="4515" y="2013"/>
                    <a:pt x="4878" y="1918"/>
                    <a:pt x="5258" y="1879"/>
                  </a:cubicBezTo>
                  <a:lnTo>
                    <a:pt x="5258" y="1192"/>
                  </a:lnTo>
                  <a:close/>
                  <a:moveTo>
                    <a:pt x="5664" y="0"/>
                  </a:moveTo>
                  <a:cubicBezTo>
                    <a:pt x="2541" y="0"/>
                    <a:pt x="1" y="2406"/>
                    <a:pt x="1" y="5361"/>
                  </a:cubicBezTo>
                  <a:cubicBezTo>
                    <a:pt x="1" y="6385"/>
                    <a:pt x="307" y="7340"/>
                    <a:pt x="834" y="8156"/>
                  </a:cubicBezTo>
                  <a:lnTo>
                    <a:pt x="830" y="8156"/>
                  </a:lnTo>
                  <a:cubicBezTo>
                    <a:pt x="1310" y="8895"/>
                    <a:pt x="1966" y="9513"/>
                    <a:pt x="2748" y="9958"/>
                  </a:cubicBezTo>
                  <a:lnTo>
                    <a:pt x="2753" y="9958"/>
                  </a:lnTo>
                  <a:cubicBezTo>
                    <a:pt x="3604" y="10442"/>
                    <a:pt x="4602" y="10723"/>
                    <a:pt x="5664" y="10723"/>
                  </a:cubicBezTo>
                  <a:cubicBezTo>
                    <a:pt x="8788" y="10723"/>
                    <a:pt x="11324" y="8321"/>
                    <a:pt x="11324" y="5361"/>
                  </a:cubicBezTo>
                  <a:cubicBezTo>
                    <a:pt x="11324" y="2406"/>
                    <a:pt x="8788" y="0"/>
                    <a:pt x="56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70"/>
          <p:cNvGrpSpPr/>
          <p:nvPr/>
        </p:nvGrpSpPr>
        <p:grpSpPr>
          <a:xfrm>
            <a:off x="2506674" y="1934541"/>
            <a:ext cx="345550" cy="327475"/>
            <a:chOff x="2341400" y="2005925"/>
            <a:chExt cx="345550" cy="327475"/>
          </a:xfrm>
        </p:grpSpPr>
        <p:sp>
          <p:nvSpPr>
            <p:cNvPr id="1751" name="Google Shape;1751;p70"/>
            <p:cNvSpPr/>
            <p:nvPr/>
          </p:nvSpPr>
          <p:spPr>
            <a:xfrm>
              <a:off x="2483650" y="2183050"/>
              <a:ext cx="61050" cy="93450"/>
            </a:xfrm>
            <a:custGeom>
              <a:rect b="b" l="l" r="r" t="t"/>
              <a:pathLst>
                <a:path extrusionOk="0" h="3738" w="2442">
                  <a:moveTo>
                    <a:pt x="1223" y="0"/>
                  </a:moveTo>
                  <a:cubicBezTo>
                    <a:pt x="869" y="311"/>
                    <a:pt x="454" y="536"/>
                    <a:pt x="1" y="666"/>
                  </a:cubicBezTo>
                  <a:lnTo>
                    <a:pt x="1" y="3737"/>
                  </a:lnTo>
                  <a:lnTo>
                    <a:pt x="2441" y="3737"/>
                  </a:lnTo>
                  <a:lnTo>
                    <a:pt x="2441" y="666"/>
                  </a:lnTo>
                  <a:cubicBezTo>
                    <a:pt x="1988" y="536"/>
                    <a:pt x="1573" y="311"/>
                    <a:pt x="12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0"/>
            <p:cNvSpPr/>
            <p:nvPr/>
          </p:nvSpPr>
          <p:spPr>
            <a:xfrm>
              <a:off x="2598675" y="2210700"/>
              <a:ext cx="61050" cy="65800"/>
            </a:xfrm>
            <a:custGeom>
              <a:rect b="b" l="l" r="r" t="t"/>
              <a:pathLst>
                <a:path extrusionOk="0" h="2632" w="2442">
                  <a:moveTo>
                    <a:pt x="1" y="0"/>
                  </a:moveTo>
                  <a:lnTo>
                    <a:pt x="1" y="2631"/>
                  </a:lnTo>
                  <a:lnTo>
                    <a:pt x="2441" y="2631"/>
                  </a:lnTo>
                  <a:lnTo>
                    <a:pt x="2441" y="0"/>
                  </a:lnTo>
                  <a:lnTo>
                    <a:pt x="1742" y="415"/>
                  </a:lnTo>
                  <a:lnTo>
                    <a:pt x="1223" y="108"/>
                  </a:lnTo>
                  <a:lnTo>
                    <a:pt x="705" y="41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0"/>
            <p:cNvSpPr/>
            <p:nvPr/>
          </p:nvSpPr>
          <p:spPr>
            <a:xfrm>
              <a:off x="2341400" y="2295700"/>
              <a:ext cx="345550" cy="37700"/>
            </a:xfrm>
            <a:custGeom>
              <a:rect b="b" l="l" r="r" t="t"/>
              <a:pathLst>
                <a:path extrusionOk="0" h="1508" w="13822">
                  <a:moveTo>
                    <a:pt x="1" y="0"/>
                  </a:moveTo>
                  <a:lnTo>
                    <a:pt x="1" y="1508"/>
                  </a:lnTo>
                  <a:lnTo>
                    <a:pt x="13821" y="1508"/>
                  </a:lnTo>
                  <a:lnTo>
                    <a:pt x="138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0"/>
            <p:cNvSpPr/>
            <p:nvPr/>
          </p:nvSpPr>
          <p:spPr>
            <a:xfrm>
              <a:off x="2368625" y="2210700"/>
              <a:ext cx="61050" cy="65800"/>
            </a:xfrm>
            <a:custGeom>
              <a:rect b="b" l="l" r="r" t="t"/>
              <a:pathLst>
                <a:path extrusionOk="0" h="2632" w="2442">
                  <a:moveTo>
                    <a:pt x="1" y="0"/>
                  </a:moveTo>
                  <a:lnTo>
                    <a:pt x="1" y="2631"/>
                  </a:lnTo>
                  <a:lnTo>
                    <a:pt x="2441" y="2631"/>
                  </a:lnTo>
                  <a:lnTo>
                    <a:pt x="2441" y="0"/>
                  </a:lnTo>
                  <a:lnTo>
                    <a:pt x="1742" y="415"/>
                  </a:lnTo>
                  <a:lnTo>
                    <a:pt x="1223" y="108"/>
                  </a:lnTo>
                  <a:lnTo>
                    <a:pt x="700" y="415"/>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0"/>
            <p:cNvSpPr/>
            <p:nvPr/>
          </p:nvSpPr>
          <p:spPr>
            <a:xfrm>
              <a:off x="2402425" y="2005925"/>
              <a:ext cx="223500" cy="177800"/>
            </a:xfrm>
            <a:custGeom>
              <a:rect b="b" l="l" r="r" t="t"/>
              <a:pathLst>
                <a:path extrusionOk="0" h="7112" w="8940">
                  <a:moveTo>
                    <a:pt x="4438" y="0"/>
                  </a:moveTo>
                  <a:cubicBezTo>
                    <a:pt x="3755" y="0"/>
                    <a:pt x="3111" y="251"/>
                    <a:pt x="2627" y="709"/>
                  </a:cubicBezTo>
                  <a:cubicBezTo>
                    <a:pt x="2139" y="1167"/>
                    <a:pt x="1876" y="1780"/>
                    <a:pt x="1876" y="2428"/>
                  </a:cubicBezTo>
                  <a:lnTo>
                    <a:pt x="1876" y="2437"/>
                  </a:lnTo>
                  <a:lnTo>
                    <a:pt x="1876" y="2713"/>
                  </a:lnTo>
                  <a:lnTo>
                    <a:pt x="1599" y="2804"/>
                  </a:lnTo>
                  <a:cubicBezTo>
                    <a:pt x="645" y="3102"/>
                    <a:pt x="1" y="3945"/>
                    <a:pt x="1" y="4899"/>
                  </a:cubicBezTo>
                  <a:cubicBezTo>
                    <a:pt x="1" y="5491"/>
                    <a:pt x="243" y="6044"/>
                    <a:pt x="683" y="6463"/>
                  </a:cubicBezTo>
                  <a:cubicBezTo>
                    <a:pt x="1124" y="6882"/>
                    <a:pt x="1712" y="7111"/>
                    <a:pt x="2334" y="7111"/>
                  </a:cubicBezTo>
                  <a:cubicBezTo>
                    <a:pt x="3047" y="7111"/>
                    <a:pt x="3708" y="6809"/>
                    <a:pt x="4157" y="6286"/>
                  </a:cubicBezTo>
                  <a:lnTo>
                    <a:pt x="4472" y="5915"/>
                  </a:lnTo>
                  <a:lnTo>
                    <a:pt x="4788" y="6286"/>
                  </a:lnTo>
                  <a:cubicBezTo>
                    <a:pt x="5233" y="6809"/>
                    <a:pt x="5894" y="7111"/>
                    <a:pt x="6606" y="7111"/>
                  </a:cubicBezTo>
                  <a:cubicBezTo>
                    <a:pt x="7228" y="7111"/>
                    <a:pt x="7816" y="6882"/>
                    <a:pt x="8257" y="6463"/>
                  </a:cubicBezTo>
                  <a:cubicBezTo>
                    <a:pt x="8697" y="6044"/>
                    <a:pt x="8939" y="5491"/>
                    <a:pt x="8939" y="4899"/>
                  </a:cubicBezTo>
                  <a:cubicBezTo>
                    <a:pt x="8939" y="3923"/>
                    <a:pt x="8278" y="3072"/>
                    <a:pt x="7289" y="2787"/>
                  </a:cubicBezTo>
                  <a:lnTo>
                    <a:pt x="7004" y="2705"/>
                  </a:lnTo>
                  <a:lnTo>
                    <a:pt x="7004" y="2420"/>
                  </a:lnTo>
                  <a:cubicBezTo>
                    <a:pt x="7000" y="1085"/>
                    <a:pt x="5846" y="0"/>
                    <a:pt x="44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 name="Google Shape;1756;p70"/>
          <p:cNvGrpSpPr/>
          <p:nvPr/>
        </p:nvGrpSpPr>
        <p:grpSpPr>
          <a:xfrm>
            <a:off x="1754068" y="3449222"/>
            <a:ext cx="327600" cy="327375"/>
            <a:chOff x="1592725" y="3486875"/>
            <a:chExt cx="327600" cy="327375"/>
          </a:xfrm>
        </p:grpSpPr>
        <p:sp>
          <p:nvSpPr>
            <p:cNvPr id="1757" name="Google Shape;1757;p70"/>
            <p:cNvSpPr/>
            <p:nvPr/>
          </p:nvSpPr>
          <p:spPr>
            <a:xfrm>
              <a:off x="1715100" y="3677925"/>
              <a:ext cx="82750" cy="82750"/>
            </a:xfrm>
            <a:custGeom>
              <a:rect b="b" l="l" r="r" t="t"/>
              <a:pathLst>
                <a:path extrusionOk="0" h="3310" w="3310">
                  <a:moveTo>
                    <a:pt x="2039" y="631"/>
                  </a:moveTo>
                  <a:lnTo>
                    <a:pt x="2039" y="1271"/>
                  </a:lnTo>
                  <a:lnTo>
                    <a:pt x="2683" y="1271"/>
                  </a:lnTo>
                  <a:lnTo>
                    <a:pt x="2683" y="2040"/>
                  </a:lnTo>
                  <a:lnTo>
                    <a:pt x="2039" y="2040"/>
                  </a:lnTo>
                  <a:lnTo>
                    <a:pt x="2039" y="2683"/>
                  </a:lnTo>
                  <a:lnTo>
                    <a:pt x="1270" y="2683"/>
                  </a:lnTo>
                  <a:lnTo>
                    <a:pt x="1270" y="2040"/>
                  </a:lnTo>
                  <a:lnTo>
                    <a:pt x="631" y="2040"/>
                  </a:lnTo>
                  <a:lnTo>
                    <a:pt x="631" y="1271"/>
                  </a:lnTo>
                  <a:lnTo>
                    <a:pt x="1270" y="1271"/>
                  </a:lnTo>
                  <a:lnTo>
                    <a:pt x="1270" y="631"/>
                  </a:lnTo>
                  <a:close/>
                  <a:moveTo>
                    <a:pt x="1655" y="1"/>
                  </a:moveTo>
                  <a:cubicBezTo>
                    <a:pt x="743" y="1"/>
                    <a:pt x="0" y="744"/>
                    <a:pt x="0" y="1655"/>
                  </a:cubicBezTo>
                  <a:cubicBezTo>
                    <a:pt x="0" y="2571"/>
                    <a:pt x="743" y="3310"/>
                    <a:pt x="1655" y="3310"/>
                  </a:cubicBezTo>
                  <a:cubicBezTo>
                    <a:pt x="2571" y="3310"/>
                    <a:pt x="3309" y="2571"/>
                    <a:pt x="3309" y="1655"/>
                  </a:cubicBezTo>
                  <a:cubicBezTo>
                    <a:pt x="3309" y="744"/>
                    <a:pt x="2571" y="1"/>
                    <a:pt x="16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0"/>
            <p:cNvSpPr/>
            <p:nvPr/>
          </p:nvSpPr>
          <p:spPr>
            <a:xfrm>
              <a:off x="1592725" y="3629975"/>
              <a:ext cx="327600" cy="184275"/>
            </a:xfrm>
            <a:custGeom>
              <a:rect b="b" l="l" r="r" t="t"/>
              <a:pathLst>
                <a:path extrusionOk="0" h="7371" w="13104">
                  <a:moveTo>
                    <a:pt x="6550" y="1154"/>
                  </a:moveTo>
                  <a:cubicBezTo>
                    <a:pt x="7885" y="1154"/>
                    <a:pt x="8973" y="2238"/>
                    <a:pt x="8973" y="3573"/>
                  </a:cubicBezTo>
                  <a:cubicBezTo>
                    <a:pt x="8973" y="4908"/>
                    <a:pt x="7885" y="5997"/>
                    <a:pt x="6550" y="5997"/>
                  </a:cubicBezTo>
                  <a:cubicBezTo>
                    <a:pt x="5215" y="5997"/>
                    <a:pt x="4130" y="4908"/>
                    <a:pt x="4130" y="3573"/>
                  </a:cubicBezTo>
                  <a:cubicBezTo>
                    <a:pt x="4130" y="2238"/>
                    <a:pt x="5215" y="1154"/>
                    <a:pt x="6550" y="1154"/>
                  </a:cubicBezTo>
                  <a:close/>
                  <a:moveTo>
                    <a:pt x="0" y="0"/>
                  </a:moveTo>
                  <a:lnTo>
                    <a:pt x="0" y="7371"/>
                  </a:lnTo>
                  <a:lnTo>
                    <a:pt x="13103" y="7371"/>
                  </a:lnTo>
                  <a:lnTo>
                    <a:pt x="13103" y="0"/>
                  </a:lnTo>
                  <a:lnTo>
                    <a:pt x="10749" y="0"/>
                  </a:lnTo>
                  <a:lnTo>
                    <a:pt x="10749" y="640"/>
                  </a:lnTo>
                  <a:lnTo>
                    <a:pt x="9984" y="640"/>
                  </a:lnTo>
                  <a:lnTo>
                    <a:pt x="9984" y="0"/>
                  </a:lnTo>
                  <a:lnTo>
                    <a:pt x="3120" y="0"/>
                  </a:lnTo>
                  <a:lnTo>
                    <a:pt x="3120" y="640"/>
                  </a:lnTo>
                  <a:lnTo>
                    <a:pt x="2355" y="640"/>
                  </a:lnTo>
                  <a:lnTo>
                    <a:pt x="23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0"/>
            <p:cNvSpPr/>
            <p:nvPr/>
          </p:nvSpPr>
          <p:spPr>
            <a:xfrm>
              <a:off x="1592725" y="3486875"/>
              <a:ext cx="327600" cy="124000"/>
            </a:xfrm>
            <a:custGeom>
              <a:rect b="b" l="l" r="r" t="t"/>
              <a:pathLst>
                <a:path extrusionOk="0" h="4960" w="13104">
                  <a:moveTo>
                    <a:pt x="8153" y="769"/>
                  </a:moveTo>
                  <a:cubicBezTo>
                    <a:pt x="8740" y="769"/>
                    <a:pt x="9215" y="1244"/>
                    <a:pt x="9215" y="1832"/>
                  </a:cubicBezTo>
                  <a:lnTo>
                    <a:pt x="9215" y="2458"/>
                  </a:lnTo>
                  <a:lnTo>
                    <a:pt x="3889" y="2458"/>
                  </a:lnTo>
                  <a:lnTo>
                    <a:pt x="3889" y="1832"/>
                  </a:lnTo>
                  <a:cubicBezTo>
                    <a:pt x="3889" y="1244"/>
                    <a:pt x="4364" y="769"/>
                    <a:pt x="4951" y="769"/>
                  </a:cubicBezTo>
                  <a:close/>
                  <a:moveTo>
                    <a:pt x="4951" y="0"/>
                  </a:moveTo>
                  <a:cubicBezTo>
                    <a:pt x="3940" y="0"/>
                    <a:pt x="3120" y="825"/>
                    <a:pt x="3120" y="1832"/>
                  </a:cubicBezTo>
                  <a:lnTo>
                    <a:pt x="3120" y="2458"/>
                  </a:lnTo>
                  <a:lnTo>
                    <a:pt x="0" y="2458"/>
                  </a:lnTo>
                  <a:lnTo>
                    <a:pt x="0" y="4960"/>
                  </a:lnTo>
                  <a:lnTo>
                    <a:pt x="2355" y="4960"/>
                  </a:lnTo>
                  <a:lnTo>
                    <a:pt x="2355" y="4312"/>
                  </a:lnTo>
                  <a:lnTo>
                    <a:pt x="3120" y="4312"/>
                  </a:lnTo>
                  <a:lnTo>
                    <a:pt x="3120" y="4960"/>
                  </a:lnTo>
                  <a:lnTo>
                    <a:pt x="9980" y="4960"/>
                  </a:lnTo>
                  <a:lnTo>
                    <a:pt x="9980" y="4312"/>
                  </a:lnTo>
                  <a:lnTo>
                    <a:pt x="10749" y="4312"/>
                  </a:lnTo>
                  <a:lnTo>
                    <a:pt x="10749" y="4960"/>
                  </a:lnTo>
                  <a:lnTo>
                    <a:pt x="13103" y="4960"/>
                  </a:lnTo>
                  <a:lnTo>
                    <a:pt x="13103" y="2458"/>
                  </a:lnTo>
                  <a:lnTo>
                    <a:pt x="9980" y="2458"/>
                  </a:lnTo>
                  <a:lnTo>
                    <a:pt x="9980" y="1832"/>
                  </a:lnTo>
                  <a:cubicBezTo>
                    <a:pt x="9980" y="825"/>
                    <a:pt x="9159" y="0"/>
                    <a:pt x="8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70"/>
          <p:cNvGrpSpPr/>
          <p:nvPr/>
        </p:nvGrpSpPr>
        <p:grpSpPr>
          <a:xfrm>
            <a:off x="1754068" y="2699538"/>
            <a:ext cx="327600" cy="326625"/>
            <a:chOff x="1592725" y="2763900"/>
            <a:chExt cx="327600" cy="326625"/>
          </a:xfrm>
        </p:grpSpPr>
        <p:sp>
          <p:nvSpPr>
            <p:cNvPr id="1761" name="Google Shape;1761;p70"/>
            <p:cNvSpPr/>
            <p:nvPr/>
          </p:nvSpPr>
          <p:spPr>
            <a:xfrm>
              <a:off x="1592725" y="2763900"/>
              <a:ext cx="327600" cy="250250"/>
            </a:xfrm>
            <a:custGeom>
              <a:rect b="b" l="l" r="r" t="t"/>
              <a:pathLst>
                <a:path extrusionOk="0" h="10010" w="13104">
                  <a:moveTo>
                    <a:pt x="6489" y="8226"/>
                  </a:moveTo>
                  <a:lnTo>
                    <a:pt x="6489" y="9241"/>
                  </a:lnTo>
                  <a:lnTo>
                    <a:pt x="3409" y="9241"/>
                  </a:lnTo>
                  <a:lnTo>
                    <a:pt x="3409" y="8226"/>
                  </a:lnTo>
                  <a:close/>
                  <a:moveTo>
                    <a:pt x="1456" y="0"/>
                  </a:moveTo>
                  <a:lnTo>
                    <a:pt x="1456" y="765"/>
                  </a:lnTo>
                  <a:lnTo>
                    <a:pt x="6066" y="765"/>
                  </a:lnTo>
                  <a:lnTo>
                    <a:pt x="6066" y="769"/>
                  </a:lnTo>
                  <a:lnTo>
                    <a:pt x="6066" y="4156"/>
                  </a:lnTo>
                  <a:cubicBezTo>
                    <a:pt x="6066" y="5297"/>
                    <a:pt x="5141" y="6221"/>
                    <a:pt x="4001" y="6221"/>
                  </a:cubicBezTo>
                  <a:lnTo>
                    <a:pt x="203" y="6221"/>
                  </a:lnTo>
                  <a:cubicBezTo>
                    <a:pt x="385" y="7357"/>
                    <a:pt x="1370" y="8226"/>
                    <a:pt x="2558" y="8226"/>
                  </a:cubicBezTo>
                  <a:lnTo>
                    <a:pt x="2644" y="8226"/>
                  </a:lnTo>
                  <a:lnTo>
                    <a:pt x="2644" y="9241"/>
                  </a:lnTo>
                  <a:lnTo>
                    <a:pt x="1435" y="9241"/>
                  </a:lnTo>
                  <a:lnTo>
                    <a:pt x="437" y="8554"/>
                  </a:lnTo>
                  <a:lnTo>
                    <a:pt x="0" y="9185"/>
                  </a:lnTo>
                  <a:lnTo>
                    <a:pt x="1197" y="10010"/>
                  </a:lnTo>
                  <a:lnTo>
                    <a:pt x="9176" y="10010"/>
                  </a:lnTo>
                  <a:lnTo>
                    <a:pt x="9176" y="9241"/>
                  </a:lnTo>
                  <a:lnTo>
                    <a:pt x="7258" y="9241"/>
                  </a:lnTo>
                  <a:lnTo>
                    <a:pt x="7258" y="8191"/>
                  </a:lnTo>
                  <a:cubicBezTo>
                    <a:pt x="8433" y="8005"/>
                    <a:pt x="9336" y="6986"/>
                    <a:pt x="9336" y="5759"/>
                  </a:cubicBezTo>
                  <a:lnTo>
                    <a:pt x="9336" y="5569"/>
                  </a:lnTo>
                  <a:lnTo>
                    <a:pt x="13103" y="4683"/>
                  </a:lnTo>
                  <a:lnTo>
                    <a:pt x="13103" y="1076"/>
                  </a:lnTo>
                  <a:lnTo>
                    <a:pt x="12335" y="1076"/>
                  </a:lnTo>
                  <a:lnTo>
                    <a:pt x="12335" y="2026"/>
                  </a:lnTo>
                  <a:lnTo>
                    <a:pt x="6831" y="2026"/>
                  </a:lnTo>
                  <a:lnTo>
                    <a:pt x="6831" y="765"/>
                  </a:lnTo>
                  <a:lnTo>
                    <a:pt x="11440" y="765"/>
                  </a:lnTo>
                  <a:lnTo>
                    <a:pt x="114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0"/>
            <p:cNvSpPr/>
            <p:nvPr/>
          </p:nvSpPr>
          <p:spPr>
            <a:xfrm>
              <a:off x="1597475" y="2814550"/>
              <a:ext cx="127675" cy="85775"/>
            </a:xfrm>
            <a:custGeom>
              <a:rect b="b" l="l" r="r" t="t"/>
              <a:pathLst>
                <a:path extrusionOk="0" h="3431" w="5107">
                  <a:moveTo>
                    <a:pt x="3794" y="0"/>
                  </a:moveTo>
                  <a:cubicBezTo>
                    <a:pt x="1824" y="0"/>
                    <a:pt x="195" y="1508"/>
                    <a:pt x="0" y="3430"/>
                  </a:cubicBezTo>
                  <a:lnTo>
                    <a:pt x="3811" y="3430"/>
                  </a:lnTo>
                  <a:cubicBezTo>
                    <a:pt x="4528" y="3430"/>
                    <a:pt x="5107" y="2847"/>
                    <a:pt x="5107" y="2130"/>
                  </a:cubicBezTo>
                  <a:lnTo>
                    <a:pt x="51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0"/>
            <p:cNvSpPr/>
            <p:nvPr/>
          </p:nvSpPr>
          <p:spPr>
            <a:xfrm>
              <a:off x="1658075" y="3032925"/>
              <a:ext cx="19125" cy="19250"/>
            </a:xfrm>
            <a:custGeom>
              <a:rect b="b" l="l" r="r" t="t"/>
              <a:pathLst>
                <a:path extrusionOk="0" h="770" w="765">
                  <a:moveTo>
                    <a:pt x="0" y="1"/>
                  </a:moveTo>
                  <a:lnTo>
                    <a:pt x="0" y="770"/>
                  </a:lnTo>
                  <a:lnTo>
                    <a:pt x="765" y="770"/>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0"/>
            <p:cNvSpPr/>
            <p:nvPr/>
          </p:nvSpPr>
          <p:spPr>
            <a:xfrm>
              <a:off x="1696400" y="3032925"/>
              <a:ext cx="19150" cy="19250"/>
            </a:xfrm>
            <a:custGeom>
              <a:rect b="b" l="l" r="r" t="t"/>
              <a:pathLst>
                <a:path extrusionOk="0" h="770" w="766">
                  <a:moveTo>
                    <a:pt x="1" y="1"/>
                  </a:moveTo>
                  <a:lnTo>
                    <a:pt x="1" y="770"/>
                  </a:lnTo>
                  <a:lnTo>
                    <a:pt x="765" y="770"/>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0"/>
            <p:cNvSpPr/>
            <p:nvPr/>
          </p:nvSpPr>
          <p:spPr>
            <a:xfrm>
              <a:off x="1734750" y="3032925"/>
              <a:ext cx="19150" cy="19250"/>
            </a:xfrm>
            <a:custGeom>
              <a:rect b="b" l="l" r="r" t="t"/>
              <a:pathLst>
                <a:path extrusionOk="0" h="770" w="766">
                  <a:moveTo>
                    <a:pt x="0" y="1"/>
                  </a:moveTo>
                  <a:lnTo>
                    <a:pt x="0" y="770"/>
                  </a:lnTo>
                  <a:lnTo>
                    <a:pt x="765" y="770"/>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0"/>
            <p:cNvSpPr/>
            <p:nvPr/>
          </p:nvSpPr>
          <p:spPr>
            <a:xfrm>
              <a:off x="1677175" y="3071275"/>
              <a:ext cx="19250" cy="19250"/>
            </a:xfrm>
            <a:custGeom>
              <a:rect b="b" l="l" r="r" t="t"/>
              <a:pathLst>
                <a:path extrusionOk="0" h="770" w="770">
                  <a:moveTo>
                    <a:pt x="1" y="0"/>
                  </a:moveTo>
                  <a:lnTo>
                    <a:pt x="1" y="769"/>
                  </a:lnTo>
                  <a:lnTo>
                    <a:pt x="770" y="769"/>
                  </a:lnTo>
                  <a:lnTo>
                    <a:pt x="7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0"/>
            <p:cNvSpPr/>
            <p:nvPr/>
          </p:nvSpPr>
          <p:spPr>
            <a:xfrm>
              <a:off x="1715525" y="3071275"/>
              <a:ext cx="19250" cy="19250"/>
            </a:xfrm>
            <a:custGeom>
              <a:rect b="b" l="l" r="r" t="t"/>
              <a:pathLst>
                <a:path extrusionOk="0" h="770" w="770">
                  <a:moveTo>
                    <a:pt x="0" y="0"/>
                  </a:moveTo>
                  <a:lnTo>
                    <a:pt x="0" y="769"/>
                  </a:lnTo>
                  <a:lnTo>
                    <a:pt x="769" y="769"/>
                  </a:lnTo>
                  <a:lnTo>
                    <a:pt x="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0"/>
            <p:cNvSpPr/>
            <p:nvPr/>
          </p:nvSpPr>
          <p:spPr>
            <a:xfrm>
              <a:off x="1753875" y="3071275"/>
              <a:ext cx="19250" cy="19250"/>
            </a:xfrm>
            <a:custGeom>
              <a:rect b="b" l="l" r="r" t="t"/>
              <a:pathLst>
                <a:path extrusionOk="0" h="770" w="770">
                  <a:moveTo>
                    <a:pt x="0" y="0"/>
                  </a:moveTo>
                  <a:lnTo>
                    <a:pt x="0" y="769"/>
                  </a:lnTo>
                  <a:lnTo>
                    <a:pt x="769" y="769"/>
                  </a:lnTo>
                  <a:lnTo>
                    <a:pt x="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0"/>
            <p:cNvSpPr/>
            <p:nvPr/>
          </p:nvSpPr>
          <p:spPr>
            <a:xfrm>
              <a:off x="1773100" y="3032925"/>
              <a:ext cx="19125" cy="19250"/>
            </a:xfrm>
            <a:custGeom>
              <a:rect b="b" l="l" r="r" t="t"/>
              <a:pathLst>
                <a:path extrusionOk="0" h="770" w="765">
                  <a:moveTo>
                    <a:pt x="0" y="1"/>
                  </a:moveTo>
                  <a:lnTo>
                    <a:pt x="0" y="770"/>
                  </a:lnTo>
                  <a:lnTo>
                    <a:pt x="765" y="770"/>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0"/>
            <p:cNvSpPr/>
            <p:nvPr/>
          </p:nvSpPr>
          <p:spPr>
            <a:xfrm>
              <a:off x="1792200" y="3071275"/>
              <a:ext cx="19250" cy="19250"/>
            </a:xfrm>
            <a:custGeom>
              <a:rect b="b" l="l" r="r" t="t"/>
              <a:pathLst>
                <a:path extrusionOk="0" h="770" w="770">
                  <a:moveTo>
                    <a:pt x="1" y="0"/>
                  </a:moveTo>
                  <a:lnTo>
                    <a:pt x="1" y="769"/>
                  </a:lnTo>
                  <a:lnTo>
                    <a:pt x="770" y="769"/>
                  </a:lnTo>
                  <a:lnTo>
                    <a:pt x="7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0"/>
            <p:cNvSpPr/>
            <p:nvPr/>
          </p:nvSpPr>
          <p:spPr>
            <a:xfrm>
              <a:off x="1811425" y="3032925"/>
              <a:ext cx="19150" cy="19250"/>
            </a:xfrm>
            <a:custGeom>
              <a:rect b="b" l="l" r="r" t="t"/>
              <a:pathLst>
                <a:path extrusionOk="0" h="770" w="766">
                  <a:moveTo>
                    <a:pt x="1" y="1"/>
                  </a:moveTo>
                  <a:lnTo>
                    <a:pt x="1" y="770"/>
                  </a:lnTo>
                  <a:lnTo>
                    <a:pt x="765" y="770"/>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0"/>
            <p:cNvSpPr/>
            <p:nvPr/>
          </p:nvSpPr>
          <p:spPr>
            <a:xfrm>
              <a:off x="1830550" y="3071275"/>
              <a:ext cx="19250" cy="19250"/>
            </a:xfrm>
            <a:custGeom>
              <a:rect b="b" l="l" r="r" t="t"/>
              <a:pathLst>
                <a:path extrusionOk="0" h="770" w="770">
                  <a:moveTo>
                    <a:pt x="0" y="0"/>
                  </a:moveTo>
                  <a:lnTo>
                    <a:pt x="0" y="769"/>
                  </a:lnTo>
                  <a:lnTo>
                    <a:pt x="769" y="769"/>
                  </a:lnTo>
                  <a:lnTo>
                    <a:pt x="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 name="Google Shape;1773;p70"/>
          <p:cNvGrpSpPr/>
          <p:nvPr/>
        </p:nvGrpSpPr>
        <p:grpSpPr>
          <a:xfrm>
            <a:off x="1765943" y="4184625"/>
            <a:ext cx="303850" cy="326950"/>
            <a:chOff x="1604600" y="4184625"/>
            <a:chExt cx="303850" cy="326950"/>
          </a:xfrm>
        </p:grpSpPr>
        <p:sp>
          <p:nvSpPr>
            <p:cNvPr id="1774" name="Google Shape;1774;p70"/>
            <p:cNvSpPr/>
            <p:nvPr/>
          </p:nvSpPr>
          <p:spPr>
            <a:xfrm>
              <a:off x="1604600" y="4184625"/>
              <a:ext cx="145725" cy="326950"/>
            </a:xfrm>
            <a:custGeom>
              <a:rect b="b" l="l" r="r" t="t"/>
              <a:pathLst>
                <a:path extrusionOk="0" h="13078" w="5829">
                  <a:moveTo>
                    <a:pt x="3301" y="7414"/>
                  </a:moveTo>
                  <a:lnTo>
                    <a:pt x="3301" y="8814"/>
                  </a:lnTo>
                  <a:cubicBezTo>
                    <a:pt x="3893" y="8982"/>
                    <a:pt x="4325" y="9527"/>
                    <a:pt x="4325" y="10166"/>
                  </a:cubicBezTo>
                  <a:cubicBezTo>
                    <a:pt x="4325" y="10943"/>
                    <a:pt x="3696" y="11573"/>
                    <a:pt x="2919" y="11575"/>
                  </a:cubicBezTo>
                  <a:lnTo>
                    <a:pt x="2919" y="11575"/>
                  </a:lnTo>
                  <a:cubicBezTo>
                    <a:pt x="2142" y="11573"/>
                    <a:pt x="1513" y="10943"/>
                    <a:pt x="1513" y="10166"/>
                  </a:cubicBezTo>
                  <a:cubicBezTo>
                    <a:pt x="1513" y="9527"/>
                    <a:pt x="1949" y="8982"/>
                    <a:pt x="2537" y="8814"/>
                  </a:cubicBezTo>
                  <a:lnTo>
                    <a:pt x="2537" y="7414"/>
                  </a:lnTo>
                  <a:close/>
                  <a:moveTo>
                    <a:pt x="2921" y="1"/>
                  </a:moveTo>
                  <a:cubicBezTo>
                    <a:pt x="1819" y="1"/>
                    <a:pt x="925" y="895"/>
                    <a:pt x="925" y="1997"/>
                  </a:cubicBezTo>
                  <a:lnTo>
                    <a:pt x="925" y="8054"/>
                  </a:lnTo>
                  <a:cubicBezTo>
                    <a:pt x="329" y="8611"/>
                    <a:pt x="1" y="9389"/>
                    <a:pt x="14" y="10209"/>
                  </a:cubicBezTo>
                  <a:cubicBezTo>
                    <a:pt x="22" y="10970"/>
                    <a:pt x="325" y="11683"/>
                    <a:pt x="865" y="12223"/>
                  </a:cubicBezTo>
                  <a:cubicBezTo>
                    <a:pt x="1405" y="12763"/>
                    <a:pt x="2122" y="13065"/>
                    <a:pt x="2878" y="13078"/>
                  </a:cubicBezTo>
                  <a:lnTo>
                    <a:pt x="2917" y="13078"/>
                  </a:lnTo>
                  <a:cubicBezTo>
                    <a:pt x="3694" y="13078"/>
                    <a:pt x="4424" y="12776"/>
                    <a:pt x="4973" y="12223"/>
                  </a:cubicBezTo>
                  <a:cubicBezTo>
                    <a:pt x="5522" y="11674"/>
                    <a:pt x="5829" y="10944"/>
                    <a:pt x="5829" y="10170"/>
                  </a:cubicBezTo>
                  <a:cubicBezTo>
                    <a:pt x="5829" y="9363"/>
                    <a:pt x="5496" y="8602"/>
                    <a:pt x="4913" y="8054"/>
                  </a:cubicBezTo>
                  <a:lnTo>
                    <a:pt x="4913" y="1997"/>
                  </a:lnTo>
                  <a:cubicBezTo>
                    <a:pt x="4913" y="895"/>
                    <a:pt x="4018" y="1"/>
                    <a:pt x="2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 name="Google Shape;1775;p70"/>
            <p:cNvGrpSpPr/>
            <p:nvPr/>
          </p:nvGrpSpPr>
          <p:grpSpPr>
            <a:xfrm>
              <a:off x="1661625" y="4225500"/>
              <a:ext cx="246825" cy="245200"/>
              <a:chOff x="1661625" y="4208975"/>
              <a:chExt cx="246825" cy="245200"/>
            </a:xfrm>
          </p:grpSpPr>
          <p:sp>
            <p:nvSpPr>
              <p:cNvPr id="1776" name="Google Shape;1776;p70"/>
              <p:cNvSpPr/>
              <p:nvPr/>
            </p:nvSpPr>
            <p:spPr>
              <a:xfrm>
                <a:off x="1661625" y="4422300"/>
                <a:ext cx="31900" cy="31875"/>
              </a:xfrm>
              <a:custGeom>
                <a:rect b="b" l="l" r="r" t="t"/>
                <a:pathLst>
                  <a:path extrusionOk="0" h="1275" w="1276">
                    <a:moveTo>
                      <a:pt x="640" y="0"/>
                    </a:moveTo>
                    <a:cubicBezTo>
                      <a:pt x="286" y="0"/>
                      <a:pt x="1" y="285"/>
                      <a:pt x="1" y="639"/>
                    </a:cubicBezTo>
                    <a:cubicBezTo>
                      <a:pt x="1" y="989"/>
                      <a:pt x="286" y="1275"/>
                      <a:pt x="640" y="1275"/>
                    </a:cubicBezTo>
                    <a:cubicBezTo>
                      <a:pt x="990" y="1275"/>
                      <a:pt x="1275" y="989"/>
                      <a:pt x="1275" y="639"/>
                    </a:cubicBezTo>
                    <a:cubicBezTo>
                      <a:pt x="1275" y="285"/>
                      <a:pt x="990" y="0"/>
                      <a:pt x="6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0"/>
              <p:cNvSpPr/>
              <p:nvPr/>
            </p:nvSpPr>
            <p:spPr>
              <a:xfrm>
                <a:off x="1747700" y="4208975"/>
                <a:ext cx="160750" cy="160850"/>
              </a:xfrm>
              <a:custGeom>
                <a:rect b="b" l="l" r="r" t="t"/>
                <a:pathLst>
                  <a:path extrusionOk="0" h="6434" w="6430">
                    <a:moveTo>
                      <a:pt x="2554" y="1"/>
                    </a:moveTo>
                    <a:lnTo>
                      <a:pt x="1992" y="524"/>
                    </a:lnTo>
                    <a:lnTo>
                      <a:pt x="2831" y="1422"/>
                    </a:lnTo>
                    <a:lnTo>
                      <a:pt x="2831" y="2835"/>
                    </a:lnTo>
                    <a:lnTo>
                      <a:pt x="1418" y="2835"/>
                    </a:lnTo>
                    <a:lnTo>
                      <a:pt x="524" y="1997"/>
                    </a:lnTo>
                    <a:lnTo>
                      <a:pt x="1" y="2558"/>
                    </a:lnTo>
                    <a:lnTo>
                      <a:pt x="705" y="3215"/>
                    </a:lnTo>
                    <a:lnTo>
                      <a:pt x="1" y="3876"/>
                    </a:lnTo>
                    <a:lnTo>
                      <a:pt x="524" y="4438"/>
                    </a:lnTo>
                    <a:lnTo>
                      <a:pt x="1418" y="3599"/>
                    </a:lnTo>
                    <a:lnTo>
                      <a:pt x="2831" y="3599"/>
                    </a:lnTo>
                    <a:lnTo>
                      <a:pt x="2831" y="5012"/>
                    </a:lnTo>
                    <a:lnTo>
                      <a:pt x="1992" y="5911"/>
                    </a:lnTo>
                    <a:lnTo>
                      <a:pt x="2554" y="6433"/>
                    </a:lnTo>
                    <a:lnTo>
                      <a:pt x="3215" y="5725"/>
                    </a:lnTo>
                    <a:lnTo>
                      <a:pt x="3872" y="6433"/>
                    </a:lnTo>
                    <a:lnTo>
                      <a:pt x="4433" y="5911"/>
                    </a:lnTo>
                    <a:lnTo>
                      <a:pt x="3600" y="5012"/>
                    </a:lnTo>
                    <a:lnTo>
                      <a:pt x="3600" y="3599"/>
                    </a:lnTo>
                    <a:lnTo>
                      <a:pt x="5008" y="3599"/>
                    </a:lnTo>
                    <a:lnTo>
                      <a:pt x="5907" y="4438"/>
                    </a:lnTo>
                    <a:lnTo>
                      <a:pt x="6429" y="3876"/>
                    </a:lnTo>
                    <a:lnTo>
                      <a:pt x="5721" y="3215"/>
                    </a:lnTo>
                    <a:lnTo>
                      <a:pt x="6429" y="2558"/>
                    </a:lnTo>
                    <a:lnTo>
                      <a:pt x="5907" y="1997"/>
                    </a:lnTo>
                    <a:lnTo>
                      <a:pt x="5008" y="2835"/>
                    </a:lnTo>
                    <a:lnTo>
                      <a:pt x="3600" y="2835"/>
                    </a:lnTo>
                    <a:lnTo>
                      <a:pt x="3600" y="1422"/>
                    </a:lnTo>
                    <a:lnTo>
                      <a:pt x="4433" y="524"/>
                    </a:lnTo>
                    <a:lnTo>
                      <a:pt x="3872" y="1"/>
                    </a:lnTo>
                    <a:lnTo>
                      <a:pt x="3215" y="709"/>
                    </a:lnTo>
                    <a:lnTo>
                      <a:pt x="25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0"/>
              <p:cNvSpPr/>
              <p:nvPr/>
            </p:nvSpPr>
            <p:spPr>
              <a:xfrm>
                <a:off x="1777950" y="4239325"/>
                <a:ext cx="26600" cy="26500"/>
              </a:xfrm>
              <a:custGeom>
                <a:rect b="b" l="l" r="r" t="t"/>
                <a:pathLst>
                  <a:path extrusionOk="0" h="1060" w="1064">
                    <a:moveTo>
                      <a:pt x="541" y="1"/>
                    </a:moveTo>
                    <a:lnTo>
                      <a:pt x="0" y="541"/>
                    </a:lnTo>
                    <a:lnTo>
                      <a:pt x="519" y="1059"/>
                    </a:lnTo>
                    <a:lnTo>
                      <a:pt x="1063" y="519"/>
                    </a:lnTo>
                    <a:lnTo>
                      <a:pt x="5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0"/>
              <p:cNvSpPr/>
              <p:nvPr/>
            </p:nvSpPr>
            <p:spPr>
              <a:xfrm>
                <a:off x="1777950" y="4312875"/>
                <a:ext cx="26600" cy="26600"/>
              </a:xfrm>
              <a:custGeom>
                <a:rect b="b" l="l" r="r" t="t"/>
                <a:pathLst>
                  <a:path extrusionOk="0" h="1064" w="1064">
                    <a:moveTo>
                      <a:pt x="519" y="1"/>
                    </a:moveTo>
                    <a:lnTo>
                      <a:pt x="0" y="523"/>
                    </a:lnTo>
                    <a:lnTo>
                      <a:pt x="541" y="1064"/>
                    </a:lnTo>
                    <a:lnTo>
                      <a:pt x="1063" y="545"/>
                    </a:lnTo>
                    <a:lnTo>
                      <a:pt x="5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0"/>
              <p:cNvSpPr/>
              <p:nvPr/>
            </p:nvSpPr>
            <p:spPr>
              <a:xfrm>
                <a:off x="1851600" y="4313000"/>
                <a:ext cx="26600" cy="26475"/>
              </a:xfrm>
              <a:custGeom>
                <a:rect b="b" l="l" r="r" t="t"/>
                <a:pathLst>
                  <a:path extrusionOk="0" h="1059" w="1064">
                    <a:moveTo>
                      <a:pt x="541" y="0"/>
                    </a:moveTo>
                    <a:lnTo>
                      <a:pt x="1" y="540"/>
                    </a:lnTo>
                    <a:lnTo>
                      <a:pt x="519" y="1059"/>
                    </a:lnTo>
                    <a:lnTo>
                      <a:pt x="1064" y="518"/>
                    </a:lnTo>
                    <a:lnTo>
                      <a:pt x="5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0"/>
              <p:cNvSpPr/>
              <p:nvPr/>
            </p:nvSpPr>
            <p:spPr>
              <a:xfrm>
                <a:off x="1851600" y="4239325"/>
                <a:ext cx="26600" cy="26600"/>
              </a:xfrm>
              <a:custGeom>
                <a:rect b="b" l="l" r="r" t="t"/>
                <a:pathLst>
                  <a:path extrusionOk="0" h="1064" w="1064">
                    <a:moveTo>
                      <a:pt x="519" y="1"/>
                    </a:moveTo>
                    <a:lnTo>
                      <a:pt x="1" y="519"/>
                    </a:lnTo>
                    <a:lnTo>
                      <a:pt x="541" y="1063"/>
                    </a:lnTo>
                    <a:lnTo>
                      <a:pt x="1064" y="541"/>
                    </a:lnTo>
                    <a:lnTo>
                      <a:pt x="5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2" name="Google Shape;1782;p70"/>
          <p:cNvGrpSpPr/>
          <p:nvPr/>
        </p:nvGrpSpPr>
        <p:grpSpPr>
          <a:xfrm>
            <a:off x="1771668" y="1199413"/>
            <a:ext cx="292400" cy="327475"/>
            <a:chOff x="1610000" y="1199250"/>
            <a:chExt cx="292400" cy="327475"/>
          </a:xfrm>
        </p:grpSpPr>
        <p:sp>
          <p:nvSpPr>
            <p:cNvPr id="1783" name="Google Shape;1783;p70"/>
            <p:cNvSpPr/>
            <p:nvPr/>
          </p:nvSpPr>
          <p:spPr>
            <a:xfrm>
              <a:off x="1610000" y="1199250"/>
              <a:ext cx="292400" cy="167850"/>
            </a:xfrm>
            <a:custGeom>
              <a:rect b="b" l="l" r="r" t="t"/>
              <a:pathLst>
                <a:path extrusionOk="0" h="6714" w="11696">
                  <a:moveTo>
                    <a:pt x="5850" y="0"/>
                  </a:moveTo>
                  <a:cubicBezTo>
                    <a:pt x="4761" y="0"/>
                    <a:pt x="3768" y="601"/>
                    <a:pt x="3258" y="1551"/>
                  </a:cubicBezTo>
                  <a:cubicBezTo>
                    <a:pt x="2822" y="1603"/>
                    <a:pt x="2411" y="1789"/>
                    <a:pt x="2087" y="2091"/>
                  </a:cubicBezTo>
                  <a:cubicBezTo>
                    <a:pt x="1785" y="2376"/>
                    <a:pt x="1573" y="2735"/>
                    <a:pt x="1482" y="3132"/>
                  </a:cubicBezTo>
                  <a:cubicBezTo>
                    <a:pt x="640" y="3283"/>
                    <a:pt x="1" y="4022"/>
                    <a:pt x="1" y="4908"/>
                  </a:cubicBezTo>
                  <a:cubicBezTo>
                    <a:pt x="1" y="5901"/>
                    <a:pt x="813" y="6714"/>
                    <a:pt x="1806" y="6714"/>
                  </a:cubicBezTo>
                  <a:lnTo>
                    <a:pt x="9894" y="6714"/>
                  </a:lnTo>
                  <a:cubicBezTo>
                    <a:pt x="10887" y="6714"/>
                    <a:pt x="11695" y="5901"/>
                    <a:pt x="11695" y="4908"/>
                  </a:cubicBezTo>
                  <a:cubicBezTo>
                    <a:pt x="11695" y="4022"/>
                    <a:pt x="11060" y="3283"/>
                    <a:pt x="10218" y="3132"/>
                  </a:cubicBezTo>
                  <a:cubicBezTo>
                    <a:pt x="10123" y="2735"/>
                    <a:pt x="9915" y="2376"/>
                    <a:pt x="9609" y="2091"/>
                  </a:cubicBezTo>
                  <a:cubicBezTo>
                    <a:pt x="9285" y="1789"/>
                    <a:pt x="8879" y="1603"/>
                    <a:pt x="8438" y="1551"/>
                  </a:cubicBezTo>
                  <a:cubicBezTo>
                    <a:pt x="7932" y="601"/>
                    <a:pt x="6939" y="0"/>
                    <a:pt x="5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0"/>
            <p:cNvSpPr/>
            <p:nvPr/>
          </p:nvSpPr>
          <p:spPr>
            <a:xfrm>
              <a:off x="1631700" y="1383500"/>
              <a:ext cx="70350" cy="80050"/>
            </a:xfrm>
            <a:custGeom>
              <a:rect b="b" l="l" r="r" t="t"/>
              <a:pathLst>
                <a:path extrusionOk="0" h="3202" w="2814">
                  <a:moveTo>
                    <a:pt x="1405" y="0"/>
                  </a:moveTo>
                  <a:lnTo>
                    <a:pt x="1" y="851"/>
                  </a:lnTo>
                  <a:lnTo>
                    <a:pt x="1" y="2346"/>
                  </a:lnTo>
                  <a:lnTo>
                    <a:pt x="1405" y="3201"/>
                  </a:lnTo>
                  <a:lnTo>
                    <a:pt x="2813" y="2346"/>
                  </a:lnTo>
                  <a:lnTo>
                    <a:pt x="2813" y="851"/>
                  </a:lnTo>
                  <a:lnTo>
                    <a:pt x="14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0"/>
            <p:cNvSpPr/>
            <p:nvPr/>
          </p:nvSpPr>
          <p:spPr>
            <a:xfrm>
              <a:off x="1721025" y="1446775"/>
              <a:ext cx="70350" cy="79950"/>
            </a:xfrm>
            <a:custGeom>
              <a:rect b="b" l="l" r="r" t="t"/>
              <a:pathLst>
                <a:path extrusionOk="0" h="3198" w="2814">
                  <a:moveTo>
                    <a:pt x="1409" y="1"/>
                  </a:moveTo>
                  <a:lnTo>
                    <a:pt x="1" y="852"/>
                  </a:lnTo>
                  <a:lnTo>
                    <a:pt x="1" y="2347"/>
                  </a:lnTo>
                  <a:lnTo>
                    <a:pt x="1409" y="3198"/>
                  </a:lnTo>
                  <a:lnTo>
                    <a:pt x="2813" y="2347"/>
                  </a:lnTo>
                  <a:lnTo>
                    <a:pt x="2813" y="852"/>
                  </a:lnTo>
                  <a:lnTo>
                    <a:pt x="14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0"/>
            <p:cNvSpPr/>
            <p:nvPr/>
          </p:nvSpPr>
          <p:spPr>
            <a:xfrm>
              <a:off x="1810450" y="1383500"/>
              <a:ext cx="70225" cy="80050"/>
            </a:xfrm>
            <a:custGeom>
              <a:rect b="b" l="l" r="r" t="t"/>
              <a:pathLst>
                <a:path extrusionOk="0" h="3202" w="2809">
                  <a:moveTo>
                    <a:pt x="1405" y="0"/>
                  </a:moveTo>
                  <a:lnTo>
                    <a:pt x="1" y="851"/>
                  </a:lnTo>
                  <a:lnTo>
                    <a:pt x="1" y="2346"/>
                  </a:lnTo>
                  <a:lnTo>
                    <a:pt x="1405" y="3201"/>
                  </a:lnTo>
                  <a:lnTo>
                    <a:pt x="2809" y="2346"/>
                  </a:lnTo>
                  <a:lnTo>
                    <a:pt x="2809" y="851"/>
                  </a:lnTo>
                  <a:lnTo>
                    <a:pt x="14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0"/>
            <p:cNvSpPr/>
            <p:nvPr/>
          </p:nvSpPr>
          <p:spPr>
            <a:xfrm>
              <a:off x="1742625" y="1396675"/>
              <a:ext cx="27250" cy="27125"/>
            </a:xfrm>
            <a:custGeom>
              <a:rect b="b" l="l" r="r" t="t"/>
              <a:pathLst>
                <a:path extrusionOk="0" h="1085" w="1090">
                  <a:moveTo>
                    <a:pt x="545" y="0"/>
                  </a:moveTo>
                  <a:lnTo>
                    <a:pt x="1" y="540"/>
                  </a:lnTo>
                  <a:lnTo>
                    <a:pt x="545" y="1085"/>
                  </a:lnTo>
                  <a:lnTo>
                    <a:pt x="1089" y="540"/>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0"/>
            <p:cNvSpPr/>
            <p:nvPr/>
          </p:nvSpPr>
          <p:spPr>
            <a:xfrm>
              <a:off x="1653200" y="1486425"/>
              <a:ext cx="27250" cy="27225"/>
            </a:xfrm>
            <a:custGeom>
              <a:rect b="b" l="l" r="r" t="t"/>
              <a:pathLst>
                <a:path extrusionOk="0" h="1089" w="1090">
                  <a:moveTo>
                    <a:pt x="545" y="0"/>
                  </a:moveTo>
                  <a:lnTo>
                    <a:pt x="1" y="545"/>
                  </a:lnTo>
                  <a:lnTo>
                    <a:pt x="545" y="1089"/>
                  </a:lnTo>
                  <a:lnTo>
                    <a:pt x="1089" y="545"/>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0"/>
            <p:cNvSpPr/>
            <p:nvPr/>
          </p:nvSpPr>
          <p:spPr>
            <a:xfrm>
              <a:off x="1831950" y="1486425"/>
              <a:ext cx="27250" cy="27225"/>
            </a:xfrm>
            <a:custGeom>
              <a:rect b="b" l="l" r="r" t="t"/>
              <a:pathLst>
                <a:path extrusionOk="0" h="1089" w="1090">
                  <a:moveTo>
                    <a:pt x="545" y="0"/>
                  </a:moveTo>
                  <a:lnTo>
                    <a:pt x="1" y="545"/>
                  </a:lnTo>
                  <a:lnTo>
                    <a:pt x="545" y="1089"/>
                  </a:lnTo>
                  <a:lnTo>
                    <a:pt x="1089" y="545"/>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 name="Google Shape;1790;p70"/>
          <p:cNvGrpSpPr/>
          <p:nvPr/>
        </p:nvGrpSpPr>
        <p:grpSpPr>
          <a:xfrm>
            <a:off x="1754068" y="1934541"/>
            <a:ext cx="327600" cy="327475"/>
            <a:chOff x="1592725" y="2006250"/>
            <a:chExt cx="327600" cy="327475"/>
          </a:xfrm>
        </p:grpSpPr>
        <p:sp>
          <p:nvSpPr>
            <p:cNvPr id="1791" name="Google Shape;1791;p70"/>
            <p:cNvSpPr/>
            <p:nvPr/>
          </p:nvSpPr>
          <p:spPr>
            <a:xfrm>
              <a:off x="1592725" y="2159500"/>
              <a:ext cx="327500" cy="174225"/>
            </a:xfrm>
            <a:custGeom>
              <a:rect b="b" l="l" r="r" t="t"/>
              <a:pathLst>
                <a:path extrusionOk="0" h="6969" w="13100">
                  <a:moveTo>
                    <a:pt x="8822" y="2096"/>
                  </a:moveTo>
                  <a:lnTo>
                    <a:pt x="8822" y="3318"/>
                  </a:lnTo>
                  <a:lnTo>
                    <a:pt x="8053" y="3318"/>
                  </a:lnTo>
                  <a:lnTo>
                    <a:pt x="8053" y="2096"/>
                  </a:lnTo>
                  <a:close/>
                  <a:moveTo>
                    <a:pt x="10226" y="2096"/>
                  </a:moveTo>
                  <a:lnTo>
                    <a:pt x="10226" y="3318"/>
                  </a:lnTo>
                  <a:lnTo>
                    <a:pt x="9462" y="3318"/>
                  </a:lnTo>
                  <a:lnTo>
                    <a:pt x="9462" y="2096"/>
                  </a:lnTo>
                  <a:close/>
                  <a:moveTo>
                    <a:pt x="6446" y="1"/>
                  </a:moveTo>
                  <a:lnTo>
                    <a:pt x="6446" y="6200"/>
                  </a:lnTo>
                  <a:lnTo>
                    <a:pt x="0" y="6200"/>
                  </a:lnTo>
                  <a:lnTo>
                    <a:pt x="0" y="6969"/>
                  </a:lnTo>
                  <a:lnTo>
                    <a:pt x="8001" y="6969"/>
                  </a:lnTo>
                  <a:lnTo>
                    <a:pt x="8001" y="4303"/>
                  </a:lnTo>
                  <a:lnTo>
                    <a:pt x="10226" y="4303"/>
                  </a:lnTo>
                  <a:lnTo>
                    <a:pt x="10226" y="6969"/>
                  </a:lnTo>
                  <a:lnTo>
                    <a:pt x="13099" y="6969"/>
                  </a:lnTo>
                  <a:lnTo>
                    <a:pt x="13099" y="6200"/>
                  </a:lnTo>
                  <a:lnTo>
                    <a:pt x="11782" y="6200"/>
                  </a:lnTo>
                  <a:lnTo>
                    <a:pt x="11782" y="1"/>
                  </a:lnTo>
                  <a:lnTo>
                    <a:pt x="10637" y="765"/>
                  </a:lnTo>
                  <a:lnTo>
                    <a:pt x="9876" y="255"/>
                  </a:lnTo>
                  <a:lnTo>
                    <a:pt x="9116" y="765"/>
                  </a:lnTo>
                  <a:lnTo>
                    <a:pt x="8351" y="255"/>
                  </a:lnTo>
                  <a:lnTo>
                    <a:pt x="7591" y="765"/>
                  </a:lnTo>
                  <a:lnTo>
                    <a:pt x="64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0"/>
            <p:cNvSpPr/>
            <p:nvPr/>
          </p:nvSpPr>
          <p:spPr>
            <a:xfrm>
              <a:off x="1811975" y="2286200"/>
              <a:ext cx="17300" cy="47425"/>
            </a:xfrm>
            <a:custGeom>
              <a:rect b="b" l="l" r="r" t="t"/>
              <a:pathLst>
                <a:path extrusionOk="0" h="1897" w="692">
                  <a:moveTo>
                    <a:pt x="0" y="0"/>
                  </a:moveTo>
                  <a:lnTo>
                    <a:pt x="0" y="1897"/>
                  </a:lnTo>
                  <a:lnTo>
                    <a:pt x="692" y="1897"/>
                  </a:lnTo>
                  <a:lnTo>
                    <a:pt x="6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0"/>
            <p:cNvSpPr/>
            <p:nvPr/>
          </p:nvSpPr>
          <p:spPr>
            <a:xfrm>
              <a:off x="1760125" y="2006250"/>
              <a:ext cx="160200" cy="152300"/>
            </a:xfrm>
            <a:custGeom>
              <a:rect b="b" l="l" r="r" t="t"/>
              <a:pathLst>
                <a:path extrusionOk="0" h="6092" w="6408">
                  <a:moveTo>
                    <a:pt x="2273" y="2303"/>
                  </a:moveTo>
                  <a:lnTo>
                    <a:pt x="2999" y="2545"/>
                  </a:lnTo>
                  <a:lnTo>
                    <a:pt x="2619" y="3703"/>
                  </a:lnTo>
                  <a:lnTo>
                    <a:pt x="1889" y="3461"/>
                  </a:lnTo>
                  <a:lnTo>
                    <a:pt x="2269" y="2303"/>
                  </a:lnTo>
                  <a:close/>
                  <a:moveTo>
                    <a:pt x="3608" y="2744"/>
                  </a:moveTo>
                  <a:lnTo>
                    <a:pt x="4334" y="2985"/>
                  </a:lnTo>
                  <a:lnTo>
                    <a:pt x="3954" y="4143"/>
                  </a:lnTo>
                  <a:lnTo>
                    <a:pt x="3224" y="3906"/>
                  </a:lnTo>
                  <a:lnTo>
                    <a:pt x="3608" y="2744"/>
                  </a:lnTo>
                  <a:close/>
                  <a:moveTo>
                    <a:pt x="1344" y="0"/>
                  </a:moveTo>
                  <a:lnTo>
                    <a:pt x="1" y="4057"/>
                  </a:lnTo>
                  <a:lnTo>
                    <a:pt x="847" y="5137"/>
                  </a:lnTo>
                  <a:lnTo>
                    <a:pt x="1729" y="4895"/>
                  </a:lnTo>
                  <a:lnTo>
                    <a:pt x="1733" y="4895"/>
                  </a:lnTo>
                  <a:lnTo>
                    <a:pt x="2295" y="5616"/>
                  </a:lnTo>
                  <a:lnTo>
                    <a:pt x="3176" y="5374"/>
                  </a:lnTo>
                  <a:lnTo>
                    <a:pt x="3738" y="6092"/>
                  </a:lnTo>
                  <a:lnTo>
                    <a:pt x="5064" y="5729"/>
                  </a:lnTo>
                  <a:lnTo>
                    <a:pt x="6407" y="1672"/>
                  </a:lnTo>
                  <a:lnTo>
                    <a:pt x="1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0"/>
            <p:cNvSpPr/>
            <p:nvPr/>
          </p:nvSpPr>
          <p:spPr>
            <a:xfrm>
              <a:off x="1592725" y="2006250"/>
              <a:ext cx="158250" cy="80700"/>
            </a:xfrm>
            <a:custGeom>
              <a:rect b="b" l="l" r="r" t="t"/>
              <a:pathLst>
                <a:path extrusionOk="0" h="3228" w="6330">
                  <a:moveTo>
                    <a:pt x="4718" y="0"/>
                  </a:moveTo>
                  <a:cubicBezTo>
                    <a:pt x="4066" y="0"/>
                    <a:pt x="3482" y="393"/>
                    <a:pt x="3232" y="998"/>
                  </a:cubicBezTo>
                  <a:lnTo>
                    <a:pt x="3940" y="1292"/>
                  </a:lnTo>
                  <a:cubicBezTo>
                    <a:pt x="4070" y="972"/>
                    <a:pt x="4377" y="769"/>
                    <a:pt x="4718" y="769"/>
                  </a:cubicBezTo>
                  <a:cubicBezTo>
                    <a:pt x="5185" y="769"/>
                    <a:pt x="5565" y="1149"/>
                    <a:pt x="5565" y="1612"/>
                  </a:cubicBezTo>
                  <a:cubicBezTo>
                    <a:pt x="5565" y="2078"/>
                    <a:pt x="5185" y="2458"/>
                    <a:pt x="4718" y="2458"/>
                  </a:cubicBezTo>
                  <a:lnTo>
                    <a:pt x="0" y="2458"/>
                  </a:lnTo>
                  <a:lnTo>
                    <a:pt x="0" y="3223"/>
                  </a:lnTo>
                  <a:lnTo>
                    <a:pt x="4718" y="3223"/>
                  </a:lnTo>
                  <a:lnTo>
                    <a:pt x="4718" y="3227"/>
                  </a:lnTo>
                  <a:cubicBezTo>
                    <a:pt x="5608" y="3227"/>
                    <a:pt x="6329" y="2502"/>
                    <a:pt x="6329" y="1612"/>
                  </a:cubicBezTo>
                  <a:cubicBezTo>
                    <a:pt x="6329" y="726"/>
                    <a:pt x="5608" y="0"/>
                    <a:pt x="47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0"/>
            <p:cNvSpPr/>
            <p:nvPr/>
          </p:nvSpPr>
          <p:spPr>
            <a:xfrm>
              <a:off x="1592725" y="2160150"/>
              <a:ext cx="116225" cy="66025"/>
            </a:xfrm>
            <a:custGeom>
              <a:rect b="b" l="l" r="r" t="t"/>
              <a:pathLst>
                <a:path extrusionOk="0" h="2641" w="4649">
                  <a:moveTo>
                    <a:pt x="0" y="0"/>
                  </a:moveTo>
                  <a:lnTo>
                    <a:pt x="0" y="769"/>
                  </a:lnTo>
                  <a:lnTo>
                    <a:pt x="3331" y="769"/>
                  </a:lnTo>
                  <a:cubicBezTo>
                    <a:pt x="3634" y="769"/>
                    <a:pt x="3884" y="1016"/>
                    <a:pt x="3884" y="1318"/>
                  </a:cubicBezTo>
                  <a:cubicBezTo>
                    <a:pt x="3884" y="1625"/>
                    <a:pt x="3634" y="1871"/>
                    <a:pt x="3331" y="1871"/>
                  </a:cubicBezTo>
                  <a:cubicBezTo>
                    <a:pt x="3145" y="1871"/>
                    <a:pt x="2973" y="1780"/>
                    <a:pt x="2869" y="1625"/>
                  </a:cubicBezTo>
                  <a:lnTo>
                    <a:pt x="2230" y="2048"/>
                  </a:lnTo>
                  <a:cubicBezTo>
                    <a:pt x="2476" y="2420"/>
                    <a:pt x="2886" y="2640"/>
                    <a:pt x="3331" y="2640"/>
                  </a:cubicBezTo>
                  <a:cubicBezTo>
                    <a:pt x="4057" y="2640"/>
                    <a:pt x="4649" y="2048"/>
                    <a:pt x="4649" y="1318"/>
                  </a:cubicBezTo>
                  <a:cubicBezTo>
                    <a:pt x="4649" y="592"/>
                    <a:pt x="4057" y="0"/>
                    <a:pt x="33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0"/>
            <p:cNvSpPr/>
            <p:nvPr/>
          </p:nvSpPr>
          <p:spPr>
            <a:xfrm>
              <a:off x="1592725" y="2113925"/>
              <a:ext cx="51225" cy="19250"/>
            </a:xfrm>
            <a:custGeom>
              <a:rect b="b" l="l" r="r" t="t"/>
              <a:pathLst>
                <a:path extrusionOk="0" h="770" w="2049">
                  <a:moveTo>
                    <a:pt x="0" y="0"/>
                  </a:moveTo>
                  <a:lnTo>
                    <a:pt x="0" y="769"/>
                  </a:lnTo>
                  <a:lnTo>
                    <a:pt x="2048" y="769"/>
                  </a:lnTo>
                  <a:lnTo>
                    <a:pt x="204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0"/>
            <p:cNvSpPr/>
            <p:nvPr/>
          </p:nvSpPr>
          <p:spPr>
            <a:xfrm>
              <a:off x="1663800" y="2113925"/>
              <a:ext cx="19775" cy="19250"/>
            </a:xfrm>
            <a:custGeom>
              <a:rect b="b" l="l" r="r" t="t"/>
              <a:pathLst>
                <a:path extrusionOk="0" h="770" w="791">
                  <a:moveTo>
                    <a:pt x="0" y="0"/>
                  </a:moveTo>
                  <a:lnTo>
                    <a:pt x="0" y="769"/>
                  </a:lnTo>
                  <a:lnTo>
                    <a:pt x="791" y="769"/>
                  </a:lnTo>
                  <a:lnTo>
                    <a:pt x="7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 name="Google Shape;1798;p70"/>
          <p:cNvGrpSpPr/>
          <p:nvPr/>
        </p:nvGrpSpPr>
        <p:grpSpPr>
          <a:xfrm>
            <a:off x="3277229" y="3464222"/>
            <a:ext cx="330850" cy="297375"/>
            <a:chOff x="3023350" y="3502200"/>
            <a:chExt cx="330850" cy="297375"/>
          </a:xfrm>
        </p:grpSpPr>
        <p:sp>
          <p:nvSpPr>
            <p:cNvPr id="1799" name="Google Shape;1799;p70"/>
            <p:cNvSpPr/>
            <p:nvPr/>
          </p:nvSpPr>
          <p:spPr>
            <a:xfrm>
              <a:off x="3023350" y="3502200"/>
              <a:ext cx="330850" cy="297375"/>
            </a:xfrm>
            <a:custGeom>
              <a:rect b="b" l="l" r="r" t="t"/>
              <a:pathLst>
                <a:path extrusionOk="0" h="11895" w="13234">
                  <a:moveTo>
                    <a:pt x="6619" y="1988"/>
                  </a:moveTo>
                  <a:cubicBezTo>
                    <a:pt x="6934" y="1988"/>
                    <a:pt x="7215" y="2152"/>
                    <a:pt x="7375" y="2429"/>
                  </a:cubicBezTo>
                  <a:lnTo>
                    <a:pt x="11233" y="9203"/>
                  </a:lnTo>
                  <a:cubicBezTo>
                    <a:pt x="11389" y="9475"/>
                    <a:pt x="11384" y="9799"/>
                    <a:pt x="11229" y="10067"/>
                  </a:cubicBezTo>
                  <a:cubicBezTo>
                    <a:pt x="11069" y="10339"/>
                    <a:pt x="10788" y="10503"/>
                    <a:pt x="10477" y="10503"/>
                  </a:cubicBezTo>
                  <a:lnTo>
                    <a:pt x="2761" y="10503"/>
                  </a:lnTo>
                  <a:cubicBezTo>
                    <a:pt x="2446" y="10503"/>
                    <a:pt x="2165" y="10339"/>
                    <a:pt x="2009" y="10067"/>
                  </a:cubicBezTo>
                  <a:cubicBezTo>
                    <a:pt x="1850" y="9799"/>
                    <a:pt x="1850" y="9475"/>
                    <a:pt x="2005" y="9203"/>
                  </a:cubicBezTo>
                  <a:lnTo>
                    <a:pt x="5863" y="2429"/>
                  </a:lnTo>
                  <a:cubicBezTo>
                    <a:pt x="6019" y="2152"/>
                    <a:pt x="6304" y="1988"/>
                    <a:pt x="6619" y="1988"/>
                  </a:cubicBezTo>
                  <a:close/>
                  <a:moveTo>
                    <a:pt x="6619" y="1"/>
                  </a:moveTo>
                  <a:cubicBezTo>
                    <a:pt x="5993" y="1"/>
                    <a:pt x="5435" y="325"/>
                    <a:pt x="5124" y="869"/>
                  </a:cubicBezTo>
                  <a:lnTo>
                    <a:pt x="307" y="9324"/>
                  </a:lnTo>
                  <a:cubicBezTo>
                    <a:pt x="1" y="9864"/>
                    <a:pt x="5" y="10503"/>
                    <a:pt x="316" y="11039"/>
                  </a:cubicBezTo>
                  <a:cubicBezTo>
                    <a:pt x="627" y="11574"/>
                    <a:pt x="1184" y="11894"/>
                    <a:pt x="1802" y="11894"/>
                  </a:cubicBezTo>
                  <a:lnTo>
                    <a:pt x="11432" y="11894"/>
                  </a:lnTo>
                  <a:cubicBezTo>
                    <a:pt x="12054" y="11894"/>
                    <a:pt x="12607" y="11574"/>
                    <a:pt x="12918" y="11039"/>
                  </a:cubicBezTo>
                  <a:cubicBezTo>
                    <a:pt x="13229" y="10503"/>
                    <a:pt x="13233" y="9864"/>
                    <a:pt x="12927" y="9324"/>
                  </a:cubicBezTo>
                  <a:lnTo>
                    <a:pt x="8114" y="869"/>
                  </a:lnTo>
                  <a:cubicBezTo>
                    <a:pt x="7803" y="325"/>
                    <a:pt x="7245" y="1"/>
                    <a:pt x="66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0" name="Google Shape;1800;p70"/>
            <p:cNvGrpSpPr/>
            <p:nvPr/>
          </p:nvGrpSpPr>
          <p:grpSpPr>
            <a:xfrm>
              <a:off x="3089550" y="3571100"/>
              <a:ext cx="198550" cy="174450"/>
              <a:chOff x="3089550" y="3571100"/>
              <a:chExt cx="198550" cy="174450"/>
            </a:xfrm>
          </p:grpSpPr>
          <p:sp>
            <p:nvSpPr>
              <p:cNvPr id="1801" name="Google Shape;1801;p70"/>
              <p:cNvSpPr/>
              <p:nvPr/>
            </p:nvSpPr>
            <p:spPr>
              <a:xfrm>
                <a:off x="3137400" y="3571100"/>
                <a:ext cx="128025" cy="131900"/>
              </a:xfrm>
              <a:custGeom>
                <a:rect b="b" l="l" r="r" t="t"/>
                <a:pathLst>
                  <a:path extrusionOk="0" h="5276" w="5121">
                    <a:moveTo>
                      <a:pt x="2057" y="1"/>
                    </a:moveTo>
                    <a:cubicBezTo>
                      <a:pt x="2031" y="1"/>
                      <a:pt x="1992" y="10"/>
                      <a:pt x="1966" y="48"/>
                    </a:cubicBezTo>
                    <a:lnTo>
                      <a:pt x="1" y="3505"/>
                    </a:lnTo>
                    <a:lnTo>
                      <a:pt x="441" y="3137"/>
                    </a:lnTo>
                    <a:cubicBezTo>
                      <a:pt x="882" y="2753"/>
                      <a:pt x="1370" y="2537"/>
                      <a:pt x="1854" y="2520"/>
                    </a:cubicBezTo>
                    <a:cubicBezTo>
                      <a:pt x="1881" y="2518"/>
                      <a:pt x="1909" y="2518"/>
                      <a:pt x="1936" y="2518"/>
                    </a:cubicBezTo>
                    <a:cubicBezTo>
                      <a:pt x="2397" y="2518"/>
                      <a:pt x="2826" y="2691"/>
                      <a:pt x="3189" y="3025"/>
                    </a:cubicBezTo>
                    <a:lnTo>
                      <a:pt x="3003" y="3682"/>
                    </a:lnTo>
                    <a:cubicBezTo>
                      <a:pt x="2636" y="3759"/>
                      <a:pt x="2364" y="4088"/>
                      <a:pt x="2364" y="4468"/>
                    </a:cubicBezTo>
                    <a:cubicBezTo>
                      <a:pt x="2364" y="4913"/>
                      <a:pt x="2727" y="5276"/>
                      <a:pt x="3172" y="5276"/>
                    </a:cubicBezTo>
                    <a:lnTo>
                      <a:pt x="5120" y="5276"/>
                    </a:lnTo>
                    <a:lnTo>
                      <a:pt x="2143" y="48"/>
                    </a:lnTo>
                    <a:cubicBezTo>
                      <a:pt x="2122" y="10"/>
                      <a:pt x="2083" y="1"/>
                      <a:pt x="2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0"/>
              <p:cNvSpPr/>
              <p:nvPr/>
            </p:nvSpPr>
            <p:spPr>
              <a:xfrm>
                <a:off x="3089550" y="3653150"/>
                <a:ext cx="198550" cy="92400"/>
              </a:xfrm>
              <a:custGeom>
                <a:rect b="b" l="l" r="r" t="t"/>
                <a:pathLst>
                  <a:path extrusionOk="0" h="3696" w="7942">
                    <a:moveTo>
                      <a:pt x="3840" y="1"/>
                    </a:moveTo>
                    <a:cubicBezTo>
                      <a:pt x="3524" y="1"/>
                      <a:pt x="3185" y="148"/>
                      <a:pt x="2852" y="434"/>
                    </a:cubicBezTo>
                    <a:lnTo>
                      <a:pt x="2848" y="439"/>
                    </a:lnTo>
                    <a:lnTo>
                      <a:pt x="813" y="2158"/>
                    </a:lnTo>
                    <a:lnTo>
                      <a:pt x="22" y="3545"/>
                    </a:lnTo>
                    <a:cubicBezTo>
                      <a:pt x="1" y="3588"/>
                      <a:pt x="9" y="3623"/>
                      <a:pt x="22" y="3644"/>
                    </a:cubicBezTo>
                    <a:cubicBezTo>
                      <a:pt x="35" y="3670"/>
                      <a:pt x="61" y="3696"/>
                      <a:pt x="109" y="3696"/>
                    </a:cubicBezTo>
                    <a:lnTo>
                      <a:pt x="7829" y="3696"/>
                    </a:lnTo>
                    <a:cubicBezTo>
                      <a:pt x="7877" y="3696"/>
                      <a:pt x="7902" y="3666"/>
                      <a:pt x="7915" y="3644"/>
                    </a:cubicBezTo>
                    <a:cubicBezTo>
                      <a:pt x="7928" y="3623"/>
                      <a:pt x="7941" y="3588"/>
                      <a:pt x="7915" y="3545"/>
                    </a:cubicBezTo>
                    <a:lnTo>
                      <a:pt x="7470" y="2759"/>
                    </a:lnTo>
                    <a:lnTo>
                      <a:pt x="5081" y="2759"/>
                    </a:lnTo>
                    <a:cubicBezTo>
                      <a:pt x="4217" y="2759"/>
                      <a:pt x="3513" y="2054"/>
                      <a:pt x="3513" y="1186"/>
                    </a:cubicBezTo>
                    <a:cubicBezTo>
                      <a:pt x="3513" y="732"/>
                      <a:pt x="3712" y="309"/>
                      <a:pt x="4032" y="20"/>
                    </a:cubicBezTo>
                    <a:cubicBezTo>
                      <a:pt x="3969" y="7"/>
                      <a:pt x="3905" y="1"/>
                      <a:pt x="3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03" name="Google Shape;1803;p70"/>
          <p:cNvGrpSpPr/>
          <p:nvPr/>
        </p:nvGrpSpPr>
        <p:grpSpPr>
          <a:xfrm>
            <a:off x="3286742" y="2713919"/>
            <a:ext cx="311825" cy="327600"/>
            <a:chOff x="3032750" y="2763575"/>
            <a:chExt cx="311825" cy="327600"/>
          </a:xfrm>
        </p:grpSpPr>
        <p:sp>
          <p:nvSpPr>
            <p:cNvPr id="1804" name="Google Shape;1804;p70"/>
            <p:cNvSpPr/>
            <p:nvPr/>
          </p:nvSpPr>
          <p:spPr>
            <a:xfrm>
              <a:off x="3050575" y="2763575"/>
              <a:ext cx="292500" cy="167850"/>
            </a:xfrm>
            <a:custGeom>
              <a:rect b="b" l="l" r="r" t="t"/>
              <a:pathLst>
                <a:path extrusionOk="0" h="6714" w="11700">
                  <a:moveTo>
                    <a:pt x="5850" y="0"/>
                  </a:moveTo>
                  <a:cubicBezTo>
                    <a:pt x="4761" y="0"/>
                    <a:pt x="3767" y="601"/>
                    <a:pt x="3258" y="1551"/>
                  </a:cubicBezTo>
                  <a:cubicBezTo>
                    <a:pt x="2821" y="1603"/>
                    <a:pt x="2411" y="1789"/>
                    <a:pt x="2087" y="2095"/>
                  </a:cubicBezTo>
                  <a:cubicBezTo>
                    <a:pt x="1784" y="2376"/>
                    <a:pt x="1573" y="2735"/>
                    <a:pt x="1478" y="3132"/>
                  </a:cubicBezTo>
                  <a:cubicBezTo>
                    <a:pt x="640" y="3283"/>
                    <a:pt x="0" y="4022"/>
                    <a:pt x="0" y="4908"/>
                  </a:cubicBezTo>
                  <a:cubicBezTo>
                    <a:pt x="0" y="5906"/>
                    <a:pt x="808" y="6714"/>
                    <a:pt x="1806" y="6714"/>
                  </a:cubicBezTo>
                  <a:lnTo>
                    <a:pt x="9893" y="6714"/>
                  </a:lnTo>
                  <a:cubicBezTo>
                    <a:pt x="10887" y="6714"/>
                    <a:pt x="11699" y="5901"/>
                    <a:pt x="11699" y="4908"/>
                  </a:cubicBezTo>
                  <a:cubicBezTo>
                    <a:pt x="11699" y="4022"/>
                    <a:pt x="11060" y="3288"/>
                    <a:pt x="10217" y="3132"/>
                  </a:cubicBezTo>
                  <a:cubicBezTo>
                    <a:pt x="10122" y="2735"/>
                    <a:pt x="9915" y="2376"/>
                    <a:pt x="9613" y="2095"/>
                  </a:cubicBezTo>
                  <a:cubicBezTo>
                    <a:pt x="9284" y="1789"/>
                    <a:pt x="8878" y="1603"/>
                    <a:pt x="8438" y="1551"/>
                  </a:cubicBezTo>
                  <a:cubicBezTo>
                    <a:pt x="7932" y="601"/>
                    <a:pt x="6938" y="0"/>
                    <a:pt x="5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0"/>
            <p:cNvSpPr/>
            <p:nvPr/>
          </p:nvSpPr>
          <p:spPr>
            <a:xfrm>
              <a:off x="3268750" y="2987450"/>
              <a:ext cx="75825" cy="75525"/>
            </a:xfrm>
            <a:custGeom>
              <a:rect b="b" l="l" r="r" t="t"/>
              <a:pathLst>
                <a:path extrusionOk="0" h="3021" w="3033">
                  <a:moveTo>
                    <a:pt x="1132" y="1"/>
                  </a:moveTo>
                  <a:lnTo>
                    <a:pt x="1132" y="878"/>
                  </a:lnTo>
                  <a:lnTo>
                    <a:pt x="354" y="476"/>
                  </a:lnTo>
                  <a:lnTo>
                    <a:pt x="0" y="1159"/>
                  </a:lnTo>
                  <a:lnTo>
                    <a:pt x="683" y="1513"/>
                  </a:lnTo>
                  <a:lnTo>
                    <a:pt x="0" y="1867"/>
                  </a:lnTo>
                  <a:lnTo>
                    <a:pt x="354" y="2550"/>
                  </a:lnTo>
                  <a:lnTo>
                    <a:pt x="1132" y="2144"/>
                  </a:lnTo>
                  <a:lnTo>
                    <a:pt x="1132" y="3021"/>
                  </a:lnTo>
                  <a:lnTo>
                    <a:pt x="1901" y="3021"/>
                  </a:lnTo>
                  <a:lnTo>
                    <a:pt x="1901" y="2144"/>
                  </a:lnTo>
                  <a:lnTo>
                    <a:pt x="2679" y="2550"/>
                  </a:lnTo>
                  <a:lnTo>
                    <a:pt x="3033" y="1867"/>
                  </a:lnTo>
                  <a:lnTo>
                    <a:pt x="2350" y="1513"/>
                  </a:lnTo>
                  <a:lnTo>
                    <a:pt x="3033" y="1159"/>
                  </a:lnTo>
                  <a:lnTo>
                    <a:pt x="2679" y="476"/>
                  </a:lnTo>
                  <a:lnTo>
                    <a:pt x="1901" y="878"/>
                  </a:lnTo>
                  <a:lnTo>
                    <a:pt x="19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0"/>
            <p:cNvSpPr/>
            <p:nvPr/>
          </p:nvSpPr>
          <p:spPr>
            <a:xfrm>
              <a:off x="3032750" y="3015650"/>
              <a:ext cx="178125" cy="19250"/>
            </a:xfrm>
            <a:custGeom>
              <a:rect b="b" l="l" r="r" t="t"/>
              <a:pathLst>
                <a:path extrusionOk="0" h="770" w="7125">
                  <a:moveTo>
                    <a:pt x="0" y="0"/>
                  </a:moveTo>
                  <a:lnTo>
                    <a:pt x="0" y="769"/>
                  </a:lnTo>
                  <a:lnTo>
                    <a:pt x="7124" y="769"/>
                  </a:lnTo>
                  <a:lnTo>
                    <a:pt x="71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0"/>
            <p:cNvSpPr/>
            <p:nvPr/>
          </p:nvSpPr>
          <p:spPr>
            <a:xfrm>
              <a:off x="3230175" y="3015650"/>
              <a:ext cx="19250" cy="19250"/>
            </a:xfrm>
            <a:custGeom>
              <a:rect b="b" l="l" r="r" t="t"/>
              <a:pathLst>
                <a:path extrusionOk="0" h="770" w="770">
                  <a:moveTo>
                    <a:pt x="1" y="0"/>
                  </a:moveTo>
                  <a:lnTo>
                    <a:pt x="1" y="769"/>
                  </a:lnTo>
                  <a:lnTo>
                    <a:pt x="770" y="769"/>
                  </a:lnTo>
                  <a:lnTo>
                    <a:pt x="7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0"/>
            <p:cNvSpPr/>
            <p:nvPr/>
          </p:nvSpPr>
          <p:spPr>
            <a:xfrm>
              <a:off x="3032750" y="2975150"/>
              <a:ext cx="19250" cy="19250"/>
            </a:xfrm>
            <a:custGeom>
              <a:rect b="b" l="l" r="r" t="t"/>
              <a:pathLst>
                <a:path extrusionOk="0" h="770" w="770">
                  <a:moveTo>
                    <a:pt x="0" y="0"/>
                  </a:moveTo>
                  <a:lnTo>
                    <a:pt x="0" y="769"/>
                  </a:lnTo>
                  <a:lnTo>
                    <a:pt x="769" y="769"/>
                  </a:lnTo>
                  <a:lnTo>
                    <a:pt x="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0"/>
            <p:cNvSpPr/>
            <p:nvPr/>
          </p:nvSpPr>
          <p:spPr>
            <a:xfrm>
              <a:off x="3032750" y="3056050"/>
              <a:ext cx="57700" cy="19250"/>
            </a:xfrm>
            <a:custGeom>
              <a:rect b="b" l="l" r="r" t="t"/>
              <a:pathLst>
                <a:path extrusionOk="0" h="770" w="2308">
                  <a:moveTo>
                    <a:pt x="0" y="0"/>
                  </a:moveTo>
                  <a:lnTo>
                    <a:pt x="0" y="769"/>
                  </a:lnTo>
                  <a:lnTo>
                    <a:pt x="2307" y="769"/>
                  </a:lnTo>
                  <a:lnTo>
                    <a:pt x="23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0"/>
            <p:cNvSpPr/>
            <p:nvPr/>
          </p:nvSpPr>
          <p:spPr>
            <a:xfrm>
              <a:off x="3071200" y="2951925"/>
              <a:ext cx="175650" cy="42475"/>
            </a:xfrm>
            <a:custGeom>
              <a:rect b="b" l="l" r="r" t="t"/>
              <a:pathLst>
                <a:path extrusionOk="0" h="1699" w="7026">
                  <a:moveTo>
                    <a:pt x="6256" y="0"/>
                  </a:moveTo>
                  <a:cubicBezTo>
                    <a:pt x="6256" y="510"/>
                    <a:pt x="5841" y="929"/>
                    <a:pt x="5327" y="929"/>
                  </a:cubicBezTo>
                  <a:lnTo>
                    <a:pt x="0" y="929"/>
                  </a:lnTo>
                  <a:lnTo>
                    <a:pt x="0" y="1698"/>
                  </a:lnTo>
                  <a:lnTo>
                    <a:pt x="5327" y="1698"/>
                  </a:lnTo>
                  <a:cubicBezTo>
                    <a:pt x="6265" y="1698"/>
                    <a:pt x="7025" y="938"/>
                    <a:pt x="7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0"/>
            <p:cNvSpPr/>
            <p:nvPr/>
          </p:nvSpPr>
          <p:spPr>
            <a:xfrm>
              <a:off x="3109650" y="3056050"/>
              <a:ext cx="154675" cy="35125"/>
            </a:xfrm>
            <a:custGeom>
              <a:rect b="b" l="l" r="r" t="t"/>
              <a:pathLst>
                <a:path extrusionOk="0" h="1405" w="6187">
                  <a:moveTo>
                    <a:pt x="0" y="0"/>
                  </a:moveTo>
                  <a:lnTo>
                    <a:pt x="0" y="769"/>
                  </a:lnTo>
                  <a:lnTo>
                    <a:pt x="4787" y="769"/>
                  </a:lnTo>
                  <a:cubicBezTo>
                    <a:pt x="5133" y="769"/>
                    <a:pt x="5418" y="1054"/>
                    <a:pt x="5418" y="1404"/>
                  </a:cubicBezTo>
                  <a:lnTo>
                    <a:pt x="6187" y="1404"/>
                  </a:lnTo>
                  <a:cubicBezTo>
                    <a:pt x="6187" y="631"/>
                    <a:pt x="5560" y="0"/>
                    <a:pt x="47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70"/>
          <p:cNvGrpSpPr/>
          <p:nvPr/>
        </p:nvGrpSpPr>
        <p:grpSpPr>
          <a:xfrm>
            <a:off x="3279117" y="4184350"/>
            <a:ext cx="327075" cy="327500"/>
            <a:chOff x="3025400" y="4184350"/>
            <a:chExt cx="327075" cy="327500"/>
          </a:xfrm>
        </p:grpSpPr>
        <p:sp>
          <p:nvSpPr>
            <p:cNvPr id="1813" name="Google Shape;1813;p70"/>
            <p:cNvSpPr/>
            <p:nvPr/>
          </p:nvSpPr>
          <p:spPr>
            <a:xfrm>
              <a:off x="3025400" y="4184350"/>
              <a:ext cx="326850" cy="210000"/>
            </a:xfrm>
            <a:custGeom>
              <a:rect b="b" l="l" r="r" t="t"/>
              <a:pathLst>
                <a:path extrusionOk="0" h="8400" w="13074">
                  <a:moveTo>
                    <a:pt x="1150" y="1"/>
                  </a:moveTo>
                  <a:cubicBezTo>
                    <a:pt x="515" y="1"/>
                    <a:pt x="1" y="515"/>
                    <a:pt x="1" y="1150"/>
                  </a:cubicBezTo>
                  <a:cubicBezTo>
                    <a:pt x="1" y="1785"/>
                    <a:pt x="515" y="2299"/>
                    <a:pt x="1150" y="2299"/>
                  </a:cubicBezTo>
                  <a:lnTo>
                    <a:pt x="2839" y="2299"/>
                  </a:lnTo>
                  <a:cubicBezTo>
                    <a:pt x="2904" y="3142"/>
                    <a:pt x="3608" y="3807"/>
                    <a:pt x="4468" y="3807"/>
                  </a:cubicBezTo>
                  <a:lnTo>
                    <a:pt x="4623" y="3807"/>
                  </a:lnTo>
                  <a:lnTo>
                    <a:pt x="4623" y="8399"/>
                  </a:lnTo>
                  <a:cubicBezTo>
                    <a:pt x="4658" y="8378"/>
                    <a:pt x="4692" y="8356"/>
                    <a:pt x="4727" y="8330"/>
                  </a:cubicBezTo>
                  <a:lnTo>
                    <a:pt x="5613" y="7617"/>
                  </a:lnTo>
                  <a:cubicBezTo>
                    <a:pt x="5777" y="7488"/>
                    <a:pt x="5962" y="7393"/>
                    <a:pt x="6153" y="7341"/>
                  </a:cubicBezTo>
                  <a:lnTo>
                    <a:pt x="6153" y="3038"/>
                  </a:lnTo>
                  <a:lnTo>
                    <a:pt x="6922" y="3038"/>
                  </a:lnTo>
                  <a:lnTo>
                    <a:pt x="6922" y="7336"/>
                  </a:lnTo>
                  <a:cubicBezTo>
                    <a:pt x="7120" y="7388"/>
                    <a:pt x="7310" y="7483"/>
                    <a:pt x="7479" y="7617"/>
                  </a:cubicBezTo>
                  <a:lnTo>
                    <a:pt x="8369" y="8330"/>
                  </a:lnTo>
                  <a:cubicBezTo>
                    <a:pt x="8395" y="8352"/>
                    <a:pt x="8425" y="8369"/>
                    <a:pt x="8451" y="8386"/>
                  </a:cubicBezTo>
                  <a:lnTo>
                    <a:pt x="8451" y="3807"/>
                  </a:lnTo>
                  <a:lnTo>
                    <a:pt x="8606" y="3807"/>
                  </a:lnTo>
                  <a:cubicBezTo>
                    <a:pt x="9466" y="3807"/>
                    <a:pt x="10170" y="3142"/>
                    <a:pt x="10235" y="2299"/>
                  </a:cubicBezTo>
                  <a:lnTo>
                    <a:pt x="11924" y="2299"/>
                  </a:lnTo>
                  <a:cubicBezTo>
                    <a:pt x="12559" y="2299"/>
                    <a:pt x="13074" y="1785"/>
                    <a:pt x="13074" y="1150"/>
                  </a:cubicBezTo>
                  <a:cubicBezTo>
                    <a:pt x="13074" y="515"/>
                    <a:pt x="12559" y="1"/>
                    <a:pt x="119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0"/>
            <p:cNvSpPr/>
            <p:nvPr/>
          </p:nvSpPr>
          <p:spPr>
            <a:xfrm>
              <a:off x="3025625" y="4385725"/>
              <a:ext cx="326850" cy="82000"/>
            </a:xfrm>
            <a:custGeom>
              <a:rect b="b" l="l" r="r" t="t"/>
              <a:pathLst>
                <a:path extrusionOk="0" h="3280" w="13074">
                  <a:moveTo>
                    <a:pt x="1988" y="1"/>
                  </a:moveTo>
                  <a:cubicBezTo>
                    <a:pt x="1828" y="1"/>
                    <a:pt x="1668" y="55"/>
                    <a:pt x="1534" y="163"/>
                  </a:cubicBezTo>
                  <a:lnTo>
                    <a:pt x="0" y="1390"/>
                  </a:lnTo>
                  <a:lnTo>
                    <a:pt x="0" y="3247"/>
                  </a:lnTo>
                  <a:lnTo>
                    <a:pt x="1054" y="2405"/>
                  </a:lnTo>
                  <a:cubicBezTo>
                    <a:pt x="1329" y="2185"/>
                    <a:pt x="1658" y="2074"/>
                    <a:pt x="1988" y="2074"/>
                  </a:cubicBezTo>
                  <a:cubicBezTo>
                    <a:pt x="2317" y="2074"/>
                    <a:pt x="2646" y="2185"/>
                    <a:pt x="2921" y="2405"/>
                  </a:cubicBezTo>
                  <a:lnTo>
                    <a:pt x="3806" y="3118"/>
                  </a:lnTo>
                  <a:cubicBezTo>
                    <a:pt x="3940" y="3226"/>
                    <a:pt x="4101" y="3280"/>
                    <a:pt x="4262" y="3280"/>
                  </a:cubicBezTo>
                  <a:cubicBezTo>
                    <a:pt x="4423" y="3280"/>
                    <a:pt x="4584" y="3226"/>
                    <a:pt x="4718" y="3118"/>
                  </a:cubicBezTo>
                  <a:lnTo>
                    <a:pt x="5604" y="2405"/>
                  </a:lnTo>
                  <a:cubicBezTo>
                    <a:pt x="5878" y="2185"/>
                    <a:pt x="6207" y="2074"/>
                    <a:pt x="6537" y="2074"/>
                  </a:cubicBezTo>
                  <a:cubicBezTo>
                    <a:pt x="6866" y="2074"/>
                    <a:pt x="7196" y="2185"/>
                    <a:pt x="7470" y="2405"/>
                  </a:cubicBezTo>
                  <a:lnTo>
                    <a:pt x="8360" y="3118"/>
                  </a:lnTo>
                  <a:cubicBezTo>
                    <a:pt x="8494" y="3226"/>
                    <a:pt x="8654" y="3280"/>
                    <a:pt x="8813" y="3280"/>
                  </a:cubicBezTo>
                  <a:cubicBezTo>
                    <a:pt x="8973" y="3280"/>
                    <a:pt x="9133" y="3226"/>
                    <a:pt x="9267" y="3118"/>
                  </a:cubicBezTo>
                  <a:lnTo>
                    <a:pt x="10157" y="2405"/>
                  </a:lnTo>
                  <a:cubicBezTo>
                    <a:pt x="10431" y="2185"/>
                    <a:pt x="10761" y="2074"/>
                    <a:pt x="11090" y="2074"/>
                  </a:cubicBezTo>
                  <a:cubicBezTo>
                    <a:pt x="11420" y="2074"/>
                    <a:pt x="11749" y="2185"/>
                    <a:pt x="12023" y="2405"/>
                  </a:cubicBezTo>
                  <a:lnTo>
                    <a:pt x="13073" y="3247"/>
                  </a:lnTo>
                  <a:lnTo>
                    <a:pt x="13073" y="1390"/>
                  </a:lnTo>
                  <a:lnTo>
                    <a:pt x="11544" y="163"/>
                  </a:lnTo>
                  <a:cubicBezTo>
                    <a:pt x="11410" y="55"/>
                    <a:pt x="11250" y="1"/>
                    <a:pt x="11090" y="1"/>
                  </a:cubicBezTo>
                  <a:cubicBezTo>
                    <a:pt x="10930" y="1"/>
                    <a:pt x="10770" y="55"/>
                    <a:pt x="10637" y="163"/>
                  </a:cubicBezTo>
                  <a:lnTo>
                    <a:pt x="9747" y="871"/>
                  </a:lnTo>
                  <a:cubicBezTo>
                    <a:pt x="9472" y="1092"/>
                    <a:pt x="9143" y="1202"/>
                    <a:pt x="8813" y="1202"/>
                  </a:cubicBezTo>
                  <a:cubicBezTo>
                    <a:pt x="8484" y="1202"/>
                    <a:pt x="8155" y="1092"/>
                    <a:pt x="7880" y="871"/>
                  </a:cubicBezTo>
                  <a:lnTo>
                    <a:pt x="6995" y="163"/>
                  </a:lnTo>
                  <a:cubicBezTo>
                    <a:pt x="6861" y="55"/>
                    <a:pt x="6700" y="1"/>
                    <a:pt x="6539" y="1"/>
                  </a:cubicBezTo>
                  <a:cubicBezTo>
                    <a:pt x="6378" y="1"/>
                    <a:pt x="6217" y="55"/>
                    <a:pt x="6083" y="163"/>
                  </a:cubicBezTo>
                  <a:lnTo>
                    <a:pt x="5197" y="871"/>
                  </a:lnTo>
                  <a:cubicBezTo>
                    <a:pt x="4921" y="1092"/>
                    <a:pt x="4592" y="1202"/>
                    <a:pt x="4263" y="1202"/>
                  </a:cubicBezTo>
                  <a:cubicBezTo>
                    <a:pt x="3934" y="1202"/>
                    <a:pt x="3605" y="1092"/>
                    <a:pt x="3331" y="871"/>
                  </a:cubicBezTo>
                  <a:lnTo>
                    <a:pt x="2441" y="163"/>
                  </a:lnTo>
                  <a:cubicBezTo>
                    <a:pt x="2307" y="55"/>
                    <a:pt x="2147" y="1"/>
                    <a:pt x="19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0"/>
            <p:cNvSpPr/>
            <p:nvPr/>
          </p:nvSpPr>
          <p:spPr>
            <a:xfrm>
              <a:off x="3025625" y="4456800"/>
              <a:ext cx="326850" cy="55050"/>
            </a:xfrm>
            <a:custGeom>
              <a:rect b="b" l="l" r="r" t="t"/>
              <a:pathLst>
                <a:path extrusionOk="0" h="2202" w="13074">
                  <a:moveTo>
                    <a:pt x="1985" y="0"/>
                  </a:moveTo>
                  <a:cubicBezTo>
                    <a:pt x="1824" y="0"/>
                    <a:pt x="1664" y="54"/>
                    <a:pt x="1530" y="162"/>
                  </a:cubicBezTo>
                  <a:lnTo>
                    <a:pt x="0" y="1389"/>
                  </a:lnTo>
                  <a:lnTo>
                    <a:pt x="0" y="2201"/>
                  </a:lnTo>
                  <a:lnTo>
                    <a:pt x="13073" y="2201"/>
                  </a:lnTo>
                  <a:lnTo>
                    <a:pt x="13073" y="1389"/>
                  </a:lnTo>
                  <a:lnTo>
                    <a:pt x="11539" y="162"/>
                  </a:lnTo>
                  <a:cubicBezTo>
                    <a:pt x="11406" y="54"/>
                    <a:pt x="11246" y="0"/>
                    <a:pt x="11086" y="0"/>
                  </a:cubicBezTo>
                  <a:cubicBezTo>
                    <a:pt x="10926" y="0"/>
                    <a:pt x="10766" y="54"/>
                    <a:pt x="10632" y="162"/>
                  </a:cubicBezTo>
                  <a:lnTo>
                    <a:pt x="9747" y="871"/>
                  </a:lnTo>
                  <a:cubicBezTo>
                    <a:pt x="9470" y="1091"/>
                    <a:pt x="9141" y="1201"/>
                    <a:pt x="8812" y="1201"/>
                  </a:cubicBezTo>
                  <a:cubicBezTo>
                    <a:pt x="8483" y="1201"/>
                    <a:pt x="8155" y="1091"/>
                    <a:pt x="7880" y="871"/>
                  </a:cubicBezTo>
                  <a:lnTo>
                    <a:pt x="6990" y="162"/>
                  </a:lnTo>
                  <a:cubicBezTo>
                    <a:pt x="6856" y="54"/>
                    <a:pt x="6697" y="0"/>
                    <a:pt x="6537" y="0"/>
                  </a:cubicBezTo>
                  <a:cubicBezTo>
                    <a:pt x="6377" y="0"/>
                    <a:pt x="6217" y="54"/>
                    <a:pt x="6083" y="162"/>
                  </a:cubicBezTo>
                  <a:lnTo>
                    <a:pt x="5193" y="871"/>
                  </a:lnTo>
                  <a:cubicBezTo>
                    <a:pt x="4919" y="1091"/>
                    <a:pt x="4589" y="1201"/>
                    <a:pt x="4260" y="1201"/>
                  </a:cubicBezTo>
                  <a:cubicBezTo>
                    <a:pt x="3931" y="1201"/>
                    <a:pt x="3601" y="1091"/>
                    <a:pt x="3327" y="871"/>
                  </a:cubicBezTo>
                  <a:lnTo>
                    <a:pt x="2441" y="162"/>
                  </a:lnTo>
                  <a:cubicBezTo>
                    <a:pt x="2307" y="54"/>
                    <a:pt x="2146" y="0"/>
                    <a:pt x="19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 name="Google Shape;1816;p70"/>
          <p:cNvGrpSpPr/>
          <p:nvPr/>
        </p:nvGrpSpPr>
        <p:grpSpPr>
          <a:xfrm>
            <a:off x="3278904" y="1199400"/>
            <a:ext cx="327500" cy="327500"/>
            <a:chOff x="3025075" y="1199550"/>
            <a:chExt cx="327500" cy="327500"/>
          </a:xfrm>
        </p:grpSpPr>
        <p:sp>
          <p:nvSpPr>
            <p:cNvPr id="1817" name="Google Shape;1817;p70"/>
            <p:cNvSpPr/>
            <p:nvPr/>
          </p:nvSpPr>
          <p:spPr>
            <a:xfrm>
              <a:off x="3177900" y="1228500"/>
              <a:ext cx="21850" cy="145525"/>
            </a:xfrm>
            <a:custGeom>
              <a:rect b="b" l="l" r="r" t="t"/>
              <a:pathLst>
                <a:path extrusionOk="0" h="5821" w="874">
                  <a:moveTo>
                    <a:pt x="437" y="1"/>
                  </a:moveTo>
                  <a:cubicBezTo>
                    <a:pt x="195" y="1"/>
                    <a:pt x="1" y="195"/>
                    <a:pt x="1" y="433"/>
                  </a:cubicBezTo>
                  <a:lnTo>
                    <a:pt x="1" y="5384"/>
                  </a:lnTo>
                  <a:cubicBezTo>
                    <a:pt x="1" y="5626"/>
                    <a:pt x="195" y="5820"/>
                    <a:pt x="437" y="5820"/>
                  </a:cubicBezTo>
                  <a:cubicBezTo>
                    <a:pt x="675" y="5820"/>
                    <a:pt x="873" y="5621"/>
                    <a:pt x="873" y="5384"/>
                  </a:cubicBezTo>
                  <a:lnTo>
                    <a:pt x="873" y="433"/>
                  </a:lnTo>
                  <a:cubicBezTo>
                    <a:pt x="873" y="195"/>
                    <a:pt x="675" y="1"/>
                    <a:pt x="4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0"/>
            <p:cNvSpPr/>
            <p:nvPr/>
          </p:nvSpPr>
          <p:spPr>
            <a:xfrm>
              <a:off x="3096050" y="1228500"/>
              <a:ext cx="21725" cy="145525"/>
            </a:xfrm>
            <a:custGeom>
              <a:rect b="b" l="l" r="r" t="t"/>
              <a:pathLst>
                <a:path extrusionOk="0" h="5821" w="869">
                  <a:moveTo>
                    <a:pt x="432" y="1"/>
                  </a:moveTo>
                  <a:cubicBezTo>
                    <a:pt x="194" y="1"/>
                    <a:pt x="0" y="195"/>
                    <a:pt x="0" y="433"/>
                  </a:cubicBezTo>
                  <a:lnTo>
                    <a:pt x="0" y="5384"/>
                  </a:lnTo>
                  <a:cubicBezTo>
                    <a:pt x="0" y="5626"/>
                    <a:pt x="194" y="5820"/>
                    <a:pt x="432" y="5820"/>
                  </a:cubicBezTo>
                  <a:cubicBezTo>
                    <a:pt x="674" y="5820"/>
                    <a:pt x="868" y="5621"/>
                    <a:pt x="868" y="5384"/>
                  </a:cubicBezTo>
                  <a:lnTo>
                    <a:pt x="868" y="433"/>
                  </a:lnTo>
                  <a:cubicBezTo>
                    <a:pt x="868" y="195"/>
                    <a:pt x="674" y="1"/>
                    <a:pt x="4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0"/>
            <p:cNvSpPr/>
            <p:nvPr/>
          </p:nvSpPr>
          <p:spPr>
            <a:xfrm>
              <a:off x="3218850" y="1228500"/>
              <a:ext cx="21825" cy="145525"/>
            </a:xfrm>
            <a:custGeom>
              <a:rect b="b" l="l" r="r" t="t"/>
              <a:pathLst>
                <a:path extrusionOk="0" h="5821" w="873">
                  <a:moveTo>
                    <a:pt x="436" y="1"/>
                  </a:moveTo>
                  <a:cubicBezTo>
                    <a:pt x="194" y="1"/>
                    <a:pt x="0" y="195"/>
                    <a:pt x="0" y="433"/>
                  </a:cubicBezTo>
                  <a:lnTo>
                    <a:pt x="0" y="5384"/>
                  </a:lnTo>
                  <a:cubicBezTo>
                    <a:pt x="0" y="5626"/>
                    <a:pt x="199" y="5820"/>
                    <a:pt x="436" y="5820"/>
                  </a:cubicBezTo>
                  <a:cubicBezTo>
                    <a:pt x="678" y="5820"/>
                    <a:pt x="873" y="5621"/>
                    <a:pt x="873" y="5384"/>
                  </a:cubicBezTo>
                  <a:lnTo>
                    <a:pt x="873" y="433"/>
                  </a:lnTo>
                  <a:cubicBezTo>
                    <a:pt x="873" y="195"/>
                    <a:pt x="678" y="1"/>
                    <a:pt x="4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0"/>
            <p:cNvSpPr/>
            <p:nvPr/>
          </p:nvSpPr>
          <p:spPr>
            <a:xfrm>
              <a:off x="3259775" y="1228500"/>
              <a:ext cx="21850" cy="145525"/>
            </a:xfrm>
            <a:custGeom>
              <a:rect b="b" l="l" r="r" t="t"/>
              <a:pathLst>
                <a:path extrusionOk="0" h="5821" w="874">
                  <a:moveTo>
                    <a:pt x="437" y="1"/>
                  </a:moveTo>
                  <a:cubicBezTo>
                    <a:pt x="199" y="1"/>
                    <a:pt x="0" y="195"/>
                    <a:pt x="0" y="433"/>
                  </a:cubicBezTo>
                  <a:lnTo>
                    <a:pt x="0" y="5384"/>
                  </a:lnTo>
                  <a:cubicBezTo>
                    <a:pt x="0" y="5626"/>
                    <a:pt x="199" y="5820"/>
                    <a:pt x="437" y="5820"/>
                  </a:cubicBezTo>
                  <a:cubicBezTo>
                    <a:pt x="679" y="5820"/>
                    <a:pt x="873" y="5621"/>
                    <a:pt x="873" y="5384"/>
                  </a:cubicBezTo>
                  <a:lnTo>
                    <a:pt x="873" y="433"/>
                  </a:lnTo>
                  <a:cubicBezTo>
                    <a:pt x="873" y="195"/>
                    <a:pt x="679" y="1"/>
                    <a:pt x="4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0"/>
            <p:cNvSpPr/>
            <p:nvPr/>
          </p:nvSpPr>
          <p:spPr>
            <a:xfrm>
              <a:off x="3138700" y="1505325"/>
              <a:ext cx="18275" cy="21725"/>
            </a:xfrm>
            <a:custGeom>
              <a:rect b="b" l="l" r="r" t="t"/>
              <a:pathLst>
                <a:path extrusionOk="0" h="869" w="731">
                  <a:moveTo>
                    <a:pt x="1" y="0"/>
                  </a:moveTo>
                  <a:lnTo>
                    <a:pt x="143" y="869"/>
                  </a:lnTo>
                  <a:lnTo>
                    <a:pt x="588" y="869"/>
                  </a:lnTo>
                  <a:lnTo>
                    <a:pt x="7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0"/>
            <p:cNvSpPr/>
            <p:nvPr/>
          </p:nvSpPr>
          <p:spPr>
            <a:xfrm>
              <a:off x="3136975" y="1464275"/>
              <a:ext cx="21725" cy="21850"/>
            </a:xfrm>
            <a:custGeom>
              <a:rect b="b" l="l" r="r" t="t"/>
              <a:pathLst>
                <a:path extrusionOk="0" h="874" w="869">
                  <a:moveTo>
                    <a:pt x="0" y="1"/>
                  </a:moveTo>
                  <a:lnTo>
                    <a:pt x="0" y="873"/>
                  </a:lnTo>
                  <a:lnTo>
                    <a:pt x="869" y="873"/>
                  </a:lnTo>
                  <a:lnTo>
                    <a:pt x="8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0"/>
            <p:cNvSpPr/>
            <p:nvPr/>
          </p:nvSpPr>
          <p:spPr>
            <a:xfrm>
              <a:off x="3136975" y="1228500"/>
              <a:ext cx="21725" cy="216675"/>
            </a:xfrm>
            <a:custGeom>
              <a:rect b="b" l="l" r="r" t="t"/>
              <a:pathLst>
                <a:path extrusionOk="0" h="8667" w="869">
                  <a:moveTo>
                    <a:pt x="437" y="1"/>
                  </a:moveTo>
                  <a:cubicBezTo>
                    <a:pt x="195" y="1"/>
                    <a:pt x="0" y="195"/>
                    <a:pt x="0" y="433"/>
                  </a:cubicBezTo>
                  <a:lnTo>
                    <a:pt x="0" y="8667"/>
                  </a:lnTo>
                  <a:lnTo>
                    <a:pt x="869" y="8667"/>
                  </a:lnTo>
                  <a:lnTo>
                    <a:pt x="869" y="433"/>
                  </a:lnTo>
                  <a:cubicBezTo>
                    <a:pt x="869" y="195"/>
                    <a:pt x="674" y="1"/>
                    <a:pt x="4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0"/>
            <p:cNvSpPr/>
            <p:nvPr/>
          </p:nvSpPr>
          <p:spPr>
            <a:xfrm>
              <a:off x="3300825" y="1199550"/>
              <a:ext cx="51750" cy="212375"/>
            </a:xfrm>
            <a:custGeom>
              <a:rect b="b" l="l" r="r" t="t"/>
              <a:pathLst>
                <a:path extrusionOk="0" h="8495" w="2070">
                  <a:moveTo>
                    <a:pt x="0" y="1"/>
                  </a:moveTo>
                  <a:lnTo>
                    <a:pt x="0" y="8494"/>
                  </a:lnTo>
                  <a:lnTo>
                    <a:pt x="765" y="8494"/>
                  </a:lnTo>
                  <a:lnTo>
                    <a:pt x="765" y="6179"/>
                  </a:lnTo>
                  <a:lnTo>
                    <a:pt x="2069" y="6179"/>
                  </a:lnTo>
                  <a:lnTo>
                    <a:pt x="2069" y="2317"/>
                  </a:lnTo>
                  <a:lnTo>
                    <a:pt x="765" y="2317"/>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0"/>
            <p:cNvSpPr/>
            <p:nvPr/>
          </p:nvSpPr>
          <p:spPr>
            <a:xfrm>
              <a:off x="3025075" y="1199550"/>
              <a:ext cx="51775" cy="212375"/>
            </a:xfrm>
            <a:custGeom>
              <a:rect b="b" l="l" r="r" t="t"/>
              <a:pathLst>
                <a:path extrusionOk="0" h="8495" w="2071">
                  <a:moveTo>
                    <a:pt x="1301" y="1"/>
                  </a:moveTo>
                  <a:lnTo>
                    <a:pt x="1301" y="2317"/>
                  </a:lnTo>
                  <a:lnTo>
                    <a:pt x="1" y="2317"/>
                  </a:lnTo>
                  <a:lnTo>
                    <a:pt x="1" y="6179"/>
                  </a:lnTo>
                  <a:lnTo>
                    <a:pt x="1301" y="6179"/>
                  </a:lnTo>
                  <a:lnTo>
                    <a:pt x="1301" y="8494"/>
                  </a:lnTo>
                  <a:lnTo>
                    <a:pt x="2070" y="8494"/>
                  </a:lnTo>
                  <a:lnTo>
                    <a:pt x="20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70"/>
          <p:cNvGrpSpPr/>
          <p:nvPr/>
        </p:nvGrpSpPr>
        <p:grpSpPr>
          <a:xfrm>
            <a:off x="3278904" y="1934541"/>
            <a:ext cx="327500" cy="327475"/>
            <a:chOff x="3025075" y="2006250"/>
            <a:chExt cx="327500" cy="327475"/>
          </a:xfrm>
        </p:grpSpPr>
        <p:sp>
          <p:nvSpPr>
            <p:cNvPr id="1827" name="Google Shape;1827;p70"/>
            <p:cNvSpPr/>
            <p:nvPr/>
          </p:nvSpPr>
          <p:spPr>
            <a:xfrm>
              <a:off x="3136425" y="2006250"/>
              <a:ext cx="115825" cy="144300"/>
            </a:xfrm>
            <a:custGeom>
              <a:rect b="b" l="l" r="r" t="t"/>
              <a:pathLst>
                <a:path extrusionOk="0" h="5772" w="4633">
                  <a:moveTo>
                    <a:pt x="934" y="0"/>
                  </a:moveTo>
                  <a:lnTo>
                    <a:pt x="1" y="4688"/>
                  </a:lnTo>
                  <a:lnTo>
                    <a:pt x="1297" y="4670"/>
                  </a:lnTo>
                  <a:lnTo>
                    <a:pt x="1202" y="5677"/>
                  </a:lnTo>
                  <a:cubicBezTo>
                    <a:pt x="1487" y="5599"/>
                    <a:pt x="1785" y="5556"/>
                    <a:pt x="2096" y="5556"/>
                  </a:cubicBezTo>
                  <a:cubicBezTo>
                    <a:pt x="2511" y="5556"/>
                    <a:pt x="2908" y="5634"/>
                    <a:pt x="3275" y="5772"/>
                  </a:cubicBezTo>
                  <a:lnTo>
                    <a:pt x="4632" y="2432"/>
                  </a:lnTo>
                  <a:lnTo>
                    <a:pt x="3180" y="2432"/>
                  </a:lnTo>
                  <a:lnTo>
                    <a:pt x="41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0"/>
            <p:cNvSpPr/>
            <p:nvPr/>
          </p:nvSpPr>
          <p:spPr>
            <a:xfrm>
              <a:off x="3284300" y="2273875"/>
              <a:ext cx="19250" cy="59850"/>
            </a:xfrm>
            <a:custGeom>
              <a:rect b="b" l="l" r="r" t="t"/>
              <a:pathLst>
                <a:path extrusionOk="0" h="2394" w="770">
                  <a:moveTo>
                    <a:pt x="0" y="1"/>
                  </a:moveTo>
                  <a:lnTo>
                    <a:pt x="0" y="2394"/>
                  </a:lnTo>
                  <a:lnTo>
                    <a:pt x="769" y="2394"/>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0"/>
            <p:cNvSpPr/>
            <p:nvPr/>
          </p:nvSpPr>
          <p:spPr>
            <a:xfrm>
              <a:off x="3179200" y="2293100"/>
              <a:ext cx="19150" cy="40625"/>
            </a:xfrm>
            <a:custGeom>
              <a:rect b="b" l="l" r="r" t="t"/>
              <a:pathLst>
                <a:path extrusionOk="0" h="1625" w="766">
                  <a:moveTo>
                    <a:pt x="1" y="1"/>
                  </a:moveTo>
                  <a:lnTo>
                    <a:pt x="1" y="1625"/>
                  </a:lnTo>
                  <a:lnTo>
                    <a:pt x="765" y="1625"/>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0"/>
            <p:cNvSpPr/>
            <p:nvPr/>
          </p:nvSpPr>
          <p:spPr>
            <a:xfrm>
              <a:off x="3074125" y="2273875"/>
              <a:ext cx="19250" cy="59850"/>
            </a:xfrm>
            <a:custGeom>
              <a:rect b="b" l="l" r="r" t="t"/>
              <a:pathLst>
                <a:path extrusionOk="0" h="2394" w="770">
                  <a:moveTo>
                    <a:pt x="0" y="1"/>
                  </a:moveTo>
                  <a:lnTo>
                    <a:pt x="0" y="2394"/>
                  </a:lnTo>
                  <a:lnTo>
                    <a:pt x="769" y="2394"/>
                  </a:lnTo>
                  <a:lnTo>
                    <a:pt x="7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0"/>
            <p:cNvSpPr/>
            <p:nvPr/>
          </p:nvSpPr>
          <p:spPr>
            <a:xfrm>
              <a:off x="3235250" y="2114150"/>
              <a:ext cx="117325" cy="159750"/>
            </a:xfrm>
            <a:custGeom>
              <a:rect b="b" l="l" r="r" t="t"/>
              <a:pathLst>
                <a:path extrusionOk="0" h="6390" w="4693">
                  <a:moveTo>
                    <a:pt x="2347" y="0"/>
                  </a:moveTo>
                  <a:lnTo>
                    <a:pt x="917" y="1300"/>
                  </a:lnTo>
                  <a:cubicBezTo>
                    <a:pt x="333" y="1827"/>
                    <a:pt x="1" y="2583"/>
                    <a:pt x="1" y="3370"/>
                  </a:cubicBezTo>
                  <a:cubicBezTo>
                    <a:pt x="1" y="4156"/>
                    <a:pt x="333" y="4908"/>
                    <a:pt x="917" y="5439"/>
                  </a:cubicBezTo>
                  <a:lnTo>
                    <a:pt x="912" y="5439"/>
                  </a:lnTo>
                  <a:lnTo>
                    <a:pt x="1962" y="6390"/>
                  </a:lnTo>
                  <a:lnTo>
                    <a:pt x="1962" y="5106"/>
                  </a:lnTo>
                  <a:lnTo>
                    <a:pt x="878" y="4117"/>
                  </a:lnTo>
                  <a:lnTo>
                    <a:pt x="1400" y="3551"/>
                  </a:lnTo>
                  <a:lnTo>
                    <a:pt x="1962" y="4065"/>
                  </a:lnTo>
                  <a:lnTo>
                    <a:pt x="1962" y="2294"/>
                  </a:lnTo>
                  <a:lnTo>
                    <a:pt x="2731" y="2294"/>
                  </a:lnTo>
                  <a:lnTo>
                    <a:pt x="2731" y="4065"/>
                  </a:lnTo>
                  <a:lnTo>
                    <a:pt x="3293" y="3547"/>
                  </a:lnTo>
                  <a:lnTo>
                    <a:pt x="3811" y="4113"/>
                  </a:lnTo>
                  <a:lnTo>
                    <a:pt x="2731" y="5106"/>
                  </a:lnTo>
                  <a:lnTo>
                    <a:pt x="2731" y="6390"/>
                  </a:lnTo>
                  <a:lnTo>
                    <a:pt x="3777" y="5439"/>
                  </a:lnTo>
                  <a:cubicBezTo>
                    <a:pt x="4360" y="4908"/>
                    <a:pt x="4692" y="4156"/>
                    <a:pt x="4692" y="3370"/>
                  </a:cubicBezTo>
                  <a:cubicBezTo>
                    <a:pt x="4692" y="2583"/>
                    <a:pt x="4360" y="1827"/>
                    <a:pt x="3777" y="1300"/>
                  </a:cubicBezTo>
                  <a:lnTo>
                    <a:pt x="23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0"/>
            <p:cNvSpPr/>
            <p:nvPr/>
          </p:nvSpPr>
          <p:spPr>
            <a:xfrm>
              <a:off x="3025075" y="2114150"/>
              <a:ext cx="117325" cy="159750"/>
            </a:xfrm>
            <a:custGeom>
              <a:rect b="b" l="l" r="r" t="t"/>
              <a:pathLst>
                <a:path extrusionOk="0" h="6390" w="4693">
                  <a:moveTo>
                    <a:pt x="2347" y="0"/>
                  </a:moveTo>
                  <a:lnTo>
                    <a:pt x="917" y="1300"/>
                  </a:lnTo>
                  <a:cubicBezTo>
                    <a:pt x="333" y="1827"/>
                    <a:pt x="1" y="2583"/>
                    <a:pt x="1" y="3370"/>
                  </a:cubicBezTo>
                  <a:cubicBezTo>
                    <a:pt x="1" y="4156"/>
                    <a:pt x="333" y="4908"/>
                    <a:pt x="917" y="5439"/>
                  </a:cubicBezTo>
                  <a:lnTo>
                    <a:pt x="1962" y="6390"/>
                  </a:lnTo>
                  <a:lnTo>
                    <a:pt x="1962" y="5106"/>
                  </a:lnTo>
                  <a:lnTo>
                    <a:pt x="882" y="4117"/>
                  </a:lnTo>
                  <a:lnTo>
                    <a:pt x="1400" y="3551"/>
                  </a:lnTo>
                  <a:lnTo>
                    <a:pt x="1962" y="4065"/>
                  </a:lnTo>
                  <a:lnTo>
                    <a:pt x="1962" y="2294"/>
                  </a:lnTo>
                  <a:lnTo>
                    <a:pt x="2731" y="2294"/>
                  </a:lnTo>
                  <a:lnTo>
                    <a:pt x="2731" y="4065"/>
                  </a:lnTo>
                  <a:lnTo>
                    <a:pt x="3293" y="3551"/>
                  </a:lnTo>
                  <a:lnTo>
                    <a:pt x="3811" y="4117"/>
                  </a:lnTo>
                  <a:lnTo>
                    <a:pt x="2731" y="5106"/>
                  </a:lnTo>
                  <a:lnTo>
                    <a:pt x="2731" y="6390"/>
                  </a:lnTo>
                  <a:lnTo>
                    <a:pt x="3777" y="5439"/>
                  </a:lnTo>
                  <a:cubicBezTo>
                    <a:pt x="4360" y="4908"/>
                    <a:pt x="4692" y="4156"/>
                    <a:pt x="4692" y="3370"/>
                  </a:cubicBezTo>
                  <a:cubicBezTo>
                    <a:pt x="4692" y="2583"/>
                    <a:pt x="4360" y="1827"/>
                    <a:pt x="3777" y="1300"/>
                  </a:cubicBezTo>
                  <a:lnTo>
                    <a:pt x="23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0"/>
            <p:cNvSpPr/>
            <p:nvPr/>
          </p:nvSpPr>
          <p:spPr>
            <a:xfrm>
              <a:off x="3133725" y="2164350"/>
              <a:ext cx="110100" cy="128775"/>
            </a:xfrm>
            <a:custGeom>
              <a:rect b="b" l="l" r="r" t="t"/>
              <a:pathLst>
                <a:path extrusionOk="0" h="5151" w="4404">
                  <a:moveTo>
                    <a:pt x="2204" y="1"/>
                  </a:moveTo>
                  <a:cubicBezTo>
                    <a:pt x="1750" y="1"/>
                    <a:pt x="1327" y="118"/>
                    <a:pt x="960" y="321"/>
                  </a:cubicBezTo>
                  <a:cubicBezTo>
                    <a:pt x="1059" y="653"/>
                    <a:pt x="1115" y="1008"/>
                    <a:pt x="1115" y="1362"/>
                  </a:cubicBezTo>
                  <a:cubicBezTo>
                    <a:pt x="1115" y="2338"/>
                    <a:pt x="709" y="3280"/>
                    <a:pt x="1" y="3950"/>
                  </a:cubicBezTo>
                  <a:cubicBezTo>
                    <a:pt x="394" y="4580"/>
                    <a:pt x="1051" y="5034"/>
                    <a:pt x="1820" y="5151"/>
                  </a:cubicBezTo>
                  <a:lnTo>
                    <a:pt x="1820" y="3993"/>
                  </a:lnTo>
                  <a:lnTo>
                    <a:pt x="1025" y="3263"/>
                  </a:lnTo>
                  <a:lnTo>
                    <a:pt x="1543" y="2697"/>
                  </a:lnTo>
                  <a:lnTo>
                    <a:pt x="1820" y="2952"/>
                  </a:lnTo>
                  <a:lnTo>
                    <a:pt x="1820" y="2334"/>
                  </a:lnTo>
                  <a:lnTo>
                    <a:pt x="2584" y="2334"/>
                  </a:lnTo>
                  <a:lnTo>
                    <a:pt x="2584" y="2952"/>
                  </a:lnTo>
                  <a:lnTo>
                    <a:pt x="2861" y="2697"/>
                  </a:lnTo>
                  <a:lnTo>
                    <a:pt x="3379" y="3263"/>
                  </a:lnTo>
                  <a:lnTo>
                    <a:pt x="2584" y="3993"/>
                  </a:lnTo>
                  <a:lnTo>
                    <a:pt x="2584" y="5151"/>
                  </a:lnTo>
                  <a:cubicBezTo>
                    <a:pt x="3353" y="5034"/>
                    <a:pt x="4010" y="4580"/>
                    <a:pt x="4403" y="3950"/>
                  </a:cubicBezTo>
                  <a:cubicBezTo>
                    <a:pt x="3695" y="3276"/>
                    <a:pt x="3288" y="2338"/>
                    <a:pt x="3288" y="1362"/>
                  </a:cubicBezTo>
                  <a:lnTo>
                    <a:pt x="3293" y="1362"/>
                  </a:lnTo>
                  <a:cubicBezTo>
                    <a:pt x="3293" y="1008"/>
                    <a:pt x="3345" y="653"/>
                    <a:pt x="3448" y="321"/>
                  </a:cubicBezTo>
                  <a:cubicBezTo>
                    <a:pt x="3077" y="118"/>
                    <a:pt x="2653" y="1"/>
                    <a:pt x="2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70"/>
          <p:cNvGrpSpPr/>
          <p:nvPr/>
        </p:nvGrpSpPr>
        <p:grpSpPr>
          <a:xfrm>
            <a:off x="1001625" y="3449172"/>
            <a:ext cx="327600" cy="327475"/>
            <a:chOff x="1001625" y="3486875"/>
            <a:chExt cx="327600" cy="327475"/>
          </a:xfrm>
        </p:grpSpPr>
        <p:sp>
          <p:nvSpPr>
            <p:cNvPr id="1835" name="Google Shape;1835;p70"/>
            <p:cNvSpPr/>
            <p:nvPr/>
          </p:nvSpPr>
          <p:spPr>
            <a:xfrm>
              <a:off x="1144275" y="3780200"/>
              <a:ext cx="184825" cy="34150"/>
            </a:xfrm>
            <a:custGeom>
              <a:rect b="b" l="l" r="r" t="t"/>
              <a:pathLst>
                <a:path extrusionOk="0" h="1366" w="7393">
                  <a:moveTo>
                    <a:pt x="1185" y="1"/>
                  </a:moveTo>
                  <a:lnTo>
                    <a:pt x="1" y="1366"/>
                  </a:lnTo>
                  <a:lnTo>
                    <a:pt x="7393" y="1366"/>
                  </a:lnTo>
                  <a:lnTo>
                    <a:pt x="73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0"/>
            <p:cNvSpPr/>
            <p:nvPr/>
          </p:nvSpPr>
          <p:spPr>
            <a:xfrm>
              <a:off x="1016400" y="3486875"/>
              <a:ext cx="213875" cy="198200"/>
            </a:xfrm>
            <a:custGeom>
              <a:rect b="b" l="l" r="r" t="t"/>
              <a:pathLst>
                <a:path extrusionOk="0" h="7928" w="8555">
                  <a:moveTo>
                    <a:pt x="4278" y="0"/>
                  </a:moveTo>
                  <a:lnTo>
                    <a:pt x="1" y="4269"/>
                  </a:lnTo>
                  <a:lnTo>
                    <a:pt x="541" y="4813"/>
                  </a:lnTo>
                  <a:lnTo>
                    <a:pt x="990" y="4364"/>
                  </a:lnTo>
                  <a:lnTo>
                    <a:pt x="990" y="7923"/>
                  </a:lnTo>
                  <a:lnTo>
                    <a:pt x="2908" y="7923"/>
                  </a:lnTo>
                  <a:lnTo>
                    <a:pt x="2908" y="5033"/>
                  </a:lnTo>
                  <a:lnTo>
                    <a:pt x="5647" y="5033"/>
                  </a:lnTo>
                  <a:lnTo>
                    <a:pt x="5647" y="7928"/>
                  </a:lnTo>
                  <a:lnTo>
                    <a:pt x="7566" y="7928"/>
                  </a:lnTo>
                  <a:lnTo>
                    <a:pt x="7566" y="4364"/>
                  </a:lnTo>
                  <a:lnTo>
                    <a:pt x="8015" y="4813"/>
                  </a:lnTo>
                  <a:lnTo>
                    <a:pt x="8555" y="4269"/>
                  </a:lnTo>
                  <a:lnTo>
                    <a:pt x="6581" y="2299"/>
                  </a:lnTo>
                  <a:lnTo>
                    <a:pt x="6261" y="3201"/>
                  </a:lnTo>
                  <a:lnTo>
                    <a:pt x="5237" y="3119"/>
                  </a:lnTo>
                  <a:lnTo>
                    <a:pt x="4943" y="3906"/>
                  </a:lnTo>
                  <a:lnTo>
                    <a:pt x="4226" y="3638"/>
                  </a:lnTo>
                  <a:lnTo>
                    <a:pt x="4719" y="2307"/>
                  </a:lnTo>
                  <a:lnTo>
                    <a:pt x="5734" y="2389"/>
                  </a:lnTo>
                  <a:lnTo>
                    <a:pt x="5980" y="1698"/>
                  </a:lnTo>
                  <a:lnTo>
                    <a:pt x="427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0"/>
            <p:cNvSpPr/>
            <p:nvPr/>
          </p:nvSpPr>
          <p:spPr>
            <a:xfrm>
              <a:off x="1190625" y="3728250"/>
              <a:ext cx="138600" cy="32875"/>
            </a:xfrm>
            <a:custGeom>
              <a:rect b="b" l="l" r="r" t="t"/>
              <a:pathLst>
                <a:path extrusionOk="0" h="1315" w="5544">
                  <a:moveTo>
                    <a:pt x="1137" y="1"/>
                  </a:moveTo>
                  <a:lnTo>
                    <a:pt x="0" y="1314"/>
                  </a:lnTo>
                  <a:lnTo>
                    <a:pt x="5543" y="1314"/>
                  </a:lnTo>
                  <a:lnTo>
                    <a:pt x="55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0"/>
            <p:cNvSpPr/>
            <p:nvPr/>
          </p:nvSpPr>
          <p:spPr>
            <a:xfrm>
              <a:off x="1001625" y="3704175"/>
              <a:ext cx="212900" cy="32200"/>
            </a:xfrm>
            <a:custGeom>
              <a:rect b="b" l="l" r="r" t="t"/>
              <a:pathLst>
                <a:path extrusionOk="0" h="1288" w="8516">
                  <a:moveTo>
                    <a:pt x="0" y="0"/>
                  </a:moveTo>
                  <a:lnTo>
                    <a:pt x="0" y="1288"/>
                  </a:lnTo>
                  <a:lnTo>
                    <a:pt x="7400" y="1288"/>
                  </a:lnTo>
                  <a:lnTo>
                    <a:pt x="85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0"/>
            <p:cNvSpPr/>
            <p:nvPr/>
          </p:nvSpPr>
          <p:spPr>
            <a:xfrm>
              <a:off x="1108325" y="3631925"/>
              <a:ext cx="30050" cy="53150"/>
            </a:xfrm>
            <a:custGeom>
              <a:rect b="b" l="l" r="r" t="t"/>
              <a:pathLst>
                <a:path extrusionOk="0" h="2126" w="1202">
                  <a:moveTo>
                    <a:pt x="0" y="0"/>
                  </a:moveTo>
                  <a:lnTo>
                    <a:pt x="0" y="2126"/>
                  </a:lnTo>
                  <a:lnTo>
                    <a:pt x="1201" y="2126"/>
                  </a:lnTo>
                  <a:lnTo>
                    <a:pt x="12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0"/>
            <p:cNvSpPr/>
            <p:nvPr/>
          </p:nvSpPr>
          <p:spPr>
            <a:xfrm>
              <a:off x="1001625" y="3755575"/>
              <a:ext cx="168275" cy="34700"/>
            </a:xfrm>
            <a:custGeom>
              <a:rect b="b" l="l" r="r" t="t"/>
              <a:pathLst>
                <a:path extrusionOk="0" h="1388" w="6731">
                  <a:moveTo>
                    <a:pt x="0" y="1"/>
                  </a:moveTo>
                  <a:lnTo>
                    <a:pt x="0" y="1388"/>
                  </a:lnTo>
                  <a:lnTo>
                    <a:pt x="5530" y="1388"/>
                  </a:lnTo>
                  <a:lnTo>
                    <a:pt x="67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 name="Google Shape;1841;p70"/>
          <p:cNvGrpSpPr/>
          <p:nvPr/>
        </p:nvGrpSpPr>
        <p:grpSpPr>
          <a:xfrm>
            <a:off x="1036775" y="2699000"/>
            <a:ext cx="257300" cy="327600"/>
            <a:chOff x="1036500" y="2763575"/>
            <a:chExt cx="257300" cy="327600"/>
          </a:xfrm>
        </p:grpSpPr>
        <p:sp>
          <p:nvSpPr>
            <p:cNvPr id="1842" name="Google Shape;1842;p70"/>
            <p:cNvSpPr/>
            <p:nvPr/>
          </p:nvSpPr>
          <p:spPr>
            <a:xfrm>
              <a:off x="1106275" y="2973750"/>
              <a:ext cx="117625" cy="117425"/>
            </a:xfrm>
            <a:custGeom>
              <a:rect b="b" l="l" r="r" t="t"/>
              <a:pathLst>
                <a:path extrusionOk="0" h="4697" w="4705">
                  <a:moveTo>
                    <a:pt x="2735" y="1326"/>
                  </a:moveTo>
                  <a:lnTo>
                    <a:pt x="2735" y="1970"/>
                  </a:lnTo>
                  <a:lnTo>
                    <a:pt x="3379" y="1970"/>
                  </a:lnTo>
                  <a:lnTo>
                    <a:pt x="3379" y="2739"/>
                  </a:lnTo>
                  <a:lnTo>
                    <a:pt x="2735" y="2739"/>
                  </a:lnTo>
                  <a:lnTo>
                    <a:pt x="2735" y="3379"/>
                  </a:lnTo>
                  <a:lnTo>
                    <a:pt x="1970" y="3379"/>
                  </a:lnTo>
                  <a:lnTo>
                    <a:pt x="1970" y="2739"/>
                  </a:lnTo>
                  <a:lnTo>
                    <a:pt x="1327" y="2739"/>
                  </a:lnTo>
                  <a:lnTo>
                    <a:pt x="1327" y="1970"/>
                  </a:lnTo>
                  <a:lnTo>
                    <a:pt x="1970" y="1970"/>
                  </a:lnTo>
                  <a:lnTo>
                    <a:pt x="1970" y="1326"/>
                  </a:lnTo>
                  <a:close/>
                  <a:moveTo>
                    <a:pt x="0" y="0"/>
                  </a:moveTo>
                  <a:lnTo>
                    <a:pt x="0" y="4696"/>
                  </a:lnTo>
                  <a:lnTo>
                    <a:pt x="4705" y="4696"/>
                  </a:lnTo>
                  <a:lnTo>
                    <a:pt x="47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0"/>
            <p:cNvSpPr/>
            <p:nvPr/>
          </p:nvSpPr>
          <p:spPr>
            <a:xfrm>
              <a:off x="1155525" y="2901800"/>
              <a:ext cx="19125" cy="52750"/>
            </a:xfrm>
            <a:custGeom>
              <a:rect b="b" l="l" r="r" t="t"/>
              <a:pathLst>
                <a:path extrusionOk="0" h="2110" w="765">
                  <a:moveTo>
                    <a:pt x="0" y="1"/>
                  </a:moveTo>
                  <a:lnTo>
                    <a:pt x="0" y="2109"/>
                  </a:lnTo>
                  <a:lnTo>
                    <a:pt x="765" y="2109"/>
                  </a:lnTo>
                  <a:lnTo>
                    <a:pt x="7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0"/>
            <p:cNvSpPr/>
            <p:nvPr/>
          </p:nvSpPr>
          <p:spPr>
            <a:xfrm>
              <a:off x="1164050" y="2763575"/>
              <a:ext cx="2175" cy="25"/>
            </a:xfrm>
            <a:custGeom>
              <a:rect b="b" l="l" r="r" t="t"/>
              <a:pathLst>
                <a:path extrusionOk="0" h="1" w="87">
                  <a:moveTo>
                    <a:pt x="44" y="0"/>
                  </a:moveTo>
                  <a:lnTo>
                    <a:pt x="1" y="0"/>
                  </a:lnTo>
                  <a:lnTo>
                    <a:pt x="8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0"/>
            <p:cNvSpPr/>
            <p:nvPr/>
          </p:nvSpPr>
          <p:spPr>
            <a:xfrm>
              <a:off x="1036500" y="2777825"/>
              <a:ext cx="114825" cy="176725"/>
            </a:xfrm>
            <a:custGeom>
              <a:rect b="b" l="l" r="r" t="t"/>
              <a:pathLst>
                <a:path extrusionOk="0" h="7069" w="4593">
                  <a:moveTo>
                    <a:pt x="2791" y="0"/>
                  </a:moveTo>
                  <a:lnTo>
                    <a:pt x="2791" y="0"/>
                  </a:lnTo>
                  <a:cubicBezTo>
                    <a:pt x="1137" y="856"/>
                    <a:pt x="0" y="2588"/>
                    <a:pt x="0" y="4575"/>
                  </a:cubicBezTo>
                  <a:lnTo>
                    <a:pt x="0" y="4774"/>
                  </a:lnTo>
                  <a:lnTo>
                    <a:pt x="3262" y="7068"/>
                  </a:lnTo>
                  <a:lnTo>
                    <a:pt x="4593" y="7068"/>
                  </a:lnTo>
                  <a:lnTo>
                    <a:pt x="1599" y="4960"/>
                  </a:lnTo>
                  <a:cubicBezTo>
                    <a:pt x="1599" y="4701"/>
                    <a:pt x="1603" y="4446"/>
                    <a:pt x="1616" y="4191"/>
                  </a:cubicBezTo>
                  <a:cubicBezTo>
                    <a:pt x="1664" y="3357"/>
                    <a:pt x="1789" y="2562"/>
                    <a:pt x="1983" y="1849"/>
                  </a:cubicBezTo>
                  <a:cubicBezTo>
                    <a:pt x="2186" y="1106"/>
                    <a:pt x="2459" y="489"/>
                    <a:pt x="2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0"/>
            <p:cNvSpPr/>
            <p:nvPr/>
          </p:nvSpPr>
          <p:spPr>
            <a:xfrm>
              <a:off x="1178850" y="2777925"/>
              <a:ext cx="114950" cy="176625"/>
            </a:xfrm>
            <a:custGeom>
              <a:rect b="b" l="l" r="r" t="t"/>
              <a:pathLst>
                <a:path extrusionOk="0" h="7065" w="4598">
                  <a:moveTo>
                    <a:pt x="1806" y="1"/>
                  </a:moveTo>
                  <a:cubicBezTo>
                    <a:pt x="1970" y="238"/>
                    <a:pt x="2117" y="506"/>
                    <a:pt x="2251" y="809"/>
                  </a:cubicBezTo>
                  <a:cubicBezTo>
                    <a:pt x="2657" y="1729"/>
                    <a:pt x="2908" y="2908"/>
                    <a:pt x="2981" y="4187"/>
                  </a:cubicBezTo>
                  <a:cubicBezTo>
                    <a:pt x="2994" y="4442"/>
                    <a:pt x="3003" y="4697"/>
                    <a:pt x="3003" y="4956"/>
                  </a:cubicBezTo>
                  <a:lnTo>
                    <a:pt x="2999" y="4956"/>
                  </a:lnTo>
                  <a:lnTo>
                    <a:pt x="0" y="7064"/>
                  </a:lnTo>
                  <a:lnTo>
                    <a:pt x="1335" y="7064"/>
                  </a:lnTo>
                  <a:lnTo>
                    <a:pt x="4597" y="4770"/>
                  </a:lnTo>
                  <a:lnTo>
                    <a:pt x="4597" y="4571"/>
                  </a:lnTo>
                  <a:cubicBezTo>
                    <a:pt x="4597" y="2584"/>
                    <a:pt x="3461" y="856"/>
                    <a:pt x="18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0"/>
            <p:cNvSpPr/>
            <p:nvPr/>
          </p:nvSpPr>
          <p:spPr>
            <a:xfrm>
              <a:off x="1095575" y="2766375"/>
              <a:ext cx="139125" cy="135450"/>
            </a:xfrm>
            <a:custGeom>
              <a:rect b="b" l="l" r="r" t="t"/>
              <a:pathLst>
                <a:path extrusionOk="0" h="5418" w="5565">
                  <a:moveTo>
                    <a:pt x="2398" y="0"/>
                  </a:moveTo>
                  <a:cubicBezTo>
                    <a:pt x="2027" y="26"/>
                    <a:pt x="1694" y="186"/>
                    <a:pt x="1387" y="493"/>
                  </a:cubicBezTo>
                  <a:cubicBezTo>
                    <a:pt x="631" y="1249"/>
                    <a:pt x="130" y="2804"/>
                    <a:pt x="22" y="4649"/>
                  </a:cubicBezTo>
                  <a:cubicBezTo>
                    <a:pt x="9" y="4900"/>
                    <a:pt x="1" y="5154"/>
                    <a:pt x="1" y="5418"/>
                  </a:cubicBezTo>
                  <a:lnTo>
                    <a:pt x="5565" y="5418"/>
                  </a:lnTo>
                  <a:cubicBezTo>
                    <a:pt x="5565" y="5159"/>
                    <a:pt x="5561" y="4904"/>
                    <a:pt x="5543" y="4649"/>
                  </a:cubicBezTo>
                  <a:cubicBezTo>
                    <a:pt x="5474" y="3482"/>
                    <a:pt x="5241" y="2394"/>
                    <a:pt x="4878" y="1582"/>
                  </a:cubicBezTo>
                  <a:cubicBezTo>
                    <a:pt x="4571" y="882"/>
                    <a:pt x="4027" y="57"/>
                    <a:pt x="3163" y="0"/>
                  </a:cubicBezTo>
                  <a:lnTo>
                    <a:pt x="3163" y="5414"/>
                  </a:lnTo>
                  <a:lnTo>
                    <a:pt x="2398" y="5414"/>
                  </a:lnTo>
                  <a:lnTo>
                    <a:pt x="23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70"/>
          <p:cNvGrpSpPr/>
          <p:nvPr/>
        </p:nvGrpSpPr>
        <p:grpSpPr>
          <a:xfrm>
            <a:off x="1013613" y="4184625"/>
            <a:ext cx="303625" cy="326950"/>
            <a:chOff x="1013500" y="4184025"/>
            <a:chExt cx="303625" cy="326950"/>
          </a:xfrm>
        </p:grpSpPr>
        <p:sp>
          <p:nvSpPr>
            <p:cNvPr id="1849" name="Google Shape;1849;p70"/>
            <p:cNvSpPr/>
            <p:nvPr/>
          </p:nvSpPr>
          <p:spPr>
            <a:xfrm>
              <a:off x="1156700" y="4209200"/>
              <a:ext cx="160425" cy="160400"/>
            </a:xfrm>
            <a:custGeom>
              <a:rect b="b" l="l" r="r" t="t"/>
              <a:pathLst>
                <a:path extrusionOk="0" h="6416" w="6417">
                  <a:moveTo>
                    <a:pt x="2826" y="0"/>
                  </a:moveTo>
                  <a:lnTo>
                    <a:pt x="2826" y="1059"/>
                  </a:lnTo>
                  <a:cubicBezTo>
                    <a:pt x="2506" y="1115"/>
                    <a:pt x="2217" y="1240"/>
                    <a:pt x="1962" y="1417"/>
                  </a:cubicBezTo>
                  <a:lnTo>
                    <a:pt x="1215" y="670"/>
                  </a:lnTo>
                  <a:lnTo>
                    <a:pt x="670" y="1210"/>
                  </a:lnTo>
                  <a:lnTo>
                    <a:pt x="1418" y="1962"/>
                  </a:lnTo>
                  <a:cubicBezTo>
                    <a:pt x="1241" y="2212"/>
                    <a:pt x="1115" y="2506"/>
                    <a:pt x="1059" y="2826"/>
                  </a:cubicBezTo>
                  <a:lnTo>
                    <a:pt x="1" y="2826"/>
                  </a:lnTo>
                  <a:lnTo>
                    <a:pt x="1" y="3590"/>
                  </a:lnTo>
                  <a:lnTo>
                    <a:pt x="1059" y="3590"/>
                  </a:lnTo>
                  <a:cubicBezTo>
                    <a:pt x="1115" y="3910"/>
                    <a:pt x="1241" y="4204"/>
                    <a:pt x="1418" y="4454"/>
                  </a:cubicBezTo>
                  <a:lnTo>
                    <a:pt x="670" y="5206"/>
                  </a:lnTo>
                  <a:lnTo>
                    <a:pt x="1215" y="5746"/>
                  </a:lnTo>
                  <a:lnTo>
                    <a:pt x="1962" y="4999"/>
                  </a:lnTo>
                  <a:cubicBezTo>
                    <a:pt x="2217" y="5176"/>
                    <a:pt x="2511" y="5301"/>
                    <a:pt x="2826" y="5357"/>
                  </a:cubicBezTo>
                  <a:lnTo>
                    <a:pt x="2826" y="6416"/>
                  </a:lnTo>
                  <a:lnTo>
                    <a:pt x="3591" y="6416"/>
                  </a:lnTo>
                  <a:lnTo>
                    <a:pt x="3591" y="5357"/>
                  </a:lnTo>
                  <a:cubicBezTo>
                    <a:pt x="3911" y="5301"/>
                    <a:pt x="4204" y="5176"/>
                    <a:pt x="4459" y="4999"/>
                  </a:cubicBezTo>
                  <a:lnTo>
                    <a:pt x="5207" y="5746"/>
                  </a:lnTo>
                  <a:lnTo>
                    <a:pt x="5747" y="5206"/>
                  </a:lnTo>
                  <a:lnTo>
                    <a:pt x="4999" y="4454"/>
                  </a:lnTo>
                  <a:cubicBezTo>
                    <a:pt x="5176" y="4204"/>
                    <a:pt x="5302" y="3910"/>
                    <a:pt x="5358" y="3590"/>
                  </a:cubicBezTo>
                  <a:lnTo>
                    <a:pt x="6416" y="3590"/>
                  </a:lnTo>
                  <a:lnTo>
                    <a:pt x="6416" y="2826"/>
                  </a:lnTo>
                  <a:lnTo>
                    <a:pt x="5358" y="2826"/>
                  </a:lnTo>
                  <a:cubicBezTo>
                    <a:pt x="5302" y="2506"/>
                    <a:pt x="5176" y="2212"/>
                    <a:pt x="4999" y="1962"/>
                  </a:cubicBezTo>
                  <a:lnTo>
                    <a:pt x="5747" y="1210"/>
                  </a:lnTo>
                  <a:lnTo>
                    <a:pt x="5207" y="670"/>
                  </a:lnTo>
                  <a:lnTo>
                    <a:pt x="4459" y="1417"/>
                  </a:lnTo>
                  <a:cubicBezTo>
                    <a:pt x="4204" y="1240"/>
                    <a:pt x="3911" y="1115"/>
                    <a:pt x="3591" y="1059"/>
                  </a:cubicBezTo>
                  <a:lnTo>
                    <a:pt x="35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0"/>
            <p:cNvSpPr/>
            <p:nvPr/>
          </p:nvSpPr>
          <p:spPr>
            <a:xfrm>
              <a:off x="1070525" y="4422300"/>
              <a:ext cx="31875" cy="31875"/>
            </a:xfrm>
            <a:custGeom>
              <a:rect b="b" l="l" r="r" t="t"/>
              <a:pathLst>
                <a:path extrusionOk="0" h="1275" w="1275">
                  <a:moveTo>
                    <a:pt x="635" y="0"/>
                  </a:moveTo>
                  <a:cubicBezTo>
                    <a:pt x="285" y="0"/>
                    <a:pt x="0" y="285"/>
                    <a:pt x="0" y="639"/>
                  </a:cubicBezTo>
                  <a:cubicBezTo>
                    <a:pt x="0" y="989"/>
                    <a:pt x="285" y="1275"/>
                    <a:pt x="635" y="1275"/>
                  </a:cubicBezTo>
                  <a:cubicBezTo>
                    <a:pt x="990" y="1275"/>
                    <a:pt x="1275" y="989"/>
                    <a:pt x="1275" y="639"/>
                  </a:cubicBezTo>
                  <a:cubicBezTo>
                    <a:pt x="1275" y="285"/>
                    <a:pt x="990" y="0"/>
                    <a:pt x="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0"/>
            <p:cNvSpPr/>
            <p:nvPr/>
          </p:nvSpPr>
          <p:spPr>
            <a:xfrm>
              <a:off x="1013500" y="4184025"/>
              <a:ext cx="145600" cy="326950"/>
            </a:xfrm>
            <a:custGeom>
              <a:rect b="b" l="l" r="r" t="t"/>
              <a:pathLst>
                <a:path extrusionOk="0" h="13078" w="5824">
                  <a:moveTo>
                    <a:pt x="3301" y="2014"/>
                  </a:moveTo>
                  <a:lnTo>
                    <a:pt x="3301" y="8814"/>
                  </a:lnTo>
                  <a:cubicBezTo>
                    <a:pt x="3888" y="8982"/>
                    <a:pt x="4325" y="9527"/>
                    <a:pt x="4325" y="10166"/>
                  </a:cubicBezTo>
                  <a:cubicBezTo>
                    <a:pt x="4325" y="10944"/>
                    <a:pt x="3694" y="11575"/>
                    <a:pt x="2916" y="11575"/>
                  </a:cubicBezTo>
                  <a:cubicBezTo>
                    <a:pt x="2143" y="11575"/>
                    <a:pt x="1512" y="10944"/>
                    <a:pt x="1512" y="10166"/>
                  </a:cubicBezTo>
                  <a:cubicBezTo>
                    <a:pt x="1512" y="9527"/>
                    <a:pt x="1944" y="8982"/>
                    <a:pt x="2536" y="8814"/>
                  </a:cubicBezTo>
                  <a:lnTo>
                    <a:pt x="2536" y="2014"/>
                  </a:lnTo>
                  <a:close/>
                  <a:moveTo>
                    <a:pt x="2916" y="1"/>
                  </a:moveTo>
                  <a:cubicBezTo>
                    <a:pt x="1819" y="1"/>
                    <a:pt x="925" y="895"/>
                    <a:pt x="925" y="1997"/>
                  </a:cubicBezTo>
                  <a:lnTo>
                    <a:pt x="925" y="8054"/>
                  </a:lnTo>
                  <a:cubicBezTo>
                    <a:pt x="329" y="8611"/>
                    <a:pt x="0" y="9389"/>
                    <a:pt x="9" y="10209"/>
                  </a:cubicBezTo>
                  <a:cubicBezTo>
                    <a:pt x="22" y="10970"/>
                    <a:pt x="324" y="11683"/>
                    <a:pt x="864" y="12223"/>
                  </a:cubicBezTo>
                  <a:cubicBezTo>
                    <a:pt x="1404" y="12763"/>
                    <a:pt x="2117" y="13065"/>
                    <a:pt x="2877" y="13078"/>
                  </a:cubicBezTo>
                  <a:lnTo>
                    <a:pt x="2916" y="13078"/>
                  </a:lnTo>
                  <a:cubicBezTo>
                    <a:pt x="3694" y="13078"/>
                    <a:pt x="4424" y="12776"/>
                    <a:pt x="4973" y="12223"/>
                  </a:cubicBezTo>
                  <a:cubicBezTo>
                    <a:pt x="5521" y="11674"/>
                    <a:pt x="5824" y="10944"/>
                    <a:pt x="5824" y="10170"/>
                  </a:cubicBezTo>
                  <a:cubicBezTo>
                    <a:pt x="5824" y="9393"/>
                    <a:pt x="5495" y="8602"/>
                    <a:pt x="4912" y="8054"/>
                  </a:cubicBezTo>
                  <a:lnTo>
                    <a:pt x="4912" y="1997"/>
                  </a:lnTo>
                  <a:cubicBezTo>
                    <a:pt x="4912" y="895"/>
                    <a:pt x="4018" y="1"/>
                    <a:pt x="29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70"/>
          <p:cNvGrpSpPr/>
          <p:nvPr/>
        </p:nvGrpSpPr>
        <p:grpSpPr>
          <a:xfrm>
            <a:off x="1001900" y="1199413"/>
            <a:ext cx="327050" cy="327475"/>
            <a:chOff x="1001625" y="1199250"/>
            <a:chExt cx="327050" cy="327475"/>
          </a:xfrm>
        </p:grpSpPr>
        <p:sp>
          <p:nvSpPr>
            <p:cNvPr id="1853" name="Google Shape;1853;p70"/>
            <p:cNvSpPr/>
            <p:nvPr/>
          </p:nvSpPr>
          <p:spPr>
            <a:xfrm>
              <a:off x="1023000" y="1199250"/>
              <a:ext cx="283850" cy="217925"/>
            </a:xfrm>
            <a:custGeom>
              <a:rect b="b" l="l" r="r" t="t"/>
              <a:pathLst>
                <a:path extrusionOk="0" h="8717" w="11354">
                  <a:moveTo>
                    <a:pt x="5677" y="0"/>
                  </a:moveTo>
                  <a:lnTo>
                    <a:pt x="0" y="5659"/>
                  </a:lnTo>
                  <a:lnTo>
                    <a:pt x="545" y="6204"/>
                  </a:lnTo>
                  <a:lnTo>
                    <a:pt x="1379" y="5370"/>
                  </a:lnTo>
                  <a:lnTo>
                    <a:pt x="1379" y="7642"/>
                  </a:lnTo>
                  <a:cubicBezTo>
                    <a:pt x="1638" y="7673"/>
                    <a:pt x="1888" y="7768"/>
                    <a:pt x="2104" y="7927"/>
                  </a:cubicBezTo>
                  <a:lnTo>
                    <a:pt x="2981" y="8567"/>
                  </a:lnTo>
                  <a:lnTo>
                    <a:pt x="2981" y="8571"/>
                  </a:lnTo>
                  <a:cubicBezTo>
                    <a:pt x="3115" y="8668"/>
                    <a:pt x="3278" y="8717"/>
                    <a:pt x="3441" y="8717"/>
                  </a:cubicBezTo>
                  <a:cubicBezTo>
                    <a:pt x="3605" y="8717"/>
                    <a:pt x="3768" y="8668"/>
                    <a:pt x="3902" y="8571"/>
                  </a:cubicBezTo>
                  <a:lnTo>
                    <a:pt x="3914" y="8558"/>
                  </a:lnTo>
                  <a:lnTo>
                    <a:pt x="3914" y="5357"/>
                  </a:lnTo>
                  <a:lnTo>
                    <a:pt x="7440" y="5357"/>
                  </a:lnTo>
                  <a:lnTo>
                    <a:pt x="7440" y="8545"/>
                  </a:lnTo>
                  <a:lnTo>
                    <a:pt x="7474" y="8571"/>
                  </a:lnTo>
                  <a:cubicBezTo>
                    <a:pt x="7608" y="8668"/>
                    <a:pt x="7771" y="8717"/>
                    <a:pt x="7934" y="8717"/>
                  </a:cubicBezTo>
                  <a:cubicBezTo>
                    <a:pt x="8096" y="8717"/>
                    <a:pt x="8258" y="8668"/>
                    <a:pt x="8390" y="8571"/>
                  </a:cubicBezTo>
                  <a:lnTo>
                    <a:pt x="9267" y="7927"/>
                  </a:lnTo>
                  <a:cubicBezTo>
                    <a:pt x="9479" y="7772"/>
                    <a:pt x="9725" y="7677"/>
                    <a:pt x="9976" y="7647"/>
                  </a:cubicBezTo>
                  <a:lnTo>
                    <a:pt x="9976" y="5374"/>
                  </a:lnTo>
                  <a:lnTo>
                    <a:pt x="10810" y="6204"/>
                  </a:lnTo>
                  <a:lnTo>
                    <a:pt x="11354" y="5664"/>
                  </a:lnTo>
                  <a:lnTo>
                    <a:pt x="56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0"/>
            <p:cNvSpPr/>
            <p:nvPr/>
          </p:nvSpPr>
          <p:spPr>
            <a:xfrm>
              <a:off x="1001625" y="1409225"/>
              <a:ext cx="327050" cy="73325"/>
            </a:xfrm>
            <a:custGeom>
              <a:rect b="b" l="l" r="r" t="t"/>
              <a:pathLst>
                <a:path extrusionOk="0" h="2933" w="13082">
                  <a:moveTo>
                    <a:pt x="2050" y="0"/>
                  </a:moveTo>
                  <a:cubicBezTo>
                    <a:pt x="1887" y="0"/>
                    <a:pt x="1724" y="49"/>
                    <a:pt x="1590" y="146"/>
                  </a:cubicBezTo>
                  <a:lnTo>
                    <a:pt x="30" y="1291"/>
                  </a:lnTo>
                  <a:lnTo>
                    <a:pt x="0" y="1248"/>
                  </a:lnTo>
                  <a:lnTo>
                    <a:pt x="0" y="2933"/>
                  </a:lnTo>
                  <a:lnTo>
                    <a:pt x="1141" y="2099"/>
                  </a:lnTo>
                  <a:cubicBezTo>
                    <a:pt x="1408" y="1902"/>
                    <a:pt x="1729" y="1804"/>
                    <a:pt x="2050" y="1804"/>
                  </a:cubicBezTo>
                  <a:cubicBezTo>
                    <a:pt x="2371" y="1804"/>
                    <a:pt x="2691" y="1902"/>
                    <a:pt x="2959" y="2099"/>
                  </a:cubicBezTo>
                  <a:lnTo>
                    <a:pt x="3836" y="2743"/>
                  </a:lnTo>
                  <a:cubicBezTo>
                    <a:pt x="3970" y="2840"/>
                    <a:pt x="4133" y="2888"/>
                    <a:pt x="4296" y="2888"/>
                  </a:cubicBezTo>
                  <a:cubicBezTo>
                    <a:pt x="4458" y="2888"/>
                    <a:pt x="4620" y="2840"/>
                    <a:pt x="4752" y="2743"/>
                  </a:cubicBezTo>
                  <a:lnTo>
                    <a:pt x="5629" y="2099"/>
                  </a:lnTo>
                  <a:cubicBezTo>
                    <a:pt x="5897" y="1902"/>
                    <a:pt x="6219" y="1804"/>
                    <a:pt x="6541" y="1804"/>
                  </a:cubicBezTo>
                  <a:cubicBezTo>
                    <a:pt x="6863" y="1804"/>
                    <a:pt x="7184" y="1902"/>
                    <a:pt x="7452" y="2099"/>
                  </a:cubicBezTo>
                  <a:lnTo>
                    <a:pt x="8329" y="2743"/>
                  </a:lnTo>
                  <a:cubicBezTo>
                    <a:pt x="8461" y="2840"/>
                    <a:pt x="8624" y="2888"/>
                    <a:pt x="8787" y="2888"/>
                  </a:cubicBezTo>
                  <a:cubicBezTo>
                    <a:pt x="8950" y="2888"/>
                    <a:pt x="9113" y="2840"/>
                    <a:pt x="9245" y="2743"/>
                  </a:cubicBezTo>
                  <a:lnTo>
                    <a:pt x="10122" y="2099"/>
                  </a:lnTo>
                  <a:cubicBezTo>
                    <a:pt x="10390" y="1902"/>
                    <a:pt x="10711" y="1804"/>
                    <a:pt x="11032" y="1804"/>
                  </a:cubicBezTo>
                  <a:cubicBezTo>
                    <a:pt x="11353" y="1804"/>
                    <a:pt x="11675" y="1902"/>
                    <a:pt x="11945" y="2099"/>
                  </a:cubicBezTo>
                  <a:lnTo>
                    <a:pt x="13082" y="2933"/>
                  </a:lnTo>
                  <a:lnTo>
                    <a:pt x="13082" y="1248"/>
                  </a:lnTo>
                  <a:lnTo>
                    <a:pt x="13051" y="1291"/>
                  </a:lnTo>
                  <a:lnTo>
                    <a:pt x="11492" y="146"/>
                  </a:lnTo>
                  <a:cubicBezTo>
                    <a:pt x="11358" y="49"/>
                    <a:pt x="11195" y="0"/>
                    <a:pt x="11032" y="0"/>
                  </a:cubicBezTo>
                  <a:cubicBezTo>
                    <a:pt x="10870" y="0"/>
                    <a:pt x="10708" y="49"/>
                    <a:pt x="10576" y="146"/>
                  </a:cubicBezTo>
                  <a:lnTo>
                    <a:pt x="9699" y="790"/>
                  </a:lnTo>
                  <a:cubicBezTo>
                    <a:pt x="9431" y="987"/>
                    <a:pt x="9109" y="1085"/>
                    <a:pt x="8787" y="1085"/>
                  </a:cubicBezTo>
                  <a:cubicBezTo>
                    <a:pt x="8465" y="1085"/>
                    <a:pt x="8144" y="987"/>
                    <a:pt x="7876" y="790"/>
                  </a:cubicBezTo>
                  <a:lnTo>
                    <a:pt x="6999" y="146"/>
                  </a:lnTo>
                  <a:cubicBezTo>
                    <a:pt x="6867" y="49"/>
                    <a:pt x="6704" y="0"/>
                    <a:pt x="6541" y="0"/>
                  </a:cubicBezTo>
                  <a:cubicBezTo>
                    <a:pt x="6378" y="0"/>
                    <a:pt x="6215" y="49"/>
                    <a:pt x="6083" y="146"/>
                  </a:cubicBezTo>
                  <a:lnTo>
                    <a:pt x="5206" y="790"/>
                  </a:lnTo>
                  <a:cubicBezTo>
                    <a:pt x="4938" y="987"/>
                    <a:pt x="4617" y="1085"/>
                    <a:pt x="4296" y="1085"/>
                  </a:cubicBezTo>
                  <a:cubicBezTo>
                    <a:pt x="3975" y="1085"/>
                    <a:pt x="3653" y="987"/>
                    <a:pt x="3383" y="790"/>
                  </a:cubicBezTo>
                  <a:lnTo>
                    <a:pt x="2510" y="146"/>
                  </a:lnTo>
                  <a:cubicBezTo>
                    <a:pt x="2376" y="49"/>
                    <a:pt x="2213" y="0"/>
                    <a:pt x="20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0"/>
            <p:cNvSpPr/>
            <p:nvPr/>
          </p:nvSpPr>
          <p:spPr>
            <a:xfrm>
              <a:off x="1001625" y="1473475"/>
              <a:ext cx="327050" cy="53250"/>
            </a:xfrm>
            <a:custGeom>
              <a:rect b="b" l="l" r="r" t="t"/>
              <a:pathLst>
                <a:path extrusionOk="0" h="2130" w="13082">
                  <a:moveTo>
                    <a:pt x="2050" y="1"/>
                  </a:moveTo>
                  <a:cubicBezTo>
                    <a:pt x="1888" y="1"/>
                    <a:pt x="1726" y="50"/>
                    <a:pt x="1594" y="147"/>
                  </a:cubicBezTo>
                  <a:lnTo>
                    <a:pt x="30" y="1292"/>
                  </a:lnTo>
                  <a:lnTo>
                    <a:pt x="0" y="1248"/>
                  </a:lnTo>
                  <a:lnTo>
                    <a:pt x="0" y="2130"/>
                  </a:lnTo>
                  <a:lnTo>
                    <a:pt x="13082" y="2130"/>
                  </a:lnTo>
                  <a:lnTo>
                    <a:pt x="13082" y="1248"/>
                  </a:lnTo>
                  <a:lnTo>
                    <a:pt x="13051" y="1292"/>
                  </a:lnTo>
                  <a:lnTo>
                    <a:pt x="11492" y="147"/>
                  </a:lnTo>
                  <a:cubicBezTo>
                    <a:pt x="11360" y="50"/>
                    <a:pt x="11197" y="1"/>
                    <a:pt x="11034" y="1"/>
                  </a:cubicBezTo>
                  <a:cubicBezTo>
                    <a:pt x="10871" y="1"/>
                    <a:pt x="10708" y="50"/>
                    <a:pt x="10576" y="147"/>
                  </a:cubicBezTo>
                  <a:lnTo>
                    <a:pt x="9699" y="790"/>
                  </a:lnTo>
                  <a:cubicBezTo>
                    <a:pt x="9431" y="987"/>
                    <a:pt x="9109" y="1085"/>
                    <a:pt x="8787" y="1085"/>
                  </a:cubicBezTo>
                  <a:cubicBezTo>
                    <a:pt x="8465" y="1085"/>
                    <a:pt x="8144" y="987"/>
                    <a:pt x="7876" y="790"/>
                  </a:cubicBezTo>
                  <a:lnTo>
                    <a:pt x="6999" y="147"/>
                  </a:lnTo>
                  <a:cubicBezTo>
                    <a:pt x="6867" y="50"/>
                    <a:pt x="6705" y="1"/>
                    <a:pt x="6542" y="1"/>
                  </a:cubicBezTo>
                  <a:cubicBezTo>
                    <a:pt x="6380" y="1"/>
                    <a:pt x="6217" y="50"/>
                    <a:pt x="6083" y="147"/>
                  </a:cubicBezTo>
                  <a:lnTo>
                    <a:pt x="5206" y="790"/>
                  </a:lnTo>
                  <a:cubicBezTo>
                    <a:pt x="4938" y="987"/>
                    <a:pt x="4617" y="1085"/>
                    <a:pt x="4296" y="1085"/>
                  </a:cubicBezTo>
                  <a:cubicBezTo>
                    <a:pt x="3976" y="1085"/>
                    <a:pt x="3655" y="987"/>
                    <a:pt x="3387" y="790"/>
                  </a:cubicBezTo>
                  <a:lnTo>
                    <a:pt x="2510" y="147"/>
                  </a:lnTo>
                  <a:cubicBezTo>
                    <a:pt x="2376" y="50"/>
                    <a:pt x="2213" y="1"/>
                    <a:pt x="20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0"/>
            <p:cNvSpPr/>
            <p:nvPr/>
          </p:nvSpPr>
          <p:spPr>
            <a:xfrm>
              <a:off x="1139975" y="1352375"/>
              <a:ext cx="49925" cy="46800"/>
            </a:xfrm>
            <a:custGeom>
              <a:rect b="b" l="l" r="r" t="t"/>
              <a:pathLst>
                <a:path extrusionOk="0" h="1872" w="1997">
                  <a:moveTo>
                    <a:pt x="0" y="1"/>
                  </a:moveTo>
                  <a:lnTo>
                    <a:pt x="0" y="1872"/>
                  </a:lnTo>
                  <a:lnTo>
                    <a:pt x="95" y="1802"/>
                  </a:lnTo>
                  <a:cubicBezTo>
                    <a:pt x="365" y="1606"/>
                    <a:pt x="687" y="1508"/>
                    <a:pt x="1008" y="1508"/>
                  </a:cubicBezTo>
                  <a:cubicBezTo>
                    <a:pt x="1330" y="1508"/>
                    <a:pt x="1650" y="1606"/>
                    <a:pt x="1918" y="1802"/>
                  </a:cubicBezTo>
                  <a:lnTo>
                    <a:pt x="1996" y="1859"/>
                  </a:lnTo>
                  <a:lnTo>
                    <a:pt x="19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 name="Google Shape;1857;p70"/>
          <p:cNvGrpSpPr/>
          <p:nvPr/>
        </p:nvGrpSpPr>
        <p:grpSpPr>
          <a:xfrm>
            <a:off x="1001688" y="1934541"/>
            <a:ext cx="327475" cy="327475"/>
            <a:chOff x="1001625" y="2005925"/>
            <a:chExt cx="327475" cy="327475"/>
          </a:xfrm>
        </p:grpSpPr>
        <p:sp>
          <p:nvSpPr>
            <p:cNvPr id="1858" name="Google Shape;1858;p70"/>
            <p:cNvSpPr/>
            <p:nvPr/>
          </p:nvSpPr>
          <p:spPr>
            <a:xfrm>
              <a:off x="1001625" y="2005925"/>
              <a:ext cx="327475" cy="124125"/>
            </a:xfrm>
            <a:custGeom>
              <a:rect b="b" l="l" r="r" t="t"/>
              <a:pathLst>
                <a:path extrusionOk="0" h="4965" w="13099">
                  <a:moveTo>
                    <a:pt x="1153" y="0"/>
                  </a:moveTo>
                  <a:cubicBezTo>
                    <a:pt x="518" y="0"/>
                    <a:pt x="0" y="514"/>
                    <a:pt x="0" y="1149"/>
                  </a:cubicBezTo>
                  <a:cubicBezTo>
                    <a:pt x="0" y="1784"/>
                    <a:pt x="518" y="2303"/>
                    <a:pt x="1153" y="2303"/>
                  </a:cubicBezTo>
                  <a:lnTo>
                    <a:pt x="2367" y="2303"/>
                  </a:lnTo>
                  <a:cubicBezTo>
                    <a:pt x="2545" y="3163"/>
                    <a:pt x="3309" y="3811"/>
                    <a:pt x="4221" y="3811"/>
                  </a:cubicBezTo>
                  <a:lnTo>
                    <a:pt x="4424" y="3811"/>
                  </a:lnTo>
                  <a:cubicBezTo>
                    <a:pt x="4597" y="4472"/>
                    <a:pt x="5197" y="4964"/>
                    <a:pt x="5910" y="4964"/>
                  </a:cubicBezTo>
                  <a:lnTo>
                    <a:pt x="7189" y="4964"/>
                  </a:lnTo>
                  <a:cubicBezTo>
                    <a:pt x="7906" y="4964"/>
                    <a:pt x="8506" y="4472"/>
                    <a:pt x="8675" y="3811"/>
                  </a:cubicBezTo>
                  <a:lnTo>
                    <a:pt x="8878" y="3811"/>
                  </a:lnTo>
                  <a:cubicBezTo>
                    <a:pt x="9790" y="3811"/>
                    <a:pt x="10554" y="3163"/>
                    <a:pt x="10731" y="2303"/>
                  </a:cubicBezTo>
                  <a:lnTo>
                    <a:pt x="11950" y="2303"/>
                  </a:lnTo>
                  <a:cubicBezTo>
                    <a:pt x="12585" y="2303"/>
                    <a:pt x="13099" y="1784"/>
                    <a:pt x="13099" y="1149"/>
                  </a:cubicBezTo>
                  <a:cubicBezTo>
                    <a:pt x="13099" y="514"/>
                    <a:pt x="12585" y="0"/>
                    <a:pt x="119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0"/>
            <p:cNvSpPr/>
            <p:nvPr/>
          </p:nvSpPr>
          <p:spPr>
            <a:xfrm>
              <a:off x="1001825" y="2262200"/>
              <a:ext cx="327075" cy="71200"/>
            </a:xfrm>
            <a:custGeom>
              <a:rect b="b" l="l" r="r" t="t"/>
              <a:pathLst>
                <a:path extrusionOk="0" h="2848" w="13083">
                  <a:moveTo>
                    <a:pt x="1" y="1"/>
                  </a:moveTo>
                  <a:lnTo>
                    <a:pt x="1" y="2848"/>
                  </a:lnTo>
                  <a:lnTo>
                    <a:pt x="13082" y="2848"/>
                  </a:lnTo>
                  <a:lnTo>
                    <a:pt x="130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0"/>
            <p:cNvSpPr/>
            <p:nvPr/>
          </p:nvSpPr>
          <p:spPr>
            <a:xfrm>
              <a:off x="1148825" y="2152475"/>
              <a:ext cx="33175" cy="87825"/>
            </a:xfrm>
            <a:custGeom>
              <a:rect b="b" l="l" r="r" t="t"/>
              <a:pathLst>
                <a:path extrusionOk="0" h="3513" w="1327">
                  <a:moveTo>
                    <a:pt x="687" y="1"/>
                  </a:moveTo>
                  <a:lnTo>
                    <a:pt x="342" y="515"/>
                  </a:lnTo>
                  <a:cubicBezTo>
                    <a:pt x="48" y="955"/>
                    <a:pt x="48" y="1526"/>
                    <a:pt x="342" y="1971"/>
                  </a:cubicBezTo>
                  <a:cubicBezTo>
                    <a:pt x="467" y="2152"/>
                    <a:pt x="467" y="2390"/>
                    <a:pt x="342" y="2571"/>
                  </a:cubicBezTo>
                  <a:lnTo>
                    <a:pt x="0" y="3085"/>
                  </a:lnTo>
                  <a:lnTo>
                    <a:pt x="640" y="3513"/>
                  </a:lnTo>
                  <a:lnTo>
                    <a:pt x="981" y="2999"/>
                  </a:lnTo>
                  <a:cubicBezTo>
                    <a:pt x="1275" y="2554"/>
                    <a:pt x="1275" y="1984"/>
                    <a:pt x="981" y="1543"/>
                  </a:cubicBezTo>
                  <a:cubicBezTo>
                    <a:pt x="860" y="1357"/>
                    <a:pt x="860" y="1124"/>
                    <a:pt x="981" y="938"/>
                  </a:cubicBezTo>
                  <a:lnTo>
                    <a:pt x="1327" y="424"/>
                  </a:lnTo>
                  <a:lnTo>
                    <a:pt x="6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0"/>
            <p:cNvSpPr/>
            <p:nvPr/>
          </p:nvSpPr>
          <p:spPr>
            <a:xfrm>
              <a:off x="1197525" y="2152475"/>
              <a:ext cx="33075" cy="87825"/>
            </a:xfrm>
            <a:custGeom>
              <a:rect b="b" l="l" r="r" t="t"/>
              <a:pathLst>
                <a:path extrusionOk="0" h="3513" w="1323">
                  <a:moveTo>
                    <a:pt x="683" y="1"/>
                  </a:moveTo>
                  <a:lnTo>
                    <a:pt x="342" y="515"/>
                  </a:lnTo>
                  <a:cubicBezTo>
                    <a:pt x="48" y="955"/>
                    <a:pt x="48" y="1526"/>
                    <a:pt x="342" y="1971"/>
                  </a:cubicBezTo>
                  <a:cubicBezTo>
                    <a:pt x="463" y="2152"/>
                    <a:pt x="463" y="2390"/>
                    <a:pt x="342" y="2571"/>
                  </a:cubicBezTo>
                  <a:lnTo>
                    <a:pt x="1" y="3085"/>
                  </a:lnTo>
                  <a:lnTo>
                    <a:pt x="636" y="3513"/>
                  </a:lnTo>
                  <a:lnTo>
                    <a:pt x="981" y="2999"/>
                  </a:lnTo>
                  <a:cubicBezTo>
                    <a:pt x="1275" y="2554"/>
                    <a:pt x="1275" y="1984"/>
                    <a:pt x="981" y="1543"/>
                  </a:cubicBezTo>
                  <a:cubicBezTo>
                    <a:pt x="861" y="1357"/>
                    <a:pt x="861" y="1124"/>
                    <a:pt x="981" y="938"/>
                  </a:cubicBezTo>
                  <a:lnTo>
                    <a:pt x="1323" y="424"/>
                  </a:lnTo>
                  <a:lnTo>
                    <a:pt x="6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0"/>
            <p:cNvSpPr/>
            <p:nvPr/>
          </p:nvSpPr>
          <p:spPr>
            <a:xfrm>
              <a:off x="1100125" y="2152475"/>
              <a:ext cx="33175" cy="87825"/>
            </a:xfrm>
            <a:custGeom>
              <a:rect b="b" l="l" r="r" t="t"/>
              <a:pathLst>
                <a:path extrusionOk="0" h="3513" w="1327">
                  <a:moveTo>
                    <a:pt x="687" y="1"/>
                  </a:moveTo>
                  <a:lnTo>
                    <a:pt x="346" y="515"/>
                  </a:lnTo>
                  <a:cubicBezTo>
                    <a:pt x="52" y="955"/>
                    <a:pt x="52" y="1526"/>
                    <a:pt x="346" y="1971"/>
                  </a:cubicBezTo>
                  <a:cubicBezTo>
                    <a:pt x="467" y="2152"/>
                    <a:pt x="467" y="2390"/>
                    <a:pt x="346" y="2571"/>
                  </a:cubicBezTo>
                  <a:lnTo>
                    <a:pt x="0" y="3085"/>
                  </a:lnTo>
                  <a:lnTo>
                    <a:pt x="639" y="3513"/>
                  </a:lnTo>
                  <a:lnTo>
                    <a:pt x="985" y="2999"/>
                  </a:lnTo>
                  <a:cubicBezTo>
                    <a:pt x="1279" y="2554"/>
                    <a:pt x="1279" y="1984"/>
                    <a:pt x="985" y="1543"/>
                  </a:cubicBezTo>
                  <a:cubicBezTo>
                    <a:pt x="860" y="1357"/>
                    <a:pt x="860" y="1124"/>
                    <a:pt x="985" y="938"/>
                  </a:cubicBezTo>
                  <a:lnTo>
                    <a:pt x="1326" y="424"/>
                  </a:lnTo>
                  <a:lnTo>
                    <a:pt x="6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6" name="Shape 1866"/>
        <p:cNvGrpSpPr/>
        <p:nvPr/>
      </p:nvGrpSpPr>
      <p:grpSpPr>
        <a:xfrm>
          <a:off x="0" y="0"/>
          <a:ext cx="0" cy="0"/>
          <a:chOff x="0" y="0"/>
          <a:chExt cx="0" cy="0"/>
        </a:xfrm>
      </p:grpSpPr>
      <p:sp>
        <p:nvSpPr>
          <p:cNvPr id="1867" name="Google Shape;1867;p7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868" name="Google Shape;1868;p71"/>
          <p:cNvSpPr txBox="1"/>
          <p:nvPr>
            <p:ph idx="1" type="subTitle"/>
          </p:nvPr>
        </p:nvSpPr>
        <p:spPr>
          <a:xfrm>
            <a:off x="720000" y="1017725"/>
            <a:ext cx="4189200" cy="2784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000"/>
              </a:spcBef>
              <a:spcAft>
                <a:spcPts val="0"/>
              </a:spcAft>
              <a:buNone/>
            </a:pPr>
            <a:r>
              <a:rPr b="1" lang="en" sz="2000">
                <a:latin typeface="Prompt"/>
                <a:ea typeface="Prompt"/>
                <a:cs typeface="Prompt"/>
                <a:sym typeface="Prompt"/>
              </a:rPr>
              <a:t>PHOTOS:</a:t>
            </a:r>
            <a:endParaRPr b="1" sz="2000">
              <a:latin typeface="Prompt"/>
              <a:ea typeface="Prompt"/>
              <a:cs typeface="Prompt"/>
              <a:sym typeface="Prompt"/>
            </a:endParaRPr>
          </a:p>
          <a:p>
            <a:pPr indent="-304800" lvl="0" marL="457200" rtl="0" algn="l">
              <a:spcBef>
                <a:spcPts val="1000"/>
              </a:spcBef>
              <a:spcAft>
                <a:spcPts val="0"/>
              </a:spcAft>
              <a:buSzPts val="1200"/>
              <a:buChar char="●"/>
            </a:pPr>
            <a:r>
              <a:rPr lang="en" sz="1200">
                <a:uFill>
                  <a:noFill/>
                </a:uFill>
                <a:hlinkClick r:id="rId3"/>
              </a:rPr>
              <a:t>Modern and equipped computer lab </a:t>
            </a:r>
            <a:r>
              <a:rPr lang="en" sz="1200"/>
              <a:t>I</a:t>
            </a:r>
            <a:endParaRPr sz="1200"/>
          </a:p>
          <a:p>
            <a:pPr indent="-304800" lvl="0" marL="457200" rtl="0" algn="l">
              <a:spcBef>
                <a:spcPts val="0"/>
              </a:spcBef>
              <a:spcAft>
                <a:spcPts val="0"/>
              </a:spcAft>
              <a:buSzPts val="1200"/>
              <a:buChar char="●"/>
            </a:pPr>
            <a:r>
              <a:rPr lang="en" sz="1200">
                <a:uFill>
                  <a:noFill/>
                </a:uFill>
                <a:hlinkClick r:id="rId4"/>
              </a:rPr>
              <a:t>Modern and equipped computer lab II</a:t>
            </a:r>
            <a:endParaRPr sz="1200"/>
          </a:p>
          <a:p>
            <a:pPr indent="0" lvl="0" marL="0" rtl="0" algn="l">
              <a:spcBef>
                <a:spcPts val="1000"/>
              </a:spcBef>
              <a:spcAft>
                <a:spcPts val="0"/>
              </a:spcAft>
              <a:buNone/>
            </a:pPr>
            <a:r>
              <a:rPr b="1" lang="en" sz="2000">
                <a:latin typeface="Prompt"/>
                <a:ea typeface="Prompt"/>
                <a:cs typeface="Prompt"/>
                <a:sym typeface="Prompt"/>
              </a:rPr>
              <a:t>ICONS:</a:t>
            </a:r>
            <a:endParaRPr b="1" sz="2000">
              <a:latin typeface="Prompt"/>
              <a:ea typeface="Prompt"/>
              <a:cs typeface="Prompt"/>
              <a:sym typeface="Prompt"/>
            </a:endParaRPr>
          </a:p>
          <a:p>
            <a:pPr indent="-304800" lvl="0" marL="457200" rtl="0" algn="l">
              <a:spcBef>
                <a:spcPts val="1000"/>
              </a:spcBef>
              <a:spcAft>
                <a:spcPts val="0"/>
              </a:spcAft>
              <a:buSzPts val="1200"/>
              <a:buChar char="●"/>
            </a:pPr>
            <a:r>
              <a:rPr lang="en" sz="1200">
                <a:uFill>
                  <a:noFill/>
                </a:uFill>
                <a:hlinkClick r:id="rId5"/>
              </a:rPr>
              <a:t>Icon Pack: Natural Disaster | Filled</a:t>
            </a:r>
            <a:endParaRPr sz="1200"/>
          </a:p>
        </p:txBody>
      </p:sp>
      <p:grpSp>
        <p:nvGrpSpPr>
          <p:cNvPr id="1869" name="Google Shape;1869;p71"/>
          <p:cNvGrpSpPr/>
          <p:nvPr/>
        </p:nvGrpSpPr>
        <p:grpSpPr>
          <a:xfrm>
            <a:off x="720025" y="502775"/>
            <a:ext cx="7704000" cy="457200"/>
            <a:chOff x="720025" y="540875"/>
            <a:chExt cx="7704000" cy="457200"/>
          </a:xfrm>
        </p:grpSpPr>
        <p:cxnSp>
          <p:nvCxnSpPr>
            <p:cNvPr id="1870" name="Google Shape;1870;p71"/>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1871" name="Google Shape;1871;p71"/>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grpSp>
        <p:nvGrpSpPr>
          <p:cNvPr id="1872" name="Google Shape;1872;p71"/>
          <p:cNvGrpSpPr/>
          <p:nvPr/>
        </p:nvGrpSpPr>
        <p:grpSpPr>
          <a:xfrm>
            <a:off x="1641613" y="3729875"/>
            <a:ext cx="1032400" cy="541100"/>
            <a:chOff x="9968938" y="-987062"/>
            <a:chExt cx="1032400" cy="541100"/>
          </a:xfrm>
        </p:grpSpPr>
        <p:sp>
          <p:nvSpPr>
            <p:cNvPr id="1873" name="Google Shape;1873;p71"/>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1"/>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 name="Google Shape;1875;p71"/>
          <p:cNvGrpSpPr/>
          <p:nvPr/>
        </p:nvGrpSpPr>
        <p:grpSpPr>
          <a:xfrm>
            <a:off x="7169520" y="1853913"/>
            <a:ext cx="1090120" cy="571019"/>
            <a:chOff x="9538813" y="-58837"/>
            <a:chExt cx="1331200" cy="697300"/>
          </a:xfrm>
        </p:grpSpPr>
        <p:sp>
          <p:nvSpPr>
            <p:cNvPr id="1876" name="Google Shape;1876;p71"/>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1"/>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878" name="Google Shape;1878;p71"/>
          <p:cNvPicPr preferRelativeResize="0"/>
          <p:nvPr/>
        </p:nvPicPr>
        <p:blipFill>
          <a:blip r:embed="rId6">
            <a:alphaModFix/>
          </a:blip>
          <a:stretch>
            <a:fillRect/>
          </a:stretch>
        </p:blipFill>
        <p:spPr>
          <a:xfrm>
            <a:off x="7256544" y="3318876"/>
            <a:ext cx="1438863" cy="1540398"/>
          </a:xfrm>
          <a:prstGeom prst="rect">
            <a:avLst/>
          </a:prstGeom>
          <a:noFill/>
          <a:ln>
            <a:noFill/>
          </a:ln>
        </p:spPr>
      </p:pic>
      <p:pic>
        <p:nvPicPr>
          <p:cNvPr id="1879" name="Google Shape;1879;p71"/>
          <p:cNvPicPr preferRelativeResize="0"/>
          <p:nvPr/>
        </p:nvPicPr>
        <p:blipFill>
          <a:blip r:embed="rId7">
            <a:alphaModFix/>
          </a:blip>
          <a:stretch>
            <a:fillRect/>
          </a:stretch>
        </p:blipFill>
        <p:spPr>
          <a:xfrm>
            <a:off x="3959075" y="3318875"/>
            <a:ext cx="2420251" cy="1540401"/>
          </a:xfrm>
          <a:prstGeom prst="rect">
            <a:avLst/>
          </a:prstGeom>
          <a:noFill/>
          <a:ln>
            <a:noFill/>
          </a:ln>
        </p:spPr>
      </p:pic>
      <p:pic>
        <p:nvPicPr>
          <p:cNvPr id="1880" name="Google Shape;1880;p71"/>
          <p:cNvPicPr preferRelativeResize="0"/>
          <p:nvPr/>
        </p:nvPicPr>
        <p:blipFill>
          <a:blip r:embed="rId8">
            <a:alphaModFix/>
          </a:blip>
          <a:stretch>
            <a:fillRect/>
          </a:stretch>
        </p:blipFill>
        <p:spPr>
          <a:xfrm>
            <a:off x="5427000" y="1571623"/>
            <a:ext cx="2420251" cy="1602153"/>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4" name="Shape 1884"/>
        <p:cNvGrpSpPr/>
        <p:nvPr/>
      </p:nvGrpSpPr>
      <p:grpSpPr>
        <a:xfrm>
          <a:off x="0" y="0"/>
          <a:ext cx="0" cy="0"/>
          <a:chOff x="0" y="0"/>
          <a:chExt cx="0" cy="0"/>
        </a:xfrm>
      </p:grpSpPr>
      <p:sp>
        <p:nvSpPr>
          <p:cNvPr id="1885" name="Google Shape;1885;p7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886" name="Google Shape;1886;p72"/>
          <p:cNvSpPr txBox="1"/>
          <p:nvPr>
            <p:ph idx="1" type="subTitle"/>
          </p:nvPr>
        </p:nvSpPr>
        <p:spPr>
          <a:xfrm>
            <a:off x="720000" y="1017725"/>
            <a:ext cx="7704000" cy="359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Did you like the resources on this template? Get them for free at our other websites:</a:t>
            </a:r>
            <a:endParaRPr sz="1200"/>
          </a:p>
          <a:p>
            <a:pPr indent="0" lvl="0" marL="0" rtl="0" algn="l">
              <a:spcBef>
                <a:spcPts val="0"/>
              </a:spcBef>
              <a:spcAft>
                <a:spcPts val="0"/>
              </a:spcAft>
              <a:buNone/>
            </a:pPr>
            <a:r>
              <a:rPr b="1" lang="en" sz="2000">
                <a:latin typeface="Prompt"/>
                <a:ea typeface="Prompt"/>
                <a:cs typeface="Prompt"/>
                <a:sym typeface="Prompt"/>
              </a:rPr>
              <a:t>PHOTOS:</a:t>
            </a:r>
            <a:endParaRPr b="1" sz="2000">
              <a:latin typeface="Prompt"/>
              <a:ea typeface="Prompt"/>
              <a:cs typeface="Prompt"/>
              <a:sym typeface="Prompt"/>
            </a:endParaRPr>
          </a:p>
          <a:p>
            <a:pPr indent="-304800" lvl="0" marL="457200" rtl="0" algn="l">
              <a:spcBef>
                <a:spcPts val="1000"/>
              </a:spcBef>
              <a:spcAft>
                <a:spcPts val="0"/>
              </a:spcAft>
              <a:buSzPts val="1200"/>
              <a:buChar char="●"/>
            </a:pPr>
            <a:r>
              <a:rPr lang="en" sz="1200">
                <a:uFill>
                  <a:noFill/>
                </a:uFill>
                <a:hlinkClick r:id="rId3"/>
              </a:rPr>
              <a:t>Modern and equipped computer lab I</a:t>
            </a:r>
            <a:endParaRPr sz="1200"/>
          </a:p>
          <a:p>
            <a:pPr indent="-304800" lvl="0" marL="457200" rtl="0" algn="l">
              <a:spcBef>
                <a:spcPts val="0"/>
              </a:spcBef>
              <a:spcAft>
                <a:spcPts val="0"/>
              </a:spcAft>
              <a:buSzPts val="1200"/>
              <a:buChar char="●"/>
            </a:pPr>
            <a:r>
              <a:rPr lang="en" sz="1200">
                <a:uFill>
                  <a:noFill/>
                </a:uFill>
                <a:hlinkClick r:id="rId4"/>
              </a:rPr>
              <a:t>Modern and equipped computer lab II</a:t>
            </a:r>
            <a:endParaRPr sz="1200"/>
          </a:p>
          <a:p>
            <a:pPr indent="-304800" lvl="0" marL="457200" rtl="0" algn="l">
              <a:spcBef>
                <a:spcPts val="0"/>
              </a:spcBef>
              <a:spcAft>
                <a:spcPts val="0"/>
              </a:spcAft>
              <a:buSzPts val="1200"/>
              <a:buChar char="●"/>
            </a:pPr>
            <a:r>
              <a:rPr lang="en" sz="1200">
                <a:uFill>
                  <a:noFill/>
                </a:uFill>
                <a:hlinkClick r:id="rId5"/>
              </a:rPr>
              <a:t>Flat lay chalk drawing with single mom and daughter</a:t>
            </a:r>
            <a:endParaRPr sz="1200"/>
          </a:p>
          <a:p>
            <a:pPr indent="-304800" lvl="0" marL="457200" rtl="0" algn="l">
              <a:spcBef>
                <a:spcPts val="0"/>
              </a:spcBef>
              <a:spcAft>
                <a:spcPts val="0"/>
              </a:spcAft>
              <a:buSzPts val="1200"/>
              <a:buChar char="●"/>
            </a:pPr>
            <a:r>
              <a:rPr lang="en" sz="1200">
                <a:uFill>
                  <a:noFill/>
                </a:uFill>
                <a:hlinkClick r:id="rId6"/>
              </a:rPr>
              <a:t>Cheerful kids running in school corridor</a:t>
            </a:r>
            <a:endParaRPr sz="1200"/>
          </a:p>
          <a:p>
            <a:pPr indent="-304800" lvl="0" marL="457200" rtl="0" algn="l">
              <a:spcBef>
                <a:spcPts val="0"/>
              </a:spcBef>
              <a:spcAft>
                <a:spcPts val="0"/>
              </a:spcAft>
              <a:buSzPts val="1200"/>
              <a:buChar char="●"/>
            </a:pPr>
            <a:r>
              <a:rPr lang="en" sz="1200">
                <a:uFill>
                  <a:noFill/>
                </a:uFill>
                <a:hlinkClick r:id="rId7"/>
              </a:rPr>
              <a:t>Family spending time together at home</a:t>
            </a:r>
            <a:endParaRPr sz="1200"/>
          </a:p>
          <a:p>
            <a:pPr indent="-304800" lvl="0" marL="457200" rtl="0" algn="l">
              <a:spcBef>
                <a:spcPts val="0"/>
              </a:spcBef>
              <a:spcAft>
                <a:spcPts val="0"/>
              </a:spcAft>
              <a:buSzPts val="1200"/>
              <a:buChar char="●"/>
            </a:pPr>
            <a:r>
              <a:rPr lang="en" sz="1200">
                <a:uFill>
                  <a:noFill/>
                </a:uFill>
                <a:hlinkClick r:id="rId8"/>
              </a:rPr>
              <a:t>Full shot smiley parents and kid</a:t>
            </a:r>
            <a:endParaRPr sz="1200"/>
          </a:p>
          <a:p>
            <a:pPr indent="-304800" lvl="0" marL="457200" rtl="0" algn="l">
              <a:spcBef>
                <a:spcPts val="0"/>
              </a:spcBef>
              <a:spcAft>
                <a:spcPts val="0"/>
              </a:spcAft>
              <a:buSzPts val="1200"/>
              <a:buChar char="●"/>
            </a:pPr>
            <a:r>
              <a:rPr lang="en" sz="1200">
                <a:uFill>
                  <a:noFill/>
                </a:uFill>
                <a:hlinkClick r:id="rId9"/>
              </a:rPr>
              <a:t>Little girl preparing her backpack for returning to school </a:t>
            </a:r>
            <a:endParaRPr sz="1200"/>
          </a:p>
          <a:p>
            <a:pPr indent="-304800" lvl="0" marL="457200" rtl="0" algn="l">
              <a:spcBef>
                <a:spcPts val="0"/>
              </a:spcBef>
              <a:spcAft>
                <a:spcPts val="0"/>
              </a:spcAft>
              <a:buSzPts val="1200"/>
              <a:buChar char="●"/>
            </a:pPr>
            <a:r>
              <a:rPr lang="en" sz="1200">
                <a:uFill>
                  <a:noFill/>
                </a:uFill>
                <a:hlinkClick r:id="rId10"/>
              </a:rPr>
              <a:t>Students working together in library </a:t>
            </a:r>
            <a:endParaRPr sz="1200"/>
          </a:p>
          <a:p>
            <a:pPr indent="0" lvl="0" marL="0" rtl="0" algn="l">
              <a:spcBef>
                <a:spcPts val="1000"/>
              </a:spcBef>
              <a:spcAft>
                <a:spcPts val="0"/>
              </a:spcAft>
              <a:buNone/>
            </a:pPr>
            <a:r>
              <a:rPr b="1" lang="en" sz="2000">
                <a:latin typeface="Prompt"/>
                <a:ea typeface="Prompt"/>
                <a:cs typeface="Prompt"/>
                <a:sym typeface="Prompt"/>
              </a:rPr>
              <a:t>VECTORS:</a:t>
            </a:r>
            <a:endParaRPr b="1" sz="2000">
              <a:latin typeface="Prompt"/>
              <a:ea typeface="Prompt"/>
              <a:cs typeface="Prompt"/>
              <a:sym typeface="Prompt"/>
            </a:endParaRPr>
          </a:p>
          <a:p>
            <a:pPr indent="-304800" lvl="0" marL="457200" rtl="0" algn="l">
              <a:spcBef>
                <a:spcPts val="1000"/>
              </a:spcBef>
              <a:spcAft>
                <a:spcPts val="0"/>
              </a:spcAft>
              <a:buSzPts val="1200"/>
              <a:buChar char="●"/>
            </a:pPr>
            <a:r>
              <a:rPr lang="en" sz="1200">
                <a:uFill>
                  <a:noFill/>
                </a:uFill>
                <a:hlinkClick r:id="rId11"/>
              </a:rPr>
              <a:t>Disaster damage elements set</a:t>
            </a:r>
            <a:endParaRPr sz="1200"/>
          </a:p>
          <a:p>
            <a:pPr indent="-304800" lvl="0" marL="457200" rtl="0" algn="l">
              <a:spcBef>
                <a:spcPts val="0"/>
              </a:spcBef>
              <a:spcAft>
                <a:spcPts val="0"/>
              </a:spcAft>
              <a:buSzPts val="1200"/>
              <a:buChar char="●"/>
            </a:pPr>
            <a:r>
              <a:rPr lang="en" sz="1200">
                <a:uFill>
                  <a:noFill/>
                </a:uFill>
                <a:hlinkClick r:id="rId12"/>
              </a:rPr>
              <a:t>Seismograph machine with graph of seismic and earthquake activity. instrument seismometer, technology graph, vector illustration</a:t>
            </a:r>
            <a:endParaRPr sz="1200"/>
          </a:p>
          <a:p>
            <a:pPr indent="-304800" lvl="0" marL="457200" rtl="0" algn="l">
              <a:spcBef>
                <a:spcPts val="0"/>
              </a:spcBef>
              <a:spcAft>
                <a:spcPts val="0"/>
              </a:spcAft>
              <a:buSzPts val="1200"/>
              <a:buChar char="●"/>
            </a:pPr>
            <a:r>
              <a:rPr lang="en" sz="1200">
                <a:uFill>
                  <a:noFill/>
                </a:uFill>
                <a:hlinkClick r:id="rId13"/>
              </a:rPr>
              <a:t>Natural disaster isometric composition</a:t>
            </a:r>
            <a:endParaRPr sz="1200"/>
          </a:p>
        </p:txBody>
      </p:sp>
      <p:grpSp>
        <p:nvGrpSpPr>
          <p:cNvPr id="1887" name="Google Shape;1887;p72"/>
          <p:cNvGrpSpPr/>
          <p:nvPr/>
        </p:nvGrpSpPr>
        <p:grpSpPr>
          <a:xfrm>
            <a:off x="720025" y="502775"/>
            <a:ext cx="7704000" cy="457200"/>
            <a:chOff x="720025" y="540875"/>
            <a:chExt cx="7704000" cy="457200"/>
          </a:xfrm>
        </p:grpSpPr>
        <p:cxnSp>
          <p:nvCxnSpPr>
            <p:cNvPr id="1888" name="Google Shape;1888;p72"/>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1889" name="Google Shape;1889;p72"/>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grpSp>
        <p:nvGrpSpPr>
          <p:cNvPr id="1890" name="Google Shape;1890;p72"/>
          <p:cNvGrpSpPr/>
          <p:nvPr/>
        </p:nvGrpSpPr>
        <p:grpSpPr>
          <a:xfrm>
            <a:off x="7787763" y="3893475"/>
            <a:ext cx="1032400" cy="541100"/>
            <a:chOff x="9968938" y="-987062"/>
            <a:chExt cx="1032400" cy="541100"/>
          </a:xfrm>
        </p:grpSpPr>
        <p:sp>
          <p:nvSpPr>
            <p:cNvPr id="1891" name="Google Shape;1891;p72"/>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2"/>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96" name="Shape 1896"/>
        <p:cNvGrpSpPr/>
        <p:nvPr/>
      </p:nvGrpSpPr>
      <p:grpSpPr>
        <a:xfrm>
          <a:off x="0" y="0"/>
          <a:ext cx="0" cy="0"/>
          <a:chOff x="0" y="0"/>
          <a:chExt cx="0" cy="0"/>
        </a:xfrm>
      </p:grpSpPr>
      <p:sp>
        <p:nvSpPr>
          <p:cNvPr id="1897" name="Google Shape;1897;p7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898" name="Google Shape;1898;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899" name="Google Shape;1899;p73"/>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5" name="Shape 735"/>
        <p:cNvGrpSpPr/>
        <p:nvPr/>
      </p:nvGrpSpPr>
      <p:grpSpPr>
        <a:xfrm>
          <a:off x="0" y="0"/>
          <a:ext cx="0" cy="0"/>
          <a:chOff x="0" y="0"/>
          <a:chExt cx="0" cy="0"/>
        </a:xfrm>
      </p:grpSpPr>
      <p:grpSp>
        <p:nvGrpSpPr>
          <p:cNvPr id="736" name="Google Shape;736;p38"/>
          <p:cNvGrpSpPr/>
          <p:nvPr/>
        </p:nvGrpSpPr>
        <p:grpSpPr>
          <a:xfrm>
            <a:off x="5862800" y="3685900"/>
            <a:ext cx="1894925" cy="989375"/>
            <a:chOff x="10693413" y="1879088"/>
            <a:chExt cx="1894925" cy="989375"/>
          </a:xfrm>
        </p:grpSpPr>
        <p:sp>
          <p:nvSpPr>
            <p:cNvPr id="737" name="Google Shape;737;p38"/>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8"/>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 name="Google Shape;739;p38"/>
          <p:cNvSpPr/>
          <p:nvPr/>
        </p:nvSpPr>
        <p:spPr>
          <a:xfrm>
            <a:off x="837300" y="4338413"/>
            <a:ext cx="7469400" cy="4270500"/>
          </a:xfrm>
          <a:prstGeom prst="ellipse">
            <a:avLst/>
          </a:prstGeom>
          <a:gradFill>
            <a:gsLst>
              <a:gs pos="0">
                <a:srgbClr val="51AB2A"/>
              </a:gs>
              <a:gs pos="100000">
                <a:srgbClr val="203E1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8"/>
          <p:cNvSpPr txBox="1"/>
          <p:nvPr>
            <p:ph type="title"/>
          </p:nvPr>
        </p:nvSpPr>
        <p:spPr>
          <a:xfrm>
            <a:off x="1812750" y="766915"/>
            <a:ext cx="5518500" cy="80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741" name="Google Shape;741;p38"/>
          <p:cNvSpPr txBox="1"/>
          <p:nvPr>
            <p:ph idx="1" type="body"/>
          </p:nvPr>
        </p:nvSpPr>
        <p:spPr>
          <a:xfrm>
            <a:off x="1812750" y="1570925"/>
            <a:ext cx="5518500" cy="80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pic>
        <p:nvPicPr>
          <p:cNvPr id="742" name="Google Shape;742;p38"/>
          <p:cNvPicPr preferRelativeResize="0"/>
          <p:nvPr/>
        </p:nvPicPr>
        <p:blipFill>
          <a:blip r:embed="rId3">
            <a:alphaModFix/>
          </a:blip>
          <a:stretch>
            <a:fillRect/>
          </a:stretch>
        </p:blipFill>
        <p:spPr>
          <a:xfrm>
            <a:off x="3334025" y="2611225"/>
            <a:ext cx="2475950" cy="2268301"/>
          </a:xfrm>
          <a:prstGeom prst="rect">
            <a:avLst/>
          </a:prstGeom>
          <a:noFill/>
          <a:ln>
            <a:noFill/>
          </a:ln>
        </p:spPr>
      </p:pic>
      <p:grpSp>
        <p:nvGrpSpPr>
          <p:cNvPr id="743" name="Google Shape;743;p38"/>
          <p:cNvGrpSpPr/>
          <p:nvPr/>
        </p:nvGrpSpPr>
        <p:grpSpPr>
          <a:xfrm>
            <a:off x="1812750" y="766904"/>
            <a:ext cx="5518500" cy="803985"/>
            <a:chOff x="1812784" y="502775"/>
            <a:chExt cx="5518500" cy="928925"/>
          </a:xfrm>
        </p:grpSpPr>
        <p:cxnSp>
          <p:nvCxnSpPr>
            <p:cNvPr id="744" name="Google Shape;744;p38"/>
            <p:cNvCxnSpPr/>
            <p:nvPr/>
          </p:nvCxnSpPr>
          <p:spPr>
            <a:xfrm>
              <a:off x="1812784" y="1431700"/>
              <a:ext cx="5518500" cy="0"/>
            </a:xfrm>
            <a:prstGeom prst="straightConnector1">
              <a:avLst/>
            </a:prstGeom>
            <a:noFill/>
            <a:ln cap="flat" cmpd="sng" w="9525">
              <a:solidFill>
                <a:schemeClr val="lt1"/>
              </a:solidFill>
              <a:prstDash val="solid"/>
              <a:round/>
              <a:headEnd len="med" w="med" type="none"/>
              <a:tailEnd len="med" w="med" type="none"/>
            </a:ln>
          </p:spPr>
        </p:cxnSp>
        <p:cxnSp>
          <p:nvCxnSpPr>
            <p:cNvPr id="745" name="Google Shape;745;p38"/>
            <p:cNvCxnSpPr/>
            <p:nvPr/>
          </p:nvCxnSpPr>
          <p:spPr>
            <a:xfrm>
              <a:off x="1812784" y="502775"/>
              <a:ext cx="55185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3" name="Shape 1903"/>
        <p:cNvGrpSpPr/>
        <p:nvPr/>
      </p:nvGrpSpPr>
      <p:grpSpPr>
        <a:xfrm>
          <a:off x="0" y="0"/>
          <a:ext cx="0" cy="0"/>
          <a:chOff x="0" y="0"/>
          <a:chExt cx="0" cy="0"/>
        </a:xfrm>
      </p:grpSpPr>
      <p:sp>
        <p:nvSpPr>
          <p:cNvPr id="1904" name="Google Shape;1904;p74"/>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905" name="Google Shape;1905;p7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906" name="Google Shape;1906;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0" name="Shape 1910"/>
        <p:cNvGrpSpPr/>
        <p:nvPr/>
      </p:nvGrpSpPr>
      <p:grpSpPr>
        <a:xfrm>
          <a:off x="0" y="0"/>
          <a:ext cx="0" cy="0"/>
          <a:chOff x="0" y="0"/>
          <a:chExt cx="0" cy="0"/>
        </a:xfrm>
      </p:grpSpPr>
      <p:sp>
        <p:nvSpPr>
          <p:cNvPr id="1911" name="Google Shape;1911;p75"/>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912" name="Google Shape;1912;p75"/>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Prompt</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uFill>
                  <a:noFill/>
                </a:uFill>
                <a:hlinkClick r:id="rId3">
                  <a:extLst>
                    <a:ext uri="{A12FA001-AC4F-418D-AE19-62706E023703}">
                      <ahyp:hlinkClr val="tx"/>
                    </a:ext>
                  </a:extLst>
                </a:hlinkClick>
              </a:rPr>
              <a:t>(</a:t>
            </a:r>
            <a:r>
              <a:rPr lang="en" sz="1100">
                <a:solidFill>
                  <a:schemeClr val="lt1"/>
                </a:solidFill>
                <a:uFill>
                  <a:noFill/>
                </a:uFill>
                <a:hlinkClick r:id="rId4">
                  <a:extLst>
                    <a:ext uri="{A12FA001-AC4F-418D-AE19-62706E023703}">
                      <ahyp:hlinkClr val="tx"/>
                    </a:ext>
                  </a:extLst>
                </a:hlinkClick>
              </a:rPr>
              <a:t>https://fonts.google.com/specimen/Prompt</a:t>
            </a:r>
            <a:r>
              <a:rPr lang="en" sz="1100">
                <a:solidFill>
                  <a:schemeClr val="lt1"/>
                </a:solidFill>
                <a:uFill>
                  <a:noFill/>
                </a:uFill>
                <a:hlinkClick r:id="rId5">
                  <a:extLst>
                    <a:ext uri="{A12FA001-AC4F-418D-AE19-62706E023703}">
                      <ahyp:hlinkClr val="tx"/>
                    </a:ext>
                  </a:extLst>
                </a:hlinkClick>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Merriweather</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uFill>
                  <a:noFill/>
                </a:uFill>
                <a:hlinkClick r:id="rId6">
                  <a:extLst>
                    <a:ext uri="{A12FA001-AC4F-418D-AE19-62706E023703}">
                      <ahyp:hlinkClr val="tx"/>
                    </a:ext>
                  </a:extLst>
                </a:hlinkClick>
              </a:rPr>
              <a:t>(</a:t>
            </a:r>
            <a:r>
              <a:rPr lang="en" sz="1100">
                <a:solidFill>
                  <a:schemeClr val="lt1"/>
                </a:solidFill>
                <a:uFill>
                  <a:noFill/>
                </a:uFill>
                <a:hlinkClick r:id="rId7">
                  <a:extLst>
                    <a:ext uri="{A12FA001-AC4F-418D-AE19-62706E023703}">
                      <ahyp:hlinkClr val="tx"/>
                    </a:ext>
                  </a:extLst>
                </a:hlinkClick>
              </a:rPr>
              <a:t>https://fonts.google.com/specimen/Merriweather</a:t>
            </a:r>
            <a:r>
              <a:rPr lang="en" sz="1100">
                <a:solidFill>
                  <a:schemeClr val="lt1"/>
                </a:solidFill>
                <a:uFill>
                  <a:noFill/>
                </a:uFill>
                <a:hlinkClick r:id="rId8">
                  <a:extLst>
                    <a:ext uri="{A12FA001-AC4F-418D-AE19-62706E023703}">
                      <ahyp:hlinkClr val="tx"/>
                    </a:ext>
                  </a:extLst>
                </a:hlinkClick>
              </a:rPr>
              <a:t>)</a:t>
            </a:r>
            <a:endParaRPr sz="1100">
              <a:solidFill>
                <a:schemeClr val="lt1"/>
              </a:solidFill>
            </a:endParaRPr>
          </a:p>
        </p:txBody>
      </p:sp>
      <p:sp>
        <p:nvSpPr>
          <p:cNvPr id="1913" name="Google Shape;1913;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1914" name="Google Shape;1914;p75"/>
          <p:cNvSpPr/>
          <p:nvPr/>
        </p:nvSpPr>
        <p:spPr>
          <a:xfrm>
            <a:off x="2052650" y="2988225"/>
            <a:ext cx="791400" cy="754200"/>
          </a:xfrm>
          <a:prstGeom prst="roundRect">
            <a:avLst>
              <a:gd fmla="val 16667" name="adj"/>
            </a:avLst>
          </a:prstGeom>
          <a:solidFill>
            <a:srgbClr val="00422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5"/>
          <p:cNvSpPr/>
          <p:nvPr/>
        </p:nvSpPr>
        <p:spPr>
          <a:xfrm>
            <a:off x="3114470" y="2988225"/>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5"/>
          <p:cNvSpPr/>
          <p:nvPr/>
        </p:nvSpPr>
        <p:spPr>
          <a:xfrm>
            <a:off x="4176289" y="2988225"/>
            <a:ext cx="791400" cy="754200"/>
          </a:xfrm>
          <a:prstGeom prst="roundRect">
            <a:avLst>
              <a:gd fmla="val 16667" name="adj"/>
            </a:avLst>
          </a:prstGeom>
          <a:solidFill>
            <a:srgbClr val="80EBC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5"/>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#00422d</a:t>
            </a:r>
            <a:endParaRPr sz="1000">
              <a:solidFill>
                <a:srgbClr val="FFFFFF"/>
              </a:solidFill>
            </a:endParaRPr>
          </a:p>
        </p:txBody>
      </p:sp>
      <p:sp>
        <p:nvSpPr>
          <p:cNvPr id="1918" name="Google Shape;1918;p75"/>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919" name="Google Shape;1919;p75"/>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#80ebcc</a:t>
            </a:r>
            <a:endParaRPr sz="1000">
              <a:solidFill>
                <a:schemeClr val="dk2"/>
              </a:solidFill>
            </a:endParaRPr>
          </a:p>
        </p:txBody>
      </p:sp>
      <p:sp>
        <p:nvSpPr>
          <p:cNvPr id="1920" name="Google Shape;1920;p75"/>
          <p:cNvSpPr/>
          <p:nvPr/>
        </p:nvSpPr>
        <p:spPr>
          <a:xfrm>
            <a:off x="5238125"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5"/>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#ffffff</a:t>
            </a:r>
            <a:endParaRPr sz="1000">
              <a:solidFill>
                <a:schemeClr val="dk2"/>
              </a:solidFill>
            </a:endParaRPr>
          </a:p>
        </p:txBody>
      </p:sp>
      <p:sp>
        <p:nvSpPr>
          <p:cNvPr id="1922" name="Google Shape;1922;p75"/>
          <p:cNvSpPr/>
          <p:nvPr/>
        </p:nvSpPr>
        <p:spPr>
          <a:xfrm>
            <a:off x="2052650" y="3919325"/>
            <a:ext cx="791400" cy="754200"/>
          </a:xfrm>
          <a:prstGeom prst="roundRect">
            <a:avLst>
              <a:gd fmla="val 16667" name="adj"/>
            </a:avLst>
          </a:prstGeom>
          <a:solidFill>
            <a:srgbClr val="4FDCB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5"/>
          <p:cNvSpPr/>
          <p:nvPr/>
        </p:nvSpPr>
        <p:spPr>
          <a:xfrm>
            <a:off x="3114470" y="3919325"/>
            <a:ext cx="791400" cy="754200"/>
          </a:xfrm>
          <a:prstGeom prst="roundRect">
            <a:avLst>
              <a:gd fmla="val 16667" name="adj"/>
            </a:avLst>
          </a:prstGeom>
          <a:solidFill>
            <a:srgbClr val="C0D7E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5"/>
          <p:cNvSpPr/>
          <p:nvPr/>
        </p:nvSpPr>
        <p:spPr>
          <a:xfrm>
            <a:off x="4176289" y="3919325"/>
            <a:ext cx="791400" cy="754200"/>
          </a:xfrm>
          <a:prstGeom prst="roundRect">
            <a:avLst>
              <a:gd fmla="val 16667" name="adj"/>
            </a:avLst>
          </a:prstGeom>
          <a:solidFill>
            <a:srgbClr val="9A99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5"/>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#4fdcb4</a:t>
            </a:r>
            <a:endParaRPr sz="1000">
              <a:solidFill>
                <a:schemeClr val="dk2"/>
              </a:solidFill>
            </a:endParaRPr>
          </a:p>
        </p:txBody>
      </p:sp>
      <p:sp>
        <p:nvSpPr>
          <p:cNvPr id="1926" name="Google Shape;1926;p75"/>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#c0d7ed</a:t>
            </a:r>
            <a:endParaRPr sz="1000">
              <a:solidFill>
                <a:schemeClr val="dk2"/>
              </a:solidFill>
            </a:endParaRPr>
          </a:p>
        </p:txBody>
      </p:sp>
      <p:sp>
        <p:nvSpPr>
          <p:cNvPr id="1927" name="Google Shape;1927;p75"/>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#9a99ff</a:t>
            </a:r>
            <a:endParaRPr sz="1000">
              <a:solidFill>
                <a:srgbClr val="FFFFFF"/>
              </a:solidFill>
            </a:endParaRPr>
          </a:p>
        </p:txBody>
      </p:sp>
      <p:sp>
        <p:nvSpPr>
          <p:cNvPr id="1928" name="Google Shape;1928;p75"/>
          <p:cNvSpPr/>
          <p:nvPr/>
        </p:nvSpPr>
        <p:spPr>
          <a:xfrm>
            <a:off x="5238125" y="3919325"/>
            <a:ext cx="791400" cy="754200"/>
          </a:xfrm>
          <a:prstGeom prst="roundRect">
            <a:avLst>
              <a:gd fmla="val 16667" name="adj"/>
            </a:avLst>
          </a:prstGeom>
          <a:solidFill>
            <a:srgbClr val="81FFF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5"/>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#81fffe</a:t>
            </a:r>
            <a:endParaRPr sz="1000">
              <a:solidFill>
                <a:schemeClr val="dk2"/>
              </a:solidFill>
            </a:endParaRPr>
          </a:p>
        </p:txBody>
      </p:sp>
      <p:sp>
        <p:nvSpPr>
          <p:cNvPr id="1930" name="Google Shape;1930;p75"/>
          <p:cNvSpPr/>
          <p:nvPr/>
        </p:nvSpPr>
        <p:spPr>
          <a:xfrm>
            <a:off x="6299950" y="2988225"/>
            <a:ext cx="791400" cy="754200"/>
          </a:xfrm>
          <a:prstGeom prst="roundRect">
            <a:avLst>
              <a:gd fmla="val 16667" name="adj"/>
            </a:avLst>
          </a:prstGeom>
          <a:solidFill>
            <a:srgbClr val="B9F4E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5"/>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#b9f4e3</a:t>
            </a:r>
            <a:endParaRPr sz="1000">
              <a:solidFill>
                <a:schemeClr val="dk2"/>
              </a:solidFill>
            </a:endParaRPr>
          </a:p>
        </p:txBody>
      </p:sp>
      <p:sp>
        <p:nvSpPr>
          <p:cNvPr id="1932" name="Google Shape;1932;p75"/>
          <p:cNvSpPr/>
          <p:nvPr/>
        </p:nvSpPr>
        <p:spPr>
          <a:xfrm>
            <a:off x="6299950" y="3919325"/>
            <a:ext cx="791400" cy="754200"/>
          </a:xfrm>
          <a:prstGeom prst="roundRect">
            <a:avLst>
              <a:gd fmla="val 16667" name="adj"/>
            </a:avLst>
          </a:prstGeom>
          <a:solidFill>
            <a:srgbClr val="7EF89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5"/>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#7ef895</a:t>
            </a:r>
            <a:endParaRPr sz="1000">
              <a:solidFill>
                <a:schemeClr val="dk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7" name="Shape 1937"/>
        <p:cNvGrpSpPr/>
        <p:nvPr/>
      </p:nvGrpSpPr>
      <p:grpSpPr>
        <a:xfrm>
          <a:off x="0" y="0"/>
          <a:ext cx="0" cy="0"/>
          <a:chOff x="0" y="0"/>
          <a:chExt cx="0" cy="0"/>
        </a:xfrm>
      </p:grpSpPr>
      <p:sp>
        <p:nvSpPr>
          <p:cNvPr id="1938" name="Google Shape;1938;p76"/>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sp>
        <p:nvSpPr>
          <p:cNvPr id="1939" name="Google Shape;1939;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940" name="Google Shape;1940;p76"/>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1941" name="Google Shape;1941;p76">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942" name="Google Shape;1942;p76">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943" name="Google Shape;1943;p76">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944" name="Google Shape;1944;p76">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945" name="Google Shape;1945;p76"/>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1946" name="Google Shape;1946;p76"/>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1947" name="Google Shape;1947;p76"/>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1948" name="Google Shape;1948;p76"/>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1949" name="Google Shape;1949;p76">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3" name="Shape 1953"/>
        <p:cNvGrpSpPr/>
        <p:nvPr/>
      </p:nvGrpSpPr>
      <p:grpSpPr>
        <a:xfrm>
          <a:off x="0" y="0"/>
          <a:ext cx="0" cy="0"/>
          <a:chOff x="0" y="0"/>
          <a:chExt cx="0" cy="0"/>
        </a:xfrm>
      </p:grpSpPr>
      <p:grpSp>
        <p:nvGrpSpPr>
          <p:cNvPr id="1954" name="Google Shape;1954;p77"/>
          <p:cNvGrpSpPr/>
          <p:nvPr/>
        </p:nvGrpSpPr>
        <p:grpSpPr>
          <a:xfrm>
            <a:off x="5082708" y="3095784"/>
            <a:ext cx="442841" cy="514271"/>
            <a:chOff x="4727025" y="1332775"/>
            <a:chExt cx="59900" cy="69625"/>
          </a:xfrm>
        </p:grpSpPr>
        <p:sp>
          <p:nvSpPr>
            <p:cNvPr id="1955" name="Google Shape;1955;p7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77"/>
          <p:cNvGrpSpPr/>
          <p:nvPr/>
        </p:nvGrpSpPr>
        <p:grpSpPr>
          <a:xfrm>
            <a:off x="5758025" y="2343272"/>
            <a:ext cx="500909" cy="500899"/>
            <a:chOff x="4820425" y="1329900"/>
            <a:chExt cx="70175" cy="70350"/>
          </a:xfrm>
        </p:grpSpPr>
        <p:sp>
          <p:nvSpPr>
            <p:cNvPr id="1958" name="Google Shape;1958;p7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77"/>
          <p:cNvGrpSpPr/>
          <p:nvPr/>
        </p:nvGrpSpPr>
        <p:grpSpPr>
          <a:xfrm>
            <a:off x="6410648" y="2355062"/>
            <a:ext cx="538135" cy="493119"/>
            <a:chOff x="4903200" y="1331525"/>
            <a:chExt cx="73575" cy="67425"/>
          </a:xfrm>
        </p:grpSpPr>
        <p:sp>
          <p:nvSpPr>
            <p:cNvPr id="1963" name="Google Shape;1963;p7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64" name="Google Shape;1964;p7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77"/>
          <p:cNvGrpSpPr/>
          <p:nvPr/>
        </p:nvGrpSpPr>
        <p:grpSpPr>
          <a:xfrm>
            <a:off x="5670599" y="3097040"/>
            <a:ext cx="544563" cy="511895"/>
            <a:chOff x="4815575" y="1416800"/>
            <a:chExt cx="73750" cy="71400"/>
          </a:xfrm>
        </p:grpSpPr>
        <p:sp>
          <p:nvSpPr>
            <p:cNvPr id="1966" name="Google Shape;1966;p7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77"/>
          <p:cNvGrpSpPr/>
          <p:nvPr/>
        </p:nvGrpSpPr>
        <p:grpSpPr>
          <a:xfrm>
            <a:off x="6367224" y="3096746"/>
            <a:ext cx="602914" cy="512477"/>
            <a:chOff x="4902475" y="1418875"/>
            <a:chExt cx="74500" cy="63775"/>
          </a:xfrm>
        </p:grpSpPr>
        <p:sp>
          <p:nvSpPr>
            <p:cNvPr id="1970" name="Google Shape;1970;p7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77"/>
          <p:cNvGrpSpPr/>
          <p:nvPr/>
        </p:nvGrpSpPr>
        <p:grpSpPr>
          <a:xfrm>
            <a:off x="5783096" y="3835985"/>
            <a:ext cx="515391" cy="525699"/>
            <a:chOff x="4818100" y="1507675"/>
            <a:chExt cx="71225" cy="71625"/>
          </a:xfrm>
        </p:grpSpPr>
        <p:sp>
          <p:nvSpPr>
            <p:cNvPr id="1973" name="Google Shape;1973;p7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77"/>
          <p:cNvGrpSpPr/>
          <p:nvPr/>
        </p:nvGrpSpPr>
        <p:grpSpPr>
          <a:xfrm>
            <a:off x="5121199" y="3857517"/>
            <a:ext cx="522956" cy="489869"/>
            <a:chOff x="4721450" y="1509475"/>
            <a:chExt cx="79350" cy="74325"/>
          </a:xfrm>
        </p:grpSpPr>
        <p:sp>
          <p:nvSpPr>
            <p:cNvPr id="1978" name="Google Shape;1978;p7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77"/>
          <p:cNvGrpSpPr/>
          <p:nvPr/>
        </p:nvGrpSpPr>
        <p:grpSpPr>
          <a:xfrm>
            <a:off x="6444441" y="3837269"/>
            <a:ext cx="525704" cy="535436"/>
            <a:chOff x="4906800" y="1507500"/>
            <a:chExt cx="70350" cy="71075"/>
          </a:xfrm>
        </p:grpSpPr>
        <p:sp>
          <p:nvSpPr>
            <p:cNvPr id="1983" name="Google Shape;1983;p7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77"/>
          <p:cNvGrpSpPr/>
          <p:nvPr/>
        </p:nvGrpSpPr>
        <p:grpSpPr>
          <a:xfrm>
            <a:off x="4477263" y="2343250"/>
            <a:ext cx="508054" cy="508095"/>
            <a:chOff x="3736598" y="2170606"/>
            <a:chExt cx="404889" cy="404889"/>
          </a:xfrm>
        </p:grpSpPr>
        <p:sp>
          <p:nvSpPr>
            <p:cNvPr id="1989" name="Google Shape;1989;p7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77"/>
          <p:cNvGrpSpPr/>
          <p:nvPr/>
        </p:nvGrpSpPr>
        <p:grpSpPr>
          <a:xfrm>
            <a:off x="3765303" y="2343345"/>
            <a:ext cx="575790" cy="507904"/>
            <a:chOff x="3161917" y="2170682"/>
            <a:chExt cx="458870" cy="404737"/>
          </a:xfrm>
        </p:grpSpPr>
        <p:sp>
          <p:nvSpPr>
            <p:cNvPr id="1994" name="Google Shape;1994;p7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95" name="Google Shape;1995;p7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 name="Google Shape;1997;p77"/>
          <p:cNvGrpSpPr/>
          <p:nvPr/>
        </p:nvGrpSpPr>
        <p:grpSpPr>
          <a:xfrm>
            <a:off x="3792833" y="3103717"/>
            <a:ext cx="520730" cy="498567"/>
            <a:chOff x="3179914" y="2889488"/>
            <a:chExt cx="422876" cy="404911"/>
          </a:xfrm>
        </p:grpSpPr>
        <p:sp>
          <p:nvSpPr>
            <p:cNvPr id="1998" name="Google Shape;1998;p7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77"/>
          <p:cNvGrpSpPr/>
          <p:nvPr/>
        </p:nvGrpSpPr>
        <p:grpSpPr>
          <a:xfrm>
            <a:off x="4421513" y="3103677"/>
            <a:ext cx="516145" cy="498648"/>
            <a:chOff x="3729467" y="2889422"/>
            <a:chExt cx="419153" cy="404977"/>
          </a:xfrm>
        </p:grpSpPr>
        <p:sp>
          <p:nvSpPr>
            <p:cNvPr id="2005" name="Google Shape;2005;p7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2" name="Google Shape;2012;p7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6" name="Google Shape;2016;p77"/>
          <p:cNvGrpSpPr/>
          <p:nvPr/>
        </p:nvGrpSpPr>
        <p:grpSpPr>
          <a:xfrm>
            <a:off x="7141841" y="2550562"/>
            <a:ext cx="166473" cy="141497"/>
            <a:chOff x="4660325" y="1866850"/>
            <a:chExt cx="68350" cy="58100"/>
          </a:xfrm>
        </p:grpSpPr>
        <p:sp>
          <p:nvSpPr>
            <p:cNvPr id="2017" name="Google Shape;2017;p7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77"/>
          <p:cNvGrpSpPr/>
          <p:nvPr/>
        </p:nvGrpSpPr>
        <p:grpSpPr>
          <a:xfrm>
            <a:off x="7451186" y="2576286"/>
            <a:ext cx="162515" cy="90049"/>
            <a:chOff x="4791775" y="1877500"/>
            <a:chExt cx="66725" cy="36975"/>
          </a:xfrm>
        </p:grpSpPr>
        <p:sp>
          <p:nvSpPr>
            <p:cNvPr id="2020" name="Google Shape;2020;p7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77"/>
          <p:cNvGrpSpPr/>
          <p:nvPr/>
        </p:nvGrpSpPr>
        <p:grpSpPr>
          <a:xfrm>
            <a:off x="7772899" y="2576286"/>
            <a:ext cx="144979" cy="90049"/>
            <a:chOff x="4923925" y="1877500"/>
            <a:chExt cx="59525" cy="36975"/>
          </a:xfrm>
        </p:grpSpPr>
        <p:sp>
          <p:nvSpPr>
            <p:cNvPr id="2023" name="Google Shape;2023;p7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77"/>
          <p:cNvGrpSpPr/>
          <p:nvPr/>
        </p:nvGrpSpPr>
        <p:grpSpPr>
          <a:xfrm>
            <a:off x="8067390" y="2558477"/>
            <a:ext cx="141447" cy="125667"/>
            <a:chOff x="5058450" y="1870100"/>
            <a:chExt cx="58075" cy="51600"/>
          </a:xfrm>
        </p:grpSpPr>
        <p:sp>
          <p:nvSpPr>
            <p:cNvPr id="2026" name="Google Shape;2026;p7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 name="Google Shape;2028;p77"/>
          <p:cNvGrpSpPr/>
          <p:nvPr/>
        </p:nvGrpSpPr>
        <p:grpSpPr>
          <a:xfrm>
            <a:off x="7481905" y="2980885"/>
            <a:ext cx="101077" cy="107645"/>
            <a:chOff x="4811425" y="2065025"/>
            <a:chExt cx="41500" cy="44200"/>
          </a:xfrm>
        </p:grpSpPr>
        <p:sp>
          <p:nvSpPr>
            <p:cNvPr id="2029" name="Google Shape;2029;p7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 name="Google Shape;2031;p77"/>
          <p:cNvGrpSpPr/>
          <p:nvPr/>
        </p:nvGrpSpPr>
        <p:grpSpPr>
          <a:xfrm>
            <a:off x="7774342" y="2981098"/>
            <a:ext cx="120867" cy="107218"/>
            <a:chOff x="4929875" y="2065025"/>
            <a:chExt cx="49625" cy="44025"/>
          </a:xfrm>
        </p:grpSpPr>
        <p:sp>
          <p:nvSpPr>
            <p:cNvPr id="2032" name="Google Shape;2032;p7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77"/>
          <p:cNvGrpSpPr/>
          <p:nvPr/>
        </p:nvGrpSpPr>
        <p:grpSpPr>
          <a:xfrm>
            <a:off x="8103011" y="2984112"/>
            <a:ext cx="70206" cy="101191"/>
            <a:chOff x="5083925" y="2066350"/>
            <a:chExt cx="28825" cy="41550"/>
          </a:xfrm>
        </p:grpSpPr>
        <p:sp>
          <p:nvSpPr>
            <p:cNvPr id="2035" name="Google Shape;2035;p7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77"/>
          <p:cNvGrpSpPr/>
          <p:nvPr/>
        </p:nvGrpSpPr>
        <p:grpSpPr>
          <a:xfrm>
            <a:off x="7134565" y="2999759"/>
            <a:ext cx="181026" cy="69896"/>
            <a:chOff x="4659775" y="2072775"/>
            <a:chExt cx="74325" cy="28700"/>
          </a:xfrm>
        </p:grpSpPr>
        <p:sp>
          <p:nvSpPr>
            <p:cNvPr id="2038" name="Google Shape;2038;p7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77"/>
          <p:cNvGrpSpPr/>
          <p:nvPr/>
        </p:nvGrpSpPr>
        <p:grpSpPr>
          <a:xfrm>
            <a:off x="8054421" y="2790324"/>
            <a:ext cx="167387" cy="89197"/>
            <a:chOff x="4662475" y="1976500"/>
            <a:chExt cx="68725" cy="36625"/>
          </a:xfrm>
        </p:grpSpPr>
        <p:sp>
          <p:nvSpPr>
            <p:cNvPr id="2042" name="Google Shape;2042;p7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 name="Google Shape;2045;p77"/>
          <p:cNvGrpSpPr/>
          <p:nvPr/>
        </p:nvGrpSpPr>
        <p:grpSpPr>
          <a:xfrm>
            <a:off x="7751326" y="2793764"/>
            <a:ext cx="166899" cy="82317"/>
            <a:chOff x="4920150" y="1977875"/>
            <a:chExt cx="68525" cy="33800"/>
          </a:xfrm>
        </p:grpSpPr>
        <p:sp>
          <p:nvSpPr>
            <p:cNvPr id="2046" name="Google Shape;2046;p7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77"/>
          <p:cNvGrpSpPr/>
          <p:nvPr/>
        </p:nvGrpSpPr>
        <p:grpSpPr>
          <a:xfrm>
            <a:off x="7162483" y="3197682"/>
            <a:ext cx="125190" cy="127859"/>
            <a:chOff x="4676550" y="2160575"/>
            <a:chExt cx="51400" cy="52500"/>
          </a:xfrm>
        </p:grpSpPr>
        <p:sp>
          <p:nvSpPr>
            <p:cNvPr id="2050" name="Google Shape;2050;p7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77"/>
          <p:cNvGrpSpPr/>
          <p:nvPr/>
        </p:nvGrpSpPr>
        <p:grpSpPr>
          <a:xfrm>
            <a:off x="7459741" y="3204714"/>
            <a:ext cx="145405" cy="113794"/>
            <a:chOff x="4768325" y="2163475"/>
            <a:chExt cx="59700" cy="46725"/>
          </a:xfrm>
        </p:grpSpPr>
        <p:sp>
          <p:nvSpPr>
            <p:cNvPr id="2054" name="Google Shape;2054;p7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6" name="Google Shape;2056;p7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2" name="Google Shape;2062;p77"/>
          <p:cNvGrpSpPr/>
          <p:nvPr/>
        </p:nvGrpSpPr>
        <p:grpSpPr>
          <a:xfrm>
            <a:off x="7476059" y="3459808"/>
            <a:ext cx="112768" cy="106853"/>
            <a:chOff x="4768575" y="2253950"/>
            <a:chExt cx="46300" cy="43875"/>
          </a:xfrm>
        </p:grpSpPr>
        <p:sp>
          <p:nvSpPr>
            <p:cNvPr id="2063" name="Google Shape;2063;p7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77"/>
          <p:cNvGrpSpPr/>
          <p:nvPr/>
        </p:nvGrpSpPr>
        <p:grpSpPr>
          <a:xfrm>
            <a:off x="7775682" y="3948834"/>
            <a:ext cx="118187" cy="146246"/>
            <a:chOff x="4960900" y="2433225"/>
            <a:chExt cx="48525" cy="60050"/>
          </a:xfrm>
        </p:grpSpPr>
        <p:sp>
          <p:nvSpPr>
            <p:cNvPr id="2066" name="Google Shape;2066;p7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77"/>
          <p:cNvGrpSpPr/>
          <p:nvPr/>
        </p:nvGrpSpPr>
        <p:grpSpPr>
          <a:xfrm>
            <a:off x="7464247" y="4212895"/>
            <a:ext cx="136394" cy="143810"/>
            <a:chOff x="4854075" y="2527625"/>
            <a:chExt cx="56000" cy="59050"/>
          </a:xfrm>
        </p:grpSpPr>
        <p:sp>
          <p:nvSpPr>
            <p:cNvPr id="2069" name="Google Shape;2069;p7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1" name="Google Shape;2071;p7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4" name="Google Shape;2074;p77"/>
          <p:cNvGrpSpPr/>
          <p:nvPr/>
        </p:nvGrpSpPr>
        <p:grpSpPr>
          <a:xfrm>
            <a:off x="8088458" y="3676639"/>
            <a:ext cx="99312" cy="160797"/>
            <a:chOff x="5059700" y="2334775"/>
            <a:chExt cx="40775" cy="66025"/>
          </a:xfrm>
        </p:grpSpPr>
        <p:sp>
          <p:nvSpPr>
            <p:cNvPr id="2075" name="Google Shape;2075;p7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77"/>
          <p:cNvGrpSpPr/>
          <p:nvPr/>
        </p:nvGrpSpPr>
        <p:grpSpPr>
          <a:xfrm>
            <a:off x="8045622" y="3941771"/>
            <a:ext cx="184984" cy="160371"/>
            <a:chOff x="5037700" y="2430325"/>
            <a:chExt cx="75950" cy="65850"/>
          </a:xfrm>
        </p:grpSpPr>
        <p:sp>
          <p:nvSpPr>
            <p:cNvPr id="2085" name="Google Shape;2085;p7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 name="Google Shape;2087;p77"/>
          <p:cNvGrpSpPr/>
          <p:nvPr/>
        </p:nvGrpSpPr>
        <p:grpSpPr>
          <a:xfrm>
            <a:off x="7465128" y="3708223"/>
            <a:ext cx="173014" cy="97629"/>
            <a:chOff x="4756975" y="2341800"/>
            <a:chExt cx="91975" cy="51925"/>
          </a:xfrm>
        </p:grpSpPr>
        <p:sp>
          <p:nvSpPr>
            <p:cNvPr id="2088" name="Google Shape;2088;p7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77"/>
          <p:cNvGrpSpPr/>
          <p:nvPr/>
        </p:nvGrpSpPr>
        <p:grpSpPr>
          <a:xfrm>
            <a:off x="7732065" y="4196920"/>
            <a:ext cx="212497" cy="175761"/>
            <a:chOff x="4943575" y="2516350"/>
            <a:chExt cx="98675" cy="81700"/>
          </a:xfrm>
        </p:grpSpPr>
        <p:sp>
          <p:nvSpPr>
            <p:cNvPr id="2109" name="Google Shape;2109;p7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 name="Google Shape;2187;p77"/>
          <p:cNvGrpSpPr/>
          <p:nvPr/>
        </p:nvGrpSpPr>
        <p:grpSpPr>
          <a:xfrm>
            <a:off x="1990126" y="3423163"/>
            <a:ext cx="965351" cy="134611"/>
            <a:chOff x="4411970" y="2962952"/>
            <a:chExt cx="706544" cy="104212"/>
          </a:xfrm>
        </p:grpSpPr>
        <p:sp>
          <p:nvSpPr>
            <p:cNvPr id="2188" name="Google Shape;2188;p7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 name="Google Shape;2192;p77"/>
          <p:cNvGrpSpPr/>
          <p:nvPr/>
        </p:nvGrpSpPr>
        <p:grpSpPr>
          <a:xfrm>
            <a:off x="1990126" y="3012077"/>
            <a:ext cx="960158" cy="289172"/>
            <a:chOff x="4411970" y="2726085"/>
            <a:chExt cx="643107" cy="193659"/>
          </a:xfrm>
        </p:grpSpPr>
        <p:sp>
          <p:nvSpPr>
            <p:cNvPr id="2193" name="Google Shape;2193;p7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 name="Google Shape;2196;p77"/>
          <p:cNvGrpSpPr/>
          <p:nvPr/>
        </p:nvGrpSpPr>
        <p:grpSpPr>
          <a:xfrm>
            <a:off x="993018" y="3278187"/>
            <a:ext cx="833173" cy="259209"/>
            <a:chOff x="4411970" y="4340222"/>
            <a:chExt cx="779467" cy="242683"/>
          </a:xfrm>
        </p:grpSpPr>
        <p:sp>
          <p:nvSpPr>
            <p:cNvPr id="2197" name="Google Shape;2197;p7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 name="Google Shape;2200;p77"/>
          <p:cNvGrpSpPr/>
          <p:nvPr/>
        </p:nvGrpSpPr>
        <p:grpSpPr>
          <a:xfrm>
            <a:off x="1990126" y="2673933"/>
            <a:ext cx="965160" cy="216230"/>
            <a:chOff x="4411970" y="2468674"/>
            <a:chExt cx="747317" cy="167425"/>
          </a:xfrm>
        </p:grpSpPr>
        <p:sp>
          <p:nvSpPr>
            <p:cNvPr id="2201" name="Google Shape;2201;p7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77"/>
          <p:cNvGrpSpPr/>
          <p:nvPr/>
        </p:nvGrpSpPr>
        <p:grpSpPr>
          <a:xfrm>
            <a:off x="988873" y="2578650"/>
            <a:ext cx="810451" cy="319148"/>
            <a:chOff x="4411970" y="3686602"/>
            <a:chExt cx="797845" cy="314215"/>
          </a:xfrm>
        </p:grpSpPr>
        <p:sp>
          <p:nvSpPr>
            <p:cNvPr id="2204" name="Google Shape;2204;p7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9" name="Google Shape;2209;p77"/>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0" name="Google Shape;2210;p77"/>
          <p:cNvGrpSpPr/>
          <p:nvPr/>
        </p:nvGrpSpPr>
        <p:grpSpPr>
          <a:xfrm>
            <a:off x="988970" y="2333174"/>
            <a:ext cx="1970333" cy="208784"/>
            <a:chOff x="6336019" y="3733725"/>
            <a:chExt cx="2566206" cy="351310"/>
          </a:xfrm>
        </p:grpSpPr>
        <p:sp>
          <p:nvSpPr>
            <p:cNvPr id="2211" name="Google Shape;2211;p7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77"/>
          <p:cNvGrpSpPr/>
          <p:nvPr/>
        </p:nvGrpSpPr>
        <p:grpSpPr>
          <a:xfrm>
            <a:off x="1990126" y="3940729"/>
            <a:ext cx="946551" cy="153200"/>
            <a:chOff x="4404545" y="3301592"/>
            <a:chExt cx="782403" cy="129272"/>
          </a:xfrm>
        </p:grpSpPr>
        <p:sp>
          <p:nvSpPr>
            <p:cNvPr id="2216" name="Google Shape;2216;p7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 name="Google Shape;2218;p77"/>
          <p:cNvGrpSpPr/>
          <p:nvPr/>
        </p:nvGrpSpPr>
        <p:grpSpPr>
          <a:xfrm>
            <a:off x="1990126" y="3679688"/>
            <a:ext cx="962257" cy="139127"/>
            <a:chOff x="4411970" y="3131459"/>
            <a:chExt cx="710520" cy="117397"/>
          </a:xfrm>
        </p:grpSpPr>
        <p:sp>
          <p:nvSpPr>
            <p:cNvPr id="2219" name="Google Shape;2219;p7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221" name="Google Shape;2221;p77"/>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2" name="Google Shape;2222;p77"/>
          <p:cNvGrpSpPr/>
          <p:nvPr/>
        </p:nvGrpSpPr>
        <p:grpSpPr>
          <a:xfrm>
            <a:off x="990271" y="3614482"/>
            <a:ext cx="823838" cy="458988"/>
            <a:chOff x="4411970" y="1801825"/>
            <a:chExt cx="734586" cy="409262"/>
          </a:xfrm>
        </p:grpSpPr>
        <p:sp>
          <p:nvSpPr>
            <p:cNvPr id="2223" name="Google Shape;2223;p7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77"/>
          <p:cNvGrpSpPr/>
          <p:nvPr/>
        </p:nvGrpSpPr>
        <p:grpSpPr>
          <a:xfrm>
            <a:off x="990271" y="4162908"/>
            <a:ext cx="856348" cy="212039"/>
            <a:chOff x="4411970" y="2233974"/>
            <a:chExt cx="763574" cy="189068"/>
          </a:xfrm>
        </p:grpSpPr>
        <p:sp>
          <p:nvSpPr>
            <p:cNvPr id="2226" name="Google Shape;2226;p7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77"/>
          <p:cNvGrpSpPr/>
          <p:nvPr/>
        </p:nvGrpSpPr>
        <p:grpSpPr>
          <a:xfrm>
            <a:off x="3100467" y="2338244"/>
            <a:ext cx="511602" cy="511602"/>
            <a:chOff x="5681300" y="2527788"/>
            <a:chExt cx="805800" cy="805800"/>
          </a:xfrm>
        </p:grpSpPr>
        <p:sp>
          <p:nvSpPr>
            <p:cNvPr id="2229" name="Google Shape;2229;p7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77"/>
          <p:cNvGrpSpPr/>
          <p:nvPr/>
        </p:nvGrpSpPr>
        <p:grpSpPr>
          <a:xfrm>
            <a:off x="3097662" y="3104827"/>
            <a:ext cx="513021" cy="512935"/>
            <a:chOff x="4049800" y="640400"/>
            <a:chExt cx="858900" cy="858900"/>
          </a:xfrm>
        </p:grpSpPr>
        <p:sp>
          <p:nvSpPr>
            <p:cNvPr id="2232" name="Google Shape;2232;p7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 name="Google Shape;2234;p77"/>
          <p:cNvGrpSpPr/>
          <p:nvPr/>
        </p:nvGrpSpPr>
        <p:grpSpPr>
          <a:xfrm>
            <a:off x="3014861" y="3756719"/>
            <a:ext cx="686489" cy="686585"/>
            <a:chOff x="5080188" y="927900"/>
            <a:chExt cx="961200" cy="961200"/>
          </a:xfrm>
        </p:grpSpPr>
        <p:sp>
          <p:nvSpPr>
            <p:cNvPr id="2235" name="Google Shape;2235;p7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77"/>
          <p:cNvGrpSpPr/>
          <p:nvPr/>
        </p:nvGrpSpPr>
        <p:grpSpPr>
          <a:xfrm>
            <a:off x="3798012" y="3849448"/>
            <a:ext cx="510373" cy="510937"/>
            <a:chOff x="7508249" y="1522825"/>
            <a:chExt cx="1326332" cy="1322987"/>
          </a:xfrm>
        </p:grpSpPr>
        <p:sp>
          <p:nvSpPr>
            <p:cNvPr id="2244" name="Google Shape;2244;p7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 name="Google Shape;2254;p77"/>
          <p:cNvGrpSpPr/>
          <p:nvPr/>
        </p:nvGrpSpPr>
        <p:grpSpPr>
          <a:xfrm>
            <a:off x="4489605" y="3850853"/>
            <a:ext cx="492652" cy="503348"/>
            <a:chOff x="6039282" y="1042577"/>
            <a:chExt cx="734315" cy="731929"/>
          </a:xfrm>
        </p:grpSpPr>
        <p:sp>
          <p:nvSpPr>
            <p:cNvPr id="2255" name="Google Shape;2255;p7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77"/>
          <p:cNvGrpSpPr/>
          <p:nvPr/>
        </p:nvGrpSpPr>
        <p:grpSpPr>
          <a:xfrm>
            <a:off x="5130019" y="2346894"/>
            <a:ext cx="483304" cy="504902"/>
            <a:chOff x="1825800" y="1651625"/>
            <a:chExt cx="568125" cy="591775"/>
          </a:xfrm>
        </p:grpSpPr>
        <p:sp>
          <p:nvSpPr>
            <p:cNvPr id="2277" name="Google Shape;2277;p7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3" name="Google Shape;2283;p7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7"/>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7"/>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7"/>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2288" name="Google Shape;2288;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2" name="Shape 2292"/>
        <p:cNvGrpSpPr/>
        <p:nvPr/>
      </p:nvGrpSpPr>
      <p:grpSpPr>
        <a:xfrm>
          <a:off x="0" y="0"/>
          <a:ext cx="0" cy="0"/>
          <a:chOff x="0" y="0"/>
          <a:chExt cx="0" cy="0"/>
        </a:xfrm>
      </p:grpSpPr>
      <p:grpSp>
        <p:nvGrpSpPr>
          <p:cNvPr id="2293" name="Google Shape;2293;p78"/>
          <p:cNvGrpSpPr/>
          <p:nvPr/>
        </p:nvGrpSpPr>
        <p:grpSpPr>
          <a:xfrm>
            <a:off x="722058" y="957091"/>
            <a:ext cx="2492868" cy="1379876"/>
            <a:chOff x="2654821" y="2311071"/>
            <a:chExt cx="2279715" cy="1262120"/>
          </a:xfrm>
        </p:grpSpPr>
        <p:grpSp>
          <p:nvGrpSpPr>
            <p:cNvPr id="2294" name="Google Shape;2294;p78"/>
            <p:cNvGrpSpPr/>
            <p:nvPr/>
          </p:nvGrpSpPr>
          <p:grpSpPr>
            <a:xfrm>
              <a:off x="4034269" y="2840745"/>
              <a:ext cx="40212" cy="36437"/>
              <a:chOff x="4293400" y="2574725"/>
              <a:chExt cx="84425" cy="80100"/>
            </a:xfrm>
          </p:grpSpPr>
          <p:sp>
            <p:nvSpPr>
              <p:cNvPr id="2295" name="Google Shape;2295;p7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296" name="Google Shape;2296;p7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78"/>
            <p:cNvGrpSpPr/>
            <p:nvPr/>
          </p:nvGrpSpPr>
          <p:grpSpPr>
            <a:xfrm>
              <a:off x="3894606" y="2334874"/>
              <a:ext cx="913198" cy="518984"/>
              <a:chOff x="4000175" y="1462675"/>
              <a:chExt cx="1917275" cy="1140875"/>
            </a:xfrm>
          </p:grpSpPr>
          <p:sp>
            <p:nvSpPr>
              <p:cNvPr id="2298" name="Google Shape;2298;p7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299" name="Google Shape;2299;p78"/>
              <p:cNvGrpSpPr/>
              <p:nvPr/>
            </p:nvGrpSpPr>
            <p:grpSpPr>
              <a:xfrm>
                <a:off x="4000175" y="1462675"/>
                <a:ext cx="1917275" cy="1140875"/>
                <a:chOff x="4000175" y="1462675"/>
                <a:chExt cx="1917275" cy="1140875"/>
              </a:xfrm>
            </p:grpSpPr>
            <p:sp>
              <p:nvSpPr>
                <p:cNvPr id="2300" name="Google Shape;2300;p7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301" name="Google Shape;2301;p7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05" name="Google Shape;2305;p7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06" name="Google Shape;2306;p78"/>
            <p:cNvGrpSpPr/>
            <p:nvPr/>
          </p:nvGrpSpPr>
          <p:grpSpPr>
            <a:xfrm>
              <a:off x="3875768" y="2846704"/>
              <a:ext cx="44796" cy="47366"/>
              <a:chOff x="3960625" y="2587825"/>
              <a:chExt cx="94050" cy="104125"/>
            </a:xfrm>
          </p:grpSpPr>
          <p:sp>
            <p:nvSpPr>
              <p:cNvPr id="2307" name="Google Shape;2307;p7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308" name="Google Shape;2308;p7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78"/>
            <p:cNvGrpSpPr/>
            <p:nvPr/>
          </p:nvGrpSpPr>
          <p:grpSpPr>
            <a:xfrm>
              <a:off x="3782759" y="2807162"/>
              <a:ext cx="82686" cy="85487"/>
              <a:chOff x="3765350" y="2500900"/>
              <a:chExt cx="173600" cy="187925"/>
            </a:xfrm>
          </p:grpSpPr>
          <p:sp>
            <p:nvSpPr>
              <p:cNvPr id="2310" name="Google Shape;2310;p7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311" name="Google Shape;2311;p7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 name="Google Shape;2316;p78"/>
            <p:cNvGrpSpPr/>
            <p:nvPr/>
          </p:nvGrpSpPr>
          <p:grpSpPr>
            <a:xfrm>
              <a:off x="3775674" y="2798496"/>
              <a:ext cx="40545" cy="23564"/>
              <a:chOff x="3750475" y="2481850"/>
              <a:chExt cx="85125" cy="51800"/>
            </a:xfrm>
          </p:grpSpPr>
          <p:sp>
            <p:nvSpPr>
              <p:cNvPr id="2317" name="Google Shape;2317;p7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319" name="Google Shape;2319;p78"/>
            <p:cNvGrpSpPr/>
            <p:nvPr/>
          </p:nvGrpSpPr>
          <p:grpSpPr>
            <a:xfrm>
              <a:off x="3716946" y="2776024"/>
              <a:ext cx="81971" cy="76912"/>
              <a:chOff x="3627175" y="2432450"/>
              <a:chExt cx="172100" cy="169075"/>
            </a:xfrm>
          </p:grpSpPr>
          <p:sp>
            <p:nvSpPr>
              <p:cNvPr id="2320" name="Google Shape;2320;p7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322" name="Google Shape;2322;p7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323" name="Google Shape;2323;p78"/>
            <p:cNvGrpSpPr/>
            <p:nvPr/>
          </p:nvGrpSpPr>
          <p:grpSpPr>
            <a:xfrm>
              <a:off x="3685682" y="2845624"/>
              <a:ext cx="29311" cy="45055"/>
              <a:chOff x="3561536" y="2585450"/>
              <a:chExt cx="61539" cy="99045"/>
            </a:xfrm>
          </p:grpSpPr>
          <p:sp>
            <p:nvSpPr>
              <p:cNvPr id="2324" name="Google Shape;2324;p7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326" name="Google Shape;2326;p78"/>
            <p:cNvGrpSpPr/>
            <p:nvPr/>
          </p:nvGrpSpPr>
          <p:grpSpPr>
            <a:xfrm>
              <a:off x="3849905" y="2572252"/>
              <a:ext cx="74339" cy="119559"/>
              <a:chOff x="3906325" y="1984500"/>
              <a:chExt cx="156075" cy="262825"/>
            </a:xfrm>
          </p:grpSpPr>
          <p:sp>
            <p:nvSpPr>
              <p:cNvPr id="2327" name="Google Shape;2327;p7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328" name="Google Shape;2328;p7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78"/>
            <p:cNvGrpSpPr/>
            <p:nvPr/>
          </p:nvGrpSpPr>
          <p:grpSpPr>
            <a:xfrm>
              <a:off x="2654821" y="2414345"/>
              <a:ext cx="667570" cy="558731"/>
              <a:chOff x="1397225" y="1637375"/>
              <a:chExt cx="1401575" cy="1228250"/>
            </a:xfrm>
          </p:grpSpPr>
          <p:sp>
            <p:nvSpPr>
              <p:cNvPr id="2330" name="Google Shape;2330;p7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331" name="Google Shape;2331;p78"/>
              <p:cNvGrpSpPr/>
              <p:nvPr/>
            </p:nvGrpSpPr>
            <p:grpSpPr>
              <a:xfrm>
                <a:off x="1397225" y="1637375"/>
                <a:ext cx="1398775" cy="1228250"/>
                <a:chOff x="1397225" y="1637375"/>
                <a:chExt cx="1398775" cy="1228250"/>
              </a:xfrm>
            </p:grpSpPr>
            <p:sp>
              <p:nvSpPr>
                <p:cNvPr id="2332" name="Google Shape;2332;p7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4" name="Google Shape;2334;p78"/>
            <p:cNvGrpSpPr/>
            <p:nvPr/>
          </p:nvGrpSpPr>
          <p:grpSpPr>
            <a:xfrm>
              <a:off x="3230417" y="3103734"/>
              <a:ext cx="282982" cy="280332"/>
              <a:chOff x="2605700" y="3152850"/>
              <a:chExt cx="594125" cy="616250"/>
            </a:xfrm>
          </p:grpSpPr>
          <p:sp>
            <p:nvSpPr>
              <p:cNvPr id="2335" name="Google Shape;2335;p7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336" name="Google Shape;2336;p7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337" name="Google Shape;2337;p78"/>
            <p:cNvGrpSpPr/>
            <p:nvPr/>
          </p:nvGrpSpPr>
          <p:grpSpPr>
            <a:xfrm>
              <a:off x="3265985" y="3226989"/>
              <a:ext cx="87151" cy="346202"/>
              <a:chOff x="2680375" y="3423800"/>
              <a:chExt cx="182975" cy="761050"/>
            </a:xfrm>
          </p:grpSpPr>
          <p:sp>
            <p:nvSpPr>
              <p:cNvPr id="2338" name="Google Shape;2338;p7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339" name="Google Shape;2339;p7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 name="Google Shape;2340;p78"/>
            <p:cNvGrpSpPr/>
            <p:nvPr/>
          </p:nvGrpSpPr>
          <p:grpSpPr>
            <a:xfrm>
              <a:off x="3855466" y="3289811"/>
              <a:ext cx="112514" cy="94210"/>
              <a:chOff x="3918000" y="3561900"/>
              <a:chExt cx="236225" cy="207100"/>
            </a:xfrm>
          </p:grpSpPr>
          <p:sp>
            <p:nvSpPr>
              <p:cNvPr id="2341" name="Google Shape;2341;p7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342" name="Google Shape;2342;p7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3" name="Google Shape;2343;p7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346" name="Google Shape;2346;p78"/>
            <p:cNvGrpSpPr/>
            <p:nvPr/>
          </p:nvGrpSpPr>
          <p:grpSpPr>
            <a:xfrm>
              <a:off x="2905224" y="2311071"/>
              <a:ext cx="596721" cy="528992"/>
              <a:chOff x="1922950" y="1410350"/>
              <a:chExt cx="1252825" cy="1162875"/>
            </a:xfrm>
          </p:grpSpPr>
          <p:sp>
            <p:nvSpPr>
              <p:cNvPr id="2347" name="Google Shape;2347;p7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363" name="Google Shape;2363;p7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83" name="Google Shape;2383;p7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84" name="Google Shape;2384;p7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5" name="Google Shape;2385;p78"/>
            <p:cNvGrpSpPr/>
            <p:nvPr/>
          </p:nvGrpSpPr>
          <p:grpSpPr>
            <a:xfrm>
              <a:off x="3280929" y="3294542"/>
              <a:ext cx="109894" cy="272224"/>
              <a:chOff x="2711750" y="3572300"/>
              <a:chExt cx="230725" cy="598425"/>
            </a:xfrm>
          </p:grpSpPr>
          <p:sp>
            <p:nvSpPr>
              <p:cNvPr id="2386" name="Google Shape;2386;p7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8" name="Google Shape;2388;p7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9" name="Google Shape;2389;p78"/>
            <p:cNvGrpSpPr/>
            <p:nvPr/>
          </p:nvGrpSpPr>
          <p:grpSpPr>
            <a:xfrm>
              <a:off x="3790439" y="2408636"/>
              <a:ext cx="73017" cy="75684"/>
              <a:chOff x="3781475" y="1624825"/>
              <a:chExt cx="153300" cy="166375"/>
            </a:xfrm>
          </p:grpSpPr>
          <p:sp>
            <p:nvSpPr>
              <p:cNvPr id="2390" name="Google Shape;2390;p7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4" name="Google Shape;2394;p7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1" name="Google Shape;2401;p78"/>
            <p:cNvGrpSpPr/>
            <p:nvPr/>
          </p:nvGrpSpPr>
          <p:grpSpPr>
            <a:xfrm>
              <a:off x="4403342" y="3107749"/>
              <a:ext cx="316680" cy="101374"/>
              <a:chOff x="5068275" y="3161675"/>
              <a:chExt cx="664875" cy="222850"/>
            </a:xfrm>
          </p:grpSpPr>
          <p:sp>
            <p:nvSpPr>
              <p:cNvPr id="2402" name="Google Shape;2402;p7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7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5" name="Google Shape;2435;p78"/>
            <p:cNvGrpSpPr/>
            <p:nvPr/>
          </p:nvGrpSpPr>
          <p:grpSpPr>
            <a:xfrm>
              <a:off x="3697513" y="2707266"/>
              <a:ext cx="59549" cy="79733"/>
              <a:chOff x="3586375" y="2281300"/>
              <a:chExt cx="125025" cy="175275"/>
            </a:xfrm>
          </p:grpSpPr>
          <p:sp>
            <p:nvSpPr>
              <p:cNvPr id="2436" name="Google Shape;2436;p7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8" name="Google Shape;2438;p7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9" name="Google Shape;2439;p78"/>
            <p:cNvGrpSpPr/>
            <p:nvPr/>
          </p:nvGrpSpPr>
          <p:grpSpPr>
            <a:xfrm>
              <a:off x="4513224" y="3221724"/>
              <a:ext cx="274563" cy="280321"/>
              <a:chOff x="5298975" y="3412225"/>
              <a:chExt cx="576450" cy="616225"/>
            </a:xfrm>
          </p:grpSpPr>
          <p:sp>
            <p:nvSpPr>
              <p:cNvPr id="2440" name="Google Shape;2440;p7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41" name="Google Shape;2441;p7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78"/>
            <p:cNvGrpSpPr/>
            <p:nvPr/>
          </p:nvGrpSpPr>
          <p:grpSpPr>
            <a:xfrm>
              <a:off x="4824403" y="3421846"/>
              <a:ext cx="110132" cy="130647"/>
              <a:chOff x="5952300" y="3852150"/>
              <a:chExt cx="231225" cy="287200"/>
            </a:xfrm>
          </p:grpSpPr>
          <p:sp>
            <p:nvSpPr>
              <p:cNvPr id="2443" name="Google Shape;2443;p7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5" name="Google Shape;2445;p7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3" name="Google Shape;2453;p78"/>
            <p:cNvGrpSpPr/>
            <p:nvPr/>
          </p:nvGrpSpPr>
          <p:grpSpPr>
            <a:xfrm>
              <a:off x="4295710" y="3079670"/>
              <a:ext cx="14968" cy="27135"/>
              <a:chOff x="4842300" y="3099950"/>
              <a:chExt cx="31425" cy="59650"/>
            </a:xfrm>
          </p:grpSpPr>
          <p:sp>
            <p:nvSpPr>
              <p:cNvPr id="2454" name="Google Shape;2454;p7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8" name="Google Shape;2458;p7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6" name="Google Shape;2466;p78"/>
            <p:cNvGrpSpPr/>
            <p:nvPr/>
          </p:nvGrpSpPr>
          <p:grpSpPr>
            <a:xfrm>
              <a:off x="3831056" y="2816010"/>
              <a:ext cx="37378" cy="27612"/>
              <a:chOff x="3866750" y="2520350"/>
              <a:chExt cx="78475" cy="60700"/>
            </a:xfrm>
          </p:grpSpPr>
          <p:sp>
            <p:nvSpPr>
              <p:cNvPr id="2467" name="Google Shape;2467;p7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1" name="Google Shape;2471;p7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88" name="Google Shape;2488;p7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00" name="Google Shape;2500;p7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3" name="Google Shape;2513;p78"/>
            <p:cNvGrpSpPr/>
            <p:nvPr/>
          </p:nvGrpSpPr>
          <p:grpSpPr>
            <a:xfrm>
              <a:off x="3632736" y="3051591"/>
              <a:ext cx="63288" cy="45217"/>
              <a:chOff x="3450375" y="3038225"/>
              <a:chExt cx="132875" cy="99400"/>
            </a:xfrm>
          </p:grpSpPr>
          <p:sp>
            <p:nvSpPr>
              <p:cNvPr id="2514" name="Google Shape;2514;p7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6" name="Google Shape;2516;p7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25" name="Google Shape;2525;p7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535" name="Google Shape;2535;p7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541" name="Google Shape;2541;p7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1" name="Google Shape;2551;p78"/>
          <p:cNvGrpSpPr/>
          <p:nvPr/>
        </p:nvGrpSpPr>
        <p:grpSpPr>
          <a:xfrm>
            <a:off x="719115" y="2852867"/>
            <a:ext cx="2622876" cy="1333540"/>
            <a:chOff x="238125" y="1038125"/>
            <a:chExt cx="7146800" cy="3633625"/>
          </a:xfrm>
        </p:grpSpPr>
        <p:sp>
          <p:nvSpPr>
            <p:cNvPr id="2552" name="Google Shape;2552;p7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78"/>
          <p:cNvGrpSpPr/>
          <p:nvPr/>
        </p:nvGrpSpPr>
        <p:grpSpPr>
          <a:xfrm>
            <a:off x="5834043" y="994977"/>
            <a:ext cx="2590840" cy="1380235"/>
            <a:chOff x="233350" y="949250"/>
            <a:chExt cx="7137300" cy="3802300"/>
          </a:xfrm>
        </p:grpSpPr>
        <p:sp>
          <p:nvSpPr>
            <p:cNvPr id="4125" name="Google Shape;4125;p7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78"/>
          <p:cNvGrpSpPr/>
          <p:nvPr/>
        </p:nvGrpSpPr>
        <p:grpSpPr>
          <a:xfrm>
            <a:off x="7648472" y="3039750"/>
            <a:ext cx="104231" cy="320340"/>
            <a:chOff x="7564426" y="3224343"/>
            <a:chExt cx="119985" cy="368801"/>
          </a:xfrm>
        </p:grpSpPr>
        <p:sp>
          <p:nvSpPr>
            <p:cNvPr id="4177" name="Google Shape;4177;p7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9" name="Google Shape;4179;p78"/>
          <p:cNvGrpSpPr/>
          <p:nvPr/>
        </p:nvGrpSpPr>
        <p:grpSpPr>
          <a:xfrm>
            <a:off x="7347961" y="3033852"/>
            <a:ext cx="189489" cy="332132"/>
            <a:chOff x="8370831" y="3202002"/>
            <a:chExt cx="218129" cy="382376"/>
          </a:xfrm>
        </p:grpSpPr>
        <p:sp>
          <p:nvSpPr>
            <p:cNvPr id="4180" name="Google Shape;4180;p7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2" name="Google Shape;4182;p78"/>
          <p:cNvGrpSpPr/>
          <p:nvPr/>
        </p:nvGrpSpPr>
        <p:grpSpPr>
          <a:xfrm>
            <a:off x="8071350" y="3444984"/>
            <a:ext cx="309429" cy="267000"/>
            <a:chOff x="6742064" y="3750480"/>
            <a:chExt cx="399315" cy="344560"/>
          </a:xfrm>
        </p:grpSpPr>
        <p:sp>
          <p:nvSpPr>
            <p:cNvPr id="4183" name="Google Shape;4183;p7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5" name="Google Shape;4185;p78"/>
          <p:cNvGrpSpPr/>
          <p:nvPr/>
        </p:nvGrpSpPr>
        <p:grpSpPr>
          <a:xfrm>
            <a:off x="7610369" y="3796031"/>
            <a:ext cx="180437" cy="281608"/>
            <a:chOff x="7248525" y="3739696"/>
            <a:chExt cx="230531" cy="359790"/>
          </a:xfrm>
        </p:grpSpPr>
        <p:sp>
          <p:nvSpPr>
            <p:cNvPr id="4186" name="Google Shape;4186;p7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78"/>
          <p:cNvGrpSpPr/>
          <p:nvPr/>
        </p:nvGrpSpPr>
        <p:grpSpPr>
          <a:xfrm>
            <a:off x="7856288" y="3439255"/>
            <a:ext cx="162896" cy="278710"/>
            <a:chOff x="7601242" y="3729267"/>
            <a:chExt cx="222566" cy="380803"/>
          </a:xfrm>
        </p:grpSpPr>
        <p:sp>
          <p:nvSpPr>
            <p:cNvPr id="4189" name="Google Shape;4189;p7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1" name="Google Shape;4191;p78"/>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2" name="Google Shape;4192;p78"/>
          <p:cNvGrpSpPr/>
          <p:nvPr/>
        </p:nvGrpSpPr>
        <p:grpSpPr>
          <a:xfrm>
            <a:off x="7345934" y="3440396"/>
            <a:ext cx="193543" cy="275990"/>
            <a:chOff x="8304647" y="3738687"/>
            <a:chExt cx="225076" cy="320956"/>
          </a:xfrm>
        </p:grpSpPr>
        <p:sp>
          <p:nvSpPr>
            <p:cNvPr id="4193" name="Google Shape;4193;p7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6" name="Google Shape;4196;p78"/>
          <p:cNvGrpSpPr/>
          <p:nvPr/>
        </p:nvGrpSpPr>
        <p:grpSpPr>
          <a:xfrm>
            <a:off x="7618426" y="3440396"/>
            <a:ext cx="178492" cy="275990"/>
            <a:chOff x="8615101" y="3738687"/>
            <a:chExt cx="207573" cy="320956"/>
          </a:xfrm>
        </p:grpSpPr>
        <p:sp>
          <p:nvSpPr>
            <p:cNvPr id="4197" name="Google Shape;4197;p7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00" name="Google Shape;4200;p78"/>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1" name="Google Shape;4201;p78"/>
          <p:cNvGrpSpPr/>
          <p:nvPr/>
        </p:nvGrpSpPr>
        <p:grpSpPr>
          <a:xfrm>
            <a:off x="6013131" y="3561884"/>
            <a:ext cx="557670" cy="511283"/>
            <a:chOff x="6015419" y="3716859"/>
            <a:chExt cx="557671" cy="511283"/>
          </a:xfrm>
        </p:grpSpPr>
        <p:sp>
          <p:nvSpPr>
            <p:cNvPr id="4202" name="Google Shape;4202;p7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3" name="Google Shape;4203;p78"/>
            <p:cNvGrpSpPr/>
            <p:nvPr/>
          </p:nvGrpSpPr>
          <p:grpSpPr>
            <a:xfrm>
              <a:off x="6036094" y="3716980"/>
              <a:ext cx="529860" cy="510468"/>
              <a:chOff x="6036094" y="3716980"/>
              <a:chExt cx="529860" cy="510468"/>
            </a:xfrm>
          </p:grpSpPr>
          <p:sp>
            <p:nvSpPr>
              <p:cNvPr id="4204" name="Google Shape;4204;p7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4" name="Google Shape;4214;p78"/>
          <p:cNvGrpSpPr/>
          <p:nvPr/>
        </p:nvGrpSpPr>
        <p:grpSpPr>
          <a:xfrm>
            <a:off x="6642016" y="2918653"/>
            <a:ext cx="576302" cy="511871"/>
            <a:chOff x="6644304" y="3073628"/>
            <a:chExt cx="576302" cy="511871"/>
          </a:xfrm>
        </p:grpSpPr>
        <p:sp>
          <p:nvSpPr>
            <p:cNvPr id="4215" name="Google Shape;4215;p7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6" name="Google Shape;4216;p78"/>
            <p:cNvGrpSpPr/>
            <p:nvPr/>
          </p:nvGrpSpPr>
          <p:grpSpPr>
            <a:xfrm>
              <a:off x="6712169" y="3085440"/>
              <a:ext cx="481622" cy="494913"/>
              <a:chOff x="6712169" y="3085440"/>
              <a:chExt cx="481622" cy="494913"/>
            </a:xfrm>
          </p:grpSpPr>
          <p:sp>
            <p:nvSpPr>
              <p:cNvPr id="4217" name="Google Shape;4217;p7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2" name="Google Shape;4222;p7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5" name="Google Shape;4225;p78"/>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6" name="Google Shape;4226;p78"/>
          <p:cNvGrpSpPr/>
          <p:nvPr/>
        </p:nvGrpSpPr>
        <p:grpSpPr>
          <a:xfrm>
            <a:off x="6649867" y="3561648"/>
            <a:ext cx="560631" cy="511352"/>
            <a:chOff x="6652154" y="3716623"/>
            <a:chExt cx="560631" cy="511352"/>
          </a:xfrm>
        </p:grpSpPr>
        <p:sp>
          <p:nvSpPr>
            <p:cNvPr id="4227" name="Google Shape;4227;p7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8" name="Google Shape;4228;p78"/>
            <p:cNvGrpSpPr/>
            <p:nvPr/>
          </p:nvGrpSpPr>
          <p:grpSpPr>
            <a:xfrm>
              <a:off x="6669657" y="3716715"/>
              <a:ext cx="466779" cy="464290"/>
              <a:chOff x="6669657" y="3716715"/>
              <a:chExt cx="466779" cy="464290"/>
            </a:xfrm>
          </p:grpSpPr>
          <p:sp>
            <p:nvSpPr>
              <p:cNvPr id="4229" name="Google Shape;4229;p7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2" name="Google Shape;4242;p78"/>
          <p:cNvGrpSpPr/>
          <p:nvPr/>
        </p:nvGrpSpPr>
        <p:grpSpPr>
          <a:xfrm>
            <a:off x="7843958" y="3843056"/>
            <a:ext cx="187557" cy="187557"/>
            <a:chOff x="8565775" y="671075"/>
            <a:chExt cx="441000" cy="441000"/>
          </a:xfrm>
        </p:grpSpPr>
        <p:sp>
          <p:nvSpPr>
            <p:cNvPr id="4243" name="Google Shape;4243;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5" name="Google Shape;4245;p78"/>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8"/>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7" name="Google Shape;4247;p78"/>
          <p:cNvGrpSpPr/>
          <p:nvPr/>
        </p:nvGrpSpPr>
        <p:grpSpPr>
          <a:xfrm>
            <a:off x="5997813" y="2921275"/>
            <a:ext cx="587871" cy="512373"/>
            <a:chOff x="6000100" y="3076250"/>
            <a:chExt cx="587871" cy="512373"/>
          </a:xfrm>
        </p:grpSpPr>
        <p:sp>
          <p:nvSpPr>
            <p:cNvPr id="4248" name="Google Shape;4248;p7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9" name="Google Shape;4249;p78"/>
            <p:cNvGrpSpPr/>
            <p:nvPr/>
          </p:nvGrpSpPr>
          <p:grpSpPr>
            <a:xfrm>
              <a:off x="6031360" y="3076713"/>
              <a:ext cx="539107" cy="480965"/>
              <a:chOff x="6031360" y="3076713"/>
              <a:chExt cx="539107" cy="480965"/>
            </a:xfrm>
          </p:grpSpPr>
          <p:sp>
            <p:nvSpPr>
              <p:cNvPr id="4250" name="Google Shape;4250;p7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7" name="Google Shape;4257;p78"/>
          <p:cNvGrpSpPr/>
          <p:nvPr/>
        </p:nvGrpSpPr>
        <p:grpSpPr>
          <a:xfrm>
            <a:off x="3416804" y="902588"/>
            <a:ext cx="2310381" cy="1488888"/>
            <a:chOff x="229225" y="549050"/>
            <a:chExt cx="7161750" cy="4615275"/>
          </a:xfrm>
        </p:grpSpPr>
        <p:sp>
          <p:nvSpPr>
            <p:cNvPr id="4258" name="Google Shape;4258;p7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5" name="Google Shape;4375;p78"/>
          <p:cNvGrpSpPr/>
          <p:nvPr/>
        </p:nvGrpSpPr>
        <p:grpSpPr>
          <a:xfrm>
            <a:off x="3514722" y="2832485"/>
            <a:ext cx="2310282" cy="1374222"/>
            <a:chOff x="238125" y="732525"/>
            <a:chExt cx="7130500" cy="4241425"/>
          </a:xfrm>
        </p:grpSpPr>
        <p:sp>
          <p:nvSpPr>
            <p:cNvPr id="4376" name="Google Shape;4376;p7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93" name="Shape 4493"/>
        <p:cNvGrpSpPr/>
        <p:nvPr/>
      </p:nvGrpSpPr>
      <p:grpSpPr>
        <a:xfrm>
          <a:off x="0" y="0"/>
          <a:ext cx="0" cy="0"/>
          <a:chOff x="0" y="0"/>
          <a:chExt cx="0" cy="0"/>
        </a:xfrm>
      </p:grpSpPr>
      <p:grpSp>
        <p:nvGrpSpPr>
          <p:cNvPr id="4494" name="Google Shape;4494;p79"/>
          <p:cNvGrpSpPr/>
          <p:nvPr/>
        </p:nvGrpSpPr>
        <p:grpSpPr>
          <a:xfrm>
            <a:off x="729274" y="969771"/>
            <a:ext cx="2507799" cy="206239"/>
            <a:chOff x="106648" y="895722"/>
            <a:chExt cx="4481413" cy="374300"/>
          </a:xfrm>
        </p:grpSpPr>
        <p:grpSp>
          <p:nvGrpSpPr>
            <p:cNvPr id="4495" name="Google Shape;4495;p79"/>
            <p:cNvGrpSpPr/>
            <p:nvPr/>
          </p:nvGrpSpPr>
          <p:grpSpPr>
            <a:xfrm>
              <a:off x="2233276" y="895722"/>
              <a:ext cx="1082667" cy="223591"/>
              <a:chOff x="4808316" y="2800065"/>
              <a:chExt cx="1999386" cy="412910"/>
            </a:xfrm>
          </p:grpSpPr>
          <p:sp>
            <p:nvSpPr>
              <p:cNvPr id="4496" name="Google Shape;4496;p7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7" name="Google Shape;4497;p79"/>
              <p:cNvGrpSpPr/>
              <p:nvPr/>
            </p:nvGrpSpPr>
            <p:grpSpPr>
              <a:xfrm>
                <a:off x="4808316" y="2800065"/>
                <a:ext cx="92400" cy="411825"/>
                <a:chOff x="845575" y="2563700"/>
                <a:chExt cx="92400" cy="411825"/>
              </a:xfrm>
            </p:grpSpPr>
            <p:cxnSp>
              <p:nvCxnSpPr>
                <p:cNvPr id="4498" name="Google Shape;4498;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499" name="Google Shape;4499;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0" name="Google Shape;4500;p79"/>
            <p:cNvGrpSpPr/>
            <p:nvPr/>
          </p:nvGrpSpPr>
          <p:grpSpPr>
            <a:xfrm>
              <a:off x="106648" y="895722"/>
              <a:ext cx="1088401" cy="223591"/>
              <a:chOff x="881025" y="2800065"/>
              <a:chExt cx="2009975" cy="412910"/>
            </a:xfrm>
          </p:grpSpPr>
          <p:sp>
            <p:nvSpPr>
              <p:cNvPr id="4501" name="Google Shape;4501;p7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2" name="Google Shape;4502;p79"/>
              <p:cNvGrpSpPr/>
              <p:nvPr/>
            </p:nvGrpSpPr>
            <p:grpSpPr>
              <a:xfrm>
                <a:off x="881025" y="2800065"/>
                <a:ext cx="92400" cy="411825"/>
                <a:chOff x="845575" y="2563700"/>
                <a:chExt cx="92400" cy="411825"/>
              </a:xfrm>
            </p:grpSpPr>
            <p:cxnSp>
              <p:nvCxnSpPr>
                <p:cNvPr id="4503" name="Google Shape;4503;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04" name="Google Shape;4504;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5" name="Google Shape;4505;p79"/>
            <p:cNvGrpSpPr/>
            <p:nvPr/>
          </p:nvGrpSpPr>
          <p:grpSpPr>
            <a:xfrm>
              <a:off x="1172346" y="1047018"/>
              <a:ext cx="1083151" cy="223003"/>
              <a:chOff x="2849073" y="3079467"/>
              <a:chExt cx="2000279" cy="411825"/>
            </a:xfrm>
          </p:grpSpPr>
          <p:sp>
            <p:nvSpPr>
              <p:cNvPr id="4506" name="Google Shape;4506;p7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7" name="Google Shape;4507;p79"/>
              <p:cNvGrpSpPr/>
              <p:nvPr/>
            </p:nvGrpSpPr>
            <p:grpSpPr>
              <a:xfrm rot="10800000">
                <a:off x="2849073" y="3079467"/>
                <a:ext cx="92400" cy="411825"/>
                <a:chOff x="2070100" y="2563700"/>
                <a:chExt cx="92400" cy="411825"/>
              </a:xfrm>
            </p:grpSpPr>
            <p:cxnSp>
              <p:nvCxnSpPr>
                <p:cNvPr id="4508" name="Google Shape;4508;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09" name="Google Shape;4509;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10" name="Google Shape;4510;p79"/>
            <p:cNvGrpSpPr/>
            <p:nvPr/>
          </p:nvGrpSpPr>
          <p:grpSpPr>
            <a:xfrm>
              <a:off x="3290132" y="1047018"/>
              <a:ext cx="1297929" cy="223003"/>
              <a:chOff x="6760035" y="3079467"/>
              <a:chExt cx="2396914" cy="411825"/>
            </a:xfrm>
          </p:grpSpPr>
          <p:sp>
            <p:nvSpPr>
              <p:cNvPr id="4511" name="Google Shape;4511;p7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2" name="Google Shape;4512;p79"/>
              <p:cNvGrpSpPr/>
              <p:nvPr/>
            </p:nvGrpSpPr>
            <p:grpSpPr>
              <a:xfrm rot="10800000">
                <a:off x="6760035" y="3079467"/>
                <a:ext cx="92400" cy="411825"/>
                <a:chOff x="2070100" y="2563700"/>
                <a:chExt cx="92400" cy="411825"/>
              </a:xfrm>
            </p:grpSpPr>
            <p:cxnSp>
              <p:nvCxnSpPr>
                <p:cNvPr id="4513" name="Google Shape;4513;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514" name="Google Shape;4514;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15" name="Google Shape;4515;p79"/>
          <p:cNvGrpSpPr/>
          <p:nvPr/>
        </p:nvGrpSpPr>
        <p:grpSpPr>
          <a:xfrm>
            <a:off x="2147036" y="3369142"/>
            <a:ext cx="1086701" cy="799429"/>
            <a:chOff x="2183288" y="3555572"/>
            <a:chExt cx="1136241" cy="835873"/>
          </a:xfrm>
        </p:grpSpPr>
        <p:sp>
          <p:nvSpPr>
            <p:cNvPr id="4516" name="Google Shape;4516;p7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7" name="Google Shape;4517;p79"/>
            <p:cNvGrpSpPr/>
            <p:nvPr/>
          </p:nvGrpSpPr>
          <p:grpSpPr>
            <a:xfrm>
              <a:off x="2205895" y="3637269"/>
              <a:ext cx="1089848" cy="724993"/>
              <a:chOff x="2205895" y="3637269"/>
              <a:chExt cx="1089848" cy="724993"/>
            </a:xfrm>
          </p:grpSpPr>
          <p:sp>
            <p:nvSpPr>
              <p:cNvPr id="4518" name="Google Shape;4518;p7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4" name="Google Shape;4524;p7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25" name="Google Shape;4525;p7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26" name="Google Shape;4526;p79"/>
            <p:cNvGrpSpPr/>
            <p:nvPr/>
          </p:nvGrpSpPr>
          <p:grpSpPr>
            <a:xfrm>
              <a:off x="3173850" y="3779426"/>
              <a:ext cx="145679" cy="70048"/>
              <a:chOff x="3173850" y="3779426"/>
              <a:chExt cx="145679" cy="70048"/>
            </a:xfrm>
          </p:grpSpPr>
          <p:cxnSp>
            <p:nvCxnSpPr>
              <p:cNvPr id="4527" name="Google Shape;4527;p7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528" name="Google Shape;4528;p7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9" name="Google Shape;4529;p79"/>
            <p:cNvGrpSpPr/>
            <p:nvPr/>
          </p:nvGrpSpPr>
          <p:grpSpPr>
            <a:xfrm>
              <a:off x="2183288" y="4139483"/>
              <a:ext cx="145133" cy="70048"/>
              <a:chOff x="2183288" y="4139483"/>
              <a:chExt cx="145133" cy="70048"/>
            </a:xfrm>
          </p:grpSpPr>
          <p:cxnSp>
            <p:nvCxnSpPr>
              <p:cNvPr id="4530" name="Google Shape;4530;p7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531" name="Google Shape;4531;p7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2" name="Google Shape;4532;p7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33" name="Google Shape;4533;p7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534" name="Google Shape;4534;p79"/>
            <p:cNvGrpSpPr/>
            <p:nvPr/>
          </p:nvGrpSpPr>
          <p:grpSpPr>
            <a:xfrm>
              <a:off x="2943836" y="4268886"/>
              <a:ext cx="60717" cy="122559"/>
              <a:chOff x="2943836" y="4268886"/>
              <a:chExt cx="60717" cy="122559"/>
            </a:xfrm>
          </p:grpSpPr>
          <p:sp>
            <p:nvSpPr>
              <p:cNvPr id="4535" name="Google Shape;4535;p7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36" name="Google Shape;4536;p7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537" name="Google Shape;4537;p79"/>
          <p:cNvGrpSpPr/>
          <p:nvPr/>
        </p:nvGrpSpPr>
        <p:grpSpPr>
          <a:xfrm>
            <a:off x="3409981" y="1290142"/>
            <a:ext cx="1675870" cy="758251"/>
            <a:chOff x="3530532" y="1496185"/>
            <a:chExt cx="1562000" cy="706730"/>
          </a:xfrm>
        </p:grpSpPr>
        <p:cxnSp>
          <p:nvCxnSpPr>
            <p:cNvPr id="4538" name="Google Shape;4538;p7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539" name="Google Shape;4539;p79"/>
            <p:cNvGrpSpPr/>
            <p:nvPr/>
          </p:nvGrpSpPr>
          <p:grpSpPr>
            <a:xfrm>
              <a:off x="3530532" y="1496185"/>
              <a:ext cx="323430" cy="463587"/>
              <a:chOff x="3530532" y="1496185"/>
              <a:chExt cx="323430" cy="463587"/>
            </a:xfrm>
          </p:grpSpPr>
          <p:grpSp>
            <p:nvGrpSpPr>
              <p:cNvPr id="4540" name="Google Shape;4540;p79"/>
              <p:cNvGrpSpPr/>
              <p:nvPr/>
            </p:nvGrpSpPr>
            <p:grpSpPr>
              <a:xfrm>
                <a:off x="3567462" y="1496185"/>
                <a:ext cx="286500" cy="361376"/>
                <a:chOff x="3567462" y="1496185"/>
                <a:chExt cx="286500" cy="361376"/>
              </a:xfrm>
            </p:grpSpPr>
            <p:cxnSp>
              <p:nvCxnSpPr>
                <p:cNvPr id="4541" name="Google Shape;4541;p7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42" name="Google Shape;4542;p7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3" name="Google Shape;4543;p7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 name="Google Shape;4544;p79"/>
            <p:cNvGrpSpPr/>
            <p:nvPr/>
          </p:nvGrpSpPr>
          <p:grpSpPr>
            <a:xfrm>
              <a:off x="3891569" y="1779209"/>
              <a:ext cx="323945" cy="423706"/>
              <a:chOff x="3891569" y="1779209"/>
              <a:chExt cx="323945" cy="423706"/>
            </a:xfrm>
          </p:grpSpPr>
          <p:grpSp>
            <p:nvGrpSpPr>
              <p:cNvPr id="4545" name="Google Shape;4545;p79"/>
              <p:cNvGrpSpPr/>
              <p:nvPr/>
            </p:nvGrpSpPr>
            <p:grpSpPr>
              <a:xfrm>
                <a:off x="3929014" y="1881638"/>
                <a:ext cx="286500" cy="321278"/>
                <a:chOff x="3929014" y="1881638"/>
                <a:chExt cx="286500" cy="321278"/>
              </a:xfrm>
            </p:grpSpPr>
            <p:cxnSp>
              <p:nvCxnSpPr>
                <p:cNvPr id="4546" name="Google Shape;4546;p7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547" name="Google Shape;4547;p7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8" name="Google Shape;4548;p7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79"/>
            <p:cNvGrpSpPr/>
            <p:nvPr/>
          </p:nvGrpSpPr>
          <p:grpSpPr>
            <a:xfrm>
              <a:off x="4252606" y="1496185"/>
              <a:ext cx="324721" cy="463587"/>
              <a:chOff x="4252606" y="1496185"/>
              <a:chExt cx="324721" cy="463587"/>
            </a:xfrm>
          </p:grpSpPr>
          <p:grpSp>
            <p:nvGrpSpPr>
              <p:cNvPr id="4550" name="Google Shape;4550;p79"/>
              <p:cNvGrpSpPr/>
              <p:nvPr/>
            </p:nvGrpSpPr>
            <p:grpSpPr>
              <a:xfrm>
                <a:off x="4290828" y="1496185"/>
                <a:ext cx="286500" cy="361376"/>
                <a:chOff x="4290828" y="1496185"/>
                <a:chExt cx="286500" cy="361376"/>
              </a:xfrm>
            </p:grpSpPr>
            <p:cxnSp>
              <p:nvCxnSpPr>
                <p:cNvPr id="4551" name="Google Shape;4551;p7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552" name="Google Shape;4552;p7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3" name="Google Shape;4553;p7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 name="Google Shape;4554;p79"/>
            <p:cNvGrpSpPr/>
            <p:nvPr/>
          </p:nvGrpSpPr>
          <p:grpSpPr>
            <a:xfrm>
              <a:off x="4613643" y="1763716"/>
              <a:ext cx="325308" cy="439200"/>
              <a:chOff x="4613643" y="1763716"/>
              <a:chExt cx="325308" cy="439200"/>
            </a:xfrm>
          </p:grpSpPr>
          <p:grpSp>
            <p:nvGrpSpPr>
              <p:cNvPr id="4555" name="Google Shape;4555;p79"/>
              <p:cNvGrpSpPr/>
              <p:nvPr/>
            </p:nvGrpSpPr>
            <p:grpSpPr>
              <a:xfrm>
                <a:off x="4652451" y="1879538"/>
                <a:ext cx="286500" cy="323378"/>
                <a:chOff x="4652451" y="1879538"/>
                <a:chExt cx="286500" cy="323378"/>
              </a:xfrm>
            </p:grpSpPr>
            <p:cxnSp>
              <p:nvCxnSpPr>
                <p:cNvPr id="4556" name="Google Shape;4556;p7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557" name="Google Shape;4557;p7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8" name="Google Shape;4558;p7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59" name="Google Shape;4559;p79"/>
          <p:cNvGrpSpPr/>
          <p:nvPr/>
        </p:nvGrpSpPr>
        <p:grpSpPr>
          <a:xfrm>
            <a:off x="3421841" y="2143768"/>
            <a:ext cx="1652173" cy="391517"/>
            <a:chOff x="3512551" y="2358270"/>
            <a:chExt cx="1597383" cy="378533"/>
          </a:xfrm>
        </p:grpSpPr>
        <p:cxnSp>
          <p:nvCxnSpPr>
            <p:cNvPr id="4560" name="Google Shape;4560;p79"/>
            <p:cNvCxnSpPr>
              <a:stCxn id="4561" idx="6"/>
              <a:endCxn id="456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563" name="Google Shape;4563;p79"/>
            <p:cNvGrpSpPr/>
            <p:nvPr/>
          </p:nvGrpSpPr>
          <p:grpSpPr>
            <a:xfrm>
              <a:off x="3512551" y="2358270"/>
              <a:ext cx="225647" cy="307714"/>
              <a:chOff x="2182679" y="2004714"/>
              <a:chExt cx="792300" cy="1080458"/>
            </a:xfrm>
          </p:grpSpPr>
          <p:cxnSp>
            <p:nvCxnSpPr>
              <p:cNvPr id="4564" name="Google Shape;4564;p79"/>
              <p:cNvCxnSpPr>
                <a:stCxn id="456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61" name="Google Shape;4561;p7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79"/>
            <p:cNvGrpSpPr/>
            <p:nvPr/>
          </p:nvGrpSpPr>
          <p:grpSpPr>
            <a:xfrm>
              <a:off x="3969644" y="2440153"/>
              <a:ext cx="225853" cy="296651"/>
              <a:chOff x="3775710" y="1729289"/>
              <a:chExt cx="136500" cy="179289"/>
            </a:xfrm>
          </p:grpSpPr>
          <p:cxnSp>
            <p:nvCxnSpPr>
              <p:cNvPr id="4567" name="Google Shape;4567;p7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568" name="Google Shape;4568;p7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79"/>
            <p:cNvGrpSpPr/>
            <p:nvPr/>
          </p:nvGrpSpPr>
          <p:grpSpPr>
            <a:xfrm>
              <a:off x="4427051" y="2358270"/>
              <a:ext cx="225647" cy="307714"/>
              <a:chOff x="5393704" y="2004714"/>
              <a:chExt cx="792300" cy="1080458"/>
            </a:xfrm>
          </p:grpSpPr>
          <p:cxnSp>
            <p:nvCxnSpPr>
              <p:cNvPr id="4571" name="Google Shape;4571;p79"/>
              <p:cNvCxnSpPr>
                <a:stCxn id="457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573" name="Google Shape;4573;p7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79"/>
            <p:cNvGrpSpPr/>
            <p:nvPr/>
          </p:nvGrpSpPr>
          <p:grpSpPr>
            <a:xfrm>
              <a:off x="4884287" y="2440252"/>
              <a:ext cx="225647" cy="296532"/>
              <a:chOff x="6999166" y="2292572"/>
              <a:chExt cx="792300" cy="1041192"/>
            </a:xfrm>
          </p:grpSpPr>
          <p:cxnSp>
            <p:nvCxnSpPr>
              <p:cNvPr id="4575" name="Google Shape;4575;p7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562" name="Google Shape;4562;p7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77" name="Google Shape;4577;p79"/>
          <p:cNvGrpSpPr/>
          <p:nvPr/>
        </p:nvGrpSpPr>
        <p:grpSpPr>
          <a:xfrm>
            <a:off x="6842649" y="979967"/>
            <a:ext cx="1581844" cy="732818"/>
            <a:chOff x="634175" y="2986275"/>
            <a:chExt cx="3147949" cy="1458344"/>
          </a:xfrm>
        </p:grpSpPr>
        <p:cxnSp>
          <p:nvCxnSpPr>
            <p:cNvPr id="4578" name="Google Shape;4578;p79"/>
            <p:cNvCxnSpPr>
              <a:stCxn id="4579" idx="4"/>
              <a:endCxn id="458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581" name="Google Shape;4581;p79"/>
            <p:cNvCxnSpPr>
              <a:stCxn id="4580" idx="0"/>
              <a:endCxn id="458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83" name="Google Shape;4583;p79"/>
            <p:cNvCxnSpPr>
              <a:stCxn id="4582" idx="4"/>
              <a:endCxn id="458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585" name="Google Shape;4585;p79"/>
            <p:cNvCxnSpPr>
              <a:stCxn id="4584" idx="0"/>
              <a:endCxn id="458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586" name="Google Shape;4586;p7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82" name="Google Shape;4582;p7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79" name="Google Shape;4579;p7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84" name="Google Shape;4584;p7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580" name="Google Shape;4580;p7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587" name="Google Shape;4587;p79"/>
          <p:cNvGrpSpPr/>
          <p:nvPr/>
        </p:nvGrpSpPr>
        <p:grpSpPr>
          <a:xfrm>
            <a:off x="3410364" y="2674277"/>
            <a:ext cx="1675128" cy="313674"/>
            <a:chOff x="998425" y="1182125"/>
            <a:chExt cx="1065400" cy="199500"/>
          </a:xfrm>
        </p:grpSpPr>
        <p:sp>
          <p:nvSpPr>
            <p:cNvPr id="4588" name="Google Shape;4588;p7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3" name="Google Shape;4593;p79"/>
          <p:cNvGrpSpPr/>
          <p:nvPr/>
        </p:nvGrpSpPr>
        <p:grpSpPr>
          <a:xfrm>
            <a:off x="3410363" y="3630244"/>
            <a:ext cx="1675129" cy="525345"/>
            <a:chOff x="5194708" y="3484366"/>
            <a:chExt cx="3148148" cy="987304"/>
          </a:xfrm>
        </p:grpSpPr>
        <p:grpSp>
          <p:nvGrpSpPr>
            <p:cNvPr id="4594" name="Google Shape;4594;p79"/>
            <p:cNvGrpSpPr/>
            <p:nvPr/>
          </p:nvGrpSpPr>
          <p:grpSpPr>
            <a:xfrm>
              <a:off x="7531521" y="3484366"/>
              <a:ext cx="811335" cy="987304"/>
              <a:chOff x="3379425" y="1617275"/>
              <a:chExt cx="1090650" cy="1327200"/>
            </a:xfrm>
          </p:grpSpPr>
          <p:sp>
            <p:nvSpPr>
              <p:cNvPr id="4595" name="Google Shape;4595;p7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8" name="Google Shape;4598;p79"/>
            <p:cNvGrpSpPr/>
            <p:nvPr/>
          </p:nvGrpSpPr>
          <p:grpSpPr>
            <a:xfrm>
              <a:off x="6752546" y="3484366"/>
              <a:ext cx="811428" cy="987304"/>
              <a:chOff x="2332275" y="1617275"/>
              <a:chExt cx="1090775" cy="1327200"/>
            </a:xfrm>
          </p:grpSpPr>
          <p:sp>
            <p:nvSpPr>
              <p:cNvPr id="4599" name="Google Shape;4599;p7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79"/>
            <p:cNvGrpSpPr/>
            <p:nvPr/>
          </p:nvGrpSpPr>
          <p:grpSpPr>
            <a:xfrm>
              <a:off x="5973664" y="3484366"/>
              <a:ext cx="811335" cy="987304"/>
              <a:chOff x="1285250" y="1617275"/>
              <a:chExt cx="1090650" cy="1327200"/>
            </a:xfrm>
          </p:grpSpPr>
          <p:sp>
            <p:nvSpPr>
              <p:cNvPr id="4603" name="Google Shape;4603;p7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79"/>
            <p:cNvGrpSpPr/>
            <p:nvPr/>
          </p:nvGrpSpPr>
          <p:grpSpPr>
            <a:xfrm>
              <a:off x="5194708" y="3484366"/>
              <a:ext cx="811409" cy="987304"/>
              <a:chOff x="238125" y="1617275"/>
              <a:chExt cx="1090750" cy="1327200"/>
            </a:xfrm>
          </p:grpSpPr>
          <p:sp>
            <p:nvSpPr>
              <p:cNvPr id="4607" name="Google Shape;4607;p7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0" name="Google Shape;4610;p79"/>
          <p:cNvGrpSpPr/>
          <p:nvPr/>
        </p:nvGrpSpPr>
        <p:grpSpPr>
          <a:xfrm>
            <a:off x="6844048" y="2276133"/>
            <a:ext cx="1579046" cy="522230"/>
            <a:chOff x="6853641" y="2534077"/>
            <a:chExt cx="1515545" cy="501229"/>
          </a:xfrm>
        </p:grpSpPr>
        <p:grpSp>
          <p:nvGrpSpPr>
            <p:cNvPr id="4611" name="Google Shape;4611;p79"/>
            <p:cNvGrpSpPr/>
            <p:nvPr/>
          </p:nvGrpSpPr>
          <p:grpSpPr>
            <a:xfrm>
              <a:off x="6853641" y="2618923"/>
              <a:ext cx="1515545" cy="324556"/>
              <a:chOff x="6853641" y="2618923"/>
              <a:chExt cx="1515545" cy="324556"/>
            </a:xfrm>
          </p:grpSpPr>
          <p:sp>
            <p:nvSpPr>
              <p:cNvPr id="4612" name="Google Shape;4612;p7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7" name="Google Shape;4617;p7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79"/>
          <p:cNvGrpSpPr/>
          <p:nvPr/>
        </p:nvGrpSpPr>
        <p:grpSpPr>
          <a:xfrm>
            <a:off x="3438940" y="3151173"/>
            <a:ext cx="1617976" cy="346616"/>
            <a:chOff x="1808063" y="4294338"/>
            <a:chExt cx="3370782" cy="721817"/>
          </a:xfrm>
        </p:grpSpPr>
        <p:sp>
          <p:nvSpPr>
            <p:cNvPr id="4623" name="Google Shape;4623;p7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79"/>
          <p:cNvGrpSpPr/>
          <p:nvPr/>
        </p:nvGrpSpPr>
        <p:grpSpPr>
          <a:xfrm>
            <a:off x="5264936" y="3817923"/>
            <a:ext cx="1417067" cy="350605"/>
            <a:chOff x="4234950" y="2101012"/>
            <a:chExt cx="4219974" cy="1044090"/>
          </a:xfrm>
        </p:grpSpPr>
        <p:sp>
          <p:nvSpPr>
            <p:cNvPr id="4634" name="Google Shape;4634;p7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79"/>
          <p:cNvGrpSpPr/>
          <p:nvPr/>
        </p:nvGrpSpPr>
        <p:grpSpPr>
          <a:xfrm>
            <a:off x="6840408" y="1808681"/>
            <a:ext cx="1586327" cy="371557"/>
            <a:chOff x="1247650" y="2075423"/>
            <a:chExt cx="6648477" cy="1557238"/>
          </a:xfrm>
        </p:grpSpPr>
        <p:sp>
          <p:nvSpPr>
            <p:cNvPr id="4651" name="Google Shape;4651;p7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79"/>
          <p:cNvGrpSpPr/>
          <p:nvPr/>
        </p:nvGrpSpPr>
        <p:grpSpPr>
          <a:xfrm>
            <a:off x="5271678" y="961870"/>
            <a:ext cx="1415601" cy="1648533"/>
            <a:chOff x="1839112" y="2209163"/>
            <a:chExt cx="1918159" cy="2233784"/>
          </a:xfrm>
        </p:grpSpPr>
        <p:sp>
          <p:nvSpPr>
            <p:cNvPr id="4658" name="Google Shape;4658;p7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1" name="Google Shape;4661;p79"/>
            <p:cNvCxnSpPr>
              <a:stCxn id="4658" idx="6"/>
              <a:endCxn id="465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62" name="Google Shape;4662;p79"/>
            <p:cNvCxnSpPr>
              <a:stCxn id="4659" idx="4"/>
              <a:endCxn id="466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664" name="Google Shape;4664;p79"/>
            <p:cNvCxnSpPr>
              <a:stCxn id="4663" idx="6"/>
              <a:endCxn id="466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665" name="Google Shape;4665;p79"/>
            <p:cNvCxnSpPr>
              <a:stCxn id="4660" idx="4"/>
              <a:endCxn id="466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663" name="Google Shape;4663;p7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8" name="Google Shape;4668;p79"/>
            <p:cNvCxnSpPr>
              <a:endCxn id="466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669" name="Google Shape;4669;p79"/>
          <p:cNvGrpSpPr/>
          <p:nvPr/>
        </p:nvGrpSpPr>
        <p:grpSpPr>
          <a:xfrm>
            <a:off x="3428944" y="979954"/>
            <a:ext cx="1637968" cy="154942"/>
            <a:chOff x="238125" y="2506075"/>
            <a:chExt cx="7115411" cy="673075"/>
          </a:xfrm>
        </p:grpSpPr>
        <p:sp>
          <p:nvSpPr>
            <p:cNvPr id="4670" name="Google Shape;4670;p7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79"/>
          <p:cNvGrpSpPr/>
          <p:nvPr/>
        </p:nvGrpSpPr>
        <p:grpSpPr>
          <a:xfrm>
            <a:off x="1969680" y="1294672"/>
            <a:ext cx="1262932" cy="785408"/>
            <a:chOff x="548861" y="389676"/>
            <a:chExt cx="3843371" cy="2390163"/>
          </a:xfrm>
        </p:grpSpPr>
        <p:cxnSp>
          <p:nvCxnSpPr>
            <p:cNvPr id="4676" name="Google Shape;4676;p7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77" name="Google Shape;4677;p7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78" name="Google Shape;4678;p7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679" name="Google Shape;4679;p7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680" name="Google Shape;4680;p7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681" name="Google Shape;4681;p7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2" name="Google Shape;4682;p7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683" name="Google Shape;4683;p7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79"/>
          <p:cNvGrpSpPr/>
          <p:nvPr/>
        </p:nvGrpSpPr>
        <p:grpSpPr>
          <a:xfrm>
            <a:off x="757812" y="2401550"/>
            <a:ext cx="1412054" cy="633562"/>
            <a:chOff x="1187400" y="2529299"/>
            <a:chExt cx="6769193" cy="2241903"/>
          </a:xfrm>
        </p:grpSpPr>
        <p:sp>
          <p:nvSpPr>
            <p:cNvPr id="4690" name="Google Shape;4690;p7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691" name="Google Shape;4691;p7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92" name="Google Shape;4692;p7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93" name="Google Shape;4693;p7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94" name="Google Shape;4694;p7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95" name="Google Shape;4695;p7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696" name="Google Shape;4696;p7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697" name="Google Shape;4697;p79"/>
            <p:cNvCxnSpPr>
              <a:stCxn id="4690" idx="2"/>
              <a:endCxn id="469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698" name="Google Shape;4698;p79"/>
            <p:cNvCxnSpPr>
              <a:stCxn id="4692" idx="0"/>
              <a:endCxn id="469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699" name="Google Shape;4699;p79"/>
            <p:cNvCxnSpPr>
              <a:stCxn id="4692" idx="2"/>
              <a:endCxn id="469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00" name="Google Shape;4700;p79"/>
            <p:cNvCxnSpPr>
              <a:stCxn id="4693" idx="0"/>
              <a:endCxn id="469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01" name="Google Shape;4701;p79"/>
            <p:cNvCxnSpPr>
              <a:stCxn id="4691" idx="2"/>
              <a:endCxn id="469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702" name="Google Shape;4702;p79"/>
            <p:cNvCxnSpPr>
              <a:stCxn id="4695" idx="0"/>
              <a:endCxn id="469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703" name="Google Shape;4703;p79"/>
          <p:cNvGrpSpPr/>
          <p:nvPr/>
        </p:nvGrpSpPr>
        <p:grpSpPr>
          <a:xfrm>
            <a:off x="6844058" y="2894258"/>
            <a:ext cx="1579035" cy="540873"/>
            <a:chOff x="6895650" y="3126697"/>
            <a:chExt cx="1436662" cy="492105"/>
          </a:xfrm>
        </p:grpSpPr>
        <p:sp>
          <p:nvSpPr>
            <p:cNvPr id="4704" name="Google Shape;4704;p7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9" name="Google Shape;4709;p79"/>
            <p:cNvGrpSpPr/>
            <p:nvPr/>
          </p:nvGrpSpPr>
          <p:grpSpPr>
            <a:xfrm>
              <a:off x="6995957" y="3335810"/>
              <a:ext cx="1230393" cy="71754"/>
              <a:chOff x="6995957" y="3287964"/>
              <a:chExt cx="1230393" cy="71754"/>
            </a:xfrm>
          </p:grpSpPr>
          <p:sp>
            <p:nvSpPr>
              <p:cNvPr id="4710" name="Google Shape;4710;p7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5" name="Google Shape;4715;p79"/>
          <p:cNvGrpSpPr/>
          <p:nvPr/>
        </p:nvGrpSpPr>
        <p:grpSpPr>
          <a:xfrm>
            <a:off x="6842640" y="3531021"/>
            <a:ext cx="1581862" cy="650625"/>
            <a:chOff x="6777990" y="3710194"/>
            <a:chExt cx="1646915" cy="677382"/>
          </a:xfrm>
        </p:grpSpPr>
        <p:grpSp>
          <p:nvGrpSpPr>
            <p:cNvPr id="4716" name="Google Shape;4716;p79"/>
            <p:cNvGrpSpPr/>
            <p:nvPr/>
          </p:nvGrpSpPr>
          <p:grpSpPr>
            <a:xfrm>
              <a:off x="6777990" y="3874492"/>
              <a:ext cx="411129" cy="513083"/>
              <a:chOff x="6777990" y="3874492"/>
              <a:chExt cx="411129" cy="513083"/>
            </a:xfrm>
          </p:grpSpPr>
          <p:cxnSp>
            <p:nvCxnSpPr>
              <p:cNvPr id="4717" name="Google Shape;4717;p7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18" name="Google Shape;4718;p7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79"/>
            <p:cNvGrpSpPr/>
            <p:nvPr/>
          </p:nvGrpSpPr>
          <p:grpSpPr>
            <a:xfrm>
              <a:off x="7188425" y="3710194"/>
              <a:ext cx="411123" cy="520535"/>
              <a:chOff x="7188425" y="3710194"/>
              <a:chExt cx="411123" cy="520535"/>
            </a:xfrm>
          </p:grpSpPr>
          <p:cxnSp>
            <p:nvCxnSpPr>
              <p:cNvPr id="4720" name="Google Shape;4720;p7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21" name="Google Shape;4721;p7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2" name="Google Shape;4722;p79"/>
            <p:cNvGrpSpPr/>
            <p:nvPr/>
          </p:nvGrpSpPr>
          <p:grpSpPr>
            <a:xfrm>
              <a:off x="7603341" y="3874492"/>
              <a:ext cx="411474" cy="513083"/>
              <a:chOff x="7603341" y="3874492"/>
              <a:chExt cx="411474" cy="513083"/>
            </a:xfrm>
          </p:grpSpPr>
          <p:cxnSp>
            <p:nvCxnSpPr>
              <p:cNvPr id="4723" name="Google Shape;4723;p7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724" name="Google Shape;4724;p7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79"/>
            <p:cNvGrpSpPr/>
            <p:nvPr/>
          </p:nvGrpSpPr>
          <p:grpSpPr>
            <a:xfrm>
              <a:off x="8013776" y="3722847"/>
              <a:ext cx="411129" cy="507881"/>
              <a:chOff x="8013776" y="3722847"/>
              <a:chExt cx="411129" cy="507881"/>
            </a:xfrm>
          </p:grpSpPr>
          <p:cxnSp>
            <p:nvCxnSpPr>
              <p:cNvPr id="4726" name="Google Shape;4726;p7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727" name="Google Shape;4727;p7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8" name="Google Shape;4728;p79"/>
          <p:cNvGrpSpPr/>
          <p:nvPr/>
        </p:nvGrpSpPr>
        <p:grpSpPr>
          <a:xfrm>
            <a:off x="5262155" y="2703861"/>
            <a:ext cx="1421889" cy="1020603"/>
            <a:chOff x="5190863" y="2824811"/>
            <a:chExt cx="1544860" cy="1108869"/>
          </a:xfrm>
        </p:grpSpPr>
        <p:grpSp>
          <p:nvGrpSpPr>
            <p:cNvPr id="4729" name="Google Shape;4729;p79"/>
            <p:cNvGrpSpPr/>
            <p:nvPr/>
          </p:nvGrpSpPr>
          <p:grpSpPr>
            <a:xfrm>
              <a:off x="5938695" y="3176919"/>
              <a:ext cx="685761" cy="404739"/>
              <a:chOff x="5938695" y="3176919"/>
              <a:chExt cx="685761" cy="404739"/>
            </a:xfrm>
          </p:grpSpPr>
          <p:grpSp>
            <p:nvGrpSpPr>
              <p:cNvPr id="4730" name="Google Shape;4730;p79"/>
              <p:cNvGrpSpPr/>
              <p:nvPr/>
            </p:nvGrpSpPr>
            <p:grpSpPr>
              <a:xfrm>
                <a:off x="5938695" y="3176919"/>
                <a:ext cx="685761" cy="404739"/>
                <a:chOff x="5938695" y="3176919"/>
                <a:chExt cx="685761" cy="404739"/>
              </a:xfrm>
            </p:grpSpPr>
            <p:sp>
              <p:nvSpPr>
                <p:cNvPr id="4731" name="Google Shape;4731;p7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3" name="Google Shape;4733;p7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79"/>
            <p:cNvGrpSpPr/>
            <p:nvPr/>
          </p:nvGrpSpPr>
          <p:grpSpPr>
            <a:xfrm>
              <a:off x="5305233" y="3176835"/>
              <a:ext cx="685971" cy="404655"/>
              <a:chOff x="5305233" y="3176835"/>
              <a:chExt cx="685971" cy="404655"/>
            </a:xfrm>
          </p:grpSpPr>
          <p:grpSp>
            <p:nvGrpSpPr>
              <p:cNvPr id="4735" name="Google Shape;4735;p79"/>
              <p:cNvGrpSpPr/>
              <p:nvPr/>
            </p:nvGrpSpPr>
            <p:grpSpPr>
              <a:xfrm>
                <a:off x="5305233" y="3176835"/>
                <a:ext cx="685971" cy="404655"/>
                <a:chOff x="5305233" y="3176835"/>
                <a:chExt cx="685971" cy="404655"/>
              </a:xfrm>
            </p:grpSpPr>
            <p:sp>
              <p:nvSpPr>
                <p:cNvPr id="4736" name="Google Shape;4736;p7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7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9" name="Google Shape;4739;p7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0" name="Google Shape;4740;p79"/>
            <p:cNvGrpSpPr/>
            <p:nvPr/>
          </p:nvGrpSpPr>
          <p:grpSpPr>
            <a:xfrm>
              <a:off x="5657361" y="2824811"/>
              <a:ext cx="1078361" cy="404655"/>
              <a:chOff x="5657361" y="2824811"/>
              <a:chExt cx="1078361" cy="404655"/>
            </a:xfrm>
          </p:grpSpPr>
          <p:grpSp>
            <p:nvGrpSpPr>
              <p:cNvPr id="4741" name="Google Shape;4741;p79"/>
              <p:cNvGrpSpPr/>
              <p:nvPr/>
            </p:nvGrpSpPr>
            <p:grpSpPr>
              <a:xfrm>
                <a:off x="5657361" y="2824811"/>
                <a:ext cx="1078361" cy="404655"/>
                <a:chOff x="5657361" y="2824811"/>
                <a:chExt cx="1078361" cy="404655"/>
              </a:xfrm>
            </p:grpSpPr>
            <p:grpSp>
              <p:nvGrpSpPr>
                <p:cNvPr id="4742" name="Google Shape;4742;p79"/>
                <p:cNvGrpSpPr/>
                <p:nvPr/>
              </p:nvGrpSpPr>
              <p:grpSpPr>
                <a:xfrm>
                  <a:off x="5938485" y="2824811"/>
                  <a:ext cx="797237" cy="404655"/>
                  <a:chOff x="5938485" y="2824811"/>
                  <a:chExt cx="797237" cy="404655"/>
                </a:xfrm>
              </p:grpSpPr>
              <p:sp>
                <p:nvSpPr>
                  <p:cNvPr id="4743" name="Google Shape;4743;p7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5" name="Google Shape;4745;p7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6" name="Google Shape;4746;p7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79"/>
            <p:cNvGrpSpPr/>
            <p:nvPr/>
          </p:nvGrpSpPr>
          <p:grpSpPr>
            <a:xfrm>
              <a:off x="5190863" y="3528942"/>
              <a:ext cx="1078026" cy="404739"/>
              <a:chOff x="5190863" y="3528942"/>
              <a:chExt cx="1078026" cy="404739"/>
            </a:xfrm>
          </p:grpSpPr>
          <p:sp>
            <p:nvSpPr>
              <p:cNvPr id="4748" name="Google Shape;4748;p7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9" name="Google Shape;4749;p79"/>
              <p:cNvGrpSpPr/>
              <p:nvPr/>
            </p:nvGrpSpPr>
            <p:grpSpPr>
              <a:xfrm>
                <a:off x="5190863" y="3528942"/>
                <a:ext cx="1078026" cy="404739"/>
                <a:chOff x="5190863" y="3528942"/>
                <a:chExt cx="1078026" cy="404739"/>
              </a:xfrm>
            </p:grpSpPr>
            <p:sp>
              <p:nvSpPr>
                <p:cNvPr id="4750" name="Google Shape;4750;p7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52" name="Google Shape;4752;p79"/>
          <p:cNvGrpSpPr/>
          <p:nvPr/>
        </p:nvGrpSpPr>
        <p:grpSpPr>
          <a:xfrm>
            <a:off x="728162" y="1268329"/>
            <a:ext cx="1086719" cy="879487"/>
            <a:chOff x="803162" y="1474292"/>
            <a:chExt cx="1086719" cy="879487"/>
          </a:xfrm>
        </p:grpSpPr>
        <p:grpSp>
          <p:nvGrpSpPr>
            <p:cNvPr id="4753" name="Google Shape;4753;p79"/>
            <p:cNvGrpSpPr/>
            <p:nvPr/>
          </p:nvGrpSpPr>
          <p:grpSpPr>
            <a:xfrm>
              <a:off x="803162" y="1625948"/>
              <a:ext cx="445856" cy="576579"/>
              <a:chOff x="803162" y="1625948"/>
              <a:chExt cx="445856" cy="576579"/>
            </a:xfrm>
          </p:grpSpPr>
          <p:sp>
            <p:nvSpPr>
              <p:cNvPr id="4754" name="Google Shape;4754;p7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5" name="Google Shape;4755;p79"/>
              <p:cNvGrpSpPr/>
              <p:nvPr/>
            </p:nvGrpSpPr>
            <p:grpSpPr>
              <a:xfrm>
                <a:off x="1056023" y="1625948"/>
                <a:ext cx="192995" cy="576579"/>
                <a:chOff x="1056023" y="1625948"/>
                <a:chExt cx="192995" cy="576579"/>
              </a:xfrm>
            </p:grpSpPr>
            <p:sp>
              <p:nvSpPr>
                <p:cNvPr id="4756" name="Google Shape;4756;p7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1" name="Google Shape;4761;p79"/>
            <p:cNvGrpSpPr/>
            <p:nvPr/>
          </p:nvGrpSpPr>
          <p:grpSpPr>
            <a:xfrm>
              <a:off x="1371406" y="1474292"/>
              <a:ext cx="518475" cy="879487"/>
              <a:chOff x="1398231" y="1474292"/>
              <a:chExt cx="518475" cy="879487"/>
            </a:xfrm>
          </p:grpSpPr>
          <p:grpSp>
            <p:nvGrpSpPr>
              <p:cNvPr id="4762" name="Google Shape;4762;p79"/>
              <p:cNvGrpSpPr/>
              <p:nvPr/>
            </p:nvGrpSpPr>
            <p:grpSpPr>
              <a:xfrm>
                <a:off x="1398231" y="1474292"/>
                <a:ext cx="518475" cy="341643"/>
                <a:chOff x="1398231" y="1474292"/>
                <a:chExt cx="518475" cy="341643"/>
              </a:xfrm>
            </p:grpSpPr>
            <p:sp>
              <p:nvSpPr>
                <p:cNvPr id="4763" name="Google Shape;4763;p7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4" name="Google Shape;4764;p79"/>
                <p:cNvGrpSpPr/>
                <p:nvPr/>
              </p:nvGrpSpPr>
              <p:grpSpPr>
                <a:xfrm>
                  <a:off x="1616453" y="1474292"/>
                  <a:ext cx="300253" cy="341643"/>
                  <a:chOff x="1616453" y="1475379"/>
                  <a:chExt cx="300253" cy="341643"/>
                </a:xfrm>
              </p:grpSpPr>
              <p:sp>
                <p:nvSpPr>
                  <p:cNvPr id="4765" name="Google Shape;4765;p7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2" name="Google Shape;4772;p79"/>
                  <p:cNvGrpSpPr/>
                  <p:nvPr/>
                </p:nvGrpSpPr>
                <p:grpSpPr>
                  <a:xfrm>
                    <a:off x="1839639" y="1475379"/>
                    <a:ext cx="77067" cy="341643"/>
                    <a:chOff x="1839639" y="1475379"/>
                    <a:chExt cx="77067" cy="341643"/>
                  </a:xfrm>
                </p:grpSpPr>
                <p:sp>
                  <p:nvSpPr>
                    <p:cNvPr id="4773" name="Google Shape;4773;p7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75" name="Google Shape;4775;p79"/>
              <p:cNvGrpSpPr/>
              <p:nvPr/>
            </p:nvGrpSpPr>
            <p:grpSpPr>
              <a:xfrm>
                <a:off x="1398451" y="2012951"/>
                <a:ext cx="518255" cy="340828"/>
                <a:chOff x="1398451" y="2012951"/>
                <a:chExt cx="518255" cy="340828"/>
              </a:xfrm>
            </p:grpSpPr>
            <p:sp>
              <p:nvSpPr>
                <p:cNvPr id="4776" name="Google Shape;4776;p7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7" name="Google Shape;4777;p79"/>
                <p:cNvGrpSpPr/>
                <p:nvPr/>
              </p:nvGrpSpPr>
              <p:grpSpPr>
                <a:xfrm>
                  <a:off x="1616453" y="2012951"/>
                  <a:ext cx="300253" cy="340828"/>
                  <a:chOff x="1616453" y="2013538"/>
                  <a:chExt cx="300253" cy="340828"/>
                </a:xfrm>
              </p:grpSpPr>
              <p:sp>
                <p:nvSpPr>
                  <p:cNvPr id="4778" name="Google Shape;4778;p7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5" name="Google Shape;4785;p79"/>
                  <p:cNvGrpSpPr/>
                  <p:nvPr/>
                </p:nvGrpSpPr>
                <p:grpSpPr>
                  <a:xfrm>
                    <a:off x="1839639" y="2013538"/>
                    <a:ext cx="77067" cy="340828"/>
                    <a:chOff x="1839639" y="2013538"/>
                    <a:chExt cx="77067" cy="340828"/>
                  </a:xfrm>
                </p:grpSpPr>
                <p:sp>
                  <p:nvSpPr>
                    <p:cNvPr id="4786" name="Google Shape;4786;p7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788" name="Google Shape;4788;p79"/>
          <p:cNvGrpSpPr/>
          <p:nvPr/>
        </p:nvGrpSpPr>
        <p:grpSpPr>
          <a:xfrm>
            <a:off x="724986" y="3399516"/>
            <a:ext cx="1368681" cy="682918"/>
            <a:chOff x="724986" y="3605478"/>
            <a:chExt cx="1368681" cy="682918"/>
          </a:xfrm>
        </p:grpSpPr>
        <p:grpSp>
          <p:nvGrpSpPr>
            <p:cNvPr id="4789" name="Google Shape;4789;p79"/>
            <p:cNvGrpSpPr/>
            <p:nvPr/>
          </p:nvGrpSpPr>
          <p:grpSpPr>
            <a:xfrm>
              <a:off x="1289102" y="3823629"/>
              <a:ext cx="240442" cy="250435"/>
              <a:chOff x="-165066" y="3843615"/>
              <a:chExt cx="221259" cy="230455"/>
            </a:xfrm>
          </p:grpSpPr>
          <p:sp>
            <p:nvSpPr>
              <p:cNvPr id="4790" name="Google Shape;4790;p7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79"/>
            <p:cNvGrpSpPr/>
            <p:nvPr/>
          </p:nvGrpSpPr>
          <p:grpSpPr>
            <a:xfrm>
              <a:off x="724986" y="3605478"/>
              <a:ext cx="1368681" cy="682918"/>
              <a:chOff x="724986" y="3605478"/>
              <a:chExt cx="1368681" cy="682918"/>
            </a:xfrm>
          </p:grpSpPr>
          <p:grpSp>
            <p:nvGrpSpPr>
              <p:cNvPr id="4811" name="Google Shape;4811;p79"/>
              <p:cNvGrpSpPr/>
              <p:nvPr/>
            </p:nvGrpSpPr>
            <p:grpSpPr>
              <a:xfrm>
                <a:off x="1498221" y="4047614"/>
                <a:ext cx="529172" cy="240783"/>
                <a:chOff x="1498221" y="4047614"/>
                <a:chExt cx="529172" cy="240783"/>
              </a:xfrm>
            </p:grpSpPr>
            <p:grpSp>
              <p:nvGrpSpPr>
                <p:cNvPr id="4812" name="Google Shape;4812;p79"/>
                <p:cNvGrpSpPr/>
                <p:nvPr/>
              </p:nvGrpSpPr>
              <p:grpSpPr>
                <a:xfrm>
                  <a:off x="1826655" y="4224370"/>
                  <a:ext cx="200738" cy="25631"/>
                  <a:chOff x="1826655" y="4224370"/>
                  <a:chExt cx="200738" cy="25631"/>
                </a:xfrm>
              </p:grpSpPr>
              <p:sp>
                <p:nvSpPr>
                  <p:cNvPr id="4813" name="Google Shape;4813;p7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79"/>
                <p:cNvGrpSpPr/>
                <p:nvPr/>
              </p:nvGrpSpPr>
              <p:grpSpPr>
                <a:xfrm>
                  <a:off x="1498221" y="4047614"/>
                  <a:ext cx="328444" cy="240783"/>
                  <a:chOff x="1498221" y="4047614"/>
                  <a:chExt cx="328444" cy="240783"/>
                </a:xfrm>
              </p:grpSpPr>
              <p:sp>
                <p:nvSpPr>
                  <p:cNvPr id="4816" name="Google Shape;4816;p7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7" name="Google Shape;4817;p79"/>
                  <p:cNvGrpSpPr/>
                  <p:nvPr/>
                </p:nvGrpSpPr>
                <p:grpSpPr>
                  <a:xfrm>
                    <a:off x="1498221" y="4047614"/>
                    <a:ext cx="150566" cy="190416"/>
                    <a:chOff x="1498221" y="4047614"/>
                    <a:chExt cx="150566" cy="190416"/>
                  </a:xfrm>
                </p:grpSpPr>
                <p:sp>
                  <p:nvSpPr>
                    <p:cNvPr id="4818" name="Google Shape;4818;p7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20" name="Google Shape;4820;p79"/>
              <p:cNvGrpSpPr/>
              <p:nvPr/>
            </p:nvGrpSpPr>
            <p:grpSpPr>
              <a:xfrm>
                <a:off x="1560718" y="3800594"/>
                <a:ext cx="532948" cy="302090"/>
                <a:chOff x="1560718" y="3800594"/>
                <a:chExt cx="532948" cy="302090"/>
              </a:xfrm>
            </p:grpSpPr>
            <p:grpSp>
              <p:nvGrpSpPr>
                <p:cNvPr id="4821" name="Google Shape;4821;p79"/>
                <p:cNvGrpSpPr/>
                <p:nvPr/>
              </p:nvGrpSpPr>
              <p:grpSpPr>
                <a:xfrm>
                  <a:off x="1912179" y="3827344"/>
                  <a:ext cx="181487" cy="25631"/>
                  <a:chOff x="1912179" y="3827344"/>
                  <a:chExt cx="181487" cy="25631"/>
                </a:xfrm>
              </p:grpSpPr>
              <p:sp>
                <p:nvSpPr>
                  <p:cNvPr id="4822" name="Google Shape;4822;p7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79"/>
                <p:cNvGrpSpPr/>
                <p:nvPr/>
              </p:nvGrpSpPr>
              <p:grpSpPr>
                <a:xfrm>
                  <a:off x="1912179" y="4044505"/>
                  <a:ext cx="181487" cy="25622"/>
                  <a:chOff x="1912179" y="4044506"/>
                  <a:chExt cx="181487" cy="25622"/>
                </a:xfrm>
              </p:grpSpPr>
              <p:sp>
                <p:nvSpPr>
                  <p:cNvPr id="4825" name="Google Shape;4825;p7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79"/>
                <p:cNvGrpSpPr/>
                <p:nvPr/>
              </p:nvGrpSpPr>
              <p:grpSpPr>
                <a:xfrm>
                  <a:off x="1560718" y="3800594"/>
                  <a:ext cx="351472" cy="302090"/>
                  <a:chOff x="1560718" y="3800594"/>
                  <a:chExt cx="351472" cy="302090"/>
                </a:xfrm>
              </p:grpSpPr>
              <p:grpSp>
                <p:nvGrpSpPr>
                  <p:cNvPr id="4828" name="Google Shape;4828;p79"/>
                  <p:cNvGrpSpPr/>
                  <p:nvPr/>
                </p:nvGrpSpPr>
                <p:grpSpPr>
                  <a:xfrm>
                    <a:off x="1560718" y="3842857"/>
                    <a:ext cx="173586" cy="217131"/>
                    <a:chOff x="1560718" y="3842857"/>
                    <a:chExt cx="173586" cy="217131"/>
                  </a:xfrm>
                </p:grpSpPr>
                <p:sp>
                  <p:nvSpPr>
                    <p:cNvPr id="4829" name="Google Shape;4829;p7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2" name="Google Shape;4832;p7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834" name="Google Shape;4834;p7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5" name="Google Shape;4835;p79"/>
              <p:cNvGrpSpPr/>
              <p:nvPr/>
            </p:nvGrpSpPr>
            <p:grpSpPr>
              <a:xfrm>
                <a:off x="785350" y="3605478"/>
                <a:ext cx="535311" cy="249245"/>
                <a:chOff x="785350" y="3605478"/>
                <a:chExt cx="535311" cy="249245"/>
              </a:xfrm>
            </p:grpSpPr>
            <p:grpSp>
              <p:nvGrpSpPr>
                <p:cNvPr id="4836" name="Google Shape;4836;p79"/>
                <p:cNvGrpSpPr/>
                <p:nvPr/>
              </p:nvGrpSpPr>
              <p:grpSpPr>
                <a:xfrm>
                  <a:off x="785350" y="3605478"/>
                  <a:ext cx="376191" cy="102736"/>
                  <a:chOff x="785350" y="3605478"/>
                  <a:chExt cx="376191" cy="102736"/>
                </a:xfrm>
              </p:grpSpPr>
              <p:sp>
                <p:nvSpPr>
                  <p:cNvPr id="4837" name="Google Shape;4837;p7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79"/>
                <p:cNvGrpSpPr/>
                <p:nvPr/>
              </p:nvGrpSpPr>
              <p:grpSpPr>
                <a:xfrm>
                  <a:off x="1161530" y="3655851"/>
                  <a:ext cx="159131" cy="198872"/>
                  <a:chOff x="1161530" y="3655851"/>
                  <a:chExt cx="159131" cy="198872"/>
                </a:xfrm>
              </p:grpSpPr>
              <p:sp>
                <p:nvSpPr>
                  <p:cNvPr id="4841" name="Google Shape;4841;p7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3" name="Google Shape;4843;p79"/>
              <p:cNvGrpSpPr/>
              <p:nvPr/>
            </p:nvGrpSpPr>
            <p:grpSpPr>
              <a:xfrm>
                <a:off x="785350" y="4047614"/>
                <a:ext cx="535311" cy="240783"/>
                <a:chOff x="785350" y="4047614"/>
                <a:chExt cx="535311" cy="240783"/>
              </a:xfrm>
            </p:grpSpPr>
            <p:grpSp>
              <p:nvGrpSpPr>
                <p:cNvPr id="4844" name="Google Shape;4844;p79"/>
                <p:cNvGrpSpPr/>
                <p:nvPr/>
              </p:nvGrpSpPr>
              <p:grpSpPr>
                <a:xfrm>
                  <a:off x="1161636" y="4047614"/>
                  <a:ext cx="159025" cy="190415"/>
                  <a:chOff x="1161636" y="4047614"/>
                  <a:chExt cx="159025" cy="190415"/>
                </a:xfrm>
              </p:grpSpPr>
              <p:sp>
                <p:nvSpPr>
                  <p:cNvPr id="4845" name="Google Shape;4845;p7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79"/>
                <p:cNvGrpSpPr/>
                <p:nvPr/>
              </p:nvGrpSpPr>
              <p:grpSpPr>
                <a:xfrm>
                  <a:off x="785350" y="4185661"/>
                  <a:ext cx="376191" cy="102736"/>
                  <a:chOff x="785350" y="4185661"/>
                  <a:chExt cx="376191" cy="102736"/>
                </a:xfrm>
              </p:grpSpPr>
              <p:sp>
                <p:nvSpPr>
                  <p:cNvPr id="4848" name="Google Shape;4848;p7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1" name="Google Shape;4851;p79"/>
              <p:cNvGrpSpPr/>
              <p:nvPr/>
            </p:nvGrpSpPr>
            <p:grpSpPr>
              <a:xfrm>
                <a:off x="1501054" y="3605478"/>
                <a:ext cx="526340" cy="249240"/>
                <a:chOff x="1501054" y="3605478"/>
                <a:chExt cx="526340" cy="249240"/>
              </a:xfrm>
            </p:grpSpPr>
            <p:grpSp>
              <p:nvGrpSpPr>
                <p:cNvPr id="4852" name="Google Shape;4852;p79"/>
                <p:cNvGrpSpPr/>
                <p:nvPr/>
              </p:nvGrpSpPr>
              <p:grpSpPr>
                <a:xfrm>
                  <a:off x="1834208" y="3643867"/>
                  <a:ext cx="193185" cy="25622"/>
                  <a:chOff x="1834208" y="3643867"/>
                  <a:chExt cx="193185" cy="25622"/>
                </a:xfrm>
              </p:grpSpPr>
              <p:sp>
                <p:nvSpPr>
                  <p:cNvPr id="4853" name="Google Shape;4853;p7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79"/>
                <p:cNvGrpSpPr/>
                <p:nvPr/>
              </p:nvGrpSpPr>
              <p:grpSpPr>
                <a:xfrm>
                  <a:off x="1501054" y="3605478"/>
                  <a:ext cx="333165" cy="249240"/>
                  <a:chOff x="1501054" y="3605478"/>
                  <a:chExt cx="333165" cy="249240"/>
                </a:xfrm>
              </p:grpSpPr>
              <p:sp>
                <p:nvSpPr>
                  <p:cNvPr id="4856" name="Google Shape;4856;p7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7" name="Google Shape;4857;p79"/>
                  <p:cNvGrpSpPr/>
                  <p:nvPr/>
                </p:nvGrpSpPr>
                <p:grpSpPr>
                  <a:xfrm>
                    <a:off x="1501054" y="3655851"/>
                    <a:ext cx="155286" cy="198867"/>
                    <a:chOff x="1501054" y="3655851"/>
                    <a:chExt cx="155286" cy="198867"/>
                  </a:xfrm>
                </p:grpSpPr>
                <p:sp>
                  <p:nvSpPr>
                    <p:cNvPr id="4858" name="Google Shape;4858;p7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60" name="Google Shape;4860;p79"/>
              <p:cNvGrpSpPr/>
              <p:nvPr/>
            </p:nvGrpSpPr>
            <p:grpSpPr>
              <a:xfrm>
                <a:off x="724986" y="3800594"/>
                <a:ext cx="532950" cy="302090"/>
                <a:chOff x="724986" y="3800594"/>
                <a:chExt cx="532950" cy="302090"/>
              </a:xfrm>
            </p:grpSpPr>
            <p:grpSp>
              <p:nvGrpSpPr>
                <p:cNvPr id="4861" name="Google Shape;4861;p79"/>
                <p:cNvGrpSpPr/>
                <p:nvPr/>
              </p:nvGrpSpPr>
              <p:grpSpPr>
                <a:xfrm>
                  <a:off x="724986" y="4044367"/>
                  <a:ext cx="181314" cy="25626"/>
                  <a:chOff x="724986" y="4044367"/>
                  <a:chExt cx="181314" cy="25626"/>
                </a:xfrm>
              </p:grpSpPr>
              <p:sp>
                <p:nvSpPr>
                  <p:cNvPr id="4862" name="Google Shape;4862;p7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79"/>
                <p:cNvGrpSpPr/>
                <p:nvPr/>
              </p:nvGrpSpPr>
              <p:grpSpPr>
                <a:xfrm>
                  <a:off x="906290" y="3800594"/>
                  <a:ext cx="351646" cy="302090"/>
                  <a:chOff x="906290" y="3800594"/>
                  <a:chExt cx="351646" cy="302090"/>
                </a:xfrm>
              </p:grpSpPr>
              <p:grpSp>
                <p:nvGrpSpPr>
                  <p:cNvPr id="4865" name="Google Shape;4865;p79"/>
                  <p:cNvGrpSpPr/>
                  <p:nvPr/>
                </p:nvGrpSpPr>
                <p:grpSpPr>
                  <a:xfrm>
                    <a:off x="1084172" y="3842857"/>
                    <a:ext cx="173764" cy="217131"/>
                    <a:chOff x="1084172" y="3842857"/>
                    <a:chExt cx="173764" cy="217131"/>
                  </a:xfrm>
                </p:grpSpPr>
                <p:grpSp>
                  <p:nvGrpSpPr>
                    <p:cNvPr id="4866" name="Google Shape;4866;p79"/>
                    <p:cNvGrpSpPr/>
                    <p:nvPr/>
                  </p:nvGrpSpPr>
                  <p:grpSpPr>
                    <a:xfrm>
                      <a:off x="1156862" y="3936509"/>
                      <a:ext cx="101073" cy="25622"/>
                      <a:chOff x="1156862" y="3936509"/>
                      <a:chExt cx="101073" cy="25622"/>
                    </a:xfrm>
                  </p:grpSpPr>
                  <p:sp>
                    <p:nvSpPr>
                      <p:cNvPr id="4867" name="Google Shape;4867;p7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9" name="Google Shape;4869;p7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0" name="Google Shape;4870;p7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79"/>
                <p:cNvGrpSpPr/>
                <p:nvPr/>
              </p:nvGrpSpPr>
              <p:grpSpPr>
                <a:xfrm>
                  <a:off x="724986" y="3830189"/>
                  <a:ext cx="189533" cy="25626"/>
                  <a:chOff x="724986" y="3830189"/>
                  <a:chExt cx="189533" cy="25626"/>
                </a:xfrm>
              </p:grpSpPr>
              <p:sp>
                <p:nvSpPr>
                  <p:cNvPr id="4873" name="Google Shape;4873;p7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875" name="Google Shape;4875;p79"/>
          <p:cNvGrpSpPr/>
          <p:nvPr/>
        </p:nvGrpSpPr>
        <p:grpSpPr>
          <a:xfrm>
            <a:off x="2253298" y="2249677"/>
            <a:ext cx="948701" cy="935378"/>
            <a:chOff x="2253298" y="2428317"/>
            <a:chExt cx="948701" cy="935378"/>
          </a:xfrm>
        </p:grpSpPr>
        <p:sp>
          <p:nvSpPr>
            <p:cNvPr id="4876" name="Google Shape;4876;p7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2" name="Shape 4912"/>
        <p:cNvGrpSpPr/>
        <p:nvPr/>
      </p:nvGrpSpPr>
      <p:grpSpPr>
        <a:xfrm>
          <a:off x="0" y="0"/>
          <a:ext cx="0" cy="0"/>
          <a:chOff x="0" y="0"/>
          <a:chExt cx="0" cy="0"/>
        </a:xfrm>
      </p:grpSpPr>
      <p:grpSp>
        <p:nvGrpSpPr>
          <p:cNvPr id="4913" name="Google Shape;4913;p80"/>
          <p:cNvGrpSpPr/>
          <p:nvPr/>
        </p:nvGrpSpPr>
        <p:grpSpPr>
          <a:xfrm>
            <a:off x="3339744" y="952977"/>
            <a:ext cx="2363393" cy="1017867"/>
            <a:chOff x="3292400" y="1219146"/>
            <a:chExt cx="2615240" cy="1110239"/>
          </a:xfrm>
        </p:grpSpPr>
        <p:sp>
          <p:nvSpPr>
            <p:cNvPr id="4914" name="Google Shape;4914;p8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4915" name="Google Shape;4915;p8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16" name="Google Shape;4916;p8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4917" name="Google Shape;4917;p8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4918" name="Google Shape;4918;p8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4919" name="Google Shape;4919;p8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4920" name="Google Shape;4920;p8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4921" name="Google Shape;4921;p8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4922" name="Google Shape;4922;p8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4923" name="Google Shape;4923;p8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4924" name="Google Shape;4924;p8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925" name="Google Shape;4925;p8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926" name="Google Shape;4926;p8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927" name="Google Shape;4927;p8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928" name="Google Shape;4928;p80"/>
            <p:cNvGrpSpPr/>
            <p:nvPr/>
          </p:nvGrpSpPr>
          <p:grpSpPr>
            <a:xfrm>
              <a:off x="3748438" y="1378608"/>
              <a:ext cx="2159202" cy="903971"/>
              <a:chOff x="1683525" y="2179850"/>
              <a:chExt cx="4519050" cy="2134525"/>
            </a:xfrm>
          </p:grpSpPr>
          <p:sp>
            <p:nvSpPr>
              <p:cNvPr id="4929" name="Google Shape;4929;p8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0" name="Google Shape;4930;p8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1" name="Google Shape;4931;p8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2" name="Google Shape;4932;p8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3" name="Google Shape;4933;p8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4" name="Google Shape;4934;p8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5" name="Google Shape;4935;p8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6" name="Google Shape;4936;p8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7" name="Google Shape;4937;p8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8" name="Google Shape;4938;p8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39" name="Google Shape;4939;p8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940" name="Google Shape;4940;p8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941" name="Google Shape;4941;p80"/>
          <p:cNvGraphicFramePr/>
          <p:nvPr/>
        </p:nvGraphicFramePr>
        <p:xfrm>
          <a:off x="5935838" y="2130450"/>
          <a:ext cx="3000000" cy="3000000"/>
        </p:xfrm>
        <a:graphic>
          <a:graphicData uri="http://schemas.openxmlformats.org/drawingml/2006/table">
            <a:tbl>
              <a:tblPr>
                <a:noFill/>
                <a:tableStyleId>{AC32F70F-43AA-4DF8-9CA9-5533663077B9}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942" name="Google Shape;4942;p80"/>
          <p:cNvGrpSpPr/>
          <p:nvPr/>
        </p:nvGrpSpPr>
        <p:grpSpPr>
          <a:xfrm>
            <a:off x="5913087" y="3189047"/>
            <a:ext cx="2519825" cy="1001454"/>
            <a:chOff x="1906114" y="789980"/>
            <a:chExt cx="1487676" cy="606868"/>
          </a:xfrm>
        </p:grpSpPr>
        <p:cxnSp>
          <p:nvCxnSpPr>
            <p:cNvPr id="4943" name="Google Shape;4943;p8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44" name="Google Shape;4944;p8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945" name="Google Shape;4945;p8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946" name="Google Shape;4946;p8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947" name="Google Shape;4947;p8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948" name="Google Shape;4948;p8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949" name="Google Shape;4949;p8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950" name="Google Shape;4950;p8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957" name="Google Shape;4957;p8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958" name="Google Shape;4958;p8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959" name="Google Shape;4959;p8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80"/>
          <p:cNvGrpSpPr/>
          <p:nvPr/>
        </p:nvGrpSpPr>
        <p:grpSpPr>
          <a:xfrm>
            <a:off x="712562" y="998005"/>
            <a:ext cx="2394370" cy="976502"/>
            <a:chOff x="749309" y="1112739"/>
            <a:chExt cx="2371603" cy="976502"/>
          </a:xfrm>
        </p:grpSpPr>
        <p:sp>
          <p:nvSpPr>
            <p:cNvPr id="4961" name="Google Shape;4961;p8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993" name="Google Shape;4993;p80"/>
          <p:cNvGraphicFramePr/>
          <p:nvPr/>
        </p:nvGraphicFramePr>
        <p:xfrm>
          <a:off x="5935863" y="996300"/>
          <a:ext cx="3000000" cy="3000000"/>
        </p:xfrm>
        <a:graphic>
          <a:graphicData uri="http://schemas.openxmlformats.org/drawingml/2006/table">
            <a:tbl>
              <a:tblPr>
                <a:noFill/>
                <a:tableStyleId>{AC32F70F-43AA-4DF8-9CA9-5533663077B9}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994" name="Google Shape;4994;p80"/>
          <p:cNvGraphicFramePr/>
          <p:nvPr/>
        </p:nvGraphicFramePr>
        <p:xfrm>
          <a:off x="3342575" y="2130450"/>
          <a:ext cx="3000000" cy="3000000"/>
        </p:xfrm>
        <a:graphic>
          <a:graphicData uri="http://schemas.openxmlformats.org/drawingml/2006/table">
            <a:tbl>
              <a:tblPr>
                <a:noFill/>
                <a:tableStyleId>{AC32F70F-43AA-4DF8-9CA9-5533663077B9}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995" name="Google Shape;4995;p80"/>
          <p:cNvGrpSpPr/>
          <p:nvPr/>
        </p:nvGrpSpPr>
        <p:grpSpPr>
          <a:xfrm>
            <a:off x="4086504" y="2517093"/>
            <a:ext cx="1517436" cy="74460"/>
            <a:chOff x="3980086" y="2804397"/>
            <a:chExt cx="1227600" cy="66900"/>
          </a:xfrm>
        </p:grpSpPr>
        <p:sp>
          <p:nvSpPr>
            <p:cNvPr id="4996" name="Google Shape;4996;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80"/>
          <p:cNvGrpSpPr/>
          <p:nvPr/>
        </p:nvGrpSpPr>
        <p:grpSpPr>
          <a:xfrm>
            <a:off x="4711569" y="2809680"/>
            <a:ext cx="892956" cy="74460"/>
            <a:chOff x="3980086" y="2804397"/>
            <a:chExt cx="1227600" cy="66900"/>
          </a:xfrm>
        </p:grpSpPr>
        <p:sp>
          <p:nvSpPr>
            <p:cNvPr id="4999" name="Google Shape;4999;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1" name="Google Shape;5001;p80"/>
          <p:cNvGrpSpPr/>
          <p:nvPr/>
        </p:nvGrpSpPr>
        <p:grpSpPr>
          <a:xfrm>
            <a:off x="3344661" y="3168563"/>
            <a:ext cx="2363244" cy="1005943"/>
            <a:chOff x="3358415" y="3361302"/>
            <a:chExt cx="2363244" cy="1024695"/>
          </a:xfrm>
        </p:grpSpPr>
        <p:grpSp>
          <p:nvGrpSpPr>
            <p:cNvPr id="5002" name="Google Shape;5002;p80"/>
            <p:cNvGrpSpPr/>
            <p:nvPr/>
          </p:nvGrpSpPr>
          <p:grpSpPr>
            <a:xfrm>
              <a:off x="3358415" y="3361302"/>
              <a:ext cx="441300" cy="1024695"/>
              <a:chOff x="3358415" y="3361302"/>
              <a:chExt cx="441300" cy="1024695"/>
            </a:xfrm>
          </p:grpSpPr>
          <p:sp>
            <p:nvSpPr>
              <p:cNvPr id="5003" name="Google Shape;5003;p8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80"/>
            <p:cNvGrpSpPr/>
            <p:nvPr/>
          </p:nvGrpSpPr>
          <p:grpSpPr>
            <a:xfrm>
              <a:off x="3838901" y="3361302"/>
              <a:ext cx="441300" cy="1024695"/>
              <a:chOff x="3838901" y="3361302"/>
              <a:chExt cx="441300" cy="1024695"/>
            </a:xfrm>
          </p:grpSpPr>
          <p:sp>
            <p:nvSpPr>
              <p:cNvPr id="5010" name="Google Shape;5010;p8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80"/>
            <p:cNvGrpSpPr/>
            <p:nvPr/>
          </p:nvGrpSpPr>
          <p:grpSpPr>
            <a:xfrm>
              <a:off x="4319387" y="3361302"/>
              <a:ext cx="441300" cy="1024695"/>
              <a:chOff x="4319387" y="3361302"/>
              <a:chExt cx="441300" cy="1024695"/>
            </a:xfrm>
          </p:grpSpPr>
          <p:sp>
            <p:nvSpPr>
              <p:cNvPr id="5017" name="Google Shape;5017;p8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3" name="Google Shape;5023;p80"/>
            <p:cNvGrpSpPr/>
            <p:nvPr/>
          </p:nvGrpSpPr>
          <p:grpSpPr>
            <a:xfrm>
              <a:off x="4799873" y="3361302"/>
              <a:ext cx="441300" cy="1024695"/>
              <a:chOff x="4799873" y="3361302"/>
              <a:chExt cx="441300" cy="1024695"/>
            </a:xfrm>
          </p:grpSpPr>
          <p:sp>
            <p:nvSpPr>
              <p:cNvPr id="5024" name="Google Shape;5024;p8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80"/>
            <p:cNvGrpSpPr/>
            <p:nvPr/>
          </p:nvGrpSpPr>
          <p:grpSpPr>
            <a:xfrm>
              <a:off x="5280360" y="3361302"/>
              <a:ext cx="441300" cy="1024695"/>
              <a:chOff x="5280360" y="3361302"/>
              <a:chExt cx="441300" cy="1024695"/>
            </a:xfrm>
          </p:grpSpPr>
          <p:sp>
            <p:nvSpPr>
              <p:cNvPr id="5031" name="Google Shape;5031;p8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037" name="Google Shape;5037;p80"/>
          <p:cNvGraphicFramePr/>
          <p:nvPr/>
        </p:nvGraphicFramePr>
        <p:xfrm>
          <a:off x="711088" y="2130450"/>
          <a:ext cx="3000000" cy="3000000"/>
        </p:xfrm>
        <a:graphic>
          <a:graphicData uri="http://schemas.openxmlformats.org/drawingml/2006/table">
            <a:tbl>
              <a:tblPr>
                <a:noFill/>
                <a:tableStyleId>{AC32F70F-43AA-4DF8-9CA9-5533663077B9}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038" name="Google Shape;5038;p80"/>
          <p:cNvGrpSpPr/>
          <p:nvPr/>
        </p:nvGrpSpPr>
        <p:grpSpPr>
          <a:xfrm>
            <a:off x="712613" y="3180175"/>
            <a:ext cx="2403614" cy="1005900"/>
            <a:chOff x="726450" y="3372825"/>
            <a:chExt cx="2403614" cy="1005900"/>
          </a:xfrm>
        </p:grpSpPr>
        <p:grpSp>
          <p:nvGrpSpPr>
            <p:cNvPr id="5039" name="Google Shape;5039;p80"/>
            <p:cNvGrpSpPr/>
            <p:nvPr/>
          </p:nvGrpSpPr>
          <p:grpSpPr>
            <a:xfrm>
              <a:off x="726450" y="3696000"/>
              <a:ext cx="2403614" cy="500898"/>
              <a:chOff x="726450" y="3696000"/>
              <a:chExt cx="2403614" cy="500898"/>
            </a:xfrm>
          </p:grpSpPr>
          <p:sp>
            <p:nvSpPr>
              <p:cNvPr id="5040" name="Google Shape;5040;p8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41" name="Google Shape;5041;p8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42" name="Google Shape;5042;p80"/>
            <p:cNvGrpSpPr/>
            <p:nvPr/>
          </p:nvGrpSpPr>
          <p:grpSpPr>
            <a:xfrm>
              <a:off x="1348050" y="3372825"/>
              <a:ext cx="1720425" cy="1005900"/>
              <a:chOff x="1348050" y="3372825"/>
              <a:chExt cx="1720425" cy="1005900"/>
            </a:xfrm>
          </p:grpSpPr>
          <p:sp>
            <p:nvSpPr>
              <p:cNvPr id="5043" name="Google Shape;5043;p8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44" name="Google Shape;5044;p8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45" name="Google Shape;5045;p8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46" name="Google Shape;5046;p8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047" name="Google Shape;5047;p8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048" name="Google Shape;5048;p80"/>
            <p:cNvGrpSpPr/>
            <p:nvPr/>
          </p:nvGrpSpPr>
          <p:grpSpPr>
            <a:xfrm>
              <a:off x="1455707" y="3731058"/>
              <a:ext cx="1491150" cy="417657"/>
              <a:chOff x="1455707" y="3731058"/>
              <a:chExt cx="1491150" cy="417657"/>
            </a:xfrm>
          </p:grpSpPr>
          <p:grpSp>
            <p:nvGrpSpPr>
              <p:cNvPr id="5049" name="Google Shape;5049;p80"/>
              <p:cNvGrpSpPr/>
              <p:nvPr/>
            </p:nvGrpSpPr>
            <p:grpSpPr>
              <a:xfrm>
                <a:off x="1472938" y="3745828"/>
                <a:ext cx="72126" cy="53788"/>
                <a:chOff x="1472938" y="3745828"/>
                <a:chExt cx="72126" cy="53788"/>
              </a:xfrm>
            </p:grpSpPr>
            <p:sp>
              <p:nvSpPr>
                <p:cNvPr id="5050" name="Google Shape;5050;p8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80"/>
              <p:cNvGrpSpPr/>
              <p:nvPr/>
            </p:nvGrpSpPr>
            <p:grpSpPr>
              <a:xfrm>
                <a:off x="1819181" y="4089633"/>
                <a:ext cx="72126" cy="53788"/>
                <a:chOff x="1819181" y="4089633"/>
                <a:chExt cx="72126" cy="53788"/>
              </a:xfrm>
            </p:grpSpPr>
            <p:sp>
              <p:nvSpPr>
                <p:cNvPr id="5053" name="Google Shape;5053;p8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5" name="Google Shape;5055;p80"/>
              <p:cNvGrpSpPr/>
              <p:nvPr/>
            </p:nvGrpSpPr>
            <p:grpSpPr>
              <a:xfrm>
                <a:off x="1455707" y="4084171"/>
                <a:ext cx="64321" cy="64544"/>
                <a:chOff x="1455707" y="4084171"/>
                <a:chExt cx="64321" cy="64544"/>
              </a:xfrm>
            </p:grpSpPr>
            <p:sp>
              <p:nvSpPr>
                <p:cNvPr id="5056" name="Google Shape;5056;p8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80"/>
              <p:cNvGrpSpPr/>
              <p:nvPr/>
            </p:nvGrpSpPr>
            <p:grpSpPr>
              <a:xfrm>
                <a:off x="1818610" y="3731058"/>
                <a:ext cx="64321" cy="64544"/>
                <a:chOff x="1818610" y="3731058"/>
                <a:chExt cx="64321" cy="64544"/>
              </a:xfrm>
            </p:grpSpPr>
            <p:sp>
              <p:nvSpPr>
                <p:cNvPr id="5059" name="Google Shape;5059;p8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80"/>
              <p:cNvGrpSpPr/>
              <p:nvPr/>
            </p:nvGrpSpPr>
            <p:grpSpPr>
              <a:xfrm>
                <a:off x="2172491" y="4089633"/>
                <a:ext cx="72126" cy="53788"/>
                <a:chOff x="2172491" y="4089633"/>
                <a:chExt cx="72126" cy="53788"/>
              </a:xfrm>
            </p:grpSpPr>
            <p:sp>
              <p:nvSpPr>
                <p:cNvPr id="5062" name="Google Shape;5062;p8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80"/>
              <p:cNvGrpSpPr/>
              <p:nvPr/>
            </p:nvGrpSpPr>
            <p:grpSpPr>
              <a:xfrm>
                <a:off x="2171920" y="3731058"/>
                <a:ext cx="64321" cy="64544"/>
                <a:chOff x="2171920" y="3731058"/>
                <a:chExt cx="64321" cy="64544"/>
              </a:xfrm>
            </p:grpSpPr>
            <p:sp>
              <p:nvSpPr>
                <p:cNvPr id="5065" name="Google Shape;5065;p8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7" name="Google Shape;5067;p80"/>
              <p:cNvGrpSpPr/>
              <p:nvPr/>
            </p:nvGrpSpPr>
            <p:grpSpPr>
              <a:xfrm>
                <a:off x="2874730" y="3745828"/>
                <a:ext cx="72126" cy="53788"/>
                <a:chOff x="2874730" y="3745828"/>
                <a:chExt cx="72126" cy="53788"/>
              </a:xfrm>
            </p:grpSpPr>
            <p:sp>
              <p:nvSpPr>
                <p:cNvPr id="5068" name="Google Shape;5068;p8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0" name="Google Shape;5070;p80"/>
              <p:cNvGrpSpPr/>
              <p:nvPr/>
            </p:nvGrpSpPr>
            <p:grpSpPr>
              <a:xfrm>
                <a:off x="2878589" y="4081481"/>
                <a:ext cx="64321" cy="64544"/>
                <a:chOff x="2878589" y="4081481"/>
                <a:chExt cx="64321" cy="64544"/>
              </a:xfrm>
            </p:grpSpPr>
            <p:sp>
              <p:nvSpPr>
                <p:cNvPr id="5071" name="Google Shape;5071;p8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80"/>
              <p:cNvGrpSpPr/>
              <p:nvPr/>
            </p:nvGrpSpPr>
            <p:grpSpPr>
              <a:xfrm>
                <a:off x="2525796" y="4089633"/>
                <a:ext cx="72126" cy="53788"/>
                <a:chOff x="2525796" y="4089633"/>
                <a:chExt cx="72126" cy="53788"/>
              </a:xfrm>
            </p:grpSpPr>
            <p:sp>
              <p:nvSpPr>
                <p:cNvPr id="5074" name="Google Shape;5074;p8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80"/>
              <p:cNvGrpSpPr/>
              <p:nvPr/>
            </p:nvGrpSpPr>
            <p:grpSpPr>
              <a:xfrm>
                <a:off x="2525225" y="3731058"/>
                <a:ext cx="64321" cy="64544"/>
                <a:chOff x="2525225" y="3731058"/>
                <a:chExt cx="64321" cy="64544"/>
              </a:xfrm>
            </p:grpSpPr>
            <p:sp>
              <p:nvSpPr>
                <p:cNvPr id="5077" name="Google Shape;5077;p8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2" name="Shape 5082"/>
        <p:cNvGrpSpPr/>
        <p:nvPr/>
      </p:nvGrpSpPr>
      <p:grpSpPr>
        <a:xfrm>
          <a:off x="0" y="0"/>
          <a:ext cx="0" cy="0"/>
          <a:chOff x="0" y="0"/>
          <a:chExt cx="0" cy="0"/>
        </a:xfrm>
      </p:grpSpPr>
      <p:grpSp>
        <p:nvGrpSpPr>
          <p:cNvPr id="5083" name="Google Shape;5083;p81"/>
          <p:cNvGrpSpPr/>
          <p:nvPr/>
        </p:nvGrpSpPr>
        <p:grpSpPr>
          <a:xfrm>
            <a:off x="5780148" y="1859605"/>
            <a:ext cx="671400" cy="674856"/>
            <a:chOff x="5780148" y="1859605"/>
            <a:chExt cx="671400" cy="674856"/>
          </a:xfrm>
        </p:grpSpPr>
        <p:sp>
          <p:nvSpPr>
            <p:cNvPr id="5084" name="Google Shape;5084;p81"/>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1"/>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1"/>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1"/>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81"/>
          <p:cNvGrpSpPr/>
          <p:nvPr/>
        </p:nvGrpSpPr>
        <p:grpSpPr>
          <a:xfrm>
            <a:off x="716991" y="971306"/>
            <a:ext cx="845921" cy="690752"/>
            <a:chOff x="732428" y="1198513"/>
            <a:chExt cx="845921" cy="690752"/>
          </a:xfrm>
        </p:grpSpPr>
        <p:grpSp>
          <p:nvGrpSpPr>
            <p:cNvPr id="5089" name="Google Shape;5089;p81"/>
            <p:cNvGrpSpPr/>
            <p:nvPr/>
          </p:nvGrpSpPr>
          <p:grpSpPr>
            <a:xfrm>
              <a:off x="823030" y="1198513"/>
              <a:ext cx="755319" cy="690752"/>
              <a:chOff x="823030" y="1198513"/>
              <a:chExt cx="755319" cy="690752"/>
            </a:xfrm>
          </p:grpSpPr>
          <p:sp>
            <p:nvSpPr>
              <p:cNvPr id="5090" name="Google Shape;5090;p8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81"/>
            <p:cNvGrpSpPr/>
            <p:nvPr/>
          </p:nvGrpSpPr>
          <p:grpSpPr>
            <a:xfrm>
              <a:off x="732428" y="1239937"/>
              <a:ext cx="739912" cy="607886"/>
              <a:chOff x="732428" y="1239937"/>
              <a:chExt cx="739912" cy="607886"/>
            </a:xfrm>
          </p:grpSpPr>
          <p:sp>
            <p:nvSpPr>
              <p:cNvPr id="5093" name="Google Shape;5093;p8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81"/>
            <p:cNvGrpSpPr/>
            <p:nvPr/>
          </p:nvGrpSpPr>
          <p:grpSpPr>
            <a:xfrm>
              <a:off x="732428" y="1277018"/>
              <a:ext cx="702832" cy="533758"/>
              <a:chOff x="732428" y="1277018"/>
              <a:chExt cx="702832" cy="533758"/>
            </a:xfrm>
          </p:grpSpPr>
          <p:sp>
            <p:nvSpPr>
              <p:cNvPr id="5096" name="Google Shape;5096;p8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81"/>
            <p:cNvGrpSpPr/>
            <p:nvPr/>
          </p:nvGrpSpPr>
          <p:grpSpPr>
            <a:xfrm>
              <a:off x="931170" y="1306653"/>
              <a:ext cx="647179" cy="474455"/>
              <a:chOff x="931170" y="1306653"/>
              <a:chExt cx="647179" cy="474455"/>
            </a:xfrm>
          </p:grpSpPr>
          <p:sp>
            <p:nvSpPr>
              <p:cNvPr id="5099" name="Google Shape;5099;p8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1" name="Google Shape;5101;p8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81"/>
          <p:cNvGrpSpPr/>
          <p:nvPr/>
        </p:nvGrpSpPr>
        <p:grpSpPr>
          <a:xfrm>
            <a:off x="3948600" y="971313"/>
            <a:ext cx="634656" cy="699982"/>
            <a:chOff x="5985650" y="2860025"/>
            <a:chExt cx="1396075" cy="1539775"/>
          </a:xfrm>
        </p:grpSpPr>
        <p:sp>
          <p:nvSpPr>
            <p:cNvPr id="5103" name="Google Shape;5103;p8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81"/>
          <p:cNvGrpSpPr/>
          <p:nvPr/>
        </p:nvGrpSpPr>
        <p:grpSpPr>
          <a:xfrm>
            <a:off x="4704250" y="971306"/>
            <a:ext cx="725845" cy="699975"/>
            <a:chOff x="4249973" y="1201875"/>
            <a:chExt cx="1958568" cy="1888762"/>
          </a:xfrm>
        </p:grpSpPr>
        <p:sp>
          <p:nvSpPr>
            <p:cNvPr id="5136" name="Google Shape;5136;p8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7" name="Google Shape;5137;p81"/>
            <p:cNvGrpSpPr/>
            <p:nvPr/>
          </p:nvGrpSpPr>
          <p:grpSpPr>
            <a:xfrm>
              <a:off x="5853086" y="1789142"/>
              <a:ext cx="355454" cy="1048099"/>
              <a:chOff x="5576108" y="2016725"/>
              <a:chExt cx="565200" cy="1666560"/>
            </a:xfrm>
          </p:grpSpPr>
          <p:sp>
            <p:nvSpPr>
              <p:cNvPr id="5138" name="Google Shape;5138;p8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39" name="Google Shape;5139;p8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81"/>
            <p:cNvGrpSpPr/>
            <p:nvPr/>
          </p:nvGrpSpPr>
          <p:grpSpPr>
            <a:xfrm>
              <a:off x="4869455" y="2691676"/>
              <a:ext cx="1013897" cy="398961"/>
              <a:chOff x="4012057" y="3451825"/>
              <a:chExt cx="1612175" cy="634379"/>
            </a:xfrm>
          </p:grpSpPr>
          <p:sp>
            <p:nvSpPr>
              <p:cNvPr id="5141" name="Google Shape;5141;p8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42" name="Google Shape;5142;p8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 name="Google Shape;5143;p81"/>
            <p:cNvGrpSpPr/>
            <p:nvPr/>
          </p:nvGrpSpPr>
          <p:grpSpPr>
            <a:xfrm>
              <a:off x="4276937" y="2155961"/>
              <a:ext cx="651965" cy="891358"/>
              <a:chOff x="3069908" y="2599997"/>
              <a:chExt cx="1036675" cy="1417328"/>
            </a:xfrm>
          </p:grpSpPr>
          <p:sp>
            <p:nvSpPr>
              <p:cNvPr id="5144" name="Google Shape;5144;p8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45" name="Google Shape;5145;p8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81"/>
            <p:cNvGrpSpPr/>
            <p:nvPr/>
          </p:nvGrpSpPr>
          <p:grpSpPr>
            <a:xfrm>
              <a:off x="5054918" y="1201875"/>
              <a:ext cx="999548" cy="602711"/>
              <a:chOff x="4306958" y="1082925"/>
              <a:chExt cx="1589359" cy="958358"/>
            </a:xfrm>
          </p:grpSpPr>
          <p:sp>
            <p:nvSpPr>
              <p:cNvPr id="5147" name="Google Shape;5147;p8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48" name="Google Shape;5148;p8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81"/>
            <p:cNvGrpSpPr/>
            <p:nvPr/>
          </p:nvGrpSpPr>
          <p:grpSpPr>
            <a:xfrm>
              <a:off x="4249973" y="1303451"/>
              <a:ext cx="799317" cy="841334"/>
              <a:chOff x="3027033" y="1244439"/>
              <a:chExt cx="1270977" cy="1337786"/>
            </a:xfrm>
          </p:grpSpPr>
          <p:sp>
            <p:nvSpPr>
              <p:cNvPr id="5150" name="Google Shape;5150;p8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151" name="Google Shape;5151;p8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2" name="Google Shape;5152;p81"/>
          <p:cNvGrpSpPr/>
          <p:nvPr/>
        </p:nvGrpSpPr>
        <p:grpSpPr>
          <a:xfrm>
            <a:off x="4057114" y="1858087"/>
            <a:ext cx="750769" cy="683784"/>
            <a:chOff x="4204684" y="2104422"/>
            <a:chExt cx="699822" cy="637382"/>
          </a:xfrm>
        </p:grpSpPr>
        <p:grpSp>
          <p:nvGrpSpPr>
            <p:cNvPr id="5153" name="Google Shape;5153;p81"/>
            <p:cNvGrpSpPr/>
            <p:nvPr/>
          </p:nvGrpSpPr>
          <p:grpSpPr>
            <a:xfrm>
              <a:off x="4204684" y="2430067"/>
              <a:ext cx="342957" cy="311738"/>
              <a:chOff x="4204684" y="2430067"/>
              <a:chExt cx="342957" cy="311738"/>
            </a:xfrm>
          </p:grpSpPr>
          <p:sp>
            <p:nvSpPr>
              <p:cNvPr id="5154" name="Google Shape;5154;p8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81"/>
            <p:cNvGrpSpPr/>
            <p:nvPr/>
          </p:nvGrpSpPr>
          <p:grpSpPr>
            <a:xfrm>
              <a:off x="4561586" y="2430067"/>
              <a:ext cx="342920" cy="311738"/>
              <a:chOff x="4561586" y="2430067"/>
              <a:chExt cx="342920" cy="311738"/>
            </a:xfrm>
          </p:grpSpPr>
          <p:sp>
            <p:nvSpPr>
              <p:cNvPr id="5157" name="Google Shape;5157;p8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81"/>
            <p:cNvGrpSpPr/>
            <p:nvPr/>
          </p:nvGrpSpPr>
          <p:grpSpPr>
            <a:xfrm>
              <a:off x="4561586" y="2104422"/>
              <a:ext cx="342920" cy="311738"/>
              <a:chOff x="4561586" y="2104422"/>
              <a:chExt cx="342920" cy="311738"/>
            </a:xfrm>
          </p:grpSpPr>
          <p:sp>
            <p:nvSpPr>
              <p:cNvPr id="5160" name="Google Shape;5160;p8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2" name="Google Shape;5162;p81"/>
            <p:cNvGrpSpPr/>
            <p:nvPr/>
          </p:nvGrpSpPr>
          <p:grpSpPr>
            <a:xfrm>
              <a:off x="4204684" y="2104422"/>
              <a:ext cx="342957" cy="311664"/>
              <a:chOff x="4204684" y="2104422"/>
              <a:chExt cx="342957" cy="311664"/>
            </a:xfrm>
          </p:grpSpPr>
          <p:sp>
            <p:nvSpPr>
              <p:cNvPr id="5163" name="Google Shape;5163;p8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5" name="Google Shape;5165;p81"/>
          <p:cNvGrpSpPr/>
          <p:nvPr/>
        </p:nvGrpSpPr>
        <p:grpSpPr>
          <a:xfrm>
            <a:off x="5521547" y="971301"/>
            <a:ext cx="660591" cy="688867"/>
            <a:chOff x="5830645" y="1267368"/>
            <a:chExt cx="530340" cy="553040"/>
          </a:xfrm>
        </p:grpSpPr>
        <p:sp>
          <p:nvSpPr>
            <p:cNvPr id="5166" name="Google Shape;5166;p8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7" name="Google Shape;5167;p81"/>
            <p:cNvGrpSpPr/>
            <p:nvPr/>
          </p:nvGrpSpPr>
          <p:grpSpPr>
            <a:xfrm>
              <a:off x="5830645" y="1267368"/>
              <a:ext cx="259743" cy="269909"/>
              <a:chOff x="5830645" y="1267368"/>
              <a:chExt cx="259743" cy="269909"/>
            </a:xfrm>
          </p:grpSpPr>
          <p:sp>
            <p:nvSpPr>
              <p:cNvPr id="5168" name="Google Shape;5168;p8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81"/>
            <p:cNvGrpSpPr/>
            <p:nvPr/>
          </p:nvGrpSpPr>
          <p:grpSpPr>
            <a:xfrm>
              <a:off x="6101293" y="1267368"/>
              <a:ext cx="259692" cy="269909"/>
              <a:chOff x="6101293" y="1267368"/>
              <a:chExt cx="259692" cy="269909"/>
            </a:xfrm>
          </p:grpSpPr>
          <p:sp>
            <p:nvSpPr>
              <p:cNvPr id="5171" name="Google Shape;5171;p8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81"/>
            <p:cNvGrpSpPr/>
            <p:nvPr/>
          </p:nvGrpSpPr>
          <p:grpSpPr>
            <a:xfrm>
              <a:off x="5830645" y="1550500"/>
              <a:ext cx="259692" cy="269909"/>
              <a:chOff x="5830645" y="1550500"/>
              <a:chExt cx="259692" cy="269909"/>
            </a:xfrm>
          </p:grpSpPr>
          <p:sp>
            <p:nvSpPr>
              <p:cNvPr id="5174" name="Google Shape;5174;p8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81"/>
            <p:cNvGrpSpPr/>
            <p:nvPr/>
          </p:nvGrpSpPr>
          <p:grpSpPr>
            <a:xfrm>
              <a:off x="6101293" y="1550500"/>
              <a:ext cx="259692" cy="269909"/>
              <a:chOff x="6101293" y="1550500"/>
              <a:chExt cx="259692" cy="269909"/>
            </a:xfrm>
          </p:grpSpPr>
          <p:sp>
            <p:nvSpPr>
              <p:cNvPr id="5177" name="Google Shape;5177;p8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9" name="Google Shape;5179;p81"/>
          <p:cNvGrpSpPr/>
          <p:nvPr/>
        </p:nvGrpSpPr>
        <p:grpSpPr>
          <a:xfrm>
            <a:off x="723700" y="1861760"/>
            <a:ext cx="697154" cy="679574"/>
            <a:chOff x="2679875" y="2361475"/>
            <a:chExt cx="780425" cy="760575"/>
          </a:xfrm>
        </p:grpSpPr>
        <p:sp>
          <p:nvSpPr>
            <p:cNvPr id="5180" name="Google Shape;5180;p8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81"/>
          <p:cNvGrpSpPr/>
          <p:nvPr/>
        </p:nvGrpSpPr>
        <p:grpSpPr>
          <a:xfrm>
            <a:off x="3122859" y="971352"/>
            <a:ext cx="735829" cy="684547"/>
            <a:chOff x="3351965" y="1148808"/>
            <a:chExt cx="750770" cy="698375"/>
          </a:xfrm>
        </p:grpSpPr>
        <p:grpSp>
          <p:nvGrpSpPr>
            <p:cNvPr id="5187" name="Google Shape;5187;p81"/>
            <p:cNvGrpSpPr/>
            <p:nvPr/>
          </p:nvGrpSpPr>
          <p:grpSpPr>
            <a:xfrm>
              <a:off x="3586796" y="1148808"/>
              <a:ext cx="294857" cy="286830"/>
              <a:chOff x="3750225" y="1774000"/>
              <a:chExt cx="149575" cy="145525"/>
            </a:xfrm>
          </p:grpSpPr>
          <p:sp>
            <p:nvSpPr>
              <p:cNvPr id="5188" name="Google Shape;5188;p8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81"/>
            <p:cNvGrpSpPr/>
            <p:nvPr/>
          </p:nvGrpSpPr>
          <p:grpSpPr>
            <a:xfrm>
              <a:off x="3779245" y="1375768"/>
              <a:ext cx="323490" cy="286978"/>
              <a:chOff x="3847850" y="1889150"/>
              <a:chExt cx="164100" cy="145600"/>
            </a:xfrm>
          </p:grpSpPr>
          <p:sp>
            <p:nvSpPr>
              <p:cNvPr id="5191" name="Google Shape;5191;p8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81"/>
            <p:cNvGrpSpPr/>
            <p:nvPr/>
          </p:nvGrpSpPr>
          <p:grpSpPr>
            <a:xfrm>
              <a:off x="3351965" y="1330435"/>
              <a:ext cx="295449" cy="285401"/>
              <a:chOff x="3631100" y="1866150"/>
              <a:chExt cx="149875" cy="144800"/>
            </a:xfrm>
          </p:grpSpPr>
          <p:sp>
            <p:nvSpPr>
              <p:cNvPr id="5194" name="Google Shape;5194;p8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81"/>
            <p:cNvGrpSpPr/>
            <p:nvPr/>
          </p:nvGrpSpPr>
          <p:grpSpPr>
            <a:xfrm>
              <a:off x="3548208" y="1560352"/>
              <a:ext cx="294808" cy="286830"/>
              <a:chOff x="3730650" y="1982800"/>
              <a:chExt cx="149550" cy="145525"/>
            </a:xfrm>
          </p:grpSpPr>
          <p:sp>
            <p:nvSpPr>
              <p:cNvPr id="5197" name="Google Shape;5197;p8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9" name="Google Shape;5199;p81"/>
          <p:cNvGrpSpPr/>
          <p:nvPr/>
        </p:nvGrpSpPr>
        <p:grpSpPr>
          <a:xfrm>
            <a:off x="7624512" y="971306"/>
            <a:ext cx="804565" cy="677795"/>
            <a:chOff x="7636443" y="1204988"/>
            <a:chExt cx="804565" cy="677795"/>
          </a:xfrm>
        </p:grpSpPr>
        <p:grpSp>
          <p:nvGrpSpPr>
            <p:cNvPr id="5200" name="Google Shape;5200;p81"/>
            <p:cNvGrpSpPr/>
            <p:nvPr/>
          </p:nvGrpSpPr>
          <p:grpSpPr>
            <a:xfrm>
              <a:off x="7636443" y="1509705"/>
              <a:ext cx="804565" cy="373078"/>
              <a:chOff x="7636443" y="1509705"/>
              <a:chExt cx="804565" cy="373078"/>
            </a:xfrm>
          </p:grpSpPr>
          <p:sp>
            <p:nvSpPr>
              <p:cNvPr id="5201" name="Google Shape;5201;p8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81"/>
            <p:cNvGrpSpPr/>
            <p:nvPr/>
          </p:nvGrpSpPr>
          <p:grpSpPr>
            <a:xfrm>
              <a:off x="7636443" y="1408133"/>
              <a:ext cx="804565" cy="373078"/>
              <a:chOff x="7636443" y="1408133"/>
              <a:chExt cx="804565" cy="373078"/>
            </a:xfrm>
          </p:grpSpPr>
          <p:sp>
            <p:nvSpPr>
              <p:cNvPr id="5204" name="Google Shape;5204;p8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81"/>
            <p:cNvGrpSpPr/>
            <p:nvPr/>
          </p:nvGrpSpPr>
          <p:grpSpPr>
            <a:xfrm>
              <a:off x="7636443" y="1306560"/>
              <a:ext cx="804565" cy="373078"/>
              <a:chOff x="7636443" y="1306560"/>
              <a:chExt cx="804565" cy="373078"/>
            </a:xfrm>
          </p:grpSpPr>
          <p:sp>
            <p:nvSpPr>
              <p:cNvPr id="5207" name="Google Shape;5207;p8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81"/>
            <p:cNvGrpSpPr/>
            <p:nvPr/>
          </p:nvGrpSpPr>
          <p:grpSpPr>
            <a:xfrm>
              <a:off x="7636443" y="1204988"/>
              <a:ext cx="804565" cy="373078"/>
              <a:chOff x="7636443" y="1204988"/>
              <a:chExt cx="804565" cy="373078"/>
            </a:xfrm>
          </p:grpSpPr>
          <p:sp>
            <p:nvSpPr>
              <p:cNvPr id="5210" name="Google Shape;5210;p8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2" name="Google Shape;5212;p81"/>
          <p:cNvGrpSpPr/>
          <p:nvPr/>
        </p:nvGrpSpPr>
        <p:grpSpPr>
          <a:xfrm>
            <a:off x="4963358" y="1878721"/>
            <a:ext cx="661339" cy="661188"/>
            <a:chOff x="3990000" y="975400"/>
            <a:chExt cx="3934200" cy="3933300"/>
          </a:xfrm>
        </p:grpSpPr>
        <p:sp>
          <p:nvSpPr>
            <p:cNvPr id="5213" name="Google Shape;5213;p8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81"/>
          <p:cNvGrpSpPr/>
          <p:nvPr/>
        </p:nvGrpSpPr>
        <p:grpSpPr>
          <a:xfrm>
            <a:off x="6607006" y="1857359"/>
            <a:ext cx="868881" cy="684241"/>
            <a:chOff x="6598259" y="2078634"/>
            <a:chExt cx="868881" cy="684241"/>
          </a:xfrm>
        </p:grpSpPr>
        <p:sp>
          <p:nvSpPr>
            <p:cNvPr id="5218" name="Google Shape;5218;p8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4" name="Google Shape;5224;p81"/>
            <p:cNvGrpSpPr/>
            <p:nvPr/>
          </p:nvGrpSpPr>
          <p:grpSpPr>
            <a:xfrm>
              <a:off x="6808175" y="2078634"/>
              <a:ext cx="452229" cy="684241"/>
              <a:chOff x="6808175" y="2078634"/>
              <a:chExt cx="452229" cy="684241"/>
            </a:xfrm>
          </p:grpSpPr>
          <p:sp>
            <p:nvSpPr>
              <p:cNvPr id="5225" name="Google Shape;5225;p8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1" name="Google Shape;5231;p81"/>
              <p:cNvGrpSpPr/>
              <p:nvPr/>
            </p:nvGrpSpPr>
            <p:grpSpPr>
              <a:xfrm>
                <a:off x="6821586" y="2078634"/>
                <a:ext cx="426871" cy="684241"/>
                <a:chOff x="6821586" y="2078634"/>
                <a:chExt cx="426871" cy="684241"/>
              </a:xfrm>
            </p:grpSpPr>
            <p:grpSp>
              <p:nvGrpSpPr>
                <p:cNvPr id="5232" name="Google Shape;5232;p81"/>
                <p:cNvGrpSpPr/>
                <p:nvPr/>
              </p:nvGrpSpPr>
              <p:grpSpPr>
                <a:xfrm>
                  <a:off x="6821586" y="2078634"/>
                  <a:ext cx="426871" cy="684241"/>
                  <a:chOff x="6821586" y="2078634"/>
                  <a:chExt cx="426871" cy="684241"/>
                </a:xfrm>
              </p:grpSpPr>
              <p:sp>
                <p:nvSpPr>
                  <p:cNvPr id="5233" name="Google Shape;5233;p8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2" name="Google Shape;5252;p8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58" name="Google Shape;5258;p81"/>
          <p:cNvGrpSpPr/>
          <p:nvPr/>
        </p:nvGrpSpPr>
        <p:grpSpPr>
          <a:xfrm>
            <a:off x="716989" y="3531368"/>
            <a:ext cx="1340789" cy="640830"/>
            <a:chOff x="238125" y="1151100"/>
            <a:chExt cx="7139450" cy="3412300"/>
          </a:xfrm>
        </p:grpSpPr>
        <p:sp>
          <p:nvSpPr>
            <p:cNvPr id="5259" name="Google Shape;5259;p8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81"/>
          <p:cNvGrpSpPr/>
          <p:nvPr/>
        </p:nvGrpSpPr>
        <p:grpSpPr>
          <a:xfrm>
            <a:off x="5584212" y="2734649"/>
            <a:ext cx="985357" cy="585764"/>
            <a:chOff x="5145061" y="2881789"/>
            <a:chExt cx="1107641" cy="658458"/>
          </a:xfrm>
        </p:grpSpPr>
        <p:grpSp>
          <p:nvGrpSpPr>
            <p:cNvPr id="5272" name="Google Shape;5272;p81"/>
            <p:cNvGrpSpPr/>
            <p:nvPr/>
          </p:nvGrpSpPr>
          <p:grpSpPr>
            <a:xfrm>
              <a:off x="5722989" y="3244587"/>
              <a:ext cx="529713" cy="295659"/>
              <a:chOff x="5722989" y="3244587"/>
              <a:chExt cx="529713" cy="295659"/>
            </a:xfrm>
          </p:grpSpPr>
          <p:sp>
            <p:nvSpPr>
              <p:cNvPr id="5273" name="Google Shape;5273;p8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74" name="Google Shape;5274;p8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75" name="Google Shape;5275;p81"/>
            <p:cNvGrpSpPr/>
            <p:nvPr/>
          </p:nvGrpSpPr>
          <p:grpSpPr>
            <a:xfrm>
              <a:off x="5145061" y="3244587"/>
              <a:ext cx="536807" cy="295659"/>
              <a:chOff x="5145061" y="3244587"/>
              <a:chExt cx="536807" cy="295659"/>
            </a:xfrm>
          </p:grpSpPr>
          <p:sp>
            <p:nvSpPr>
              <p:cNvPr id="5276" name="Google Shape;5276;p8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77" name="Google Shape;5277;p8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78" name="Google Shape;5278;p81"/>
            <p:cNvGrpSpPr/>
            <p:nvPr/>
          </p:nvGrpSpPr>
          <p:grpSpPr>
            <a:xfrm>
              <a:off x="5341327" y="2898245"/>
              <a:ext cx="532309" cy="614891"/>
              <a:chOff x="5341327" y="2898245"/>
              <a:chExt cx="532309" cy="614891"/>
            </a:xfrm>
          </p:grpSpPr>
          <p:sp>
            <p:nvSpPr>
              <p:cNvPr id="5279" name="Google Shape;5279;p8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80" name="Google Shape;5280;p8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281" name="Google Shape;5281;p81"/>
            <p:cNvGrpSpPr/>
            <p:nvPr/>
          </p:nvGrpSpPr>
          <p:grpSpPr>
            <a:xfrm>
              <a:off x="5532290" y="2881789"/>
              <a:ext cx="620516" cy="305456"/>
              <a:chOff x="5532290" y="2881789"/>
              <a:chExt cx="620516" cy="305456"/>
            </a:xfrm>
          </p:grpSpPr>
          <p:sp>
            <p:nvSpPr>
              <p:cNvPr id="5282" name="Google Shape;5282;p8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283" name="Google Shape;5283;p8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284" name="Google Shape;5284;p81"/>
          <p:cNvGrpSpPr/>
          <p:nvPr/>
        </p:nvGrpSpPr>
        <p:grpSpPr>
          <a:xfrm>
            <a:off x="8163135" y="3526707"/>
            <a:ext cx="269068" cy="645491"/>
            <a:chOff x="7026852" y="3311869"/>
            <a:chExt cx="434331" cy="1041954"/>
          </a:xfrm>
        </p:grpSpPr>
        <p:sp>
          <p:nvSpPr>
            <p:cNvPr id="5285" name="Google Shape;5285;p8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8" name="Google Shape;5288;p81"/>
          <p:cNvGrpSpPr/>
          <p:nvPr/>
        </p:nvGrpSpPr>
        <p:grpSpPr>
          <a:xfrm>
            <a:off x="6179716" y="3565945"/>
            <a:ext cx="293882" cy="293836"/>
            <a:chOff x="4873519" y="3311869"/>
            <a:chExt cx="499374" cy="499296"/>
          </a:xfrm>
        </p:grpSpPr>
        <p:sp>
          <p:nvSpPr>
            <p:cNvPr id="5289" name="Google Shape;5289;p8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81"/>
          <p:cNvGrpSpPr/>
          <p:nvPr/>
        </p:nvGrpSpPr>
        <p:grpSpPr>
          <a:xfrm>
            <a:off x="6179716" y="3878316"/>
            <a:ext cx="293882" cy="293882"/>
            <a:chOff x="4873519" y="3875839"/>
            <a:chExt cx="499374" cy="499374"/>
          </a:xfrm>
        </p:grpSpPr>
        <p:sp>
          <p:nvSpPr>
            <p:cNvPr id="5292" name="Google Shape;5292;p8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81"/>
          <p:cNvGrpSpPr/>
          <p:nvPr/>
        </p:nvGrpSpPr>
        <p:grpSpPr>
          <a:xfrm>
            <a:off x="2410244" y="1850269"/>
            <a:ext cx="698104" cy="698208"/>
            <a:chOff x="2565073" y="2075876"/>
            <a:chExt cx="672482" cy="672518"/>
          </a:xfrm>
        </p:grpSpPr>
        <p:sp>
          <p:nvSpPr>
            <p:cNvPr id="5295" name="Google Shape;5295;p8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81"/>
          <p:cNvGrpSpPr/>
          <p:nvPr/>
        </p:nvGrpSpPr>
        <p:grpSpPr>
          <a:xfrm>
            <a:off x="5633655" y="3534869"/>
            <a:ext cx="438354" cy="637329"/>
            <a:chOff x="1697726" y="3244179"/>
            <a:chExt cx="788124" cy="1146069"/>
          </a:xfrm>
        </p:grpSpPr>
        <p:sp>
          <p:nvSpPr>
            <p:cNvPr id="5302" name="Google Shape;5302;p8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4" name="Google Shape;5304;p81"/>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5" name="Google Shape;5305;p81"/>
          <p:cNvGrpSpPr/>
          <p:nvPr/>
        </p:nvGrpSpPr>
        <p:grpSpPr>
          <a:xfrm>
            <a:off x="7634869" y="1863232"/>
            <a:ext cx="799565" cy="670282"/>
            <a:chOff x="7617850" y="2063282"/>
            <a:chExt cx="799565" cy="670282"/>
          </a:xfrm>
        </p:grpSpPr>
        <p:cxnSp>
          <p:nvCxnSpPr>
            <p:cNvPr id="5306" name="Google Shape;5306;p8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07" name="Google Shape;5307;p8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08" name="Google Shape;5308;p8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09" name="Google Shape;5309;p8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310" name="Google Shape;5310;p8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311" name="Google Shape;5311;p8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312" name="Google Shape;5312;p81"/>
            <p:cNvGrpSpPr/>
            <p:nvPr/>
          </p:nvGrpSpPr>
          <p:grpSpPr>
            <a:xfrm>
              <a:off x="7734309" y="2063282"/>
              <a:ext cx="570957" cy="620095"/>
              <a:chOff x="7734309" y="2063282"/>
              <a:chExt cx="570957" cy="620095"/>
            </a:xfrm>
          </p:grpSpPr>
          <p:grpSp>
            <p:nvGrpSpPr>
              <p:cNvPr id="5313" name="Google Shape;5313;p81"/>
              <p:cNvGrpSpPr/>
              <p:nvPr/>
            </p:nvGrpSpPr>
            <p:grpSpPr>
              <a:xfrm>
                <a:off x="8031573" y="2063282"/>
                <a:ext cx="273693" cy="620095"/>
                <a:chOff x="8031573" y="2063282"/>
                <a:chExt cx="273693" cy="620095"/>
              </a:xfrm>
            </p:grpSpPr>
            <p:sp>
              <p:nvSpPr>
                <p:cNvPr id="5314" name="Google Shape;5314;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81"/>
              <p:cNvGrpSpPr/>
              <p:nvPr/>
            </p:nvGrpSpPr>
            <p:grpSpPr>
              <a:xfrm flipH="1">
                <a:off x="7734309" y="2063282"/>
                <a:ext cx="273693" cy="620095"/>
                <a:chOff x="8031573" y="2063282"/>
                <a:chExt cx="273693" cy="620095"/>
              </a:xfrm>
            </p:grpSpPr>
            <p:sp>
              <p:nvSpPr>
                <p:cNvPr id="5319" name="Google Shape;5319;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323" name="Google Shape;5323;p81"/>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1"/>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5" name="Google Shape;5325;p81"/>
          <p:cNvGrpSpPr/>
          <p:nvPr/>
        </p:nvGrpSpPr>
        <p:grpSpPr>
          <a:xfrm>
            <a:off x="7821475" y="2716715"/>
            <a:ext cx="602567" cy="601884"/>
            <a:chOff x="1186975" y="238125"/>
            <a:chExt cx="5244275" cy="5238325"/>
          </a:xfrm>
        </p:grpSpPr>
        <p:sp>
          <p:nvSpPr>
            <p:cNvPr id="5326" name="Google Shape;5326;p8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81"/>
          <p:cNvGrpSpPr/>
          <p:nvPr/>
        </p:nvGrpSpPr>
        <p:grpSpPr>
          <a:xfrm>
            <a:off x="3264213" y="1856199"/>
            <a:ext cx="651848" cy="687338"/>
            <a:chOff x="3400515" y="2056248"/>
            <a:chExt cx="698134" cy="735987"/>
          </a:xfrm>
        </p:grpSpPr>
        <p:grpSp>
          <p:nvGrpSpPr>
            <p:cNvPr id="5331" name="Google Shape;5331;p81"/>
            <p:cNvGrpSpPr/>
            <p:nvPr/>
          </p:nvGrpSpPr>
          <p:grpSpPr>
            <a:xfrm>
              <a:off x="3400515" y="2283913"/>
              <a:ext cx="312919" cy="219900"/>
              <a:chOff x="3400515" y="2283913"/>
              <a:chExt cx="312919" cy="219900"/>
            </a:xfrm>
          </p:grpSpPr>
          <p:sp>
            <p:nvSpPr>
              <p:cNvPr id="5332" name="Google Shape;5332;p8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33" name="Google Shape;5333;p8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334" name="Google Shape;5334;p81"/>
            <p:cNvGrpSpPr/>
            <p:nvPr/>
          </p:nvGrpSpPr>
          <p:grpSpPr>
            <a:xfrm>
              <a:off x="3547823" y="2461089"/>
              <a:ext cx="219900" cy="331146"/>
              <a:chOff x="3547823" y="2461089"/>
              <a:chExt cx="219900" cy="331146"/>
            </a:xfrm>
          </p:grpSpPr>
          <p:sp>
            <p:nvSpPr>
              <p:cNvPr id="5335" name="Google Shape;5335;p8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36" name="Google Shape;5336;p8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337" name="Google Shape;5337;p81"/>
            <p:cNvGrpSpPr/>
            <p:nvPr/>
          </p:nvGrpSpPr>
          <p:grpSpPr>
            <a:xfrm>
              <a:off x="3734138" y="2461089"/>
              <a:ext cx="219900" cy="331146"/>
              <a:chOff x="3734138" y="2461089"/>
              <a:chExt cx="219900" cy="331146"/>
            </a:xfrm>
          </p:grpSpPr>
          <p:sp>
            <p:nvSpPr>
              <p:cNvPr id="5338" name="Google Shape;5338;p8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39" name="Google Shape;5339;p8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340" name="Google Shape;5340;p81"/>
            <p:cNvGrpSpPr/>
            <p:nvPr/>
          </p:nvGrpSpPr>
          <p:grpSpPr>
            <a:xfrm>
              <a:off x="3787560" y="2281742"/>
              <a:ext cx="311089" cy="219900"/>
              <a:chOff x="3787560" y="2281742"/>
              <a:chExt cx="311089" cy="219900"/>
            </a:xfrm>
          </p:grpSpPr>
          <p:sp>
            <p:nvSpPr>
              <p:cNvPr id="5341" name="Google Shape;5341;p8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342" name="Google Shape;5342;p8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343" name="Google Shape;5343;p81"/>
            <p:cNvGrpSpPr/>
            <p:nvPr/>
          </p:nvGrpSpPr>
          <p:grpSpPr>
            <a:xfrm>
              <a:off x="3637290" y="2056248"/>
              <a:ext cx="219900" cy="330736"/>
              <a:chOff x="3637290" y="2056248"/>
              <a:chExt cx="219900" cy="330736"/>
            </a:xfrm>
          </p:grpSpPr>
          <p:sp>
            <p:nvSpPr>
              <p:cNvPr id="5344" name="Google Shape;5344;p8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345" name="Google Shape;5345;p8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346" name="Google Shape;5346;p81"/>
          <p:cNvGrpSpPr/>
          <p:nvPr/>
        </p:nvGrpSpPr>
        <p:grpSpPr>
          <a:xfrm>
            <a:off x="2555919" y="2726205"/>
            <a:ext cx="1268144" cy="592394"/>
            <a:chOff x="238125" y="1188750"/>
            <a:chExt cx="7140450" cy="3335550"/>
          </a:xfrm>
        </p:grpSpPr>
        <p:sp>
          <p:nvSpPr>
            <p:cNvPr id="5347" name="Google Shape;5347;p8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81"/>
          <p:cNvGrpSpPr/>
          <p:nvPr/>
        </p:nvGrpSpPr>
        <p:grpSpPr>
          <a:xfrm>
            <a:off x="6663819" y="2728360"/>
            <a:ext cx="1053944" cy="590147"/>
            <a:chOff x="238125" y="1335475"/>
            <a:chExt cx="5418735" cy="3034175"/>
          </a:xfrm>
        </p:grpSpPr>
        <p:sp>
          <p:nvSpPr>
            <p:cNvPr id="5353" name="Google Shape;5353;p8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81"/>
          <p:cNvGrpSpPr/>
          <p:nvPr/>
        </p:nvGrpSpPr>
        <p:grpSpPr>
          <a:xfrm>
            <a:off x="4094628" y="3533259"/>
            <a:ext cx="1268207" cy="638939"/>
            <a:chOff x="3967651" y="3645904"/>
            <a:chExt cx="1479304" cy="745292"/>
          </a:xfrm>
        </p:grpSpPr>
        <p:grpSp>
          <p:nvGrpSpPr>
            <p:cNvPr id="5357" name="Google Shape;5357;p81"/>
            <p:cNvGrpSpPr/>
            <p:nvPr/>
          </p:nvGrpSpPr>
          <p:grpSpPr>
            <a:xfrm>
              <a:off x="3967651" y="4009026"/>
              <a:ext cx="1479304" cy="382170"/>
              <a:chOff x="3967651" y="4009026"/>
              <a:chExt cx="1479304" cy="382170"/>
            </a:xfrm>
          </p:grpSpPr>
          <p:grpSp>
            <p:nvGrpSpPr>
              <p:cNvPr id="5358" name="Google Shape;5358;p81"/>
              <p:cNvGrpSpPr/>
              <p:nvPr/>
            </p:nvGrpSpPr>
            <p:grpSpPr>
              <a:xfrm>
                <a:off x="4892216" y="4195630"/>
                <a:ext cx="554739" cy="195566"/>
                <a:chOff x="3604375" y="4892160"/>
                <a:chExt cx="1651500" cy="582215"/>
              </a:xfrm>
            </p:grpSpPr>
            <p:sp>
              <p:nvSpPr>
                <p:cNvPr id="5359" name="Google Shape;5359;p8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81"/>
              <p:cNvGrpSpPr/>
              <p:nvPr/>
            </p:nvGrpSpPr>
            <p:grpSpPr>
              <a:xfrm>
                <a:off x="3967651" y="4146303"/>
                <a:ext cx="579402" cy="244893"/>
                <a:chOff x="851875" y="4745310"/>
                <a:chExt cx="1724925" cy="729065"/>
              </a:xfrm>
            </p:grpSpPr>
            <p:sp>
              <p:nvSpPr>
                <p:cNvPr id="5362" name="Google Shape;5362;p8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81"/>
              <p:cNvGrpSpPr/>
              <p:nvPr/>
            </p:nvGrpSpPr>
            <p:grpSpPr>
              <a:xfrm>
                <a:off x="4460753" y="4009026"/>
                <a:ext cx="493110" cy="382170"/>
                <a:chOff x="2319875" y="4336625"/>
                <a:chExt cx="1468025" cy="1137750"/>
              </a:xfrm>
            </p:grpSpPr>
            <p:sp>
              <p:nvSpPr>
                <p:cNvPr id="5365" name="Google Shape;5365;p8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7" name="Google Shape;5367;p81"/>
            <p:cNvGrpSpPr/>
            <p:nvPr/>
          </p:nvGrpSpPr>
          <p:grpSpPr>
            <a:xfrm>
              <a:off x="4479443" y="3645904"/>
              <a:ext cx="455965" cy="388789"/>
              <a:chOff x="2957425" y="238100"/>
              <a:chExt cx="1910200" cy="1628775"/>
            </a:xfrm>
          </p:grpSpPr>
          <p:sp>
            <p:nvSpPr>
              <p:cNvPr id="5368" name="Google Shape;5368;p8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8" name="Google Shape;5378;p81"/>
          <p:cNvGrpSpPr/>
          <p:nvPr/>
        </p:nvGrpSpPr>
        <p:grpSpPr>
          <a:xfrm>
            <a:off x="2480742" y="3534460"/>
            <a:ext cx="1243128" cy="637739"/>
            <a:chOff x="2496310" y="3693351"/>
            <a:chExt cx="1342906" cy="688926"/>
          </a:xfrm>
        </p:grpSpPr>
        <p:grpSp>
          <p:nvGrpSpPr>
            <p:cNvPr id="5379" name="Google Shape;5379;p81"/>
            <p:cNvGrpSpPr/>
            <p:nvPr/>
          </p:nvGrpSpPr>
          <p:grpSpPr>
            <a:xfrm>
              <a:off x="2496310" y="3693351"/>
              <a:ext cx="1342906" cy="688875"/>
              <a:chOff x="2496310" y="3693351"/>
              <a:chExt cx="1342906" cy="688875"/>
            </a:xfrm>
          </p:grpSpPr>
          <p:sp>
            <p:nvSpPr>
              <p:cNvPr id="5380" name="Google Shape;5380;p8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86" name="Google Shape;5386;p81"/>
              <p:cNvCxnSpPr>
                <a:stCxn id="538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387" name="Google Shape;5387;p81"/>
              <p:cNvCxnSpPr>
                <a:stCxn id="538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388" name="Google Shape;5388;p81"/>
              <p:cNvCxnSpPr>
                <a:stCxn id="538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389" name="Google Shape;5389;p81"/>
              <p:cNvCxnSpPr>
                <a:stCxn id="538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390" name="Google Shape;5390;p81"/>
              <p:cNvCxnSpPr>
                <a:stCxn id="538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391" name="Google Shape;5391;p81"/>
            <p:cNvGrpSpPr/>
            <p:nvPr/>
          </p:nvGrpSpPr>
          <p:grpSpPr>
            <a:xfrm>
              <a:off x="2675275" y="3930557"/>
              <a:ext cx="1003306" cy="451719"/>
              <a:chOff x="2675275" y="4174282"/>
              <a:chExt cx="1003306" cy="451719"/>
            </a:xfrm>
          </p:grpSpPr>
          <p:sp>
            <p:nvSpPr>
              <p:cNvPr id="5392" name="Google Shape;5392;p8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5" name="Google Shape;5395;p81"/>
          <p:cNvGrpSpPr/>
          <p:nvPr/>
        </p:nvGrpSpPr>
        <p:grpSpPr>
          <a:xfrm>
            <a:off x="1654412" y="971306"/>
            <a:ext cx="574511" cy="874709"/>
            <a:chOff x="1715404" y="1112080"/>
            <a:chExt cx="642270" cy="977984"/>
          </a:xfrm>
        </p:grpSpPr>
        <p:grpSp>
          <p:nvGrpSpPr>
            <p:cNvPr id="5396" name="Google Shape;5396;p81"/>
            <p:cNvGrpSpPr/>
            <p:nvPr/>
          </p:nvGrpSpPr>
          <p:grpSpPr>
            <a:xfrm>
              <a:off x="1715404" y="1112080"/>
              <a:ext cx="642270" cy="977984"/>
              <a:chOff x="1715404" y="1112080"/>
              <a:chExt cx="642270" cy="977984"/>
            </a:xfrm>
          </p:grpSpPr>
          <p:sp>
            <p:nvSpPr>
              <p:cNvPr id="5397" name="Google Shape;5397;p8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81"/>
            <p:cNvGrpSpPr/>
            <p:nvPr/>
          </p:nvGrpSpPr>
          <p:grpSpPr>
            <a:xfrm>
              <a:off x="1768927" y="1165603"/>
              <a:ext cx="535225" cy="851367"/>
              <a:chOff x="1768927" y="1165603"/>
              <a:chExt cx="535225" cy="851367"/>
            </a:xfrm>
          </p:grpSpPr>
          <p:sp>
            <p:nvSpPr>
              <p:cNvPr id="5400" name="Google Shape;5400;p8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81"/>
            <p:cNvGrpSpPr/>
            <p:nvPr/>
          </p:nvGrpSpPr>
          <p:grpSpPr>
            <a:xfrm>
              <a:off x="1822449" y="1219125"/>
              <a:ext cx="428180" cy="718859"/>
              <a:chOff x="1822449" y="1219125"/>
              <a:chExt cx="428180" cy="718859"/>
            </a:xfrm>
          </p:grpSpPr>
          <p:sp>
            <p:nvSpPr>
              <p:cNvPr id="5403" name="Google Shape;5403;p8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81"/>
            <p:cNvGrpSpPr/>
            <p:nvPr/>
          </p:nvGrpSpPr>
          <p:grpSpPr>
            <a:xfrm>
              <a:off x="1875972" y="1272648"/>
              <a:ext cx="321135" cy="586939"/>
              <a:chOff x="1875972" y="1272648"/>
              <a:chExt cx="321135" cy="586939"/>
            </a:xfrm>
          </p:grpSpPr>
          <p:sp>
            <p:nvSpPr>
              <p:cNvPr id="5406" name="Google Shape;5406;p8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8" name="Google Shape;5408;p81"/>
          <p:cNvGrpSpPr/>
          <p:nvPr/>
        </p:nvGrpSpPr>
        <p:grpSpPr>
          <a:xfrm>
            <a:off x="7761573" y="3528028"/>
            <a:ext cx="293855" cy="644170"/>
            <a:chOff x="241025" y="3151575"/>
            <a:chExt cx="293855" cy="644170"/>
          </a:xfrm>
        </p:grpSpPr>
        <p:sp>
          <p:nvSpPr>
            <p:cNvPr id="5409" name="Google Shape;5409;p8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81"/>
          <p:cNvGrpSpPr/>
          <p:nvPr/>
        </p:nvGrpSpPr>
        <p:grpSpPr>
          <a:xfrm>
            <a:off x="709557" y="2728028"/>
            <a:ext cx="1779649" cy="591620"/>
            <a:chOff x="246070" y="1983375"/>
            <a:chExt cx="1855347" cy="616849"/>
          </a:xfrm>
        </p:grpSpPr>
        <p:sp>
          <p:nvSpPr>
            <p:cNvPr id="5412" name="Google Shape;5412;p8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81"/>
          <p:cNvGrpSpPr/>
          <p:nvPr/>
        </p:nvGrpSpPr>
        <p:grpSpPr>
          <a:xfrm>
            <a:off x="2320424" y="971306"/>
            <a:ext cx="711055" cy="745993"/>
            <a:chOff x="2496269" y="1171698"/>
            <a:chExt cx="761953" cy="799392"/>
          </a:xfrm>
        </p:grpSpPr>
        <p:grpSp>
          <p:nvGrpSpPr>
            <p:cNvPr id="5422" name="Google Shape;5422;p81"/>
            <p:cNvGrpSpPr/>
            <p:nvPr/>
          </p:nvGrpSpPr>
          <p:grpSpPr>
            <a:xfrm>
              <a:off x="2496269" y="1171698"/>
              <a:ext cx="761953" cy="723022"/>
              <a:chOff x="2496269" y="1171698"/>
              <a:chExt cx="761953" cy="723022"/>
            </a:xfrm>
          </p:grpSpPr>
          <p:sp>
            <p:nvSpPr>
              <p:cNvPr id="5423" name="Google Shape;5423;p8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5" name="Google Shape;5425;p81"/>
              <p:cNvGrpSpPr/>
              <p:nvPr/>
            </p:nvGrpSpPr>
            <p:grpSpPr>
              <a:xfrm>
                <a:off x="2496269" y="1171698"/>
                <a:ext cx="761953" cy="723022"/>
                <a:chOff x="2496269" y="1120652"/>
                <a:chExt cx="761953" cy="723022"/>
              </a:xfrm>
            </p:grpSpPr>
            <p:grpSp>
              <p:nvGrpSpPr>
                <p:cNvPr id="5426" name="Google Shape;5426;p81"/>
                <p:cNvGrpSpPr/>
                <p:nvPr/>
              </p:nvGrpSpPr>
              <p:grpSpPr>
                <a:xfrm>
                  <a:off x="2496269" y="1120652"/>
                  <a:ext cx="761953" cy="723022"/>
                  <a:chOff x="2496269" y="1120652"/>
                  <a:chExt cx="761953" cy="723022"/>
                </a:xfrm>
              </p:grpSpPr>
              <p:grpSp>
                <p:nvGrpSpPr>
                  <p:cNvPr id="5427" name="Google Shape;5427;p81"/>
                  <p:cNvGrpSpPr/>
                  <p:nvPr/>
                </p:nvGrpSpPr>
                <p:grpSpPr>
                  <a:xfrm>
                    <a:off x="2496269" y="1304589"/>
                    <a:ext cx="407089" cy="305057"/>
                    <a:chOff x="2496269" y="1304589"/>
                    <a:chExt cx="407089" cy="305057"/>
                  </a:xfrm>
                </p:grpSpPr>
                <p:sp>
                  <p:nvSpPr>
                    <p:cNvPr id="5428" name="Google Shape;5428;p8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81"/>
                  <p:cNvGrpSpPr/>
                  <p:nvPr/>
                </p:nvGrpSpPr>
                <p:grpSpPr>
                  <a:xfrm>
                    <a:off x="2586468" y="1493376"/>
                    <a:ext cx="358850" cy="349656"/>
                    <a:chOff x="2586468" y="1493376"/>
                    <a:chExt cx="358850" cy="349656"/>
                  </a:xfrm>
                </p:grpSpPr>
                <p:sp>
                  <p:nvSpPr>
                    <p:cNvPr id="5431" name="Google Shape;5431;p8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81"/>
                  <p:cNvGrpSpPr/>
                  <p:nvPr/>
                </p:nvGrpSpPr>
                <p:grpSpPr>
                  <a:xfrm>
                    <a:off x="2807939" y="1494024"/>
                    <a:ext cx="358857" cy="349650"/>
                    <a:chOff x="2807939" y="1494024"/>
                    <a:chExt cx="358857" cy="349650"/>
                  </a:xfrm>
                </p:grpSpPr>
                <p:sp>
                  <p:nvSpPr>
                    <p:cNvPr id="5434" name="Google Shape;5434;p8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81"/>
                  <p:cNvGrpSpPr/>
                  <p:nvPr/>
                </p:nvGrpSpPr>
                <p:grpSpPr>
                  <a:xfrm>
                    <a:off x="2851133" y="1305635"/>
                    <a:ext cx="407089" cy="305057"/>
                    <a:chOff x="2851133" y="1305635"/>
                    <a:chExt cx="407089" cy="305057"/>
                  </a:xfrm>
                </p:grpSpPr>
                <p:sp>
                  <p:nvSpPr>
                    <p:cNvPr id="5437" name="Google Shape;5437;p8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81"/>
                  <p:cNvGrpSpPr/>
                  <p:nvPr/>
                </p:nvGrpSpPr>
                <p:grpSpPr>
                  <a:xfrm>
                    <a:off x="2727495" y="1120652"/>
                    <a:ext cx="300271" cy="396358"/>
                    <a:chOff x="2727495" y="1120652"/>
                    <a:chExt cx="300271" cy="396358"/>
                  </a:xfrm>
                </p:grpSpPr>
                <p:sp>
                  <p:nvSpPr>
                    <p:cNvPr id="5440" name="Google Shape;5440;p8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2" name="Google Shape;5442;p81"/>
                <p:cNvGrpSpPr/>
                <p:nvPr/>
              </p:nvGrpSpPr>
              <p:grpSpPr>
                <a:xfrm>
                  <a:off x="2722305" y="1350460"/>
                  <a:ext cx="308357" cy="308344"/>
                  <a:chOff x="2722305" y="1350460"/>
                  <a:chExt cx="308357" cy="308344"/>
                </a:xfrm>
              </p:grpSpPr>
              <p:sp>
                <p:nvSpPr>
                  <p:cNvPr id="5443" name="Google Shape;5443;p8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4" name="Google Shape;5444;p81"/>
                  <p:cNvGrpSpPr/>
                  <p:nvPr/>
                </p:nvGrpSpPr>
                <p:grpSpPr>
                  <a:xfrm>
                    <a:off x="2725064" y="1364529"/>
                    <a:ext cx="297954" cy="280182"/>
                    <a:chOff x="2725064" y="1364529"/>
                    <a:chExt cx="297954" cy="280182"/>
                  </a:xfrm>
                </p:grpSpPr>
                <p:sp>
                  <p:nvSpPr>
                    <p:cNvPr id="5445" name="Google Shape;5445;p8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50" name="Google Shape;5450;p8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81"/>
          <p:cNvGrpSpPr/>
          <p:nvPr/>
        </p:nvGrpSpPr>
        <p:grpSpPr>
          <a:xfrm>
            <a:off x="3909124" y="2727412"/>
            <a:ext cx="1569144" cy="591015"/>
            <a:chOff x="3820100" y="3023049"/>
            <a:chExt cx="1303926" cy="491162"/>
          </a:xfrm>
        </p:grpSpPr>
        <p:grpSp>
          <p:nvGrpSpPr>
            <p:cNvPr id="5456" name="Google Shape;5456;p81"/>
            <p:cNvGrpSpPr/>
            <p:nvPr/>
          </p:nvGrpSpPr>
          <p:grpSpPr>
            <a:xfrm>
              <a:off x="3820100" y="3023072"/>
              <a:ext cx="1303926" cy="491139"/>
              <a:chOff x="3820100" y="3023072"/>
              <a:chExt cx="1303926" cy="491139"/>
            </a:xfrm>
          </p:grpSpPr>
          <p:sp>
            <p:nvSpPr>
              <p:cNvPr id="5457" name="Google Shape;5457;p8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81"/>
            <p:cNvGrpSpPr/>
            <p:nvPr/>
          </p:nvGrpSpPr>
          <p:grpSpPr>
            <a:xfrm>
              <a:off x="4132439" y="3023645"/>
              <a:ext cx="393633" cy="177096"/>
              <a:chOff x="4132439" y="3023645"/>
              <a:chExt cx="393633" cy="177096"/>
            </a:xfrm>
          </p:grpSpPr>
          <p:sp>
            <p:nvSpPr>
              <p:cNvPr id="5460" name="Google Shape;5460;p8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81"/>
            <p:cNvGrpSpPr/>
            <p:nvPr/>
          </p:nvGrpSpPr>
          <p:grpSpPr>
            <a:xfrm>
              <a:off x="3921811" y="3023049"/>
              <a:ext cx="1002397" cy="388943"/>
              <a:chOff x="3921811" y="3023049"/>
              <a:chExt cx="1002397" cy="388943"/>
            </a:xfrm>
          </p:grpSpPr>
          <p:sp>
            <p:nvSpPr>
              <p:cNvPr id="5463" name="Google Shape;5463;p8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81"/>
            <p:cNvGrpSpPr/>
            <p:nvPr/>
          </p:nvGrpSpPr>
          <p:grpSpPr>
            <a:xfrm>
              <a:off x="4023645" y="3023049"/>
              <a:ext cx="683032" cy="286722"/>
              <a:chOff x="4023645" y="3023049"/>
              <a:chExt cx="683032" cy="286722"/>
            </a:xfrm>
          </p:grpSpPr>
          <p:sp>
            <p:nvSpPr>
              <p:cNvPr id="5466" name="Google Shape;5466;p8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8" name="Google Shape;5468;p81"/>
          <p:cNvGrpSpPr/>
          <p:nvPr/>
        </p:nvGrpSpPr>
        <p:grpSpPr>
          <a:xfrm>
            <a:off x="1541246" y="1854257"/>
            <a:ext cx="713522" cy="688025"/>
            <a:chOff x="1706078" y="2092648"/>
            <a:chExt cx="660913" cy="637296"/>
          </a:xfrm>
        </p:grpSpPr>
        <p:sp>
          <p:nvSpPr>
            <p:cNvPr id="5469" name="Google Shape;5469;p8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0" name="Google Shape;5470;p81"/>
            <p:cNvGrpSpPr/>
            <p:nvPr/>
          </p:nvGrpSpPr>
          <p:grpSpPr>
            <a:xfrm>
              <a:off x="1706078" y="2092648"/>
              <a:ext cx="660913" cy="575241"/>
              <a:chOff x="1706078" y="2092648"/>
              <a:chExt cx="660913" cy="575241"/>
            </a:xfrm>
          </p:grpSpPr>
          <p:sp>
            <p:nvSpPr>
              <p:cNvPr id="5471" name="Google Shape;5471;p8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4" name="Google Shape;5474;p81"/>
          <p:cNvGrpSpPr/>
          <p:nvPr/>
        </p:nvGrpSpPr>
        <p:grpSpPr>
          <a:xfrm>
            <a:off x="6303104" y="971806"/>
            <a:ext cx="1317459" cy="684168"/>
            <a:chOff x="238125" y="999450"/>
            <a:chExt cx="7140700" cy="3708225"/>
          </a:xfrm>
        </p:grpSpPr>
        <p:sp>
          <p:nvSpPr>
            <p:cNvPr id="5475" name="Google Shape;5475;p8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7" name="Shape 5487"/>
        <p:cNvGrpSpPr/>
        <p:nvPr/>
      </p:nvGrpSpPr>
      <p:grpSpPr>
        <a:xfrm>
          <a:off x="0" y="0"/>
          <a:ext cx="0" cy="0"/>
          <a:chOff x="0" y="0"/>
          <a:chExt cx="0" cy="0"/>
        </a:xfrm>
      </p:grpSpPr>
      <p:grpSp>
        <p:nvGrpSpPr>
          <p:cNvPr id="5488" name="Google Shape;5488;p82"/>
          <p:cNvGrpSpPr/>
          <p:nvPr/>
        </p:nvGrpSpPr>
        <p:grpSpPr>
          <a:xfrm>
            <a:off x="717025" y="967615"/>
            <a:ext cx="1636117" cy="1526144"/>
            <a:chOff x="729238" y="1179665"/>
            <a:chExt cx="1636117" cy="1526144"/>
          </a:xfrm>
        </p:grpSpPr>
        <p:grpSp>
          <p:nvGrpSpPr>
            <p:cNvPr id="5489" name="Google Shape;5489;p82"/>
            <p:cNvGrpSpPr/>
            <p:nvPr/>
          </p:nvGrpSpPr>
          <p:grpSpPr>
            <a:xfrm>
              <a:off x="729238" y="1179665"/>
              <a:ext cx="80700" cy="1526144"/>
              <a:chOff x="729238" y="1179665"/>
              <a:chExt cx="80700" cy="1526144"/>
            </a:xfrm>
          </p:grpSpPr>
          <p:sp>
            <p:nvSpPr>
              <p:cNvPr id="5490" name="Google Shape;5490;p8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82"/>
            <p:cNvGrpSpPr/>
            <p:nvPr/>
          </p:nvGrpSpPr>
          <p:grpSpPr>
            <a:xfrm>
              <a:off x="903098" y="1179665"/>
              <a:ext cx="80700" cy="1526144"/>
              <a:chOff x="903098" y="1179665"/>
              <a:chExt cx="80700" cy="1526144"/>
            </a:xfrm>
          </p:grpSpPr>
          <p:sp>
            <p:nvSpPr>
              <p:cNvPr id="5501" name="Google Shape;5501;p8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82"/>
            <p:cNvGrpSpPr/>
            <p:nvPr/>
          </p:nvGrpSpPr>
          <p:grpSpPr>
            <a:xfrm>
              <a:off x="1076958" y="1179665"/>
              <a:ext cx="80700" cy="1526144"/>
              <a:chOff x="1076958" y="1179665"/>
              <a:chExt cx="80700" cy="1526144"/>
            </a:xfrm>
          </p:grpSpPr>
          <p:sp>
            <p:nvSpPr>
              <p:cNvPr id="5512" name="Google Shape;5512;p8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82"/>
            <p:cNvGrpSpPr/>
            <p:nvPr/>
          </p:nvGrpSpPr>
          <p:grpSpPr>
            <a:xfrm>
              <a:off x="1247707" y="1179665"/>
              <a:ext cx="80700" cy="1526144"/>
              <a:chOff x="1247707" y="1179665"/>
              <a:chExt cx="80700" cy="1526144"/>
            </a:xfrm>
          </p:grpSpPr>
          <p:sp>
            <p:nvSpPr>
              <p:cNvPr id="5523" name="Google Shape;5523;p8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82"/>
            <p:cNvGrpSpPr/>
            <p:nvPr/>
          </p:nvGrpSpPr>
          <p:grpSpPr>
            <a:xfrm>
              <a:off x="1421567" y="1179665"/>
              <a:ext cx="80700" cy="1526144"/>
              <a:chOff x="1421567" y="1179665"/>
              <a:chExt cx="80700" cy="1526144"/>
            </a:xfrm>
          </p:grpSpPr>
          <p:sp>
            <p:nvSpPr>
              <p:cNvPr id="5534" name="Google Shape;5534;p8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82"/>
            <p:cNvGrpSpPr/>
            <p:nvPr/>
          </p:nvGrpSpPr>
          <p:grpSpPr>
            <a:xfrm>
              <a:off x="1592327" y="1179665"/>
              <a:ext cx="80700" cy="1526144"/>
              <a:chOff x="1592327" y="1179665"/>
              <a:chExt cx="80700" cy="1526144"/>
            </a:xfrm>
          </p:grpSpPr>
          <p:sp>
            <p:nvSpPr>
              <p:cNvPr id="5545" name="Google Shape;5545;p8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82"/>
            <p:cNvGrpSpPr/>
            <p:nvPr/>
          </p:nvGrpSpPr>
          <p:grpSpPr>
            <a:xfrm>
              <a:off x="1766187" y="1179665"/>
              <a:ext cx="80700" cy="1526144"/>
              <a:chOff x="1766187" y="1179665"/>
              <a:chExt cx="80700" cy="1526144"/>
            </a:xfrm>
          </p:grpSpPr>
          <p:sp>
            <p:nvSpPr>
              <p:cNvPr id="5556" name="Google Shape;5556;p8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82"/>
            <p:cNvGrpSpPr/>
            <p:nvPr/>
          </p:nvGrpSpPr>
          <p:grpSpPr>
            <a:xfrm>
              <a:off x="1936935" y="1179665"/>
              <a:ext cx="80700" cy="1526144"/>
              <a:chOff x="1936935" y="1179665"/>
              <a:chExt cx="80700" cy="1526144"/>
            </a:xfrm>
          </p:grpSpPr>
          <p:sp>
            <p:nvSpPr>
              <p:cNvPr id="5567" name="Google Shape;5567;p8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82"/>
            <p:cNvGrpSpPr/>
            <p:nvPr/>
          </p:nvGrpSpPr>
          <p:grpSpPr>
            <a:xfrm>
              <a:off x="2110795" y="1179665"/>
              <a:ext cx="80700" cy="1526144"/>
              <a:chOff x="2110795" y="1179665"/>
              <a:chExt cx="80700" cy="1526144"/>
            </a:xfrm>
          </p:grpSpPr>
          <p:sp>
            <p:nvSpPr>
              <p:cNvPr id="5578" name="Google Shape;5578;p8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82"/>
            <p:cNvGrpSpPr/>
            <p:nvPr/>
          </p:nvGrpSpPr>
          <p:grpSpPr>
            <a:xfrm>
              <a:off x="2284655" y="1179665"/>
              <a:ext cx="80700" cy="1526144"/>
              <a:chOff x="2284655" y="1179665"/>
              <a:chExt cx="80700" cy="1526144"/>
            </a:xfrm>
          </p:grpSpPr>
          <p:sp>
            <p:nvSpPr>
              <p:cNvPr id="5589" name="Google Shape;5589;p8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9" name="Google Shape;5599;p82"/>
          <p:cNvGrpSpPr/>
          <p:nvPr/>
        </p:nvGrpSpPr>
        <p:grpSpPr>
          <a:xfrm>
            <a:off x="2611692" y="986753"/>
            <a:ext cx="1364248" cy="1102133"/>
            <a:chOff x="2623904" y="1198803"/>
            <a:chExt cx="1364248" cy="1102133"/>
          </a:xfrm>
        </p:grpSpPr>
        <p:grpSp>
          <p:nvGrpSpPr>
            <p:cNvPr id="5600" name="Google Shape;5600;p82"/>
            <p:cNvGrpSpPr/>
            <p:nvPr/>
          </p:nvGrpSpPr>
          <p:grpSpPr>
            <a:xfrm>
              <a:off x="2623907" y="1198803"/>
              <a:ext cx="1364245" cy="273000"/>
              <a:chOff x="2623907" y="1198803"/>
              <a:chExt cx="1364245" cy="273000"/>
            </a:xfrm>
          </p:grpSpPr>
          <p:sp>
            <p:nvSpPr>
              <p:cNvPr id="5601" name="Google Shape;5601;p8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82"/>
            <p:cNvGrpSpPr/>
            <p:nvPr/>
          </p:nvGrpSpPr>
          <p:grpSpPr>
            <a:xfrm>
              <a:off x="2623904" y="1476964"/>
              <a:ext cx="1364245" cy="273000"/>
              <a:chOff x="2623904" y="1476964"/>
              <a:chExt cx="1364245" cy="273000"/>
            </a:xfrm>
          </p:grpSpPr>
          <p:sp>
            <p:nvSpPr>
              <p:cNvPr id="5607" name="Google Shape;5607;p8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82"/>
            <p:cNvGrpSpPr/>
            <p:nvPr/>
          </p:nvGrpSpPr>
          <p:grpSpPr>
            <a:xfrm>
              <a:off x="2623907" y="1749775"/>
              <a:ext cx="1364245" cy="273000"/>
              <a:chOff x="2623907" y="1749775"/>
              <a:chExt cx="1364245" cy="273000"/>
            </a:xfrm>
          </p:grpSpPr>
          <p:sp>
            <p:nvSpPr>
              <p:cNvPr id="5613" name="Google Shape;5613;p8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82"/>
            <p:cNvGrpSpPr/>
            <p:nvPr/>
          </p:nvGrpSpPr>
          <p:grpSpPr>
            <a:xfrm>
              <a:off x="2623904" y="2027936"/>
              <a:ext cx="1364245" cy="273000"/>
              <a:chOff x="2623904" y="2027936"/>
              <a:chExt cx="1364245" cy="273000"/>
            </a:xfrm>
          </p:grpSpPr>
          <p:sp>
            <p:nvSpPr>
              <p:cNvPr id="5619" name="Google Shape;5619;p8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4" name="Google Shape;5624;p82"/>
          <p:cNvGrpSpPr/>
          <p:nvPr/>
        </p:nvGrpSpPr>
        <p:grpSpPr>
          <a:xfrm>
            <a:off x="2601153" y="2445826"/>
            <a:ext cx="1387541" cy="159124"/>
            <a:chOff x="3200660" y="2180272"/>
            <a:chExt cx="2563824" cy="378237"/>
          </a:xfrm>
        </p:grpSpPr>
        <p:sp>
          <p:nvSpPr>
            <p:cNvPr id="5625" name="Google Shape;5625;p8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82"/>
          <p:cNvGrpSpPr/>
          <p:nvPr/>
        </p:nvGrpSpPr>
        <p:grpSpPr>
          <a:xfrm>
            <a:off x="2597677" y="2723590"/>
            <a:ext cx="1390502" cy="159625"/>
            <a:chOff x="3530150" y="2790075"/>
            <a:chExt cx="1962600" cy="225300"/>
          </a:xfrm>
        </p:grpSpPr>
        <p:sp>
          <p:nvSpPr>
            <p:cNvPr id="5644" name="Google Shape;5644;p8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82"/>
          <p:cNvGrpSpPr/>
          <p:nvPr/>
        </p:nvGrpSpPr>
        <p:grpSpPr>
          <a:xfrm>
            <a:off x="2597735" y="3001855"/>
            <a:ext cx="1411629" cy="154175"/>
            <a:chOff x="3558802" y="4011244"/>
            <a:chExt cx="1866000" cy="111600"/>
          </a:xfrm>
        </p:grpSpPr>
        <p:sp>
          <p:nvSpPr>
            <p:cNvPr id="5647" name="Google Shape;5647;p8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82"/>
          <p:cNvGrpSpPr/>
          <p:nvPr/>
        </p:nvGrpSpPr>
        <p:grpSpPr>
          <a:xfrm>
            <a:off x="2598023" y="2207425"/>
            <a:ext cx="1383503" cy="119761"/>
            <a:chOff x="3465975" y="2270258"/>
            <a:chExt cx="1986364" cy="171947"/>
          </a:xfrm>
        </p:grpSpPr>
        <p:sp>
          <p:nvSpPr>
            <p:cNvPr id="5650" name="Google Shape;5650;p8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82"/>
          <p:cNvGrpSpPr/>
          <p:nvPr/>
        </p:nvGrpSpPr>
        <p:grpSpPr>
          <a:xfrm>
            <a:off x="2609030" y="3571198"/>
            <a:ext cx="1369531" cy="195460"/>
            <a:chOff x="723300" y="4253549"/>
            <a:chExt cx="2276482" cy="324900"/>
          </a:xfrm>
        </p:grpSpPr>
        <p:sp>
          <p:nvSpPr>
            <p:cNvPr id="5659" name="Google Shape;5659;p8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82"/>
          <p:cNvGrpSpPr/>
          <p:nvPr/>
        </p:nvGrpSpPr>
        <p:grpSpPr>
          <a:xfrm>
            <a:off x="2598591" y="3272439"/>
            <a:ext cx="1389066" cy="180119"/>
            <a:chOff x="705948" y="3788465"/>
            <a:chExt cx="2308953" cy="299400"/>
          </a:xfrm>
        </p:grpSpPr>
        <p:sp>
          <p:nvSpPr>
            <p:cNvPr id="5665" name="Google Shape;5665;p8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82"/>
          <p:cNvGrpSpPr/>
          <p:nvPr/>
        </p:nvGrpSpPr>
        <p:grpSpPr>
          <a:xfrm>
            <a:off x="4195581" y="1876393"/>
            <a:ext cx="1433821" cy="191501"/>
            <a:chOff x="4273350" y="2088443"/>
            <a:chExt cx="1433821" cy="191501"/>
          </a:xfrm>
        </p:grpSpPr>
        <p:grpSp>
          <p:nvGrpSpPr>
            <p:cNvPr id="5671" name="Google Shape;5671;p82"/>
            <p:cNvGrpSpPr/>
            <p:nvPr/>
          </p:nvGrpSpPr>
          <p:grpSpPr>
            <a:xfrm>
              <a:off x="4273350" y="2088443"/>
              <a:ext cx="1433821" cy="0"/>
              <a:chOff x="5224975" y="2962250"/>
              <a:chExt cx="1544400" cy="0"/>
            </a:xfrm>
          </p:grpSpPr>
          <p:cxnSp>
            <p:nvCxnSpPr>
              <p:cNvPr id="5672" name="Google Shape;5672;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73" name="Google Shape;5673;p8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674" name="Google Shape;5674;p82"/>
            <p:cNvGrpSpPr/>
            <p:nvPr/>
          </p:nvGrpSpPr>
          <p:grpSpPr>
            <a:xfrm>
              <a:off x="4273350" y="2279944"/>
              <a:ext cx="1433821" cy="0"/>
              <a:chOff x="5224975" y="2962250"/>
              <a:chExt cx="1544400" cy="0"/>
            </a:xfrm>
          </p:grpSpPr>
          <p:cxnSp>
            <p:nvCxnSpPr>
              <p:cNvPr id="5675" name="Google Shape;5675;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676" name="Google Shape;5676;p8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677" name="Google Shape;5677;p82"/>
          <p:cNvGrpSpPr/>
          <p:nvPr/>
        </p:nvGrpSpPr>
        <p:grpSpPr>
          <a:xfrm>
            <a:off x="2646528" y="3885297"/>
            <a:ext cx="1304609" cy="294074"/>
            <a:chOff x="2658741" y="4097347"/>
            <a:chExt cx="1304609" cy="294074"/>
          </a:xfrm>
        </p:grpSpPr>
        <p:grpSp>
          <p:nvGrpSpPr>
            <p:cNvPr id="5678" name="Google Shape;5678;p82"/>
            <p:cNvGrpSpPr/>
            <p:nvPr/>
          </p:nvGrpSpPr>
          <p:grpSpPr>
            <a:xfrm>
              <a:off x="2658741" y="4097347"/>
              <a:ext cx="118572" cy="294074"/>
              <a:chOff x="3343310" y="4475555"/>
              <a:chExt cx="127717" cy="316753"/>
            </a:xfrm>
          </p:grpSpPr>
          <p:sp>
            <p:nvSpPr>
              <p:cNvPr id="5679" name="Google Shape;5679;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82"/>
            <p:cNvGrpSpPr/>
            <p:nvPr/>
          </p:nvGrpSpPr>
          <p:grpSpPr>
            <a:xfrm>
              <a:off x="3815519" y="4098388"/>
              <a:ext cx="147831" cy="291991"/>
              <a:chOff x="3527539" y="4476677"/>
              <a:chExt cx="159232" cy="314510"/>
            </a:xfrm>
          </p:grpSpPr>
          <p:sp>
            <p:nvSpPr>
              <p:cNvPr id="5682" name="Google Shape;5682;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82"/>
            <p:cNvGrpSpPr/>
            <p:nvPr/>
          </p:nvGrpSpPr>
          <p:grpSpPr>
            <a:xfrm>
              <a:off x="3511696" y="4098388"/>
              <a:ext cx="147831" cy="291991"/>
              <a:chOff x="3527539" y="4476677"/>
              <a:chExt cx="159232" cy="314510"/>
            </a:xfrm>
          </p:grpSpPr>
          <p:sp>
            <p:nvSpPr>
              <p:cNvPr id="5685" name="Google Shape;5685;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82"/>
            <p:cNvGrpSpPr/>
            <p:nvPr/>
          </p:nvGrpSpPr>
          <p:grpSpPr>
            <a:xfrm>
              <a:off x="3207874" y="4098388"/>
              <a:ext cx="147831" cy="291991"/>
              <a:chOff x="3527539" y="4476677"/>
              <a:chExt cx="159232" cy="314510"/>
            </a:xfrm>
          </p:grpSpPr>
          <p:sp>
            <p:nvSpPr>
              <p:cNvPr id="5688" name="Google Shape;5688;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82"/>
            <p:cNvGrpSpPr/>
            <p:nvPr/>
          </p:nvGrpSpPr>
          <p:grpSpPr>
            <a:xfrm>
              <a:off x="2933305" y="4097347"/>
              <a:ext cx="118572" cy="294074"/>
              <a:chOff x="3343310" y="4475555"/>
              <a:chExt cx="127717" cy="316753"/>
            </a:xfrm>
          </p:grpSpPr>
          <p:sp>
            <p:nvSpPr>
              <p:cNvPr id="5691" name="Google Shape;5691;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3" name="Google Shape;5693;p82"/>
          <p:cNvGrpSpPr/>
          <p:nvPr/>
        </p:nvGrpSpPr>
        <p:grpSpPr>
          <a:xfrm>
            <a:off x="4197136" y="963991"/>
            <a:ext cx="1430711" cy="751237"/>
            <a:chOff x="5159450" y="1919950"/>
            <a:chExt cx="1541050" cy="862500"/>
          </a:xfrm>
        </p:grpSpPr>
        <p:sp>
          <p:nvSpPr>
            <p:cNvPr id="5694" name="Google Shape;5694;p8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695" name="Google Shape;5695;p82"/>
            <p:cNvGrpSpPr/>
            <p:nvPr/>
          </p:nvGrpSpPr>
          <p:grpSpPr>
            <a:xfrm>
              <a:off x="5159450" y="1919950"/>
              <a:ext cx="1541050" cy="862500"/>
              <a:chOff x="5159450" y="1919950"/>
              <a:chExt cx="1541050" cy="862500"/>
            </a:xfrm>
          </p:grpSpPr>
          <p:cxnSp>
            <p:nvCxnSpPr>
              <p:cNvPr id="5696" name="Google Shape;5696;p8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697" name="Google Shape;5697;p8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698" name="Google Shape;5698;p82"/>
          <p:cNvGrpSpPr/>
          <p:nvPr/>
        </p:nvGrpSpPr>
        <p:grpSpPr>
          <a:xfrm>
            <a:off x="4245274" y="2227761"/>
            <a:ext cx="1334436" cy="967914"/>
            <a:chOff x="4294923" y="2439811"/>
            <a:chExt cx="1334436" cy="967914"/>
          </a:xfrm>
        </p:grpSpPr>
        <p:grpSp>
          <p:nvGrpSpPr>
            <p:cNvPr id="5699" name="Google Shape;5699;p82"/>
            <p:cNvGrpSpPr/>
            <p:nvPr/>
          </p:nvGrpSpPr>
          <p:grpSpPr>
            <a:xfrm>
              <a:off x="4960455" y="2469658"/>
              <a:ext cx="668904" cy="885524"/>
              <a:chOff x="4960455" y="2469658"/>
              <a:chExt cx="668904" cy="885524"/>
            </a:xfrm>
          </p:grpSpPr>
          <p:sp>
            <p:nvSpPr>
              <p:cNvPr id="5700" name="Google Shape;5700;p8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82"/>
            <p:cNvGrpSpPr/>
            <p:nvPr/>
          </p:nvGrpSpPr>
          <p:grpSpPr>
            <a:xfrm>
              <a:off x="4294923" y="2469658"/>
              <a:ext cx="668951" cy="885524"/>
              <a:chOff x="4294923" y="2469658"/>
              <a:chExt cx="668951" cy="885524"/>
            </a:xfrm>
          </p:grpSpPr>
          <p:sp>
            <p:nvSpPr>
              <p:cNvPr id="5707" name="Google Shape;5707;p8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3" name="Google Shape;5713;p8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82"/>
          <p:cNvGrpSpPr/>
          <p:nvPr/>
        </p:nvGrpSpPr>
        <p:grpSpPr>
          <a:xfrm>
            <a:off x="4231477" y="3282206"/>
            <a:ext cx="1430949" cy="897289"/>
            <a:chOff x="4351371" y="3547942"/>
            <a:chExt cx="1345130" cy="843475"/>
          </a:xfrm>
        </p:grpSpPr>
        <p:grpSp>
          <p:nvGrpSpPr>
            <p:cNvPr id="5715" name="Google Shape;5715;p82"/>
            <p:cNvGrpSpPr/>
            <p:nvPr/>
          </p:nvGrpSpPr>
          <p:grpSpPr>
            <a:xfrm>
              <a:off x="4351371" y="4209917"/>
              <a:ext cx="1345130" cy="181500"/>
              <a:chOff x="4351371" y="4209917"/>
              <a:chExt cx="1345130" cy="181500"/>
            </a:xfrm>
          </p:grpSpPr>
          <p:sp>
            <p:nvSpPr>
              <p:cNvPr id="5716" name="Google Shape;5716;p8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17" name="Google Shape;5717;p8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718" name="Google Shape;5718;p82"/>
            <p:cNvGrpSpPr/>
            <p:nvPr/>
          </p:nvGrpSpPr>
          <p:grpSpPr>
            <a:xfrm>
              <a:off x="4403010" y="3985221"/>
              <a:ext cx="1109518" cy="181500"/>
              <a:chOff x="4403010" y="3985221"/>
              <a:chExt cx="1109518" cy="181500"/>
            </a:xfrm>
          </p:grpSpPr>
          <p:sp>
            <p:nvSpPr>
              <p:cNvPr id="5719" name="Google Shape;5719;p8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0" name="Google Shape;5720;p8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721" name="Google Shape;5721;p82"/>
            <p:cNvGrpSpPr/>
            <p:nvPr/>
          </p:nvGrpSpPr>
          <p:grpSpPr>
            <a:xfrm>
              <a:off x="4618704" y="3766582"/>
              <a:ext cx="807858" cy="181500"/>
              <a:chOff x="4618704" y="3766582"/>
              <a:chExt cx="807858" cy="181500"/>
            </a:xfrm>
          </p:grpSpPr>
          <p:sp>
            <p:nvSpPr>
              <p:cNvPr id="5722" name="Google Shape;5722;p8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3" name="Google Shape;5723;p8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724" name="Google Shape;5724;p82"/>
            <p:cNvGrpSpPr/>
            <p:nvPr/>
          </p:nvGrpSpPr>
          <p:grpSpPr>
            <a:xfrm>
              <a:off x="4735238" y="3547942"/>
              <a:ext cx="462839" cy="181500"/>
              <a:chOff x="4735238" y="3547942"/>
              <a:chExt cx="462839" cy="181500"/>
            </a:xfrm>
          </p:grpSpPr>
          <p:sp>
            <p:nvSpPr>
              <p:cNvPr id="5725" name="Google Shape;5725;p8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6" name="Google Shape;5726;p8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727" name="Google Shape;5727;p82"/>
          <p:cNvGrpSpPr/>
          <p:nvPr/>
        </p:nvGrpSpPr>
        <p:grpSpPr>
          <a:xfrm>
            <a:off x="7407835" y="2217530"/>
            <a:ext cx="1020955" cy="928853"/>
            <a:chOff x="926675" y="238125"/>
            <a:chExt cx="5755100" cy="5232975"/>
          </a:xfrm>
        </p:grpSpPr>
        <p:sp>
          <p:nvSpPr>
            <p:cNvPr id="5728" name="Google Shape;5728;p8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82"/>
          <p:cNvGrpSpPr/>
          <p:nvPr/>
        </p:nvGrpSpPr>
        <p:grpSpPr>
          <a:xfrm>
            <a:off x="715208" y="2616265"/>
            <a:ext cx="1695374" cy="1560837"/>
            <a:chOff x="727421" y="2828315"/>
            <a:chExt cx="1695374" cy="1560837"/>
          </a:xfrm>
        </p:grpSpPr>
        <p:grpSp>
          <p:nvGrpSpPr>
            <p:cNvPr id="5733" name="Google Shape;5733;p82"/>
            <p:cNvGrpSpPr/>
            <p:nvPr/>
          </p:nvGrpSpPr>
          <p:grpSpPr>
            <a:xfrm>
              <a:off x="727421" y="2828315"/>
              <a:ext cx="1695374" cy="1560837"/>
              <a:chOff x="734799" y="2782450"/>
              <a:chExt cx="1571100" cy="1577400"/>
            </a:xfrm>
          </p:grpSpPr>
          <p:cxnSp>
            <p:nvCxnSpPr>
              <p:cNvPr id="5734" name="Google Shape;5734;p8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735" name="Google Shape;5735;p8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736" name="Google Shape;5736;p82"/>
            <p:cNvGrpSpPr/>
            <p:nvPr/>
          </p:nvGrpSpPr>
          <p:grpSpPr>
            <a:xfrm>
              <a:off x="819108" y="2882501"/>
              <a:ext cx="1556791" cy="1426186"/>
              <a:chOff x="819108" y="2882501"/>
              <a:chExt cx="1556791" cy="1426186"/>
            </a:xfrm>
          </p:grpSpPr>
          <p:grpSp>
            <p:nvGrpSpPr>
              <p:cNvPr id="5737" name="Google Shape;5737;p82"/>
              <p:cNvGrpSpPr/>
              <p:nvPr/>
            </p:nvGrpSpPr>
            <p:grpSpPr>
              <a:xfrm>
                <a:off x="819108" y="2882501"/>
                <a:ext cx="103104" cy="1426186"/>
                <a:chOff x="4674013" y="3100904"/>
                <a:chExt cx="122758" cy="1698043"/>
              </a:xfrm>
            </p:grpSpPr>
            <p:sp>
              <p:nvSpPr>
                <p:cNvPr id="5738" name="Google Shape;5738;p8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82"/>
              <p:cNvGrpSpPr/>
              <p:nvPr/>
            </p:nvGrpSpPr>
            <p:grpSpPr>
              <a:xfrm>
                <a:off x="1062475" y="2882501"/>
                <a:ext cx="103104" cy="1426186"/>
                <a:chOff x="4940438" y="3100904"/>
                <a:chExt cx="122758" cy="1698043"/>
              </a:xfrm>
            </p:grpSpPr>
            <p:sp>
              <p:nvSpPr>
                <p:cNvPr id="5746" name="Google Shape;5746;p8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82"/>
              <p:cNvGrpSpPr/>
              <p:nvPr/>
            </p:nvGrpSpPr>
            <p:grpSpPr>
              <a:xfrm>
                <a:off x="1299324" y="2882501"/>
                <a:ext cx="103104" cy="1426186"/>
                <a:chOff x="5206863" y="3100904"/>
                <a:chExt cx="122758" cy="1698043"/>
              </a:xfrm>
            </p:grpSpPr>
            <p:sp>
              <p:nvSpPr>
                <p:cNvPr id="5754" name="Google Shape;5754;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82"/>
              <p:cNvGrpSpPr/>
              <p:nvPr/>
            </p:nvGrpSpPr>
            <p:grpSpPr>
              <a:xfrm>
                <a:off x="1786057" y="2882501"/>
                <a:ext cx="103104" cy="1426186"/>
                <a:chOff x="6006138" y="3143629"/>
                <a:chExt cx="122758" cy="1698043"/>
              </a:xfrm>
            </p:grpSpPr>
            <p:sp>
              <p:nvSpPr>
                <p:cNvPr id="5762" name="Google Shape;5762;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82"/>
              <p:cNvGrpSpPr/>
              <p:nvPr/>
            </p:nvGrpSpPr>
            <p:grpSpPr>
              <a:xfrm>
                <a:off x="2029422" y="2882501"/>
                <a:ext cx="103104" cy="1426186"/>
                <a:chOff x="6805413" y="3100904"/>
                <a:chExt cx="122758" cy="1698043"/>
              </a:xfrm>
            </p:grpSpPr>
            <p:sp>
              <p:nvSpPr>
                <p:cNvPr id="5770" name="Google Shape;5770;p8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82"/>
              <p:cNvGrpSpPr/>
              <p:nvPr/>
            </p:nvGrpSpPr>
            <p:grpSpPr>
              <a:xfrm>
                <a:off x="2272795" y="2882501"/>
                <a:ext cx="103104" cy="1426186"/>
                <a:chOff x="5206863" y="3100904"/>
                <a:chExt cx="122758" cy="1698043"/>
              </a:xfrm>
            </p:grpSpPr>
            <p:sp>
              <p:nvSpPr>
                <p:cNvPr id="5778" name="Google Shape;5778;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82"/>
              <p:cNvGrpSpPr/>
              <p:nvPr/>
            </p:nvGrpSpPr>
            <p:grpSpPr>
              <a:xfrm>
                <a:off x="1542694" y="2882501"/>
                <a:ext cx="103104" cy="1426186"/>
                <a:chOff x="6006138" y="3143629"/>
                <a:chExt cx="122758" cy="1698043"/>
              </a:xfrm>
            </p:grpSpPr>
            <p:sp>
              <p:nvSpPr>
                <p:cNvPr id="5786" name="Google Shape;5786;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93" name="Google Shape;5793;p82"/>
          <p:cNvGrpSpPr/>
          <p:nvPr/>
        </p:nvGrpSpPr>
        <p:grpSpPr>
          <a:xfrm>
            <a:off x="5671259" y="3305987"/>
            <a:ext cx="2749952" cy="870677"/>
            <a:chOff x="238125" y="1725700"/>
            <a:chExt cx="7139025" cy="2260325"/>
          </a:xfrm>
        </p:grpSpPr>
        <p:sp>
          <p:nvSpPr>
            <p:cNvPr id="5794" name="Google Shape;5794;p8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82"/>
          <p:cNvGrpSpPr/>
          <p:nvPr/>
        </p:nvGrpSpPr>
        <p:grpSpPr>
          <a:xfrm>
            <a:off x="5941423" y="2247733"/>
            <a:ext cx="1105452" cy="916747"/>
            <a:chOff x="5249100" y="1210600"/>
            <a:chExt cx="3502700" cy="2904775"/>
          </a:xfrm>
        </p:grpSpPr>
        <p:sp>
          <p:nvSpPr>
            <p:cNvPr id="5805" name="Google Shape;5805;p8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09" name="Google Shape;5809;p8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810" name="Google Shape;5810;p8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811" name="Google Shape;5811;p8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812" name="Google Shape;5812;p8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813" name="Google Shape;5813;p8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82"/>
          <p:cNvGrpSpPr/>
          <p:nvPr/>
        </p:nvGrpSpPr>
        <p:grpSpPr>
          <a:xfrm>
            <a:off x="7123971" y="967151"/>
            <a:ext cx="1304650" cy="1124856"/>
            <a:chOff x="7287122" y="1165658"/>
            <a:chExt cx="1219413" cy="1051365"/>
          </a:xfrm>
        </p:grpSpPr>
        <p:grpSp>
          <p:nvGrpSpPr>
            <p:cNvPr id="5815" name="Google Shape;5815;p82"/>
            <p:cNvGrpSpPr/>
            <p:nvPr/>
          </p:nvGrpSpPr>
          <p:grpSpPr>
            <a:xfrm>
              <a:off x="7287122" y="1969723"/>
              <a:ext cx="1219413" cy="247300"/>
              <a:chOff x="7287122" y="1969723"/>
              <a:chExt cx="1219413" cy="247300"/>
            </a:xfrm>
          </p:grpSpPr>
          <p:sp>
            <p:nvSpPr>
              <p:cNvPr id="5816" name="Google Shape;5816;p8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7" name="Google Shape;5817;p82"/>
              <p:cNvGrpSpPr/>
              <p:nvPr/>
            </p:nvGrpSpPr>
            <p:grpSpPr>
              <a:xfrm>
                <a:off x="7287122" y="2063892"/>
                <a:ext cx="1151753" cy="73428"/>
                <a:chOff x="7287122" y="2063892"/>
                <a:chExt cx="1151753" cy="73428"/>
              </a:xfrm>
            </p:grpSpPr>
            <p:sp>
              <p:nvSpPr>
                <p:cNvPr id="5818" name="Google Shape;5818;p8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19" name="Google Shape;5819;p8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820" name="Google Shape;5820;p82"/>
            <p:cNvGrpSpPr/>
            <p:nvPr/>
          </p:nvGrpSpPr>
          <p:grpSpPr>
            <a:xfrm>
              <a:off x="7287122" y="1712201"/>
              <a:ext cx="1219403" cy="246767"/>
              <a:chOff x="7287122" y="1712201"/>
              <a:chExt cx="1219403" cy="246767"/>
            </a:xfrm>
          </p:grpSpPr>
          <p:sp>
            <p:nvSpPr>
              <p:cNvPr id="5821" name="Google Shape;5821;p8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2" name="Google Shape;5822;p82"/>
              <p:cNvGrpSpPr/>
              <p:nvPr/>
            </p:nvGrpSpPr>
            <p:grpSpPr>
              <a:xfrm>
                <a:off x="7287122" y="1842861"/>
                <a:ext cx="1005303" cy="73419"/>
                <a:chOff x="7287122" y="1842861"/>
                <a:chExt cx="1005303" cy="73419"/>
              </a:xfrm>
            </p:grpSpPr>
            <p:sp>
              <p:nvSpPr>
                <p:cNvPr id="5823" name="Google Shape;5823;p8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4" name="Google Shape;5824;p8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825" name="Google Shape;5825;p82"/>
            <p:cNvGrpSpPr/>
            <p:nvPr/>
          </p:nvGrpSpPr>
          <p:grpSpPr>
            <a:xfrm>
              <a:off x="7287122" y="1447520"/>
              <a:ext cx="1219403" cy="286667"/>
              <a:chOff x="7287122" y="1447520"/>
              <a:chExt cx="1219403" cy="286667"/>
            </a:xfrm>
          </p:grpSpPr>
          <p:sp>
            <p:nvSpPr>
              <p:cNvPr id="5826" name="Google Shape;5826;p8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7" name="Google Shape;5827;p82"/>
              <p:cNvGrpSpPr/>
              <p:nvPr/>
            </p:nvGrpSpPr>
            <p:grpSpPr>
              <a:xfrm>
                <a:off x="7287122" y="1581977"/>
                <a:ext cx="852803" cy="73428"/>
                <a:chOff x="7287122" y="1581977"/>
                <a:chExt cx="852803" cy="73428"/>
              </a:xfrm>
            </p:grpSpPr>
            <p:sp>
              <p:nvSpPr>
                <p:cNvPr id="5828" name="Google Shape;5828;p8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9" name="Google Shape;5829;p8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830" name="Google Shape;5830;p82"/>
            <p:cNvGrpSpPr/>
            <p:nvPr/>
          </p:nvGrpSpPr>
          <p:grpSpPr>
            <a:xfrm>
              <a:off x="7287122" y="1165658"/>
              <a:ext cx="1219403" cy="344253"/>
              <a:chOff x="7287122" y="1165658"/>
              <a:chExt cx="1219403" cy="344253"/>
            </a:xfrm>
          </p:grpSpPr>
          <p:sp>
            <p:nvSpPr>
              <p:cNvPr id="5831" name="Google Shape;5831;p8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2" name="Google Shape;5832;p82"/>
              <p:cNvGrpSpPr/>
              <p:nvPr/>
            </p:nvGrpSpPr>
            <p:grpSpPr>
              <a:xfrm>
                <a:off x="7287122" y="1341025"/>
                <a:ext cx="695703" cy="73419"/>
                <a:chOff x="7287122" y="1341025"/>
                <a:chExt cx="695703" cy="73419"/>
              </a:xfrm>
            </p:grpSpPr>
            <p:sp>
              <p:nvSpPr>
                <p:cNvPr id="5833" name="Google Shape;5833;p8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34" name="Google Shape;5834;p8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835" name="Google Shape;5835;p82"/>
          <p:cNvGrpSpPr/>
          <p:nvPr/>
        </p:nvGrpSpPr>
        <p:grpSpPr>
          <a:xfrm>
            <a:off x="5790463" y="973174"/>
            <a:ext cx="1397729" cy="1098540"/>
            <a:chOff x="5900602" y="1193063"/>
            <a:chExt cx="1299851" cy="1021707"/>
          </a:xfrm>
        </p:grpSpPr>
        <p:grpSp>
          <p:nvGrpSpPr>
            <p:cNvPr id="5836" name="Google Shape;5836;p82"/>
            <p:cNvGrpSpPr/>
            <p:nvPr/>
          </p:nvGrpSpPr>
          <p:grpSpPr>
            <a:xfrm>
              <a:off x="6520337" y="1193063"/>
              <a:ext cx="341815" cy="799959"/>
              <a:chOff x="6520337" y="1193063"/>
              <a:chExt cx="341815" cy="799959"/>
            </a:xfrm>
          </p:grpSpPr>
          <p:grpSp>
            <p:nvGrpSpPr>
              <p:cNvPr id="5837" name="Google Shape;5837;p82"/>
              <p:cNvGrpSpPr/>
              <p:nvPr/>
            </p:nvGrpSpPr>
            <p:grpSpPr>
              <a:xfrm>
                <a:off x="6520337" y="1589527"/>
                <a:ext cx="213950" cy="403494"/>
                <a:chOff x="6520337" y="1589527"/>
                <a:chExt cx="213950" cy="403494"/>
              </a:xfrm>
            </p:grpSpPr>
            <p:sp>
              <p:nvSpPr>
                <p:cNvPr id="5838" name="Google Shape;5838;p8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82"/>
              <p:cNvGrpSpPr/>
              <p:nvPr/>
            </p:nvGrpSpPr>
            <p:grpSpPr>
              <a:xfrm>
                <a:off x="6577204" y="1193063"/>
                <a:ext cx="284947" cy="464512"/>
                <a:chOff x="6577204" y="1193063"/>
                <a:chExt cx="284947" cy="464512"/>
              </a:xfrm>
            </p:grpSpPr>
            <p:sp>
              <p:nvSpPr>
                <p:cNvPr id="5841" name="Google Shape;5841;p8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2" name="Google Shape;5842;p8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843" name="Google Shape;5843;p82"/>
            <p:cNvGrpSpPr/>
            <p:nvPr/>
          </p:nvGrpSpPr>
          <p:grpSpPr>
            <a:xfrm>
              <a:off x="6238903" y="1193063"/>
              <a:ext cx="300475" cy="900152"/>
              <a:chOff x="6238903" y="1193063"/>
              <a:chExt cx="300475" cy="900152"/>
            </a:xfrm>
          </p:grpSpPr>
          <p:grpSp>
            <p:nvGrpSpPr>
              <p:cNvPr id="5844" name="Google Shape;5844;p82"/>
              <p:cNvGrpSpPr/>
              <p:nvPr/>
            </p:nvGrpSpPr>
            <p:grpSpPr>
              <a:xfrm>
                <a:off x="6290865" y="1489315"/>
                <a:ext cx="248514" cy="603900"/>
                <a:chOff x="6290865" y="1489315"/>
                <a:chExt cx="248514" cy="603900"/>
              </a:xfrm>
            </p:grpSpPr>
            <p:sp>
              <p:nvSpPr>
                <p:cNvPr id="5845" name="Google Shape;5845;p8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82"/>
              <p:cNvGrpSpPr/>
              <p:nvPr/>
            </p:nvGrpSpPr>
            <p:grpSpPr>
              <a:xfrm>
                <a:off x="6238903" y="1193063"/>
                <a:ext cx="284947" cy="333087"/>
                <a:chOff x="6238903" y="1193063"/>
                <a:chExt cx="284947" cy="333087"/>
              </a:xfrm>
            </p:grpSpPr>
            <p:sp>
              <p:nvSpPr>
                <p:cNvPr id="5848" name="Google Shape;5848;p8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9" name="Google Shape;5849;p8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850" name="Google Shape;5850;p82"/>
            <p:cNvGrpSpPr/>
            <p:nvPr/>
          </p:nvGrpSpPr>
          <p:grpSpPr>
            <a:xfrm>
              <a:off x="5900602" y="1193063"/>
              <a:ext cx="444345" cy="1021707"/>
              <a:chOff x="5900602" y="1193063"/>
              <a:chExt cx="444345" cy="1021707"/>
            </a:xfrm>
          </p:grpSpPr>
          <p:grpSp>
            <p:nvGrpSpPr>
              <p:cNvPr id="5851" name="Google Shape;5851;p82"/>
              <p:cNvGrpSpPr/>
              <p:nvPr/>
            </p:nvGrpSpPr>
            <p:grpSpPr>
              <a:xfrm>
                <a:off x="6046501" y="1367785"/>
                <a:ext cx="298446" cy="846986"/>
                <a:chOff x="6046501" y="1367785"/>
                <a:chExt cx="298446" cy="846986"/>
              </a:xfrm>
            </p:grpSpPr>
            <p:sp>
              <p:nvSpPr>
                <p:cNvPr id="5852" name="Google Shape;5852;p8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82"/>
              <p:cNvGrpSpPr/>
              <p:nvPr/>
            </p:nvGrpSpPr>
            <p:grpSpPr>
              <a:xfrm>
                <a:off x="5900602" y="1193063"/>
                <a:ext cx="284947" cy="182312"/>
                <a:chOff x="5900602" y="1193063"/>
                <a:chExt cx="284947" cy="182312"/>
              </a:xfrm>
            </p:grpSpPr>
            <p:sp>
              <p:nvSpPr>
                <p:cNvPr id="5855" name="Google Shape;5855;p8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56" name="Google Shape;5856;p8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857" name="Google Shape;5857;p82"/>
            <p:cNvGrpSpPr/>
            <p:nvPr/>
          </p:nvGrpSpPr>
          <p:grpSpPr>
            <a:xfrm>
              <a:off x="6738300" y="1193063"/>
              <a:ext cx="462153" cy="707634"/>
              <a:chOff x="6738300" y="1193063"/>
              <a:chExt cx="462153" cy="707634"/>
            </a:xfrm>
          </p:grpSpPr>
          <p:grpSp>
            <p:nvGrpSpPr>
              <p:cNvPr id="5858" name="Google Shape;5858;p82"/>
              <p:cNvGrpSpPr/>
              <p:nvPr/>
            </p:nvGrpSpPr>
            <p:grpSpPr>
              <a:xfrm>
                <a:off x="6915505" y="1193063"/>
                <a:ext cx="284947" cy="597387"/>
                <a:chOff x="6915505" y="1193063"/>
                <a:chExt cx="284947" cy="597387"/>
              </a:xfrm>
            </p:grpSpPr>
            <p:sp>
              <p:nvSpPr>
                <p:cNvPr id="5859" name="Google Shape;5859;p8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0" name="Google Shape;5860;p8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861" name="Google Shape;5861;p82"/>
              <p:cNvGrpSpPr/>
              <p:nvPr/>
            </p:nvGrpSpPr>
            <p:grpSpPr>
              <a:xfrm>
                <a:off x="6738300" y="1684725"/>
                <a:ext cx="230066" cy="215971"/>
                <a:chOff x="6738300" y="1684725"/>
                <a:chExt cx="230066" cy="215971"/>
              </a:xfrm>
            </p:grpSpPr>
            <p:sp>
              <p:nvSpPr>
                <p:cNvPr id="5862" name="Google Shape;5862;p8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867" name="Shape 5867"/>
        <p:cNvGrpSpPr/>
        <p:nvPr/>
      </p:nvGrpSpPr>
      <p:grpSpPr>
        <a:xfrm>
          <a:off x="0" y="0"/>
          <a:ext cx="0" cy="0"/>
          <a:chOff x="0" y="0"/>
          <a:chExt cx="0" cy="0"/>
        </a:xfrm>
      </p:grpSpPr>
      <p:grpSp>
        <p:nvGrpSpPr>
          <p:cNvPr id="5868" name="Google Shape;5868;p83"/>
          <p:cNvGrpSpPr/>
          <p:nvPr/>
        </p:nvGrpSpPr>
        <p:grpSpPr>
          <a:xfrm>
            <a:off x="829359" y="2307635"/>
            <a:ext cx="339235" cy="298186"/>
            <a:chOff x="898875" y="244725"/>
            <a:chExt cx="481800" cy="423500"/>
          </a:xfrm>
        </p:grpSpPr>
        <p:sp>
          <p:nvSpPr>
            <p:cNvPr id="5869" name="Google Shape;5869;p83"/>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0" name="Google Shape;5870;p83"/>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1" name="Google Shape;5871;p83"/>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2" name="Google Shape;5872;p83"/>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3" name="Google Shape;5873;p83"/>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4" name="Google Shape;5874;p83"/>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5" name="Google Shape;5875;p83"/>
          <p:cNvGrpSpPr/>
          <p:nvPr/>
        </p:nvGrpSpPr>
        <p:grpSpPr>
          <a:xfrm>
            <a:off x="1267741" y="2287103"/>
            <a:ext cx="298169" cy="339253"/>
            <a:chOff x="1529350" y="258825"/>
            <a:chExt cx="423475" cy="481825"/>
          </a:xfrm>
        </p:grpSpPr>
        <p:sp>
          <p:nvSpPr>
            <p:cNvPr id="5876" name="Google Shape;5876;p83"/>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7" name="Google Shape;5877;p83"/>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8" name="Google Shape;5878;p83"/>
          <p:cNvGrpSpPr/>
          <p:nvPr/>
        </p:nvGrpSpPr>
        <p:grpSpPr>
          <a:xfrm>
            <a:off x="1660716" y="2367273"/>
            <a:ext cx="340890" cy="178912"/>
            <a:chOff x="2084325" y="363300"/>
            <a:chExt cx="484150" cy="254100"/>
          </a:xfrm>
        </p:grpSpPr>
        <p:sp>
          <p:nvSpPr>
            <p:cNvPr id="5879" name="Google Shape;5879;p83"/>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0" name="Google Shape;5880;p83"/>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1" name="Google Shape;5881;p83"/>
          <p:cNvGrpSpPr/>
          <p:nvPr/>
        </p:nvGrpSpPr>
        <p:grpSpPr>
          <a:xfrm>
            <a:off x="2110011" y="2287102"/>
            <a:ext cx="298169" cy="339253"/>
            <a:chOff x="2707500" y="249400"/>
            <a:chExt cx="423475" cy="481825"/>
          </a:xfrm>
        </p:grpSpPr>
        <p:sp>
          <p:nvSpPr>
            <p:cNvPr id="5882" name="Google Shape;5882;p8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3" name="Google Shape;5883;p8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4" name="Google Shape;5884;p83"/>
          <p:cNvGrpSpPr/>
          <p:nvPr/>
        </p:nvGrpSpPr>
        <p:grpSpPr>
          <a:xfrm>
            <a:off x="2523626" y="2287428"/>
            <a:ext cx="305386" cy="338602"/>
            <a:chOff x="3300325" y="249875"/>
            <a:chExt cx="433725" cy="480900"/>
          </a:xfrm>
        </p:grpSpPr>
        <p:sp>
          <p:nvSpPr>
            <p:cNvPr id="5885" name="Google Shape;5885;p83"/>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6" name="Google Shape;5886;p83"/>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83"/>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83"/>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9" name="Google Shape;5889;p83"/>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0" name="Google Shape;5890;p83"/>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1" name="Google Shape;5891;p83"/>
          <p:cNvGrpSpPr/>
          <p:nvPr/>
        </p:nvGrpSpPr>
        <p:grpSpPr>
          <a:xfrm>
            <a:off x="2912712" y="2287349"/>
            <a:ext cx="352349" cy="338760"/>
            <a:chOff x="3854700" y="249750"/>
            <a:chExt cx="500425" cy="481125"/>
          </a:xfrm>
        </p:grpSpPr>
        <p:sp>
          <p:nvSpPr>
            <p:cNvPr id="5892" name="Google Shape;5892;p83"/>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3" name="Google Shape;5893;p83"/>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4" name="Google Shape;5894;p83"/>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5" name="Google Shape;5895;p83"/>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83"/>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7" name="Google Shape;5897;p83"/>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8" name="Google Shape;5898;p83"/>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9" name="Google Shape;5899;p83"/>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0" name="Google Shape;5900;p83"/>
          <p:cNvGrpSpPr/>
          <p:nvPr/>
        </p:nvGrpSpPr>
        <p:grpSpPr>
          <a:xfrm>
            <a:off x="3330701" y="2287349"/>
            <a:ext cx="352349" cy="338760"/>
            <a:chOff x="4447550" y="249750"/>
            <a:chExt cx="500425" cy="481125"/>
          </a:xfrm>
        </p:grpSpPr>
        <p:sp>
          <p:nvSpPr>
            <p:cNvPr id="5901" name="Google Shape;5901;p83"/>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83"/>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3" name="Google Shape;5903;p83"/>
          <p:cNvGrpSpPr/>
          <p:nvPr/>
        </p:nvGrpSpPr>
        <p:grpSpPr>
          <a:xfrm>
            <a:off x="3759902" y="2287102"/>
            <a:ext cx="339253" cy="339253"/>
            <a:chOff x="5049725" y="249400"/>
            <a:chExt cx="481825" cy="481825"/>
          </a:xfrm>
        </p:grpSpPr>
        <p:sp>
          <p:nvSpPr>
            <p:cNvPr id="5904" name="Google Shape;5904;p83"/>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83"/>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6" name="Google Shape;5906;p83"/>
          <p:cNvGrpSpPr/>
          <p:nvPr/>
        </p:nvGrpSpPr>
        <p:grpSpPr>
          <a:xfrm>
            <a:off x="4173843" y="2287102"/>
            <a:ext cx="339253" cy="339253"/>
            <a:chOff x="5660400" y="238125"/>
            <a:chExt cx="481825" cy="481825"/>
          </a:xfrm>
        </p:grpSpPr>
        <p:sp>
          <p:nvSpPr>
            <p:cNvPr id="5907" name="Google Shape;5907;p83"/>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8" name="Google Shape;5908;p83"/>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9" name="Google Shape;5909;p83"/>
          <p:cNvGrpSpPr/>
          <p:nvPr/>
        </p:nvGrpSpPr>
        <p:grpSpPr>
          <a:xfrm>
            <a:off x="4590529" y="2287102"/>
            <a:ext cx="339253" cy="339253"/>
            <a:chOff x="6235400" y="249400"/>
            <a:chExt cx="481825" cy="481825"/>
          </a:xfrm>
        </p:grpSpPr>
        <p:sp>
          <p:nvSpPr>
            <p:cNvPr id="5910" name="Google Shape;5910;p83"/>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83"/>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2" name="Google Shape;5912;p83"/>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3" name="Google Shape;5913;p83"/>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4" name="Google Shape;5914;p83"/>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5" name="Google Shape;5915;p83"/>
          <p:cNvGrpSpPr/>
          <p:nvPr/>
        </p:nvGrpSpPr>
        <p:grpSpPr>
          <a:xfrm>
            <a:off x="828875" y="2731810"/>
            <a:ext cx="340204" cy="298116"/>
            <a:chOff x="899850" y="871450"/>
            <a:chExt cx="483175" cy="423400"/>
          </a:xfrm>
        </p:grpSpPr>
        <p:sp>
          <p:nvSpPr>
            <p:cNvPr id="5916" name="Google Shape;5916;p8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7" name="Google Shape;5917;p8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8" name="Google Shape;5918;p8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9" name="Google Shape;5919;p8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20" name="Google Shape;5920;p83"/>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21" name="Google Shape;5921;p83"/>
          <p:cNvGrpSpPr/>
          <p:nvPr/>
        </p:nvGrpSpPr>
        <p:grpSpPr>
          <a:xfrm>
            <a:off x="1660875" y="2711232"/>
            <a:ext cx="340573" cy="339271"/>
            <a:chOff x="2085450" y="842250"/>
            <a:chExt cx="483700" cy="481850"/>
          </a:xfrm>
        </p:grpSpPr>
        <p:sp>
          <p:nvSpPr>
            <p:cNvPr id="5922" name="Google Shape;5922;p8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3" name="Google Shape;5923;p8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8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5" name="Google Shape;5925;p83"/>
          <p:cNvGrpSpPr/>
          <p:nvPr/>
        </p:nvGrpSpPr>
        <p:grpSpPr>
          <a:xfrm>
            <a:off x="2089443" y="2711241"/>
            <a:ext cx="339306" cy="339253"/>
            <a:chOff x="2685825" y="840375"/>
            <a:chExt cx="481900" cy="481825"/>
          </a:xfrm>
        </p:grpSpPr>
        <p:sp>
          <p:nvSpPr>
            <p:cNvPr id="5926" name="Google Shape;5926;p83"/>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7" name="Google Shape;5927;p83"/>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8" name="Google Shape;5928;p83"/>
          <p:cNvGrpSpPr/>
          <p:nvPr/>
        </p:nvGrpSpPr>
        <p:grpSpPr>
          <a:xfrm>
            <a:off x="2501104" y="2710924"/>
            <a:ext cx="350431" cy="339887"/>
            <a:chOff x="3270675" y="841800"/>
            <a:chExt cx="497700" cy="482725"/>
          </a:xfrm>
        </p:grpSpPr>
        <p:sp>
          <p:nvSpPr>
            <p:cNvPr id="5929" name="Google Shape;5929;p83"/>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83"/>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83"/>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32" name="Google Shape;5932;p83"/>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33" name="Google Shape;5933;p83"/>
          <p:cNvGrpSpPr/>
          <p:nvPr/>
        </p:nvGrpSpPr>
        <p:grpSpPr>
          <a:xfrm>
            <a:off x="3337249" y="2731783"/>
            <a:ext cx="339253" cy="298169"/>
            <a:chOff x="4467200" y="877100"/>
            <a:chExt cx="481825" cy="423475"/>
          </a:xfrm>
        </p:grpSpPr>
        <p:sp>
          <p:nvSpPr>
            <p:cNvPr id="5934" name="Google Shape;5934;p83"/>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5" name="Google Shape;5935;p83"/>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6" name="Google Shape;5936;p83"/>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7" name="Google Shape;5937;p83"/>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8" name="Google Shape;5938;p83"/>
          <p:cNvGrpSpPr/>
          <p:nvPr/>
        </p:nvGrpSpPr>
        <p:grpSpPr>
          <a:xfrm>
            <a:off x="3752140" y="2711232"/>
            <a:ext cx="354778" cy="339271"/>
            <a:chOff x="5045500" y="842250"/>
            <a:chExt cx="503875" cy="481850"/>
          </a:xfrm>
        </p:grpSpPr>
        <p:sp>
          <p:nvSpPr>
            <p:cNvPr id="5939" name="Google Shape;5939;p83"/>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0" name="Google Shape;5940;p83"/>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1" name="Google Shape;5941;p83"/>
          <p:cNvGrpSpPr/>
          <p:nvPr/>
        </p:nvGrpSpPr>
        <p:grpSpPr>
          <a:xfrm>
            <a:off x="4174987" y="2737451"/>
            <a:ext cx="336965" cy="286833"/>
            <a:chOff x="5645200" y="879425"/>
            <a:chExt cx="478575" cy="407375"/>
          </a:xfrm>
        </p:grpSpPr>
        <p:sp>
          <p:nvSpPr>
            <p:cNvPr id="5942" name="Google Shape;5942;p83"/>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3" name="Google Shape;5943;p83"/>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4" name="Google Shape;5944;p83"/>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5" name="Google Shape;5945;p83"/>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6" name="Google Shape;5946;p83"/>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83"/>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8" name="Google Shape;5948;p83"/>
          <p:cNvGrpSpPr/>
          <p:nvPr/>
        </p:nvGrpSpPr>
        <p:grpSpPr>
          <a:xfrm>
            <a:off x="4611062" y="2711241"/>
            <a:ext cx="298186" cy="339253"/>
            <a:chOff x="6264525" y="842250"/>
            <a:chExt cx="423500" cy="481825"/>
          </a:xfrm>
        </p:grpSpPr>
        <p:sp>
          <p:nvSpPr>
            <p:cNvPr id="5949" name="Google Shape;5949;p83"/>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0" name="Google Shape;5950;p83"/>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1" name="Google Shape;5951;p83"/>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83"/>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3" name="Google Shape;5953;p83"/>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4" name="Google Shape;5954;p83"/>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5" name="Google Shape;5955;p83"/>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56" name="Google Shape;5956;p83"/>
          <p:cNvGrpSpPr/>
          <p:nvPr/>
        </p:nvGrpSpPr>
        <p:grpSpPr>
          <a:xfrm>
            <a:off x="829350" y="3125895"/>
            <a:ext cx="339253" cy="339253"/>
            <a:chOff x="900750" y="1436075"/>
            <a:chExt cx="481825" cy="481825"/>
          </a:xfrm>
        </p:grpSpPr>
        <p:sp>
          <p:nvSpPr>
            <p:cNvPr id="5957" name="Google Shape;5957;p83"/>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8" name="Google Shape;5958;p83"/>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9" name="Google Shape;5959;p83"/>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0" name="Google Shape;5960;p83"/>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1" name="Google Shape;5961;p83"/>
          <p:cNvGrpSpPr/>
          <p:nvPr/>
        </p:nvGrpSpPr>
        <p:grpSpPr>
          <a:xfrm>
            <a:off x="1247198" y="3186183"/>
            <a:ext cx="339253" cy="218676"/>
            <a:chOff x="1492675" y="1520750"/>
            <a:chExt cx="481825" cy="310575"/>
          </a:xfrm>
        </p:grpSpPr>
        <p:sp>
          <p:nvSpPr>
            <p:cNvPr id="5962" name="Google Shape;5962;p83"/>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83"/>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4" name="Google Shape;5964;p83"/>
          <p:cNvGrpSpPr/>
          <p:nvPr/>
        </p:nvGrpSpPr>
        <p:grpSpPr>
          <a:xfrm>
            <a:off x="1654995" y="3125877"/>
            <a:ext cx="352332" cy="339288"/>
            <a:chOff x="2071000" y="1435025"/>
            <a:chExt cx="500400" cy="481875"/>
          </a:xfrm>
        </p:grpSpPr>
        <p:sp>
          <p:nvSpPr>
            <p:cNvPr id="5965" name="Google Shape;5965;p83"/>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6" name="Google Shape;5966;p83"/>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7" name="Google Shape;5967;p83"/>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8" name="Google Shape;5968;p83"/>
          <p:cNvGrpSpPr/>
          <p:nvPr/>
        </p:nvGrpSpPr>
        <p:grpSpPr>
          <a:xfrm>
            <a:off x="2083159" y="3146709"/>
            <a:ext cx="351874" cy="297623"/>
            <a:chOff x="2678350" y="1464650"/>
            <a:chExt cx="499750" cy="422700"/>
          </a:xfrm>
        </p:grpSpPr>
        <p:sp>
          <p:nvSpPr>
            <p:cNvPr id="5969" name="Google Shape;5969;p83"/>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0" name="Google Shape;5970;p83"/>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1" name="Google Shape;5971;p83"/>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2" name="Google Shape;5972;p83"/>
          <p:cNvGrpSpPr/>
          <p:nvPr/>
        </p:nvGrpSpPr>
        <p:grpSpPr>
          <a:xfrm>
            <a:off x="2506692" y="3125895"/>
            <a:ext cx="339253" cy="339253"/>
            <a:chOff x="3271200" y="1435075"/>
            <a:chExt cx="481825" cy="481825"/>
          </a:xfrm>
        </p:grpSpPr>
        <p:sp>
          <p:nvSpPr>
            <p:cNvPr id="5973" name="Google Shape;5973;p83"/>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4" name="Google Shape;5974;p83"/>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5" name="Google Shape;5975;p83"/>
          <p:cNvGrpSpPr/>
          <p:nvPr/>
        </p:nvGrpSpPr>
        <p:grpSpPr>
          <a:xfrm>
            <a:off x="2917165" y="3125877"/>
            <a:ext cx="343442" cy="339288"/>
            <a:chOff x="3858100" y="1435075"/>
            <a:chExt cx="487775" cy="481875"/>
          </a:xfrm>
        </p:grpSpPr>
        <p:sp>
          <p:nvSpPr>
            <p:cNvPr id="5976" name="Google Shape;5976;p83"/>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7" name="Google Shape;5977;p83"/>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8" name="Google Shape;5978;p83"/>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9" name="Google Shape;5979;p83"/>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0" name="Google Shape;5980;p83"/>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1" name="Google Shape;5981;p83"/>
          <p:cNvGrpSpPr/>
          <p:nvPr/>
        </p:nvGrpSpPr>
        <p:grpSpPr>
          <a:xfrm>
            <a:off x="3337249" y="3125895"/>
            <a:ext cx="339253" cy="339253"/>
            <a:chOff x="4456875" y="1435075"/>
            <a:chExt cx="481825" cy="481825"/>
          </a:xfrm>
        </p:grpSpPr>
        <p:sp>
          <p:nvSpPr>
            <p:cNvPr id="5982" name="Google Shape;5982;p83"/>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3" name="Google Shape;5983;p83"/>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4" name="Google Shape;5984;p83"/>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5" name="Google Shape;5985;p83"/>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6" name="Google Shape;5986;p83"/>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7" name="Google Shape;5987;p83"/>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8" name="Google Shape;5988;p83"/>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9" name="Google Shape;5989;p83"/>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0" name="Google Shape;5990;p83"/>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1" name="Google Shape;5991;p83"/>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2" name="Google Shape;5992;p83"/>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3" name="Google Shape;5993;p83"/>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4" name="Google Shape;5994;p83"/>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5" name="Google Shape;5995;p83"/>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6" name="Google Shape;5996;p83"/>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7" name="Google Shape;5997;p83"/>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8" name="Google Shape;5998;p83"/>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83"/>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0" name="Google Shape;6000;p83"/>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1" name="Google Shape;6001;p83"/>
          <p:cNvGrpSpPr/>
          <p:nvPr/>
        </p:nvGrpSpPr>
        <p:grpSpPr>
          <a:xfrm>
            <a:off x="3758239" y="3125886"/>
            <a:ext cx="342580" cy="339271"/>
            <a:chOff x="5049725" y="1435050"/>
            <a:chExt cx="486550" cy="481850"/>
          </a:xfrm>
        </p:grpSpPr>
        <p:sp>
          <p:nvSpPr>
            <p:cNvPr id="6002" name="Google Shape;6002;p83"/>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83"/>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4" name="Google Shape;6004;p83"/>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5" name="Google Shape;6005;p83"/>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6" name="Google Shape;6006;p83"/>
          <p:cNvGrpSpPr/>
          <p:nvPr/>
        </p:nvGrpSpPr>
        <p:grpSpPr>
          <a:xfrm>
            <a:off x="4173790" y="3125895"/>
            <a:ext cx="339359" cy="339253"/>
            <a:chOff x="5642475" y="1435075"/>
            <a:chExt cx="481975" cy="481825"/>
          </a:xfrm>
        </p:grpSpPr>
        <p:sp>
          <p:nvSpPr>
            <p:cNvPr id="6007" name="Google Shape;6007;p83"/>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8" name="Google Shape;6008;p83"/>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9" name="Google Shape;6009;p83"/>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0" name="Google Shape;6010;p83"/>
          <p:cNvGrpSpPr/>
          <p:nvPr/>
        </p:nvGrpSpPr>
        <p:grpSpPr>
          <a:xfrm>
            <a:off x="4588276" y="3125886"/>
            <a:ext cx="343759" cy="339271"/>
            <a:chOff x="6232000" y="1435050"/>
            <a:chExt cx="488225" cy="481850"/>
          </a:xfrm>
        </p:grpSpPr>
        <p:sp>
          <p:nvSpPr>
            <p:cNvPr id="6011" name="Google Shape;6011;p83"/>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2" name="Google Shape;6012;p83"/>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3" name="Google Shape;6013;p83"/>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4" name="Google Shape;6014;p83"/>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5" name="Google Shape;6015;p83"/>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16" name="Google Shape;6016;p83"/>
          <p:cNvGrpSpPr/>
          <p:nvPr/>
        </p:nvGrpSpPr>
        <p:grpSpPr>
          <a:xfrm>
            <a:off x="849012" y="3539545"/>
            <a:ext cx="299929" cy="337792"/>
            <a:chOff x="924450" y="2028975"/>
            <a:chExt cx="425975" cy="479750"/>
          </a:xfrm>
        </p:grpSpPr>
        <p:sp>
          <p:nvSpPr>
            <p:cNvPr id="6017" name="Google Shape;6017;p83"/>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8" name="Google Shape;6018;p83"/>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19" name="Google Shape;6019;p83"/>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0" name="Google Shape;6020;p83"/>
          <p:cNvGrpSpPr/>
          <p:nvPr/>
        </p:nvGrpSpPr>
        <p:grpSpPr>
          <a:xfrm>
            <a:off x="1661509" y="3559347"/>
            <a:ext cx="339306" cy="298186"/>
            <a:chOff x="2085450" y="2057100"/>
            <a:chExt cx="481900" cy="423500"/>
          </a:xfrm>
        </p:grpSpPr>
        <p:sp>
          <p:nvSpPr>
            <p:cNvPr id="6021" name="Google Shape;6021;p83"/>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2" name="Google Shape;6022;p83"/>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3" name="Google Shape;6023;p83"/>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24" name="Google Shape;6024;p83"/>
          <p:cNvGrpSpPr/>
          <p:nvPr/>
        </p:nvGrpSpPr>
        <p:grpSpPr>
          <a:xfrm>
            <a:off x="2089442" y="3582592"/>
            <a:ext cx="339306" cy="251698"/>
            <a:chOff x="2678275" y="2090100"/>
            <a:chExt cx="481900" cy="357475"/>
          </a:xfrm>
        </p:grpSpPr>
        <p:sp>
          <p:nvSpPr>
            <p:cNvPr id="6025" name="Google Shape;6025;p83"/>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6" name="Google Shape;6026;p83"/>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7" name="Google Shape;6027;p83"/>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8" name="Google Shape;6028;p83"/>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29" name="Google Shape;6029;p83"/>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0" name="Google Shape;6030;p83"/>
          <p:cNvGrpSpPr/>
          <p:nvPr/>
        </p:nvGrpSpPr>
        <p:grpSpPr>
          <a:xfrm>
            <a:off x="2566646" y="3594790"/>
            <a:ext cx="219345" cy="227301"/>
            <a:chOff x="3357325" y="2093500"/>
            <a:chExt cx="311525" cy="322825"/>
          </a:xfrm>
        </p:grpSpPr>
        <p:sp>
          <p:nvSpPr>
            <p:cNvPr id="6031" name="Google Shape;6031;p83"/>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2" name="Google Shape;6032;p83"/>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3" name="Google Shape;6033;p83"/>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34" name="Google Shape;6034;p83"/>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35" name="Google Shape;6035;p83"/>
          <p:cNvGrpSpPr/>
          <p:nvPr/>
        </p:nvGrpSpPr>
        <p:grpSpPr>
          <a:xfrm>
            <a:off x="3360836" y="3538814"/>
            <a:ext cx="292078" cy="339253"/>
            <a:chOff x="4492800" y="2027925"/>
            <a:chExt cx="414825" cy="481825"/>
          </a:xfrm>
        </p:grpSpPr>
        <p:sp>
          <p:nvSpPr>
            <p:cNvPr id="6036" name="Google Shape;6036;p83"/>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37" name="Google Shape;6037;p83"/>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38" name="Google Shape;6038;p83"/>
          <p:cNvGrpSpPr/>
          <p:nvPr/>
        </p:nvGrpSpPr>
        <p:grpSpPr>
          <a:xfrm>
            <a:off x="3759928" y="3538805"/>
            <a:ext cx="339200" cy="339271"/>
            <a:chOff x="5049725" y="2027900"/>
            <a:chExt cx="481750" cy="481850"/>
          </a:xfrm>
        </p:grpSpPr>
        <p:sp>
          <p:nvSpPr>
            <p:cNvPr id="6039" name="Google Shape;6039;p83"/>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0" name="Google Shape;6040;p83"/>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1" name="Google Shape;6041;p83"/>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2" name="Google Shape;6042;p83"/>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3" name="Google Shape;6043;p83"/>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4" name="Google Shape;6044;p83"/>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5" name="Google Shape;6045;p83"/>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6" name="Google Shape;6046;p83"/>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47" name="Google Shape;6047;p83"/>
          <p:cNvGrpSpPr/>
          <p:nvPr/>
        </p:nvGrpSpPr>
        <p:grpSpPr>
          <a:xfrm>
            <a:off x="4233524" y="3538893"/>
            <a:ext cx="219890" cy="339095"/>
            <a:chOff x="5726350" y="2028150"/>
            <a:chExt cx="312300" cy="481600"/>
          </a:xfrm>
        </p:grpSpPr>
        <p:sp>
          <p:nvSpPr>
            <p:cNvPr id="6048" name="Google Shape;6048;p83"/>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49" name="Google Shape;6049;p83"/>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0" name="Google Shape;6050;p83"/>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1" name="Google Shape;6051;p83"/>
          <p:cNvGrpSpPr/>
          <p:nvPr/>
        </p:nvGrpSpPr>
        <p:grpSpPr>
          <a:xfrm>
            <a:off x="4593715" y="3542000"/>
            <a:ext cx="332881" cy="332881"/>
            <a:chOff x="6239925" y="2032450"/>
            <a:chExt cx="472775" cy="472775"/>
          </a:xfrm>
        </p:grpSpPr>
        <p:sp>
          <p:nvSpPr>
            <p:cNvPr id="6052" name="Google Shape;6052;p83"/>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3" name="Google Shape;6053;p83"/>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4" name="Google Shape;6054;p83"/>
          <p:cNvGrpSpPr/>
          <p:nvPr/>
        </p:nvGrpSpPr>
        <p:grpSpPr>
          <a:xfrm>
            <a:off x="5042807" y="2364092"/>
            <a:ext cx="334641" cy="185425"/>
            <a:chOff x="903075" y="2730000"/>
            <a:chExt cx="475275" cy="263350"/>
          </a:xfrm>
        </p:grpSpPr>
        <p:sp>
          <p:nvSpPr>
            <p:cNvPr id="6055" name="Google Shape;6055;p83"/>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6" name="Google Shape;6056;p83"/>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57" name="Google Shape;6057;p83"/>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58" name="Google Shape;6058;p83"/>
          <p:cNvGrpSpPr/>
          <p:nvPr/>
        </p:nvGrpSpPr>
        <p:grpSpPr>
          <a:xfrm>
            <a:off x="1247198" y="3538814"/>
            <a:ext cx="339253" cy="339253"/>
            <a:chOff x="1492675" y="2027925"/>
            <a:chExt cx="481825" cy="481825"/>
          </a:xfrm>
        </p:grpSpPr>
        <p:sp>
          <p:nvSpPr>
            <p:cNvPr id="6059" name="Google Shape;6059;p83"/>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0" name="Google Shape;6060;p83"/>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1" name="Google Shape;6061;p83"/>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2" name="Google Shape;6062;p83"/>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3" name="Google Shape;6063;p83"/>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64" name="Google Shape;6064;p83"/>
          <p:cNvGrpSpPr/>
          <p:nvPr/>
        </p:nvGrpSpPr>
        <p:grpSpPr>
          <a:xfrm>
            <a:off x="5473575" y="2287178"/>
            <a:ext cx="339253" cy="339253"/>
            <a:chOff x="1492675" y="2620775"/>
            <a:chExt cx="481825" cy="481825"/>
          </a:xfrm>
        </p:grpSpPr>
        <p:sp>
          <p:nvSpPr>
            <p:cNvPr id="6065" name="Google Shape;6065;p8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66" name="Google Shape;6066;p8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67" name="Google Shape;6067;p83"/>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068" name="Google Shape;6068;p83"/>
          <p:cNvGrpSpPr/>
          <p:nvPr/>
        </p:nvGrpSpPr>
        <p:grpSpPr>
          <a:xfrm>
            <a:off x="6297328" y="2303161"/>
            <a:ext cx="333585" cy="307287"/>
            <a:chOff x="2682350" y="2643425"/>
            <a:chExt cx="473775" cy="436425"/>
          </a:xfrm>
        </p:grpSpPr>
        <p:sp>
          <p:nvSpPr>
            <p:cNvPr id="6069" name="Google Shape;6069;p83"/>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0" name="Google Shape;6070;p83"/>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1" name="Google Shape;6071;p83"/>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2" name="Google Shape;6072;p83"/>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3" name="Google Shape;6073;p83"/>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4" name="Google Shape;6074;p83"/>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5" name="Google Shape;6075;p83"/>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76" name="Google Shape;6076;p83"/>
          <p:cNvGrpSpPr/>
          <p:nvPr/>
        </p:nvGrpSpPr>
        <p:grpSpPr>
          <a:xfrm>
            <a:off x="6762818" y="2287178"/>
            <a:ext cx="238531" cy="339253"/>
            <a:chOff x="3342725" y="2620775"/>
            <a:chExt cx="338775" cy="481825"/>
          </a:xfrm>
        </p:grpSpPr>
        <p:sp>
          <p:nvSpPr>
            <p:cNvPr id="6077" name="Google Shape;6077;p83"/>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8" name="Google Shape;6078;p83"/>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79" name="Google Shape;6079;p83"/>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0" name="Google Shape;6080;p83"/>
          <p:cNvGrpSpPr/>
          <p:nvPr/>
        </p:nvGrpSpPr>
        <p:grpSpPr>
          <a:xfrm>
            <a:off x="7156568" y="2287178"/>
            <a:ext cx="278296" cy="339253"/>
            <a:chOff x="3907325" y="2620775"/>
            <a:chExt cx="395250" cy="481825"/>
          </a:xfrm>
        </p:grpSpPr>
        <p:sp>
          <p:nvSpPr>
            <p:cNvPr id="6081" name="Google Shape;6081;p83"/>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2" name="Google Shape;6082;p83"/>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3" name="Google Shape;6083;p83"/>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4" name="Google Shape;6084;p83"/>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85" name="Google Shape;6085;p83"/>
          <p:cNvGrpSpPr/>
          <p:nvPr/>
        </p:nvGrpSpPr>
        <p:grpSpPr>
          <a:xfrm>
            <a:off x="7549755" y="2297783"/>
            <a:ext cx="339253" cy="318042"/>
            <a:chOff x="4456875" y="2635825"/>
            <a:chExt cx="481825" cy="451700"/>
          </a:xfrm>
        </p:grpSpPr>
        <p:sp>
          <p:nvSpPr>
            <p:cNvPr id="6086" name="Google Shape;6086;p83"/>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7" name="Google Shape;6087;p83"/>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8" name="Google Shape;6088;p83"/>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89" name="Google Shape;6089;p83"/>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0" name="Google Shape;6090;p83"/>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1" name="Google Shape;6091;p83"/>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2" name="Google Shape;6092;p83"/>
          <p:cNvGrpSpPr/>
          <p:nvPr/>
        </p:nvGrpSpPr>
        <p:grpSpPr>
          <a:xfrm>
            <a:off x="7974679" y="2297783"/>
            <a:ext cx="339253" cy="318042"/>
            <a:chOff x="5049725" y="2635825"/>
            <a:chExt cx="481825" cy="451700"/>
          </a:xfrm>
        </p:grpSpPr>
        <p:sp>
          <p:nvSpPr>
            <p:cNvPr id="6093" name="Google Shape;6093;p83"/>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4" name="Google Shape;6094;p83"/>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5" name="Google Shape;6095;p83"/>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96" name="Google Shape;6096;p83"/>
          <p:cNvGrpSpPr/>
          <p:nvPr/>
        </p:nvGrpSpPr>
        <p:grpSpPr>
          <a:xfrm>
            <a:off x="2375386" y="3952243"/>
            <a:ext cx="338566" cy="338373"/>
            <a:chOff x="5643000" y="2621375"/>
            <a:chExt cx="480850" cy="480575"/>
          </a:xfrm>
        </p:grpSpPr>
        <p:sp>
          <p:nvSpPr>
            <p:cNvPr id="6097" name="Google Shape;6097;p83"/>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8" name="Google Shape;6098;p83"/>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99" name="Google Shape;6099;p83"/>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0" name="Google Shape;6100;p83"/>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1" name="Google Shape;6101;p83"/>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2" name="Google Shape;6102;p83"/>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3" name="Google Shape;6103;p83"/>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04" name="Google Shape;6104;p83"/>
          <p:cNvGrpSpPr/>
          <p:nvPr/>
        </p:nvGrpSpPr>
        <p:grpSpPr>
          <a:xfrm>
            <a:off x="4192782" y="3951803"/>
            <a:ext cx="339359" cy="339253"/>
            <a:chOff x="6235250" y="2620775"/>
            <a:chExt cx="481975" cy="481825"/>
          </a:xfrm>
        </p:grpSpPr>
        <p:sp>
          <p:nvSpPr>
            <p:cNvPr id="6105" name="Google Shape;6105;p83"/>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6" name="Google Shape;6106;p83"/>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7" name="Google Shape;6107;p83"/>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8" name="Google Shape;6108;p83"/>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09" name="Google Shape;6109;p83"/>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10" name="Google Shape;6110;p83"/>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11" name="Google Shape;6111;p83"/>
          <p:cNvGrpSpPr/>
          <p:nvPr/>
        </p:nvGrpSpPr>
        <p:grpSpPr>
          <a:xfrm>
            <a:off x="5472652" y="2711317"/>
            <a:ext cx="341101" cy="339253"/>
            <a:chOff x="1535000" y="3223325"/>
            <a:chExt cx="484450" cy="481825"/>
          </a:xfrm>
        </p:grpSpPr>
        <p:sp>
          <p:nvSpPr>
            <p:cNvPr id="6112" name="Google Shape;6112;p83"/>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3" name="Google Shape;6113;p83"/>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4" name="Google Shape;6114;p83"/>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15" name="Google Shape;6115;p83"/>
          <p:cNvGrpSpPr/>
          <p:nvPr/>
        </p:nvGrpSpPr>
        <p:grpSpPr>
          <a:xfrm>
            <a:off x="5880219" y="2746618"/>
            <a:ext cx="339253" cy="268649"/>
            <a:chOff x="2085525" y="3263750"/>
            <a:chExt cx="481825" cy="381550"/>
          </a:xfrm>
        </p:grpSpPr>
        <p:sp>
          <p:nvSpPr>
            <p:cNvPr id="6116" name="Google Shape;6116;p83"/>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17" name="Google Shape;6117;p83"/>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18" name="Google Shape;6118;p83"/>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19" name="Google Shape;6119;p83"/>
          <p:cNvGrpSpPr/>
          <p:nvPr/>
        </p:nvGrpSpPr>
        <p:grpSpPr>
          <a:xfrm>
            <a:off x="6711982" y="2711308"/>
            <a:ext cx="340204" cy="339271"/>
            <a:chOff x="3270450" y="3213625"/>
            <a:chExt cx="483175" cy="481850"/>
          </a:xfrm>
        </p:grpSpPr>
        <p:sp>
          <p:nvSpPr>
            <p:cNvPr id="6120" name="Google Shape;6120;p83"/>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1" name="Google Shape;6121;p83"/>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22" name="Google Shape;6122;p83"/>
          <p:cNvGrpSpPr/>
          <p:nvPr/>
        </p:nvGrpSpPr>
        <p:grpSpPr>
          <a:xfrm>
            <a:off x="7211250" y="2711317"/>
            <a:ext cx="168931" cy="339253"/>
            <a:chOff x="3984950" y="3213600"/>
            <a:chExt cx="239925" cy="481825"/>
          </a:xfrm>
        </p:grpSpPr>
        <p:sp>
          <p:nvSpPr>
            <p:cNvPr id="6123" name="Google Shape;6123;p83"/>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4" name="Google Shape;6124;p83"/>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125" name="Google Shape;6125;p83"/>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6" name="Google Shape;6126;p83"/>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127" name="Google Shape;6127;p83"/>
          <p:cNvGrpSpPr/>
          <p:nvPr/>
        </p:nvGrpSpPr>
        <p:grpSpPr>
          <a:xfrm>
            <a:off x="1874281" y="3981487"/>
            <a:ext cx="355218" cy="279880"/>
            <a:chOff x="5629975" y="3255775"/>
            <a:chExt cx="504500" cy="397500"/>
          </a:xfrm>
        </p:grpSpPr>
        <p:sp>
          <p:nvSpPr>
            <p:cNvPr id="6128" name="Google Shape;6128;p83"/>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29" name="Google Shape;6129;p83"/>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0" name="Google Shape;6130;p83"/>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1" name="Google Shape;6131;p83"/>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2" name="Google Shape;6132;p83"/>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33" name="Google Shape;6133;p83"/>
          <p:cNvGrpSpPr/>
          <p:nvPr/>
        </p:nvGrpSpPr>
        <p:grpSpPr>
          <a:xfrm>
            <a:off x="3755839" y="3981593"/>
            <a:ext cx="340256" cy="279669"/>
            <a:chOff x="6234950" y="3255925"/>
            <a:chExt cx="483250" cy="397200"/>
          </a:xfrm>
        </p:grpSpPr>
        <p:sp>
          <p:nvSpPr>
            <p:cNvPr id="6134" name="Google Shape;6134;p83"/>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5" name="Google Shape;6135;p83"/>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6" name="Google Shape;6136;p83"/>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7" name="Google Shape;6137;p83"/>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8" name="Google Shape;6138;p83"/>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39" name="Google Shape;6139;p83"/>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0" name="Google Shape;6140;p83"/>
          <p:cNvGrpSpPr/>
          <p:nvPr/>
        </p:nvGrpSpPr>
        <p:grpSpPr>
          <a:xfrm>
            <a:off x="5051107" y="3125970"/>
            <a:ext cx="318042" cy="339253"/>
            <a:chOff x="914900" y="3806450"/>
            <a:chExt cx="451700" cy="481825"/>
          </a:xfrm>
        </p:grpSpPr>
        <p:sp>
          <p:nvSpPr>
            <p:cNvPr id="6141" name="Google Shape;6141;p83"/>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2" name="Google Shape;6142;p83"/>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3" name="Google Shape;6143;p83"/>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4" name="Google Shape;6144;p83"/>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5" name="Google Shape;6145;p83"/>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46" name="Google Shape;6146;p83"/>
          <p:cNvGrpSpPr/>
          <p:nvPr/>
        </p:nvGrpSpPr>
        <p:grpSpPr>
          <a:xfrm>
            <a:off x="5470028" y="3125785"/>
            <a:ext cx="346347" cy="339623"/>
            <a:chOff x="1490050" y="3805975"/>
            <a:chExt cx="491900" cy="482350"/>
          </a:xfrm>
        </p:grpSpPr>
        <p:sp>
          <p:nvSpPr>
            <p:cNvPr id="6147" name="Google Shape;6147;p8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8" name="Google Shape;6148;p8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49" name="Google Shape;6149;p8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0" name="Google Shape;6150;p8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1" name="Google Shape;6151;p83"/>
          <p:cNvGrpSpPr/>
          <p:nvPr/>
        </p:nvGrpSpPr>
        <p:grpSpPr>
          <a:xfrm>
            <a:off x="5893896" y="3125970"/>
            <a:ext cx="311899" cy="339253"/>
            <a:chOff x="2104275" y="3806450"/>
            <a:chExt cx="442975" cy="481825"/>
          </a:xfrm>
        </p:grpSpPr>
        <p:sp>
          <p:nvSpPr>
            <p:cNvPr id="6152" name="Google Shape;6152;p83"/>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3" name="Google Shape;6153;p83"/>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4" name="Google Shape;6154;p83"/>
          <p:cNvGrpSpPr/>
          <p:nvPr/>
        </p:nvGrpSpPr>
        <p:grpSpPr>
          <a:xfrm>
            <a:off x="6317413" y="3125970"/>
            <a:ext cx="293416" cy="339253"/>
            <a:chOff x="2710875" y="3806450"/>
            <a:chExt cx="416725" cy="481825"/>
          </a:xfrm>
        </p:grpSpPr>
        <p:sp>
          <p:nvSpPr>
            <p:cNvPr id="6155" name="Google Shape;6155;p83"/>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6" name="Google Shape;6156;p83"/>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57" name="Google Shape;6157;p83"/>
          <p:cNvGrpSpPr/>
          <p:nvPr/>
        </p:nvGrpSpPr>
        <p:grpSpPr>
          <a:xfrm>
            <a:off x="6712457" y="3166412"/>
            <a:ext cx="339253" cy="258369"/>
            <a:chOff x="3271200" y="3863875"/>
            <a:chExt cx="481825" cy="366950"/>
          </a:xfrm>
        </p:grpSpPr>
        <p:sp>
          <p:nvSpPr>
            <p:cNvPr id="6158" name="Google Shape;6158;p8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59" name="Google Shape;6159;p8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0" name="Google Shape;6160;p83"/>
          <p:cNvGrpSpPr/>
          <p:nvPr/>
        </p:nvGrpSpPr>
        <p:grpSpPr>
          <a:xfrm>
            <a:off x="7147952" y="3126199"/>
            <a:ext cx="295528" cy="338795"/>
            <a:chOff x="3895050" y="3806775"/>
            <a:chExt cx="419725" cy="481175"/>
          </a:xfrm>
        </p:grpSpPr>
        <p:sp>
          <p:nvSpPr>
            <p:cNvPr id="6161" name="Google Shape;6161;p83"/>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2" name="Google Shape;6162;p83"/>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63" name="Google Shape;6163;p83"/>
          <p:cNvGrpSpPr/>
          <p:nvPr/>
        </p:nvGrpSpPr>
        <p:grpSpPr>
          <a:xfrm>
            <a:off x="7551234" y="3125979"/>
            <a:ext cx="336296" cy="339235"/>
            <a:chOff x="4464775" y="3806475"/>
            <a:chExt cx="477625" cy="481800"/>
          </a:xfrm>
        </p:grpSpPr>
        <p:sp>
          <p:nvSpPr>
            <p:cNvPr id="6164" name="Google Shape;6164;p83"/>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5" name="Google Shape;6165;p83"/>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6" name="Google Shape;6166;p83"/>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7" name="Google Shape;6167;p83"/>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8" name="Google Shape;6168;p83"/>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9" name="Google Shape;6169;p83"/>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0" name="Google Shape;6170;p83"/>
          <p:cNvGrpSpPr/>
          <p:nvPr/>
        </p:nvGrpSpPr>
        <p:grpSpPr>
          <a:xfrm>
            <a:off x="7974679" y="3125970"/>
            <a:ext cx="339253" cy="339253"/>
            <a:chOff x="5049725" y="3806450"/>
            <a:chExt cx="481825" cy="481825"/>
          </a:xfrm>
        </p:grpSpPr>
        <p:sp>
          <p:nvSpPr>
            <p:cNvPr id="6171" name="Google Shape;6171;p83"/>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2" name="Google Shape;6172;p83"/>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3" name="Google Shape;6173;p83"/>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4" name="Google Shape;6174;p83"/>
          <p:cNvGrpSpPr/>
          <p:nvPr/>
        </p:nvGrpSpPr>
        <p:grpSpPr>
          <a:xfrm>
            <a:off x="1461983" y="3951798"/>
            <a:ext cx="339253" cy="339253"/>
            <a:chOff x="5651375" y="3806450"/>
            <a:chExt cx="481825" cy="481825"/>
          </a:xfrm>
        </p:grpSpPr>
        <p:sp>
          <p:nvSpPr>
            <p:cNvPr id="6175" name="Google Shape;6175;p8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6" name="Google Shape;6176;p8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7" name="Google Shape;6177;p8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8" name="Google Shape;6178;p8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9" name="Google Shape;6179;p83"/>
          <p:cNvGrpSpPr/>
          <p:nvPr/>
        </p:nvGrpSpPr>
        <p:grpSpPr>
          <a:xfrm>
            <a:off x="3360663" y="3953787"/>
            <a:ext cx="298503" cy="335275"/>
            <a:chOff x="6264300" y="3809300"/>
            <a:chExt cx="423950" cy="476175"/>
          </a:xfrm>
        </p:grpSpPr>
        <p:sp>
          <p:nvSpPr>
            <p:cNvPr id="6180" name="Google Shape;6180;p83"/>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83"/>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2" name="Google Shape;6182;p83"/>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3" name="Google Shape;6183;p83"/>
          <p:cNvGrpSpPr/>
          <p:nvPr/>
        </p:nvGrpSpPr>
        <p:grpSpPr>
          <a:xfrm>
            <a:off x="5039841" y="3538881"/>
            <a:ext cx="340573" cy="339271"/>
            <a:chOff x="898875" y="4399275"/>
            <a:chExt cx="483700" cy="481850"/>
          </a:xfrm>
        </p:grpSpPr>
        <p:sp>
          <p:nvSpPr>
            <p:cNvPr id="6184" name="Google Shape;6184;p83"/>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5" name="Google Shape;6185;p83"/>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6" name="Google Shape;6186;p83"/>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7" name="Google Shape;6187;p83"/>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8" name="Google Shape;6188;p83"/>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9" name="Google Shape;6189;p83"/>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0" name="Google Shape;6190;p83"/>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1" name="Google Shape;6191;p83"/>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2" name="Google Shape;6192;p83"/>
          <p:cNvGrpSpPr/>
          <p:nvPr/>
        </p:nvGrpSpPr>
        <p:grpSpPr>
          <a:xfrm>
            <a:off x="5473575" y="3554133"/>
            <a:ext cx="339253" cy="308765"/>
            <a:chOff x="1492675" y="4420975"/>
            <a:chExt cx="481825" cy="438525"/>
          </a:xfrm>
        </p:grpSpPr>
        <p:sp>
          <p:nvSpPr>
            <p:cNvPr id="6193" name="Google Shape;6193;p8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4" name="Google Shape;6194;p8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5" name="Google Shape;6195;p8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6" name="Google Shape;6196;p8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7" name="Google Shape;6197;p8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8" name="Google Shape;6198;p83"/>
          <p:cNvGrpSpPr/>
          <p:nvPr/>
        </p:nvGrpSpPr>
        <p:grpSpPr>
          <a:xfrm>
            <a:off x="5878556" y="3539558"/>
            <a:ext cx="342580" cy="337915"/>
            <a:chOff x="2084100" y="4400250"/>
            <a:chExt cx="486550" cy="479925"/>
          </a:xfrm>
        </p:grpSpPr>
        <p:sp>
          <p:nvSpPr>
            <p:cNvPr id="6199" name="Google Shape;6199;p83"/>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0" name="Google Shape;6200;p83"/>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1" name="Google Shape;6201;p83"/>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2" name="Google Shape;6202;p83"/>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3" name="Google Shape;6203;p83"/>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4" name="Google Shape;6204;p83"/>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5" name="Google Shape;6205;p83"/>
          <p:cNvGrpSpPr/>
          <p:nvPr/>
        </p:nvGrpSpPr>
        <p:grpSpPr>
          <a:xfrm>
            <a:off x="6315036" y="3538907"/>
            <a:ext cx="298169" cy="339218"/>
            <a:chOff x="2707950" y="4399325"/>
            <a:chExt cx="423475" cy="481775"/>
          </a:xfrm>
        </p:grpSpPr>
        <p:sp>
          <p:nvSpPr>
            <p:cNvPr id="6206" name="Google Shape;6206;p83"/>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7" name="Google Shape;6207;p83"/>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8" name="Google Shape;6208;p83"/>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9" name="Google Shape;6209;p83"/>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0" name="Google Shape;6210;p83"/>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83"/>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2" name="Google Shape;6212;p83"/>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3" name="Google Shape;6213;p83"/>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4" name="Google Shape;6214;p83"/>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5" name="Google Shape;6215;p83"/>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6" name="Google Shape;6216;p83"/>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7" name="Google Shape;6217;p83"/>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8" name="Google Shape;6218;p83"/>
          <p:cNvGrpSpPr/>
          <p:nvPr/>
        </p:nvGrpSpPr>
        <p:grpSpPr>
          <a:xfrm>
            <a:off x="6744555" y="3538881"/>
            <a:ext cx="275057" cy="339271"/>
            <a:chOff x="3330525" y="4399275"/>
            <a:chExt cx="390650" cy="481850"/>
          </a:xfrm>
        </p:grpSpPr>
        <p:sp>
          <p:nvSpPr>
            <p:cNvPr id="6219" name="Google Shape;6219;p83"/>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0" name="Google Shape;6220;p83"/>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83"/>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2" name="Google Shape;6222;p83"/>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3" name="Google Shape;6223;p83"/>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4" name="Google Shape;6224;p83"/>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5" name="Google Shape;6225;p83"/>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6" name="Google Shape;6226;p83"/>
          <p:cNvGrpSpPr/>
          <p:nvPr/>
        </p:nvGrpSpPr>
        <p:grpSpPr>
          <a:xfrm>
            <a:off x="7169084" y="3538890"/>
            <a:ext cx="253265" cy="339253"/>
            <a:chOff x="3938800" y="4399275"/>
            <a:chExt cx="359700" cy="481825"/>
          </a:xfrm>
        </p:grpSpPr>
        <p:sp>
          <p:nvSpPr>
            <p:cNvPr id="6227" name="Google Shape;6227;p83"/>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8" name="Google Shape;6228;p83"/>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83"/>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0" name="Google Shape;6230;p83"/>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1" name="Google Shape;6231;p83"/>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2" name="Google Shape;6232;p83"/>
          <p:cNvGrpSpPr/>
          <p:nvPr/>
        </p:nvGrpSpPr>
        <p:grpSpPr>
          <a:xfrm>
            <a:off x="7639862" y="3538890"/>
            <a:ext cx="159039" cy="339253"/>
            <a:chOff x="4584850" y="4399275"/>
            <a:chExt cx="225875" cy="481825"/>
          </a:xfrm>
        </p:grpSpPr>
        <p:sp>
          <p:nvSpPr>
            <p:cNvPr id="6233" name="Google Shape;6233;p83"/>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83"/>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35" name="Google Shape;6235;p83"/>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36" name="Google Shape;6236;p83"/>
          <p:cNvGrpSpPr/>
          <p:nvPr/>
        </p:nvGrpSpPr>
        <p:grpSpPr>
          <a:xfrm>
            <a:off x="1049680" y="3951795"/>
            <a:ext cx="339253" cy="339253"/>
            <a:chOff x="5642550" y="4399275"/>
            <a:chExt cx="481825" cy="481825"/>
          </a:xfrm>
        </p:grpSpPr>
        <p:sp>
          <p:nvSpPr>
            <p:cNvPr id="6237" name="Google Shape;6237;p83"/>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8" name="Google Shape;6238;p83"/>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9" name="Google Shape;6239;p83"/>
          <p:cNvGrpSpPr/>
          <p:nvPr/>
        </p:nvGrpSpPr>
        <p:grpSpPr>
          <a:xfrm>
            <a:off x="2859815" y="3963703"/>
            <a:ext cx="363316" cy="315437"/>
            <a:chOff x="6218300" y="4416175"/>
            <a:chExt cx="516000" cy="448000"/>
          </a:xfrm>
        </p:grpSpPr>
        <p:sp>
          <p:nvSpPr>
            <p:cNvPr id="6240" name="Google Shape;6240;p83"/>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1" name="Google Shape;6241;p83"/>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2" name="Google Shape;6242;p83"/>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3" name="Google Shape;6243;p83"/>
          <p:cNvGrpSpPr/>
          <p:nvPr/>
        </p:nvGrpSpPr>
        <p:grpSpPr>
          <a:xfrm>
            <a:off x="5918879" y="3951792"/>
            <a:ext cx="339253" cy="339253"/>
            <a:chOff x="899850" y="4992125"/>
            <a:chExt cx="481825" cy="481825"/>
          </a:xfrm>
        </p:grpSpPr>
        <p:sp>
          <p:nvSpPr>
            <p:cNvPr id="6244" name="Google Shape;6244;p83"/>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5" name="Google Shape;6245;p83"/>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6" name="Google Shape;6246;p83"/>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7" name="Google Shape;6247;p83"/>
          <p:cNvGrpSpPr/>
          <p:nvPr/>
        </p:nvGrpSpPr>
        <p:grpSpPr>
          <a:xfrm>
            <a:off x="5461708" y="3951792"/>
            <a:ext cx="339253" cy="339253"/>
            <a:chOff x="1492675" y="4992125"/>
            <a:chExt cx="481825" cy="481825"/>
          </a:xfrm>
        </p:grpSpPr>
        <p:sp>
          <p:nvSpPr>
            <p:cNvPr id="6248" name="Google Shape;6248;p8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9" name="Google Shape;6249;p8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0" name="Google Shape;6250;p83"/>
          <p:cNvGrpSpPr/>
          <p:nvPr/>
        </p:nvGrpSpPr>
        <p:grpSpPr>
          <a:xfrm>
            <a:off x="5004462" y="3951792"/>
            <a:ext cx="339253" cy="339253"/>
            <a:chOff x="2085525" y="4992125"/>
            <a:chExt cx="481825" cy="481825"/>
          </a:xfrm>
        </p:grpSpPr>
        <p:sp>
          <p:nvSpPr>
            <p:cNvPr id="6251" name="Google Shape;6251;p8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2" name="Google Shape;6252;p8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3" name="Google Shape;6253;p83"/>
          <p:cNvGrpSpPr/>
          <p:nvPr/>
        </p:nvGrpSpPr>
        <p:grpSpPr>
          <a:xfrm>
            <a:off x="6833221" y="3951792"/>
            <a:ext cx="339253" cy="339253"/>
            <a:chOff x="2678350" y="4992125"/>
            <a:chExt cx="481825" cy="481825"/>
          </a:xfrm>
        </p:grpSpPr>
        <p:sp>
          <p:nvSpPr>
            <p:cNvPr id="6254" name="Google Shape;6254;p83"/>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5" name="Google Shape;6255;p83"/>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6" name="Google Shape;6256;p83"/>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7" name="Google Shape;6257;p83"/>
          <p:cNvGrpSpPr/>
          <p:nvPr/>
        </p:nvGrpSpPr>
        <p:grpSpPr>
          <a:xfrm>
            <a:off x="4628816" y="3951792"/>
            <a:ext cx="339253" cy="339253"/>
            <a:chOff x="3271200" y="4992125"/>
            <a:chExt cx="481825" cy="481825"/>
          </a:xfrm>
        </p:grpSpPr>
        <p:sp>
          <p:nvSpPr>
            <p:cNvPr id="6258" name="Google Shape;6258;p83"/>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9" name="Google Shape;6259;p83"/>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0" name="Google Shape;6260;p83"/>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1" name="Google Shape;6261;p83"/>
          <p:cNvGrpSpPr/>
          <p:nvPr/>
        </p:nvGrpSpPr>
        <p:grpSpPr>
          <a:xfrm>
            <a:off x="7290263" y="3952822"/>
            <a:ext cx="339411" cy="337193"/>
            <a:chOff x="3863900" y="4993625"/>
            <a:chExt cx="482050" cy="478900"/>
          </a:xfrm>
        </p:grpSpPr>
        <p:sp>
          <p:nvSpPr>
            <p:cNvPr id="6262" name="Google Shape;6262;p83"/>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3" name="Google Shape;6263;p83"/>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4" name="Google Shape;6264;p83"/>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5" name="Google Shape;6265;p83"/>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6" name="Google Shape;6266;p83"/>
          <p:cNvGrpSpPr/>
          <p:nvPr/>
        </p:nvGrpSpPr>
        <p:grpSpPr>
          <a:xfrm>
            <a:off x="7747437" y="3952822"/>
            <a:ext cx="339411" cy="337193"/>
            <a:chOff x="4456725" y="4993625"/>
            <a:chExt cx="482050" cy="478900"/>
          </a:xfrm>
        </p:grpSpPr>
        <p:sp>
          <p:nvSpPr>
            <p:cNvPr id="6267" name="Google Shape;6267;p83"/>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8" name="Google Shape;6268;p83"/>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9" name="Google Shape;6269;p83"/>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0" name="Google Shape;6270;p83"/>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1" name="Google Shape;6271;p83"/>
          <p:cNvGrpSpPr/>
          <p:nvPr/>
        </p:nvGrpSpPr>
        <p:grpSpPr>
          <a:xfrm>
            <a:off x="6376030" y="3952813"/>
            <a:ext cx="339411" cy="337211"/>
            <a:chOff x="5049575" y="4993600"/>
            <a:chExt cx="482050" cy="478925"/>
          </a:xfrm>
        </p:grpSpPr>
        <p:sp>
          <p:nvSpPr>
            <p:cNvPr id="6272" name="Google Shape;6272;p83"/>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3" name="Google Shape;6273;p83"/>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4" name="Google Shape;6274;p83"/>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5" name="Google Shape;6275;p83"/>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76" name="Google Shape;6276;p83"/>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6277" name="Google Shape;6277;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9" name="Shape 749"/>
        <p:cNvGrpSpPr/>
        <p:nvPr/>
      </p:nvGrpSpPr>
      <p:grpSpPr>
        <a:xfrm>
          <a:off x="0" y="0"/>
          <a:ext cx="0" cy="0"/>
          <a:chOff x="0" y="0"/>
          <a:chExt cx="0" cy="0"/>
        </a:xfrm>
      </p:grpSpPr>
      <p:grpSp>
        <p:nvGrpSpPr>
          <p:cNvPr id="750" name="Google Shape;750;p39"/>
          <p:cNvGrpSpPr/>
          <p:nvPr/>
        </p:nvGrpSpPr>
        <p:grpSpPr>
          <a:xfrm>
            <a:off x="2413545" y="1340538"/>
            <a:ext cx="1090120" cy="571019"/>
            <a:chOff x="9538813" y="-58837"/>
            <a:chExt cx="1331200" cy="697300"/>
          </a:xfrm>
        </p:grpSpPr>
        <p:sp>
          <p:nvSpPr>
            <p:cNvPr id="751" name="Google Shape;751;p39"/>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9"/>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 name="Google Shape;753;p39"/>
          <p:cNvSpPr/>
          <p:nvPr/>
        </p:nvSpPr>
        <p:spPr>
          <a:xfrm>
            <a:off x="4088400" y="946851"/>
            <a:ext cx="1358400" cy="1358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9"/>
          <p:cNvSpPr txBox="1"/>
          <p:nvPr>
            <p:ph idx="2" type="title"/>
          </p:nvPr>
        </p:nvSpPr>
        <p:spPr>
          <a:xfrm>
            <a:off x="4088400" y="1317200"/>
            <a:ext cx="1358400" cy="61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55" name="Google Shape;755;p39"/>
          <p:cNvSpPr txBox="1"/>
          <p:nvPr>
            <p:ph idx="1" type="subTitle"/>
          </p:nvPr>
        </p:nvSpPr>
        <p:spPr>
          <a:xfrm>
            <a:off x="3892800" y="3053350"/>
            <a:ext cx="37137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756" name="Google Shape;756;p39"/>
          <p:cNvSpPr txBox="1"/>
          <p:nvPr>
            <p:ph type="title"/>
          </p:nvPr>
        </p:nvSpPr>
        <p:spPr>
          <a:xfrm>
            <a:off x="3892800" y="2493300"/>
            <a:ext cx="3713700" cy="372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pic>
        <p:nvPicPr>
          <p:cNvPr id="757" name="Google Shape;757;p39"/>
          <p:cNvPicPr preferRelativeResize="0"/>
          <p:nvPr/>
        </p:nvPicPr>
        <p:blipFill>
          <a:blip r:embed="rId3">
            <a:alphaModFix/>
          </a:blip>
          <a:stretch>
            <a:fillRect/>
          </a:stretch>
        </p:blipFill>
        <p:spPr>
          <a:xfrm>
            <a:off x="715090" y="1208175"/>
            <a:ext cx="2689320" cy="2727148"/>
          </a:xfrm>
          <a:prstGeom prst="rect">
            <a:avLst/>
          </a:prstGeom>
          <a:noFill/>
          <a:ln>
            <a:noFill/>
          </a:ln>
        </p:spPr>
      </p:pic>
      <p:grpSp>
        <p:nvGrpSpPr>
          <p:cNvPr id="758" name="Google Shape;758;p39"/>
          <p:cNvGrpSpPr/>
          <p:nvPr/>
        </p:nvGrpSpPr>
        <p:grpSpPr>
          <a:xfrm>
            <a:off x="3892822" y="2412600"/>
            <a:ext cx="4123181" cy="533400"/>
            <a:chOff x="720025" y="464675"/>
            <a:chExt cx="7704000" cy="533400"/>
          </a:xfrm>
        </p:grpSpPr>
        <p:cxnSp>
          <p:nvCxnSpPr>
            <p:cNvPr id="759" name="Google Shape;759;p39"/>
            <p:cNvCxnSpPr/>
            <p:nvPr/>
          </p:nvCxnSpPr>
          <p:spPr>
            <a:xfrm>
              <a:off x="720025" y="4646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760" name="Google Shape;760;p39"/>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grpSp>
        <p:nvGrpSpPr>
          <p:cNvPr id="761" name="Google Shape;761;p39"/>
          <p:cNvGrpSpPr/>
          <p:nvPr/>
        </p:nvGrpSpPr>
        <p:grpSpPr>
          <a:xfrm>
            <a:off x="6294061" y="1323939"/>
            <a:ext cx="1032439" cy="571071"/>
            <a:chOff x="10591538" y="-2334087"/>
            <a:chExt cx="1960575" cy="1084450"/>
          </a:xfrm>
        </p:grpSpPr>
        <p:sp>
          <p:nvSpPr>
            <p:cNvPr id="762" name="Google Shape;762;p39"/>
            <p:cNvSpPr/>
            <p:nvPr/>
          </p:nvSpPr>
          <p:spPr>
            <a:xfrm>
              <a:off x="10747738" y="-2334087"/>
              <a:ext cx="1804375" cy="1084450"/>
            </a:xfrm>
            <a:custGeom>
              <a:rect b="b" l="l" r="r" t="t"/>
              <a:pathLst>
                <a:path extrusionOk="0" h="43378" w="72175">
                  <a:moveTo>
                    <a:pt x="33597" y="0"/>
                  </a:moveTo>
                  <a:lnTo>
                    <a:pt x="33597" y="1087"/>
                  </a:lnTo>
                  <a:cubicBezTo>
                    <a:pt x="26624" y="3441"/>
                    <a:pt x="21372" y="9690"/>
                    <a:pt x="20104" y="17387"/>
                  </a:cubicBezTo>
                  <a:cubicBezTo>
                    <a:pt x="18203" y="16210"/>
                    <a:pt x="15848" y="15485"/>
                    <a:pt x="13403" y="15485"/>
                  </a:cubicBezTo>
                  <a:cubicBezTo>
                    <a:pt x="6068" y="15485"/>
                    <a:pt x="1" y="21734"/>
                    <a:pt x="1" y="29431"/>
                  </a:cubicBezTo>
                  <a:cubicBezTo>
                    <a:pt x="1" y="37129"/>
                    <a:pt x="6068" y="43377"/>
                    <a:pt x="13403" y="43377"/>
                  </a:cubicBezTo>
                  <a:lnTo>
                    <a:pt x="59859" y="43377"/>
                  </a:lnTo>
                  <a:cubicBezTo>
                    <a:pt x="66741" y="43377"/>
                    <a:pt x="72175" y="37581"/>
                    <a:pt x="72175" y="30518"/>
                  </a:cubicBezTo>
                  <a:cubicBezTo>
                    <a:pt x="72175" y="23545"/>
                    <a:pt x="66651" y="17749"/>
                    <a:pt x="59859" y="17749"/>
                  </a:cubicBezTo>
                  <a:cubicBezTo>
                    <a:pt x="58410" y="7697"/>
                    <a:pt x="50079" y="0"/>
                    <a:pt x="399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9"/>
            <p:cNvSpPr/>
            <p:nvPr/>
          </p:nvSpPr>
          <p:spPr>
            <a:xfrm>
              <a:off x="10591538" y="-2334087"/>
              <a:ext cx="1804375" cy="1084450"/>
            </a:xfrm>
            <a:custGeom>
              <a:rect b="b" l="l" r="r" t="t"/>
              <a:pathLst>
                <a:path extrusionOk="0" h="43378" w="72175">
                  <a:moveTo>
                    <a:pt x="39936" y="0"/>
                  </a:moveTo>
                  <a:cubicBezTo>
                    <a:pt x="29884" y="0"/>
                    <a:pt x="21734" y="7516"/>
                    <a:pt x="20104" y="17387"/>
                  </a:cubicBezTo>
                  <a:cubicBezTo>
                    <a:pt x="18112" y="16210"/>
                    <a:pt x="15848" y="15485"/>
                    <a:pt x="13403" y="15485"/>
                  </a:cubicBezTo>
                  <a:cubicBezTo>
                    <a:pt x="6068" y="15485"/>
                    <a:pt x="0" y="21734"/>
                    <a:pt x="0" y="29431"/>
                  </a:cubicBezTo>
                  <a:cubicBezTo>
                    <a:pt x="0" y="37129"/>
                    <a:pt x="6068" y="43377"/>
                    <a:pt x="13403" y="43377"/>
                  </a:cubicBezTo>
                  <a:lnTo>
                    <a:pt x="59859" y="43377"/>
                  </a:lnTo>
                  <a:cubicBezTo>
                    <a:pt x="66741" y="43377"/>
                    <a:pt x="72174" y="37581"/>
                    <a:pt x="72174" y="30518"/>
                  </a:cubicBezTo>
                  <a:cubicBezTo>
                    <a:pt x="72174" y="23545"/>
                    <a:pt x="66650" y="17749"/>
                    <a:pt x="59859" y="17749"/>
                  </a:cubicBezTo>
                  <a:cubicBezTo>
                    <a:pt x="58410" y="7697"/>
                    <a:pt x="50078" y="0"/>
                    <a:pt x="399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39"/>
          <p:cNvGrpSpPr/>
          <p:nvPr/>
        </p:nvGrpSpPr>
        <p:grpSpPr>
          <a:xfrm>
            <a:off x="232588" y="3420375"/>
            <a:ext cx="1894925" cy="989375"/>
            <a:chOff x="10693413" y="1879088"/>
            <a:chExt cx="1894925" cy="989375"/>
          </a:xfrm>
        </p:grpSpPr>
        <p:sp>
          <p:nvSpPr>
            <p:cNvPr id="765" name="Google Shape;765;p39"/>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9"/>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81" name="Shape 6281"/>
        <p:cNvGrpSpPr/>
        <p:nvPr/>
      </p:nvGrpSpPr>
      <p:grpSpPr>
        <a:xfrm>
          <a:off x="0" y="0"/>
          <a:ext cx="0" cy="0"/>
          <a:chOff x="0" y="0"/>
          <a:chExt cx="0" cy="0"/>
        </a:xfrm>
      </p:grpSpPr>
      <p:grpSp>
        <p:nvGrpSpPr>
          <p:cNvPr id="6282" name="Google Shape;6282;p84"/>
          <p:cNvGrpSpPr/>
          <p:nvPr/>
        </p:nvGrpSpPr>
        <p:grpSpPr>
          <a:xfrm>
            <a:off x="876361" y="1308054"/>
            <a:ext cx="322099" cy="370529"/>
            <a:chOff x="-42971725" y="3217825"/>
            <a:chExt cx="275675" cy="317125"/>
          </a:xfrm>
        </p:grpSpPr>
        <p:sp>
          <p:nvSpPr>
            <p:cNvPr id="6283" name="Google Shape;6283;p8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84"/>
          <p:cNvGrpSpPr/>
          <p:nvPr/>
        </p:nvGrpSpPr>
        <p:grpSpPr>
          <a:xfrm>
            <a:off x="848276" y="1776710"/>
            <a:ext cx="378270" cy="337551"/>
            <a:chOff x="-42996150" y="3612600"/>
            <a:chExt cx="323750" cy="288900"/>
          </a:xfrm>
        </p:grpSpPr>
        <p:sp>
          <p:nvSpPr>
            <p:cNvPr id="6287" name="Google Shape;6287;p8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0" name="Google Shape;6290;p84"/>
          <p:cNvGrpSpPr/>
          <p:nvPr/>
        </p:nvGrpSpPr>
        <p:grpSpPr>
          <a:xfrm>
            <a:off x="851036" y="2186080"/>
            <a:ext cx="372749" cy="370909"/>
            <a:chOff x="-42994575" y="3950300"/>
            <a:chExt cx="319025" cy="317450"/>
          </a:xfrm>
        </p:grpSpPr>
        <p:sp>
          <p:nvSpPr>
            <p:cNvPr id="6291" name="Google Shape;6291;p8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84"/>
          <p:cNvGrpSpPr/>
          <p:nvPr/>
        </p:nvGrpSpPr>
        <p:grpSpPr>
          <a:xfrm>
            <a:off x="3004431" y="1332912"/>
            <a:ext cx="371785" cy="370879"/>
            <a:chOff x="-41111350" y="3239100"/>
            <a:chExt cx="318200" cy="317425"/>
          </a:xfrm>
        </p:grpSpPr>
        <p:sp>
          <p:nvSpPr>
            <p:cNvPr id="6295" name="Google Shape;6295;p8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84"/>
          <p:cNvGrpSpPr/>
          <p:nvPr/>
        </p:nvGrpSpPr>
        <p:grpSpPr>
          <a:xfrm>
            <a:off x="3000751" y="1768444"/>
            <a:ext cx="379146" cy="370967"/>
            <a:chOff x="-41117650" y="3605525"/>
            <a:chExt cx="324500" cy="317500"/>
          </a:xfrm>
        </p:grpSpPr>
        <p:sp>
          <p:nvSpPr>
            <p:cNvPr id="6300" name="Google Shape;6300;p8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3" name="Google Shape;6303;p84"/>
          <p:cNvSpPr/>
          <p:nvPr/>
        </p:nvSpPr>
        <p:spPr>
          <a:xfrm>
            <a:off x="3006881" y="221802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4" name="Google Shape;6304;p84"/>
          <p:cNvGrpSpPr/>
          <p:nvPr/>
        </p:nvGrpSpPr>
        <p:grpSpPr>
          <a:xfrm>
            <a:off x="1827005" y="2659967"/>
            <a:ext cx="216271" cy="371814"/>
            <a:chOff x="-39205300" y="3220175"/>
            <a:chExt cx="185100" cy="318225"/>
          </a:xfrm>
        </p:grpSpPr>
        <p:sp>
          <p:nvSpPr>
            <p:cNvPr id="6305" name="Google Shape;6305;p8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84"/>
          <p:cNvGrpSpPr/>
          <p:nvPr/>
        </p:nvGrpSpPr>
        <p:grpSpPr>
          <a:xfrm>
            <a:off x="1792533" y="3120038"/>
            <a:ext cx="300016" cy="369273"/>
            <a:chOff x="-39248625" y="3588600"/>
            <a:chExt cx="256775" cy="316050"/>
          </a:xfrm>
        </p:grpSpPr>
        <p:sp>
          <p:nvSpPr>
            <p:cNvPr id="6308" name="Google Shape;6308;p8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0" name="Google Shape;6310;p84"/>
          <p:cNvSpPr/>
          <p:nvPr/>
        </p:nvSpPr>
        <p:spPr>
          <a:xfrm>
            <a:off x="1763554" y="357566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4"/>
          <p:cNvSpPr/>
          <p:nvPr/>
        </p:nvSpPr>
        <p:spPr>
          <a:xfrm>
            <a:off x="3953101" y="264710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2" name="Google Shape;6312;p84"/>
          <p:cNvGrpSpPr/>
          <p:nvPr/>
        </p:nvGrpSpPr>
        <p:grpSpPr>
          <a:xfrm>
            <a:off x="1243246" y="1308054"/>
            <a:ext cx="429504" cy="370879"/>
            <a:chOff x="-42651700" y="3217825"/>
            <a:chExt cx="367600" cy="317425"/>
          </a:xfrm>
        </p:grpSpPr>
        <p:sp>
          <p:nvSpPr>
            <p:cNvPr id="6313" name="Google Shape;6313;p8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84"/>
          <p:cNvGrpSpPr/>
          <p:nvPr/>
        </p:nvGrpSpPr>
        <p:grpSpPr>
          <a:xfrm>
            <a:off x="1278678" y="1747704"/>
            <a:ext cx="358640" cy="363226"/>
            <a:chOff x="-42617300" y="3587775"/>
            <a:chExt cx="306950" cy="310875"/>
          </a:xfrm>
        </p:grpSpPr>
        <p:sp>
          <p:nvSpPr>
            <p:cNvPr id="6318" name="Google Shape;6318;p8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0" name="Google Shape;6320;p84"/>
          <p:cNvSpPr/>
          <p:nvPr/>
        </p:nvSpPr>
        <p:spPr>
          <a:xfrm>
            <a:off x="1275131" y="218674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1" name="Google Shape;6321;p84"/>
          <p:cNvGrpSpPr/>
          <p:nvPr/>
        </p:nvGrpSpPr>
        <p:grpSpPr>
          <a:xfrm>
            <a:off x="3450506" y="1332445"/>
            <a:ext cx="376926" cy="370324"/>
            <a:chOff x="-40748275" y="3238700"/>
            <a:chExt cx="322600" cy="316950"/>
          </a:xfrm>
        </p:grpSpPr>
        <p:sp>
          <p:nvSpPr>
            <p:cNvPr id="6322" name="Google Shape;6322;p8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84"/>
          <p:cNvGrpSpPr/>
          <p:nvPr/>
        </p:nvGrpSpPr>
        <p:grpSpPr>
          <a:xfrm>
            <a:off x="3453062" y="1800429"/>
            <a:ext cx="371814" cy="338690"/>
            <a:chOff x="-40745125" y="3632900"/>
            <a:chExt cx="318225" cy="289875"/>
          </a:xfrm>
        </p:grpSpPr>
        <p:sp>
          <p:nvSpPr>
            <p:cNvPr id="6329" name="Google Shape;6329;p8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84"/>
          <p:cNvGrpSpPr/>
          <p:nvPr/>
        </p:nvGrpSpPr>
        <p:grpSpPr>
          <a:xfrm>
            <a:off x="3457209" y="2211639"/>
            <a:ext cx="363518" cy="370178"/>
            <a:chOff x="-40742750" y="3972175"/>
            <a:chExt cx="311125" cy="316825"/>
          </a:xfrm>
        </p:grpSpPr>
        <p:sp>
          <p:nvSpPr>
            <p:cNvPr id="6337" name="Google Shape;6337;p8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84"/>
          <p:cNvGrpSpPr/>
          <p:nvPr/>
        </p:nvGrpSpPr>
        <p:grpSpPr>
          <a:xfrm>
            <a:off x="2239871" y="2661807"/>
            <a:ext cx="266892" cy="369974"/>
            <a:chOff x="-38860325" y="3221750"/>
            <a:chExt cx="228425" cy="316650"/>
          </a:xfrm>
        </p:grpSpPr>
        <p:sp>
          <p:nvSpPr>
            <p:cNvPr id="6340" name="Google Shape;6340;p8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84"/>
          <p:cNvGrpSpPr/>
          <p:nvPr/>
        </p:nvGrpSpPr>
        <p:grpSpPr>
          <a:xfrm>
            <a:off x="2190678" y="3123864"/>
            <a:ext cx="380081" cy="367111"/>
            <a:chOff x="-38905225" y="3591875"/>
            <a:chExt cx="325300" cy="314200"/>
          </a:xfrm>
        </p:grpSpPr>
        <p:sp>
          <p:nvSpPr>
            <p:cNvPr id="6345" name="Google Shape;6345;p8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8" name="Google Shape;6348;p84"/>
          <p:cNvSpPr/>
          <p:nvPr/>
        </p:nvSpPr>
        <p:spPr>
          <a:xfrm>
            <a:off x="2198491" y="363364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9" name="Google Shape;6349;p84"/>
          <p:cNvGrpSpPr/>
          <p:nvPr/>
        </p:nvGrpSpPr>
        <p:grpSpPr>
          <a:xfrm>
            <a:off x="3997427" y="3108944"/>
            <a:ext cx="290815" cy="369740"/>
            <a:chOff x="-37370925" y="3579105"/>
            <a:chExt cx="248900" cy="316450"/>
          </a:xfrm>
        </p:grpSpPr>
        <p:sp>
          <p:nvSpPr>
            <p:cNvPr id="6350" name="Google Shape;6350;p84"/>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2" name="Google Shape;6352;p84"/>
          <p:cNvSpPr/>
          <p:nvPr/>
        </p:nvSpPr>
        <p:spPr>
          <a:xfrm>
            <a:off x="1697481" y="130874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4"/>
          <p:cNvSpPr/>
          <p:nvPr/>
        </p:nvSpPr>
        <p:spPr>
          <a:xfrm>
            <a:off x="1722323" y="174404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4" name="Google Shape;6354;p84"/>
          <p:cNvGrpSpPr/>
          <p:nvPr/>
        </p:nvGrpSpPr>
        <p:grpSpPr>
          <a:xfrm>
            <a:off x="1690803" y="2187015"/>
            <a:ext cx="371814" cy="369974"/>
            <a:chOff x="-42259725" y="3951100"/>
            <a:chExt cx="318225" cy="316650"/>
          </a:xfrm>
        </p:grpSpPr>
        <p:sp>
          <p:nvSpPr>
            <p:cNvPr id="6355" name="Google Shape;6355;p8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84"/>
          <p:cNvGrpSpPr/>
          <p:nvPr/>
        </p:nvGrpSpPr>
        <p:grpSpPr>
          <a:xfrm>
            <a:off x="3889164" y="1366036"/>
            <a:ext cx="370879" cy="337755"/>
            <a:chOff x="-40378075" y="3267450"/>
            <a:chExt cx="317425" cy="289075"/>
          </a:xfrm>
        </p:grpSpPr>
        <p:sp>
          <p:nvSpPr>
            <p:cNvPr id="6358" name="Google Shape;6358;p8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84"/>
          <p:cNvGrpSpPr/>
          <p:nvPr/>
        </p:nvGrpSpPr>
        <p:grpSpPr>
          <a:xfrm>
            <a:off x="3892830" y="1767304"/>
            <a:ext cx="363548" cy="369974"/>
            <a:chOff x="-40372575" y="3604550"/>
            <a:chExt cx="311150" cy="316650"/>
          </a:xfrm>
        </p:grpSpPr>
        <p:sp>
          <p:nvSpPr>
            <p:cNvPr id="6363" name="Google Shape;6363;p8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6" name="Google Shape;6366;p84"/>
          <p:cNvSpPr/>
          <p:nvPr/>
        </p:nvSpPr>
        <p:spPr>
          <a:xfrm>
            <a:off x="3896162" y="221058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7" name="Google Shape;6367;p84"/>
          <p:cNvGrpSpPr/>
          <p:nvPr/>
        </p:nvGrpSpPr>
        <p:grpSpPr>
          <a:xfrm>
            <a:off x="2616780" y="2659967"/>
            <a:ext cx="399038" cy="372165"/>
            <a:chOff x="-38542250" y="3220175"/>
            <a:chExt cx="341525" cy="318525"/>
          </a:xfrm>
        </p:grpSpPr>
        <p:sp>
          <p:nvSpPr>
            <p:cNvPr id="6368" name="Google Shape;6368;p8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84"/>
          <p:cNvGrpSpPr/>
          <p:nvPr/>
        </p:nvGrpSpPr>
        <p:grpSpPr>
          <a:xfrm>
            <a:off x="2638712" y="3119337"/>
            <a:ext cx="369974" cy="369068"/>
            <a:chOff x="-38537400" y="3588000"/>
            <a:chExt cx="316650" cy="315875"/>
          </a:xfrm>
        </p:grpSpPr>
        <p:sp>
          <p:nvSpPr>
            <p:cNvPr id="6372" name="Google Shape;6372;p8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84"/>
          <p:cNvGrpSpPr/>
          <p:nvPr/>
        </p:nvGrpSpPr>
        <p:grpSpPr>
          <a:xfrm>
            <a:off x="2637792" y="3576866"/>
            <a:ext cx="371814" cy="369974"/>
            <a:chOff x="-38538975" y="3954250"/>
            <a:chExt cx="318225" cy="316650"/>
          </a:xfrm>
        </p:grpSpPr>
        <p:sp>
          <p:nvSpPr>
            <p:cNvPr id="6377" name="Google Shape;6377;p8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84"/>
          <p:cNvGrpSpPr/>
          <p:nvPr/>
        </p:nvGrpSpPr>
        <p:grpSpPr>
          <a:xfrm>
            <a:off x="3955104" y="3571793"/>
            <a:ext cx="375465" cy="371814"/>
            <a:chOff x="-37385100" y="3949908"/>
            <a:chExt cx="321350" cy="318225"/>
          </a:xfrm>
        </p:grpSpPr>
        <p:sp>
          <p:nvSpPr>
            <p:cNvPr id="6380" name="Google Shape;6380;p84"/>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4"/>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84"/>
          <p:cNvGrpSpPr/>
          <p:nvPr/>
        </p:nvGrpSpPr>
        <p:grpSpPr>
          <a:xfrm>
            <a:off x="2130763" y="1307353"/>
            <a:ext cx="370909" cy="370675"/>
            <a:chOff x="-41895050" y="3217225"/>
            <a:chExt cx="317450" cy="317250"/>
          </a:xfrm>
        </p:grpSpPr>
        <p:sp>
          <p:nvSpPr>
            <p:cNvPr id="6383" name="Google Shape;6383;p8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84"/>
          <p:cNvGrpSpPr/>
          <p:nvPr/>
        </p:nvGrpSpPr>
        <p:grpSpPr>
          <a:xfrm>
            <a:off x="2130310" y="1744287"/>
            <a:ext cx="371814" cy="369974"/>
            <a:chOff x="-41893475" y="3584850"/>
            <a:chExt cx="318225" cy="316650"/>
          </a:xfrm>
        </p:grpSpPr>
        <p:sp>
          <p:nvSpPr>
            <p:cNvPr id="6389" name="Google Shape;6389;p8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3" name="Google Shape;6393;p84"/>
          <p:cNvSpPr/>
          <p:nvPr/>
        </p:nvSpPr>
        <p:spPr>
          <a:xfrm>
            <a:off x="2133283" y="218858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4"/>
          <p:cNvSpPr/>
          <p:nvPr/>
        </p:nvSpPr>
        <p:spPr>
          <a:xfrm>
            <a:off x="845041" y="268092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5" name="Google Shape;6395;p84"/>
          <p:cNvGrpSpPr/>
          <p:nvPr/>
        </p:nvGrpSpPr>
        <p:grpSpPr>
          <a:xfrm>
            <a:off x="900338" y="3139579"/>
            <a:ext cx="337522" cy="370909"/>
            <a:chOff x="-39998250" y="3605325"/>
            <a:chExt cx="288875" cy="317450"/>
          </a:xfrm>
        </p:grpSpPr>
        <p:sp>
          <p:nvSpPr>
            <p:cNvPr id="6396" name="Google Shape;6396;p8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84"/>
          <p:cNvGrpSpPr/>
          <p:nvPr/>
        </p:nvGrpSpPr>
        <p:grpSpPr>
          <a:xfrm>
            <a:off x="884112" y="3598043"/>
            <a:ext cx="369974" cy="369945"/>
            <a:chOff x="-40011050" y="3972375"/>
            <a:chExt cx="316650" cy="316625"/>
          </a:xfrm>
        </p:grpSpPr>
        <p:sp>
          <p:nvSpPr>
            <p:cNvPr id="6399" name="Google Shape;6399;p8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84"/>
          <p:cNvGrpSpPr/>
          <p:nvPr/>
        </p:nvGrpSpPr>
        <p:grpSpPr>
          <a:xfrm>
            <a:off x="3116043" y="2662742"/>
            <a:ext cx="266921" cy="369039"/>
            <a:chOff x="-38129425" y="3222550"/>
            <a:chExt cx="228450" cy="315850"/>
          </a:xfrm>
        </p:grpSpPr>
        <p:sp>
          <p:nvSpPr>
            <p:cNvPr id="6402" name="Google Shape;6402;p8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84"/>
          <p:cNvGrpSpPr/>
          <p:nvPr/>
        </p:nvGrpSpPr>
        <p:grpSpPr>
          <a:xfrm>
            <a:off x="3071012" y="3119337"/>
            <a:ext cx="371785" cy="369974"/>
            <a:chOff x="-38172725" y="3588000"/>
            <a:chExt cx="318200" cy="316650"/>
          </a:xfrm>
        </p:grpSpPr>
        <p:sp>
          <p:nvSpPr>
            <p:cNvPr id="6405" name="Google Shape;6405;p8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84"/>
          <p:cNvGrpSpPr/>
          <p:nvPr/>
        </p:nvGrpSpPr>
        <p:grpSpPr>
          <a:xfrm>
            <a:off x="3146914" y="3577772"/>
            <a:ext cx="219981" cy="369974"/>
            <a:chOff x="-38109725" y="3955025"/>
            <a:chExt cx="188275" cy="316650"/>
          </a:xfrm>
        </p:grpSpPr>
        <p:sp>
          <p:nvSpPr>
            <p:cNvPr id="6414" name="Google Shape;6414;p8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6" name="Google Shape;6416;p84"/>
          <p:cNvSpPr/>
          <p:nvPr/>
        </p:nvSpPr>
        <p:spPr>
          <a:xfrm>
            <a:off x="2248517" y="403753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7" name="Google Shape;6417;p84"/>
          <p:cNvGrpSpPr/>
          <p:nvPr/>
        </p:nvGrpSpPr>
        <p:grpSpPr>
          <a:xfrm>
            <a:off x="2562313" y="1309193"/>
            <a:ext cx="373654" cy="369068"/>
            <a:chOff x="-41530375" y="3218800"/>
            <a:chExt cx="319800" cy="315875"/>
          </a:xfrm>
        </p:grpSpPr>
        <p:sp>
          <p:nvSpPr>
            <p:cNvPr id="6418" name="Google Shape;6418;p8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84"/>
          <p:cNvGrpSpPr/>
          <p:nvPr/>
        </p:nvGrpSpPr>
        <p:grpSpPr>
          <a:xfrm>
            <a:off x="2564607" y="1824351"/>
            <a:ext cx="369068" cy="289004"/>
            <a:chOff x="-41526450" y="3653375"/>
            <a:chExt cx="315875" cy="247350"/>
          </a:xfrm>
        </p:grpSpPr>
        <p:sp>
          <p:nvSpPr>
            <p:cNvPr id="6421" name="Google Shape;6421;p8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84"/>
          <p:cNvGrpSpPr/>
          <p:nvPr/>
        </p:nvGrpSpPr>
        <p:grpSpPr>
          <a:xfrm>
            <a:off x="2565994" y="2187015"/>
            <a:ext cx="366293" cy="369974"/>
            <a:chOff x="-41526450" y="3951100"/>
            <a:chExt cx="313500" cy="316650"/>
          </a:xfrm>
        </p:grpSpPr>
        <p:sp>
          <p:nvSpPr>
            <p:cNvPr id="6424" name="Google Shape;6424;p8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84"/>
          <p:cNvGrpSpPr/>
          <p:nvPr/>
        </p:nvGrpSpPr>
        <p:grpSpPr>
          <a:xfrm>
            <a:off x="1331249" y="2681144"/>
            <a:ext cx="339595" cy="371814"/>
            <a:chOff x="-39625900" y="3238300"/>
            <a:chExt cx="290650" cy="318225"/>
          </a:xfrm>
        </p:grpSpPr>
        <p:sp>
          <p:nvSpPr>
            <p:cNvPr id="6428" name="Google Shape;6428;p8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0" name="Google Shape;6430;p84"/>
          <p:cNvSpPr/>
          <p:nvPr/>
        </p:nvSpPr>
        <p:spPr>
          <a:xfrm>
            <a:off x="1353422" y="314027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1" name="Google Shape;6431;p84"/>
          <p:cNvGrpSpPr/>
          <p:nvPr/>
        </p:nvGrpSpPr>
        <p:grpSpPr>
          <a:xfrm>
            <a:off x="1325300" y="3597605"/>
            <a:ext cx="366293" cy="370441"/>
            <a:chOff x="-39647175" y="3972000"/>
            <a:chExt cx="313500" cy="317050"/>
          </a:xfrm>
        </p:grpSpPr>
        <p:sp>
          <p:nvSpPr>
            <p:cNvPr id="6432" name="Google Shape;6432;p8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5" name="Google Shape;6435;p84"/>
          <p:cNvGrpSpPr/>
          <p:nvPr/>
        </p:nvGrpSpPr>
        <p:grpSpPr>
          <a:xfrm>
            <a:off x="3494427" y="2661603"/>
            <a:ext cx="375495" cy="370879"/>
            <a:chOff x="-37808850" y="3221575"/>
            <a:chExt cx="321375" cy="317425"/>
          </a:xfrm>
        </p:grpSpPr>
        <p:sp>
          <p:nvSpPr>
            <p:cNvPr id="6436" name="Google Shape;6436;p8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84"/>
          <p:cNvGrpSpPr/>
          <p:nvPr/>
        </p:nvGrpSpPr>
        <p:grpSpPr>
          <a:xfrm>
            <a:off x="3503201" y="3183634"/>
            <a:ext cx="372749" cy="241158"/>
            <a:chOff x="-37806500" y="3643030"/>
            <a:chExt cx="319025" cy="206400"/>
          </a:xfrm>
        </p:grpSpPr>
        <p:sp>
          <p:nvSpPr>
            <p:cNvPr id="6439" name="Google Shape;6439;p8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4"/>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1" name="Google Shape;6441;p84"/>
          <p:cNvGrpSpPr/>
          <p:nvPr/>
        </p:nvGrpSpPr>
        <p:grpSpPr>
          <a:xfrm>
            <a:off x="3505508" y="3575931"/>
            <a:ext cx="368134" cy="371814"/>
            <a:chOff x="-37804925" y="3953450"/>
            <a:chExt cx="315075" cy="318225"/>
          </a:xfrm>
        </p:grpSpPr>
        <p:sp>
          <p:nvSpPr>
            <p:cNvPr id="6442" name="Google Shape;6442;p8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5" name="Google Shape;6445;p84"/>
          <p:cNvSpPr/>
          <p:nvPr/>
        </p:nvSpPr>
        <p:spPr>
          <a:xfrm>
            <a:off x="2754452" y="404067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6" name="Google Shape;6446;p84"/>
          <p:cNvGrpSpPr/>
          <p:nvPr/>
        </p:nvGrpSpPr>
        <p:grpSpPr>
          <a:xfrm>
            <a:off x="4860977" y="1328538"/>
            <a:ext cx="355663" cy="308725"/>
            <a:chOff x="-28462125" y="3199700"/>
            <a:chExt cx="298550" cy="259150"/>
          </a:xfrm>
        </p:grpSpPr>
        <p:sp>
          <p:nvSpPr>
            <p:cNvPr id="6447" name="Google Shape;6447;p8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84"/>
          <p:cNvGrpSpPr/>
          <p:nvPr/>
        </p:nvGrpSpPr>
        <p:grpSpPr>
          <a:xfrm>
            <a:off x="4861930" y="1763228"/>
            <a:ext cx="353757" cy="352833"/>
            <a:chOff x="-28461325" y="3545475"/>
            <a:chExt cx="296950" cy="296175"/>
          </a:xfrm>
        </p:grpSpPr>
        <p:sp>
          <p:nvSpPr>
            <p:cNvPr id="6451" name="Google Shape;6451;p8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84"/>
          <p:cNvGrpSpPr/>
          <p:nvPr/>
        </p:nvGrpSpPr>
        <p:grpSpPr>
          <a:xfrm>
            <a:off x="4858162" y="2213272"/>
            <a:ext cx="361292" cy="352803"/>
            <a:chOff x="-28463700" y="3914875"/>
            <a:chExt cx="303275" cy="296150"/>
          </a:xfrm>
        </p:grpSpPr>
        <p:sp>
          <p:nvSpPr>
            <p:cNvPr id="6458" name="Google Shape;6458;p8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84"/>
          <p:cNvGrpSpPr/>
          <p:nvPr/>
        </p:nvGrpSpPr>
        <p:grpSpPr>
          <a:xfrm>
            <a:off x="7092947" y="1369355"/>
            <a:ext cx="351880" cy="227092"/>
            <a:chOff x="-26573400" y="3224125"/>
            <a:chExt cx="295375" cy="190625"/>
          </a:xfrm>
        </p:grpSpPr>
        <p:sp>
          <p:nvSpPr>
            <p:cNvPr id="6461" name="Google Shape;6461;p8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84"/>
          <p:cNvGrpSpPr/>
          <p:nvPr/>
        </p:nvGrpSpPr>
        <p:grpSpPr>
          <a:xfrm>
            <a:off x="7092947" y="1763690"/>
            <a:ext cx="351880" cy="351910"/>
            <a:chOff x="-26573400" y="3546250"/>
            <a:chExt cx="295375" cy="295400"/>
          </a:xfrm>
        </p:grpSpPr>
        <p:sp>
          <p:nvSpPr>
            <p:cNvPr id="6464" name="Google Shape;6464;p8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84"/>
          <p:cNvGrpSpPr/>
          <p:nvPr/>
        </p:nvGrpSpPr>
        <p:grpSpPr>
          <a:xfrm>
            <a:off x="7081228" y="2213599"/>
            <a:ext cx="375319" cy="352148"/>
            <a:chOff x="-26583625" y="3917025"/>
            <a:chExt cx="315050" cy="295600"/>
          </a:xfrm>
        </p:grpSpPr>
        <p:sp>
          <p:nvSpPr>
            <p:cNvPr id="6470" name="Google Shape;6470;p8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4" name="Google Shape;6474;p84"/>
          <p:cNvSpPr/>
          <p:nvPr/>
        </p:nvSpPr>
        <p:spPr>
          <a:xfrm>
            <a:off x="5748315"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5" name="Google Shape;6475;p84"/>
          <p:cNvGrpSpPr/>
          <p:nvPr/>
        </p:nvGrpSpPr>
        <p:grpSpPr>
          <a:xfrm>
            <a:off x="5779742" y="3172629"/>
            <a:ext cx="289039" cy="352833"/>
            <a:chOff x="-24694925" y="3518700"/>
            <a:chExt cx="242625" cy="296175"/>
          </a:xfrm>
        </p:grpSpPr>
        <p:sp>
          <p:nvSpPr>
            <p:cNvPr id="6476" name="Google Shape;6476;p8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84"/>
          <p:cNvGrpSpPr/>
          <p:nvPr/>
        </p:nvGrpSpPr>
        <p:grpSpPr>
          <a:xfrm>
            <a:off x="5779280" y="3622657"/>
            <a:ext cx="289962" cy="352833"/>
            <a:chOff x="-24709100" y="3888875"/>
            <a:chExt cx="243400" cy="296175"/>
          </a:xfrm>
        </p:grpSpPr>
        <p:sp>
          <p:nvSpPr>
            <p:cNvPr id="6481" name="Google Shape;6481;p8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84"/>
          <p:cNvGrpSpPr/>
          <p:nvPr/>
        </p:nvGrpSpPr>
        <p:grpSpPr>
          <a:xfrm>
            <a:off x="7979280" y="2695320"/>
            <a:ext cx="356556" cy="349557"/>
            <a:chOff x="-22863675" y="3131775"/>
            <a:chExt cx="299300" cy="293425"/>
          </a:xfrm>
        </p:grpSpPr>
        <p:sp>
          <p:nvSpPr>
            <p:cNvPr id="6485" name="Google Shape;6485;p8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84"/>
          <p:cNvGrpSpPr/>
          <p:nvPr/>
        </p:nvGrpSpPr>
        <p:grpSpPr>
          <a:xfrm>
            <a:off x="5322144" y="1306499"/>
            <a:ext cx="310602" cy="352803"/>
            <a:chOff x="-28069875" y="3175300"/>
            <a:chExt cx="260725" cy="296150"/>
          </a:xfrm>
        </p:grpSpPr>
        <p:sp>
          <p:nvSpPr>
            <p:cNvPr id="6489" name="Google Shape;6489;p8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8" name="Google Shape;6498;p84"/>
          <p:cNvSpPr/>
          <p:nvPr/>
        </p:nvSpPr>
        <p:spPr>
          <a:xfrm>
            <a:off x="5301578"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9" name="Google Shape;6499;p84"/>
          <p:cNvGrpSpPr/>
          <p:nvPr/>
        </p:nvGrpSpPr>
        <p:grpSpPr>
          <a:xfrm>
            <a:off x="5363423" y="2213733"/>
            <a:ext cx="228045" cy="351880"/>
            <a:chOff x="-28032075" y="3916450"/>
            <a:chExt cx="191425" cy="295375"/>
          </a:xfrm>
        </p:grpSpPr>
        <p:sp>
          <p:nvSpPr>
            <p:cNvPr id="6500" name="Google Shape;6500;p8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84"/>
          <p:cNvGrpSpPr/>
          <p:nvPr/>
        </p:nvGrpSpPr>
        <p:grpSpPr>
          <a:xfrm>
            <a:off x="7528769" y="1306484"/>
            <a:ext cx="352833" cy="352833"/>
            <a:chOff x="-26201650" y="3176075"/>
            <a:chExt cx="296175" cy="296175"/>
          </a:xfrm>
        </p:grpSpPr>
        <p:sp>
          <p:nvSpPr>
            <p:cNvPr id="6504" name="Google Shape;6504;p8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84"/>
          <p:cNvGrpSpPr/>
          <p:nvPr/>
        </p:nvGrpSpPr>
        <p:grpSpPr>
          <a:xfrm>
            <a:off x="7528293" y="1763705"/>
            <a:ext cx="353786" cy="351880"/>
            <a:chOff x="-26204800" y="3547050"/>
            <a:chExt cx="296975" cy="295375"/>
          </a:xfrm>
        </p:grpSpPr>
        <p:sp>
          <p:nvSpPr>
            <p:cNvPr id="6507" name="Google Shape;6507;p8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9" name="Google Shape;6509;p84"/>
          <p:cNvSpPr/>
          <p:nvPr/>
        </p:nvSpPr>
        <p:spPr>
          <a:xfrm>
            <a:off x="7561179"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0" name="Google Shape;6510;p84"/>
          <p:cNvGrpSpPr/>
          <p:nvPr/>
        </p:nvGrpSpPr>
        <p:grpSpPr>
          <a:xfrm>
            <a:off x="6199548" y="2693683"/>
            <a:ext cx="345328" cy="352833"/>
            <a:chOff x="-24353875" y="3147725"/>
            <a:chExt cx="289875" cy="296175"/>
          </a:xfrm>
        </p:grpSpPr>
        <p:sp>
          <p:nvSpPr>
            <p:cNvPr id="6511" name="Google Shape;6511;p8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84"/>
          <p:cNvGrpSpPr/>
          <p:nvPr/>
        </p:nvGrpSpPr>
        <p:grpSpPr>
          <a:xfrm>
            <a:off x="6207530" y="3173090"/>
            <a:ext cx="329365" cy="351910"/>
            <a:chOff x="-24344425" y="3519475"/>
            <a:chExt cx="276475" cy="295400"/>
          </a:xfrm>
        </p:grpSpPr>
        <p:sp>
          <p:nvSpPr>
            <p:cNvPr id="6514" name="Google Shape;6514;p8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84"/>
          <p:cNvGrpSpPr/>
          <p:nvPr/>
        </p:nvGrpSpPr>
        <p:grpSpPr>
          <a:xfrm>
            <a:off x="6197210" y="3625010"/>
            <a:ext cx="350004" cy="348128"/>
            <a:chOff x="-24353075" y="3891250"/>
            <a:chExt cx="293800" cy="292225"/>
          </a:xfrm>
        </p:grpSpPr>
        <p:sp>
          <p:nvSpPr>
            <p:cNvPr id="6517" name="Google Shape;6517;p8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84"/>
          <p:cNvGrpSpPr/>
          <p:nvPr/>
        </p:nvGrpSpPr>
        <p:grpSpPr>
          <a:xfrm>
            <a:off x="7980681" y="3173313"/>
            <a:ext cx="353757" cy="351463"/>
            <a:chOff x="-22845575" y="3504075"/>
            <a:chExt cx="296950" cy="295025"/>
          </a:xfrm>
        </p:grpSpPr>
        <p:sp>
          <p:nvSpPr>
            <p:cNvPr id="6520" name="Google Shape;6520;p8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84"/>
          <p:cNvGrpSpPr/>
          <p:nvPr/>
        </p:nvGrpSpPr>
        <p:grpSpPr>
          <a:xfrm>
            <a:off x="5773862" y="1306961"/>
            <a:ext cx="299344" cy="351880"/>
            <a:chOff x="-27691025" y="3175300"/>
            <a:chExt cx="251275" cy="295375"/>
          </a:xfrm>
        </p:grpSpPr>
        <p:sp>
          <p:nvSpPr>
            <p:cNvPr id="6523" name="Google Shape;6523;p8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84"/>
          <p:cNvGrpSpPr/>
          <p:nvPr/>
        </p:nvGrpSpPr>
        <p:grpSpPr>
          <a:xfrm>
            <a:off x="5746179" y="1825637"/>
            <a:ext cx="354710" cy="228015"/>
            <a:chOff x="-27721750" y="3598250"/>
            <a:chExt cx="297750" cy="191400"/>
          </a:xfrm>
        </p:grpSpPr>
        <p:sp>
          <p:nvSpPr>
            <p:cNvPr id="6528" name="Google Shape;6528;p8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84"/>
          <p:cNvGrpSpPr/>
          <p:nvPr/>
        </p:nvGrpSpPr>
        <p:grpSpPr>
          <a:xfrm>
            <a:off x="5747579" y="2219183"/>
            <a:ext cx="351910" cy="340980"/>
            <a:chOff x="-27719400" y="3925600"/>
            <a:chExt cx="295400" cy="286225"/>
          </a:xfrm>
        </p:grpSpPr>
        <p:sp>
          <p:nvSpPr>
            <p:cNvPr id="6531" name="Google Shape;6531;p8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84"/>
          <p:cNvGrpSpPr/>
          <p:nvPr/>
        </p:nvGrpSpPr>
        <p:grpSpPr>
          <a:xfrm>
            <a:off x="7968851" y="1306023"/>
            <a:ext cx="353757" cy="353757"/>
            <a:chOff x="-25834600" y="3176875"/>
            <a:chExt cx="296950" cy="296950"/>
          </a:xfrm>
        </p:grpSpPr>
        <p:sp>
          <p:nvSpPr>
            <p:cNvPr id="6534" name="Google Shape;6534;p8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84"/>
          <p:cNvGrpSpPr/>
          <p:nvPr/>
        </p:nvGrpSpPr>
        <p:grpSpPr>
          <a:xfrm>
            <a:off x="7968851" y="1774024"/>
            <a:ext cx="353757" cy="331241"/>
            <a:chOff x="-25834600" y="3564375"/>
            <a:chExt cx="296950" cy="278050"/>
          </a:xfrm>
        </p:grpSpPr>
        <p:sp>
          <p:nvSpPr>
            <p:cNvPr id="6540" name="Google Shape;6540;p8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84"/>
          <p:cNvGrpSpPr/>
          <p:nvPr/>
        </p:nvGrpSpPr>
        <p:grpSpPr>
          <a:xfrm>
            <a:off x="7966974" y="2213376"/>
            <a:ext cx="357509" cy="352595"/>
            <a:chOff x="-25834600" y="3915850"/>
            <a:chExt cx="300100" cy="295975"/>
          </a:xfrm>
        </p:grpSpPr>
        <p:sp>
          <p:nvSpPr>
            <p:cNvPr id="6549" name="Google Shape;6549;p8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84"/>
          <p:cNvGrpSpPr/>
          <p:nvPr/>
        </p:nvGrpSpPr>
        <p:grpSpPr>
          <a:xfrm>
            <a:off x="6702402" y="2694606"/>
            <a:ext cx="228968" cy="350987"/>
            <a:chOff x="-23930925" y="3149300"/>
            <a:chExt cx="192200" cy="294625"/>
          </a:xfrm>
        </p:grpSpPr>
        <p:sp>
          <p:nvSpPr>
            <p:cNvPr id="6553" name="Google Shape;6553;p8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7" name="Google Shape;6557;p84"/>
          <p:cNvGrpSpPr/>
          <p:nvPr/>
        </p:nvGrpSpPr>
        <p:grpSpPr>
          <a:xfrm>
            <a:off x="6659232" y="3173090"/>
            <a:ext cx="315307" cy="351910"/>
            <a:chOff x="-23962425" y="3519475"/>
            <a:chExt cx="264675" cy="295400"/>
          </a:xfrm>
        </p:grpSpPr>
        <p:sp>
          <p:nvSpPr>
            <p:cNvPr id="6558" name="Google Shape;6558;p8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0" name="Google Shape;6560;p84"/>
          <p:cNvSpPr/>
          <p:nvPr/>
        </p:nvSpPr>
        <p:spPr>
          <a:xfrm>
            <a:off x="6629668"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1" name="Google Shape;6561;p84"/>
          <p:cNvGrpSpPr/>
          <p:nvPr/>
        </p:nvGrpSpPr>
        <p:grpSpPr>
          <a:xfrm>
            <a:off x="8037908" y="3623134"/>
            <a:ext cx="239302" cy="351880"/>
            <a:chOff x="-22788075" y="3904625"/>
            <a:chExt cx="200875" cy="295375"/>
          </a:xfrm>
        </p:grpSpPr>
        <p:sp>
          <p:nvSpPr>
            <p:cNvPr id="6562" name="Google Shape;6562;p8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84"/>
          <p:cNvGrpSpPr/>
          <p:nvPr/>
        </p:nvGrpSpPr>
        <p:grpSpPr>
          <a:xfrm>
            <a:off x="6193206" y="1306499"/>
            <a:ext cx="354710" cy="352803"/>
            <a:chOff x="-27351575" y="3175300"/>
            <a:chExt cx="297750" cy="296150"/>
          </a:xfrm>
        </p:grpSpPr>
        <p:sp>
          <p:nvSpPr>
            <p:cNvPr id="6567" name="Google Shape;6567;p8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84"/>
          <p:cNvGrpSpPr/>
          <p:nvPr/>
        </p:nvGrpSpPr>
        <p:grpSpPr>
          <a:xfrm>
            <a:off x="6235914" y="1763109"/>
            <a:ext cx="269293" cy="353072"/>
            <a:chOff x="-27313750" y="3545275"/>
            <a:chExt cx="226050" cy="296375"/>
          </a:xfrm>
        </p:grpSpPr>
        <p:sp>
          <p:nvSpPr>
            <p:cNvPr id="6572" name="Google Shape;6572;p8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84"/>
          <p:cNvGrpSpPr/>
          <p:nvPr/>
        </p:nvGrpSpPr>
        <p:grpSpPr>
          <a:xfrm>
            <a:off x="6193206" y="2211380"/>
            <a:ext cx="354710" cy="356586"/>
            <a:chOff x="-27351575" y="3915650"/>
            <a:chExt cx="297750" cy="299325"/>
          </a:xfrm>
        </p:grpSpPr>
        <p:sp>
          <p:nvSpPr>
            <p:cNvPr id="6576" name="Google Shape;6576;p8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84"/>
          <p:cNvGrpSpPr/>
          <p:nvPr/>
        </p:nvGrpSpPr>
        <p:grpSpPr>
          <a:xfrm>
            <a:off x="4880696" y="2693579"/>
            <a:ext cx="319060" cy="353042"/>
            <a:chOff x="-25445525" y="3175900"/>
            <a:chExt cx="267825" cy="296350"/>
          </a:xfrm>
        </p:grpSpPr>
        <p:sp>
          <p:nvSpPr>
            <p:cNvPr id="6579" name="Google Shape;6579;p8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84"/>
          <p:cNvGrpSpPr/>
          <p:nvPr/>
        </p:nvGrpSpPr>
        <p:grpSpPr>
          <a:xfrm>
            <a:off x="4862410" y="3183902"/>
            <a:ext cx="355633" cy="330288"/>
            <a:chOff x="-25465200" y="3565175"/>
            <a:chExt cx="298525" cy="277250"/>
          </a:xfrm>
        </p:grpSpPr>
        <p:sp>
          <p:nvSpPr>
            <p:cNvPr id="6583" name="Google Shape;6583;p8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84"/>
          <p:cNvGrpSpPr/>
          <p:nvPr/>
        </p:nvGrpSpPr>
        <p:grpSpPr>
          <a:xfrm>
            <a:off x="4861948" y="3623432"/>
            <a:ext cx="356556" cy="351285"/>
            <a:chOff x="-25465200" y="3916150"/>
            <a:chExt cx="299300" cy="294875"/>
          </a:xfrm>
        </p:grpSpPr>
        <p:sp>
          <p:nvSpPr>
            <p:cNvPr id="6586" name="Google Shape;6586;p8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84"/>
          <p:cNvGrpSpPr/>
          <p:nvPr/>
        </p:nvGrpSpPr>
        <p:grpSpPr>
          <a:xfrm>
            <a:off x="7089388" y="2693698"/>
            <a:ext cx="351880" cy="352803"/>
            <a:chOff x="-23615075" y="3148525"/>
            <a:chExt cx="295375" cy="296150"/>
          </a:xfrm>
        </p:grpSpPr>
        <p:sp>
          <p:nvSpPr>
            <p:cNvPr id="6589" name="Google Shape;6589;p8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3" name="Google Shape;6593;p84"/>
          <p:cNvSpPr/>
          <p:nvPr/>
        </p:nvSpPr>
        <p:spPr>
          <a:xfrm>
            <a:off x="7087484"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4" name="Google Shape;6594;p84"/>
          <p:cNvGrpSpPr/>
          <p:nvPr/>
        </p:nvGrpSpPr>
        <p:grpSpPr>
          <a:xfrm>
            <a:off x="7088911" y="3632977"/>
            <a:ext cx="352833" cy="332194"/>
            <a:chOff x="-23615075" y="3906200"/>
            <a:chExt cx="296175" cy="278850"/>
          </a:xfrm>
        </p:grpSpPr>
        <p:sp>
          <p:nvSpPr>
            <p:cNvPr id="6595" name="Google Shape;6595;p8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8" name="Google Shape;6598;p84"/>
          <p:cNvSpPr/>
          <p:nvPr/>
        </p:nvSpPr>
        <p:spPr>
          <a:xfrm>
            <a:off x="6207743"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9" name="Google Shape;6599;p84"/>
          <p:cNvGrpSpPr/>
          <p:nvPr/>
        </p:nvGrpSpPr>
        <p:grpSpPr>
          <a:xfrm>
            <a:off x="6637880" y="1306618"/>
            <a:ext cx="353757" cy="352565"/>
            <a:chOff x="-26980600" y="3175500"/>
            <a:chExt cx="296950" cy="295950"/>
          </a:xfrm>
        </p:grpSpPr>
        <p:sp>
          <p:nvSpPr>
            <p:cNvPr id="6600" name="Google Shape;6600;p8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3" name="Google Shape;6603;p84"/>
          <p:cNvSpPr/>
          <p:nvPr/>
        </p:nvSpPr>
        <p:spPr>
          <a:xfrm>
            <a:off x="6660447"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4" name="Google Shape;6604;p84"/>
          <p:cNvGrpSpPr/>
          <p:nvPr/>
        </p:nvGrpSpPr>
        <p:grpSpPr>
          <a:xfrm>
            <a:off x="6638357" y="2245154"/>
            <a:ext cx="352803" cy="289039"/>
            <a:chOff x="-26981375" y="3951875"/>
            <a:chExt cx="296150" cy="242625"/>
          </a:xfrm>
        </p:grpSpPr>
        <p:sp>
          <p:nvSpPr>
            <p:cNvPr id="6605" name="Google Shape;6605;p8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84"/>
          <p:cNvGrpSpPr/>
          <p:nvPr/>
        </p:nvGrpSpPr>
        <p:grpSpPr>
          <a:xfrm>
            <a:off x="5303399" y="2692745"/>
            <a:ext cx="351910" cy="354710"/>
            <a:chOff x="-25094250" y="3176075"/>
            <a:chExt cx="295400" cy="297750"/>
          </a:xfrm>
        </p:grpSpPr>
        <p:sp>
          <p:nvSpPr>
            <p:cNvPr id="6609" name="Google Shape;6609;p8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84"/>
          <p:cNvGrpSpPr/>
          <p:nvPr/>
        </p:nvGrpSpPr>
        <p:grpSpPr>
          <a:xfrm>
            <a:off x="5303399" y="3173106"/>
            <a:ext cx="351910" cy="351880"/>
            <a:chOff x="-25094250" y="3547050"/>
            <a:chExt cx="295400" cy="295375"/>
          </a:xfrm>
        </p:grpSpPr>
        <p:sp>
          <p:nvSpPr>
            <p:cNvPr id="6613" name="Google Shape;6613;p8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8" name="Google Shape;6618;p84"/>
          <p:cNvSpPr/>
          <p:nvPr/>
        </p:nvSpPr>
        <p:spPr>
          <a:xfrm>
            <a:off x="5303415"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9" name="Google Shape;6619;p84"/>
          <p:cNvGrpSpPr/>
          <p:nvPr/>
        </p:nvGrpSpPr>
        <p:grpSpPr>
          <a:xfrm>
            <a:off x="7535476" y="2693698"/>
            <a:ext cx="352803" cy="352803"/>
            <a:chOff x="-23245675" y="3148525"/>
            <a:chExt cx="296150" cy="296150"/>
          </a:xfrm>
        </p:grpSpPr>
        <p:sp>
          <p:nvSpPr>
            <p:cNvPr id="6620" name="Google Shape;6620;p8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3" name="Google Shape;6623;p84"/>
          <p:cNvSpPr/>
          <p:nvPr/>
        </p:nvSpPr>
        <p:spPr>
          <a:xfrm>
            <a:off x="7577658"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4" name="Google Shape;6624;p84"/>
          <p:cNvGrpSpPr/>
          <p:nvPr/>
        </p:nvGrpSpPr>
        <p:grpSpPr>
          <a:xfrm>
            <a:off x="7535938" y="3622672"/>
            <a:ext cx="351880" cy="352803"/>
            <a:chOff x="-23244900" y="3888100"/>
            <a:chExt cx="295375" cy="296150"/>
          </a:xfrm>
        </p:grpSpPr>
        <p:sp>
          <p:nvSpPr>
            <p:cNvPr id="6625" name="Google Shape;6625;p8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6" name="Google Shape;6636;p84"/>
          <p:cNvSpPr/>
          <p:nvPr/>
        </p:nvSpPr>
        <p:spPr>
          <a:xfrm>
            <a:off x="6612202"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4"/>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6638" name="Google Shape;6638;p84"/>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642" name="Shape 6642"/>
        <p:cNvGrpSpPr/>
        <p:nvPr/>
      </p:nvGrpSpPr>
      <p:grpSpPr>
        <a:xfrm>
          <a:off x="0" y="0"/>
          <a:ext cx="0" cy="0"/>
          <a:chOff x="0" y="0"/>
          <a:chExt cx="0" cy="0"/>
        </a:xfrm>
      </p:grpSpPr>
      <p:sp>
        <p:nvSpPr>
          <p:cNvPr id="6643" name="Google Shape;6643;p85"/>
          <p:cNvSpPr/>
          <p:nvPr/>
        </p:nvSpPr>
        <p:spPr>
          <a:xfrm>
            <a:off x="849879" y="13804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4" name="Google Shape;6644;p85"/>
          <p:cNvGrpSpPr/>
          <p:nvPr/>
        </p:nvGrpSpPr>
        <p:grpSpPr>
          <a:xfrm>
            <a:off x="850004" y="1823018"/>
            <a:ext cx="367261" cy="367261"/>
            <a:chOff x="-65145700" y="3727425"/>
            <a:chExt cx="317425" cy="317425"/>
          </a:xfrm>
        </p:grpSpPr>
        <p:sp>
          <p:nvSpPr>
            <p:cNvPr id="6645" name="Google Shape;6645;p8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85"/>
          <p:cNvGrpSpPr/>
          <p:nvPr/>
        </p:nvGrpSpPr>
        <p:grpSpPr>
          <a:xfrm>
            <a:off x="853201" y="2251933"/>
            <a:ext cx="360868" cy="367261"/>
            <a:chOff x="-65144125" y="4094450"/>
            <a:chExt cx="311900" cy="317425"/>
          </a:xfrm>
        </p:grpSpPr>
        <p:sp>
          <p:nvSpPr>
            <p:cNvPr id="6648" name="Google Shape;6648;p8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1" name="Google Shape;6651;p85"/>
          <p:cNvSpPr/>
          <p:nvPr/>
        </p:nvSpPr>
        <p:spPr>
          <a:xfrm>
            <a:off x="3057429" y="13790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85"/>
          <p:cNvGrpSpPr/>
          <p:nvPr/>
        </p:nvGrpSpPr>
        <p:grpSpPr>
          <a:xfrm>
            <a:off x="3056770" y="1822628"/>
            <a:ext cx="370645" cy="368042"/>
            <a:chOff x="-63250675" y="3744075"/>
            <a:chExt cx="320350" cy="318100"/>
          </a:xfrm>
        </p:grpSpPr>
        <p:sp>
          <p:nvSpPr>
            <p:cNvPr id="6653" name="Google Shape;6653;p8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85"/>
          <p:cNvGrpSpPr/>
          <p:nvPr/>
        </p:nvGrpSpPr>
        <p:grpSpPr>
          <a:xfrm>
            <a:off x="3058462" y="2251933"/>
            <a:ext cx="367261" cy="367261"/>
            <a:chOff x="-63250675" y="4110200"/>
            <a:chExt cx="317425" cy="317425"/>
          </a:xfrm>
        </p:grpSpPr>
        <p:sp>
          <p:nvSpPr>
            <p:cNvPr id="6657" name="Google Shape;6657;p8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6" name="Google Shape;6666;p85"/>
          <p:cNvGrpSpPr/>
          <p:nvPr/>
        </p:nvGrpSpPr>
        <p:grpSpPr>
          <a:xfrm>
            <a:off x="1737509" y="2749028"/>
            <a:ext cx="359075" cy="358844"/>
            <a:chOff x="-61351725" y="3372400"/>
            <a:chExt cx="310350" cy="310150"/>
          </a:xfrm>
        </p:grpSpPr>
        <p:sp>
          <p:nvSpPr>
            <p:cNvPr id="6667" name="Google Shape;6667;p8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85"/>
          <p:cNvGrpSpPr/>
          <p:nvPr/>
        </p:nvGrpSpPr>
        <p:grpSpPr>
          <a:xfrm>
            <a:off x="1733864" y="3212084"/>
            <a:ext cx="366364" cy="333534"/>
            <a:chOff x="-61354875" y="3751050"/>
            <a:chExt cx="316650" cy="288275"/>
          </a:xfrm>
        </p:grpSpPr>
        <p:sp>
          <p:nvSpPr>
            <p:cNvPr id="6671" name="Google Shape;6671;p8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85"/>
          <p:cNvGrpSpPr/>
          <p:nvPr/>
        </p:nvGrpSpPr>
        <p:grpSpPr>
          <a:xfrm>
            <a:off x="1733864" y="3653724"/>
            <a:ext cx="366364" cy="367290"/>
            <a:chOff x="-61354875" y="4101525"/>
            <a:chExt cx="316650" cy="317450"/>
          </a:xfrm>
        </p:grpSpPr>
        <p:sp>
          <p:nvSpPr>
            <p:cNvPr id="6675" name="Google Shape;6675;p8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85"/>
          <p:cNvGrpSpPr/>
          <p:nvPr/>
        </p:nvGrpSpPr>
        <p:grpSpPr>
          <a:xfrm>
            <a:off x="3950299" y="2745600"/>
            <a:ext cx="368157" cy="365699"/>
            <a:chOff x="-59470075" y="3308975"/>
            <a:chExt cx="318200" cy="316075"/>
          </a:xfrm>
        </p:grpSpPr>
        <p:sp>
          <p:nvSpPr>
            <p:cNvPr id="6678" name="Google Shape;6678;p8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85"/>
          <p:cNvGrpSpPr/>
          <p:nvPr/>
        </p:nvGrpSpPr>
        <p:grpSpPr>
          <a:xfrm>
            <a:off x="1295729" y="1381305"/>
            <a:ext cx="367261" cy="364686"/>
            <a:chOff x="-64781025" y="3361050"/>
            <a:chExt cx="317425" cy="315200"/>
          </a:xfrm>
        </p:grpSpPr>
        <p:sp>
          <p:nvSpPr>
            <p:cNvPr id="6688" name="Google Shape;6688;p8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2" name="Google Shape;6692;p85"/>
          <p:cNvSpPr/>
          <p:nvPr/>
        </p:nvSpPr>
        <p:spPr>
          <a:xfrm>
            <a:off x="1295604" y="18239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5"/>
          <p:cNvSpPr/>
          <p:nvPr/>
        </p:nvSpPr>
        <p:spPr>
          <a:xfrm>
            <a:off x="1322938" y="22519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5"/>
          <p:cNvSpPr/>
          <p:nvPr/>
        </p:nvSpPr>
        <p:spPr>
          <a:xfrm>
            <a:off x="3508223" y="14205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5" name="Google Shape;6695;p85"/>
          <p:cNvGrpSpPr/>
          <p:nvPr/>
        </p:nvGrpSpPr>
        <p:grpSpPr>
          <a:xfrm>
            <a:off x="3500129" y="1822744"/>
            <a:ext cx="382765" cy="367810"/>
            <a:chOff x="-62890750" y="3747425"/>
            <a:chExt cx="330825" cy="317900"/>
          </a:xfrm>
        </p:grpSpPr>
        <p:sp>
          <p:nvSpPr>
            <p:cNvPr id="6696" name="Google Shape;6696;p8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0" name="Google Shape;6710;p85"/>
          <p:cNvGrpSpPr/>
          <p:nvPr/>
        </p:nvGrpSpPr>
        <p:grpSpPr>
          <a:xfrm>
            <a:off x="3507881" y="2252381"/>
            <a:ext cx="367261" cy="366364"/>
            <a:chOff x="-62884425" y="4111775"/>
            <a:chExt cx="317425" cy="316650"/>
          </a:xfrm>
        </p:grpSpPr>
        <p:sp>
          <p:nvSpPr>
            <p:cNvPr id="6711" name="Google Shape;6711;p8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85"/>
          <p:cNvGrpSpPr/>
          <p:nvPr/>
        </p:nvGrpSpPr>
        <p:grpSpPr>
          <a:xfrm>
            <a:off x="2180515" y="2748450"/>
            <a:ext cx="365438" cy="360001"/>
            <a:chOff x="-60991775" y="3376900"/>
            <a:chExt cx="315850" cy="311150"/>
          </a:xfrm>
        </p:grpSpPr>
        <p:sp>
          <p:nvSpPr>
            <p:cNvPr id="6714" name="Google Shape;6714;p8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85"/>
          <p:cNvGrpSpPr/>
          <p:nvPr/>
        </p:nvGrpSpPr>
        <p:grpSpPr>
          <a:xfrm>
            <a:off x="2180052" y="3199314"/>
            <a:ext cx="366364" cy="359075"/>
            <a:chOff x="-60988625" y="3740800"/>
            <a:chExt cx="316650" cy="310350"/>
          </a:xfrm>
        </p:grpSpPr>
        <p:sp>
          <p:nvSpPr>
            <p:cNvPr id="6718" name="Google Shape;6718;p8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85"/>
          <p:cNvGrpSpPr/>
          <p:nvPr/>
        </p:nvGrpSpPr>
        <p:grpSpPr>
          <a:xfrm>
            <a:off x="2180052" y="3654765"/>
            <a:ext cx="366364" cy="365207"/>
            <a:chOff x="-60987850" y="4100950"/>
            <a:chExt cx="316650" cy="315650"/>
          </a:xfrm>
        </p:grpSpPr>
        <p:sp>
          <p:nvSpPr>
            <p:cNvPr id="6722" name="Google Shape;6722;p8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85"/>
          <p:cNvGrpSpPr/>
          <p:nvPr/>
        </p:nvGrpSpPr>
        <p:grpSpPr>
          <a:xfrm>
            <a:off x="3949836" y="3200225"/>
            <a:ext cx="369083" cy="357253"/>
            <a:chOff x="-59447250" y="3706150"/>
            <a:chExt cx="319000" cy="308775"/>
          </a:xfrm>
        </p:grpSpPr>
        <p:sp>
          <p:nvSpPr>
            <p:cNvPr id="6728" name="Google Shape;6728;p8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85"/>
          <p:cNvGrpSpPr/>
          <p:nvPr/>
        </p:nvGrpSpPr>
        <p:grpSpPr>
          <a:xfrm>
            <a:off x="1738564" y="1381536"/>
            <a:ext cx="368186" cy="364224"/>
            <a:chOff x="-64406125" y="3362225"/>
            <a:chExt cx="318225" cy="314800"/>
          </a:xfrm>
        </p:grpSpPr>
        <p:sp>
          <p:nvSpPr>
            <p:cNvPr id="6733" name="Google Shape;6733;p8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5" name="Google Shape;6735;p85"/>
          <p:cNvSpPr/>
          <p:nvPr/>
        </p:nvSpPr>
        <p:spPr>
          <a:xfrm>
            <a:off x="1801771" y="18230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6" name="Google Shape;6736;p85"/>
          <p:cNvGrpSpPr/>
          <p:nvPr/>
        </p:nvGrpSpPr>
        <p:grpSpPr>
          <a:xfrm>
            <a:off x="1739027" y="2252381"/>
            <a:ext cx="367261" cy="366364"/>
            <a:chOff x="-64410850" y="4094450"/>
            <a:chExt cx="317425" cy="316650"/>
          </a:xfrm>
        </p:grpSpPr>
        <p:sp>
          <p:nvSpPr>
            <p:cNvPr id="6737" name="Google Shape;6737;p8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0" name="Google Shape;6740;p85"/>
          <p:cNvSpPr/>
          <p:nvPr/>
        </p:nvSpPr>
        <p:spPr>
          <a:xfrm>
            <a:off x="3983247" y="13799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1" name="Google Shape;6741;p85"/>
          <p:cNvGrpSpPr/>
          <p:nvPr/>
        </p:nvGrpSpPr>
        <p:grpSpPr>
          <a:xfrm>
            <a:off x="3960575" y="1822454"/>
            <a:ext cx="365467" cy="368389"/>
            <a:chOff x="-62516625" y="3743175"/>
            <a:chExt cx="315875" cy="318400"/>
          </a:xfrm>
        </p:grpSpPr>
        <p:sp>
          <p:nvSpPr>
            <p:cNvPr id="6742" name="Google Shape;6742;p8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85"/>
          <p:cNvGrpSpPr/>
          <p:nvPr/>
        </p:nvGrpSpPr>
        <p:grpSpPr>
          <a:xfrm>
            <a:off x="3967415" y="2272426"/>
            <a:ext cx="351786" cy="326274"/>
            <a:chOff x="-62511900" y="4129100"/>
            <a:chExt cx="304050" cy="282000"/>
          </a:xfrm>
        </p:grpSpPr>
        <p:sp>
          <p:nvSpPr>
            <p:cNvPr id="6745" name="Google Shape;6745;p8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85"/>
          <p:cNvGrpSpPr/>
          <p:nvPr/>
        </p:nvGrpSpPr>
        <p:grpSpPr>
          <a:xfrm>
            <a:off x="2645537" y="2744820"/>
            <a:ext cx="310770" cy="367261"/>
            <a:chOff x="-60597975" y="3367475"/>
            <a:chExt cx="268600" cy="317425"/>
          </a:xfrm>
        </p:grpSpPr>
        <p:sp>
          <p:nvSpPr>
            <p:cNvPr id="6751" name="Google Shape;6751;p8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6" name="Google Shape;6756;p85"/>
          <p:cNvSpPr/>
          <p:nvPr/>
        </p:nvSpPr>
        <p:spPr>
          <a:xfrm>
            <a:off x="2616264" y="31963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7" name="Google Shape;6757;p85"/>
          <p:cNvGrpSpPr/>
          <p:nvPr/>
        </p:nvGrpSpPr>
        <p:grpSpPr>
          <a:xfrm>
            <a:off x="2617740" y="3706136"/>
            <a:ext cx="366364" cy="262465"/>
            <a:chOff x="-60621600" y="4145650"/>
            <a:chExt cx="316650" cy="226850"/>
          </a:xfrm>
        </p:grpSpPr>
        <p:sp>
          <p:nvSpPr>
            <p:cNvPr id="6758" name="Google Shape;6758;p8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85"/>
          <p:cNvGrpSpPr/>
          <p:nvPr/>
        </p:nvGrpSpPr>
        <p:grpSpPr>
          <a:xfrm>
            <a:off x="3954392" y="3654635"/>
            <a:ext cx="359972" cy="365467"/>
            <a:chOff x="-59400775" y="4084200"/>
            <a:chExt cx="311125" cy="315875"/>
          </a:xfrm>
        </p:grpSpPr>
        <p:sp>
          <p:nvSpPr>
            <p:cNvPr id="6762" name="Google Shape;6762;p8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8" name="Google Shape;6768;p85"/>
          <p:cNvGrpSpPr/>
          <p:nvPr/>
        </p:nvGrpSpPr>
        <p:grpSpPr>
          <a:xfrm>
            <a:off x="2178486" y="1380466"/>
            <a:ext cx="365438" cy="366364"/>
            <a:chOff x="-64044600" y="3360375"/>
            <a:chExt cx="315850" cy="316650"/>
          </a:xfrm>
        </p:grpSpPr>
        <p:sp>
          <p:nvSpPr>
            <p:cNvPr id="6769" name="Google Shape;6769;p8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2" name="Google Shape;6772;p85"/>
          <p:cNvGrpSpPr/>
          <p:nvPr/>
        </p:nvGrpSpPr>
        <p:grpSpPr>
          <a:xfrm>
            <a:off x="2204909" y="1823018"/>
            <a:ext cx="312592" cy="367261"/>
            <a:chOff x="-64022550" y="3727425"/>
            <a:chExt cx="270175" cy="317425"/>
          </a:xfrm>
        </p:grpSpPr>
        <p:sp>
          <p:nvSpPr>
            <p:cNvPr id="6773" name="Google Shape;6773;p8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85"/>
          <p:cNvGrpSpPr/>
          <p:nvPr/>
        </p:nvGrpSpPr>
        <p:grpSpPr>
          <a:xfrm>
            <a:off x="2229047" y="2251918"/>
            <a:ext cx="264317" cy="367290"/>
            <a:chOff x="-64001300" y="4093650"/>
            <a:chExt cx="228450" cy="317450"/>
          </a:xfrm>
        </p:grpSpPr>
        <p:sp>
          <p:nvSpPr>
            <p:cNvPr id="6777" name="Google Shape;6777;p8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85"/>
          <p:cNvGrpSpPr/>
          <p:nvPr/>
        </p:nvGrpSpPr>
        <p:grpSpPr>
          <a:xfrm>
            <a:off x="848051" y="2745210"/>
            <a:ext cx="359972" cy="366480"/>
            <a:chOff x="-62148800" y="3377700"/>
            <a:chExt cx="311125" cy="316750"/>
          </a:xfrm>
        </p:grpSpPr>
        <p:sp>
          <p:nvSpPr>
            <p:cNvPr id="6782" name="Google Shape;6782;p8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85"/>
          <p:cNvGrpSpPr/>
          <p:nvPr/>
        </p:nvGrpSpPr>
        <p:grpSpPr>
          <a:xfrm>
            <a:off x="843958" y="3195207"/>
            <a:ext cx="368157" cy="367290"/>
            <a:chOff x="-62154300" y="3743950"/>
            <a:chExt cx="318200" cy="317450"/>
          </a:xfrm>
        </p:grpSpPr>
        <p:sp>
          <p:nvSpPr>
            <p:cNvPr id="6785" name="Google Shape;6785;p8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85"/>
          <p:cNvGrpSpPr/>
          <p:nvPr/>
        </p:nvGrpSpPr>
        <p:grpSpPr>
          <a:xfrm>
            <a:off x="843944" y="3654187"/>
            <a:ext cx="368186" cy="366364"/>
            <a:chOff x="-62151950" y="4111775"/>
            <a:chExt cx="318225" cy="316650"/>
          </a:xfrm>
        </p:grpSpPr>
        <p:sp>
          <p:nvSpPr>
            <p:cNvPr id="6788" name="Google Shape;6788;p8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85"/>
          <p:cNvGrpSpPr/>
          <p:nvPr/>
        </p:nvGrpSpPr>
        <p:grpSpPr>
          <a:xfrm>
            <a:off x="3062568" y="2744733"/>
            <a:ext cx="368157" cy="367434"/>
            <a:chOff x="-60254550" y="3367325"/>
            <a:chExt cx="318200" cy="317575"/>
          </a:xfrm>
        </p:grpSpPr>
        <p:sp>
          <p:nvSpPr>
            <p:cNvPr id="6793" name="Google Shape;6793;p8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85"/>
          <p:cNvGrpSpPr/>
          <p:nvPr/>
        </p:nvGrpSpPr>
        <p:grpSpPr>
          <a:xfrm>
            <a:off x="3063465" y="3195727"/>
            <a:ext cx="366364" cy="366248"/>
            <a:chOff x="-60255350" y="3733825"/>
            <a:chExt cx="316650" cy="316550"/>
          </a:xfrm>
        </p:grpSpPr>
        <p:sp>
          <p:nvSpPr>
            <p:cNvPr id="6798" name="Google Shape;6798;p8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85"/>
          <p:cNvGrpSpPr/>
          <p:nvPr/>
        </p:nvGrpSpPr>
        <p:grpSpPr>
          <a:xfrm>
            <a:off x="3091262" y="3654635"/>
            <a:ext cx="310770" cy="365467"/>
            <a:chOff x="-60232500" y="4101525"/>
            <a:chExt cx="268600" cy="315875"/>
          </a:xfrm>
        </p:grpSpPr>
        <p:sp>
          <p:nvSpPr>
            <p:cNvPr id="6806" name="Google Shape;6806;p8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8" name="Google Shape;6808;p85"/>
          <p:cNvSpPr/>
          <p:nvPr/>
        </p:nvSpPr>
        <p:spPr>
          <a:xfrm>
            <a:off x="2179036" y="41235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9" name="Google Shape;6809;p85"/>
          <p:cNvGrpSpPr/>
          <p:nvPr/>
        </p:nvGrpSpPr>
        <p:grpSpPr>
          <a:xfrm>
            <a:off x="2624262" y="1380466"/>
            <a:ext cx="368186" cy="366364"/>
            <a:chOff x="-63679950" y="3360375"/>
            <a:chExt cx="318225" cy="316650"/>
          </a:xfrm>
        </p:grpSpPr>
        <p:sp>
          <p:nvSpPr>
            <p:cNvPr id="6810" name="Google Shape;6810;p8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4" name="Google Shape;6814;p85"/>
          <p:cNvSpPr/>
          <p:nvPr/>
        </p:nvSpPr>
        <p:spPr>
          <a:xfrm>
            <a:off x="2623229" y="18227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5" name="Google Shape;6815;p85"/>
          <p:cNvGrpSpPr/>
          <p:nvPr/>
        </p:nvGrpSpPr>
        <p:grpSpPr>
          <a:xfrm>
            <a:off x="2622889" y="2251803"/>
            <a:ext cx="370934" cy="367521"/>
            <a:chOff x="-63679950" y="4093450"/>
            <a:chExt cx="320600" cy="317650"/>
          </a:xfrm>
        </p:grpSpPr>
        <p:sp>
          <p:nvSpPr>
            <p:cNvPr id="6816" name="Google Shape;6816;p8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85"/>
          <p:cNvGrpSpPr/>
          <p:nvPr/>
        </p:nvGrpSpPr>
        <p:grpSpPr>
          <a:xfrm>
            <a:off x="1283006" y="2744805"/>
            <a:ext cx="366364" cy="367290"/>
            <a:chOff x="-61784125" y="3377700"/>
            <a:chExt cx="316650" cy="317450"/>
          </a:xfrm>
        </p:grpSpPr>
        <p:sp>
          <p:nvSpPr>
            <p:cNvPr id="6820" name="Google Shape;6820;p8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85"/>
          <p:cNvGrpSpPr/>
          <p:nvPr/>
        </p:nvGrpSpPr>
        <p:grpSpPr>
          <a:xfrm>
            <a:off x="1283006" y="3195207"/>
            <a:ext cx="366364" cy="367290"/>
            <a:chOff x="-61783350" y="3743950"/>
            <a:chExt cx="316650" cy="317450"/>
          </a:xfrm>
        </p:grpSpPr>
        <p:sp>
          <p:nvSpPr>
            <p:cNvPr id="6828" name="Google Shape;6828;p8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0" name="Google Shape;6830;p85"/>
          <p:cNvSpPr/>
          <p:nvPr/>
        </p:nvSpPr>
        <p:spPr>
          <a:xfrm>
            <a:off x="1282887" y="36540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5"/>
          <p:cNvSpPr/>
          <p:nvPr/>
        </p:nvSpPr>
        <p:spPr>
          <a:xfrm>
            <a:off x="3505689" y="27546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5"/>
          <p:cNvSpPr/>
          <p:nvPr/>
        </p:nvSpPr>
        <p:spPr>
          <a:xfrm>
            <a:off x="3504778" y="32352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3" name="Google Shape;6833;p85"/>
          <p:cNvGrpSpPr/>
          <p:nvPr/>
        </p:nvGrpSpPr>
        <p:grpSpPr>
          <a:xfrm>
            <a:off x="3504430" y="3655040"/>
            <a:ext cx="369112" cy="364657"/>
            <a:chOff x="-59869425" y="4102225"/>
            <a:chExt cx="319025" cy="315175"/>
          </a:xfrm>
        </p:grpSpPr>
        <p:sp>
          <p:nvSpPr>
            <p:cNvPr id="6834" name="Google Shape;6834;p8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85"/>
          <p:cNvGrpSpPr/>
          <p:nvPr/>
        </p:nvGrpSpPr>
        <p:grpSpPr>
          <a:xfrm>
            <a:off x="2623233" y="4123862"/>
            <a:ext cx="366364" cy="365467"/>
            <a:chOff x="-59029025" y="3711650"/>
            <a:chExt cx="316650" cy="315875"/>
          </a:xfrm>
        </p:grpSpPr>
        <p:sp>
          <p:nvSpPr>
            <p:cNvPr id="6839" name="Google Shape;6839;p8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85"/>
          <p:cNvGrpSpPr/>
          <p:nvPr/>
        </p:nvGrpSpPr>
        <p:grpSpPr>
          <a:xfrm>
            <a:off x="4859311" y="1379917"/>
            <a:ext cx="351940" cy="348188"/>
            <a:chOff x="581525" y="3254850"/>
            <a:chExt cx="297750" cy="294575"/>
          </a:xfrm>
        </p:grpSpPr>
        <p:sp>
          <p:nvSpPr>
            <p:cNvPr id="6847" name="Google Shape;6847;p8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85"/>
          <p:cNvGrpSpPr/>
          <p:nvPr/>
        </p:nvGrpSpPr>
        <p:grpSpPr>
          <a:xfrm>
            <a:off x="4858380" y="1818853"/>
            <a:ext cx="353802" cy="351497"/>
            <a:chOff x="580725" y="3617925"/>
            <a:chExt cx="299325" cy="297375"/>
          </a:xfrm>
        </p:grpSpPr>
        <p:sp>
          <p:nvSpPr>
            <p:cNvPr id="6851" name="Google Shape;6851;p8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85"/>
          <p:cNvGrpSpPr/>
          <p:nvPr/>
        </p:nvGrpSpPr>
        <p:grpSpPr>
          <a:xfrm>
            <a:off x="4860242" y="2266043"/>
            <a:ext cx="350079" cy="350079"/>
            <a:chOff x="583100" y="3982600"/>
            <a:chExt cx="296175" cy="296175"/>
          </a:xfrm>
        </p:grpSpPr>
        <p:sp>
          <p:nvSpPr>
            <p:cNvPr id="6857" name="Google Shape;6857;p8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85"/>
          <p:cNvGrpSpPr/>
          <p:nvPr/>
        </p:nvGrpSpPr>
        <p:grpSpPr>
          <a:xfrm>
            <a:off x="7092856" y="1379667"/>
            <a:ext cx="307231" cy="348690"/>
            <a:chOff x="2423775" y="3226875"/>
            <a:chExt cx="259925" cy="295000"/>
          </a:xfrm>
        </p:grpSpPr>
        <p:sp>
          <p:nvSpPr>
            <p:cNvPr id="6865" name="Google Shape;6865;p8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85"/>
          <p:cNvGrpSpPr/>
          <p:nvPr/>
        </p:nvGrpSpPr>
        <p:grpSpPr>
          <a:xfrm>
            <a:off x="7070043" y="1820952"/>
            <a:ext cx="352857" cy="347301"/>
            <a:chOff x="2404875" y="3592725"/>
            <a:chExt cx="298525" cy="293825"/>
          </a:xfrm>
        </p:grpSpPr>
        <p:sp>
          <p:nvSpPr>
            <p:cNvPr id="6869" name="Google Shape;6869;p8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85"/>
          <p:cNvGrpSpPr/>
          <p:nvPr/>
        </p:nvGrpSpPr>
        <p:grpSpPr>
          <a:xfrm>
            <a:off x="7070974" y="2266517"/>
            <a:ext cx="350995" cy="349133"/>
            <a:chOff x="2404875" y="3955825"/>
            <a:chExt cx="296950" cy="295375"/>
          </a:xfrm>
        </p:grpSpPr>
        <p:sp>
          <p:nvSpPr>
            <p:cNvPr id="6873" name="Google Shape;6873;p8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7" name="Google Shape;6877;p85"/>
          <p:cNvGrpSpPr/>
          <p:nvPr/>
        </p:nvGrpSpPr>
        <p:grpSpPr>
          <a:xfrm>
            <a:off x="5764954" y="2730711"/>
            <a:ext cx="349163" cy="350079"/>
            <a:chOff x="4263650" y="3235150"/>
            <a:chExt cx="295400" cy="296175"/>
          </a:xfrm>
        </p:grpSpPr>
        <p:sp>
          <p:nvSpPr>
            <p:cNvPr id="6878" name="Google Shape;6878;p8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85"/>
          <p:cNvGrpSpPr/>
          <p:nvPr/>
        </p:nvGrpSpPr>
        <p:grpSpPr>
          <a:xfrm>
            <a:off x="5762634" y="3189872"/>
            <a:ext cx="353802" cy="327739"/>
            <a:chOff x="4266025" y="3609275"/>
            <a:chExt cx="299325" cy="277275"/>
          </a:xfrm>
        </p:grpSpPr>
        <p:sp>
          <p:nvSpPr>
            <p:cNvPr id="6884" name="Google Shape;6884;p8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85"/>
          <p:cNvGrpSpPr/>
          <p:nvPr/>
        </p:nvGrpSpPr>
        <p:grpSpPr>
          <a:xfrm>
            <a:off x="5763092" y="3655259"/>
            <a:ext cx="352886" cy="349133"/>
            <a:chOff x="4263650" y="3963700"/>
            <a:chExt cx="298550" cy="295375"/>
          </a:xfrm>
        </p:grpSpPr>
        <p:sp>
          <p:nvSpPr>
            <p:cNvPr id="6887" name="Google Shape;6887;p8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85"/>
          <p:cNvGrpSpPr/>
          <p:nvPr/>
        </p:nvGrpSpPr>
        <p:grpSpPr>
          <a:xfrm>
            <a:off x="8041429" y="2730711"/>
            <a:ext cx="226264" cy="350079"/>
            <a:chOff x="6164975" y="3211525"/>
            <a:chExt cx="191425" cy="296175"/>
          </a:xfrm>
        </p:grpSpPr>
        <p:sp>
          <p:nvSpPr>
            <p:cNvPr id="6895" name="Google Shape;6895;p8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2" name="Google Shape;6902;p85"/>
          <p:cNvGrpSpPr/>
          <p:nvPr/>
        </p:nvGrpSpPr>
        <p:grpSpPr>
          <a:xfrm>
            <a:off x="5303466" y="1378987"/>
            <a:ext cx="352886" cy="350049"/>
            <a:chOff x="946175" y="3253275"/>
            <a:chExt cx="298550" cy="296150"/>
          </a:xfrm>
        </p:grpSpPr>
        <p:sp>
          <p:nvSpPr>
            <p:cNvPr id="6903" name="Google Shape;6903;p8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85"/>
          <p:cNvGrpSpPr/>
          <p:nvPr/>
        </p:nvGrpSpPr>
        <p:grpSpPr>
          <a:xfrm>
            <a:off x="5304397" y="1820951"/>
            <a:ext cx="351024" cy="347301"/>
            <a:chOff x="946175" y="3619500"/>
            <a:chExt cx="296975" cy="293825"/>
          </a:xfrm>
        </p:grpSpPr>
        <p:sp>
          <p:nvSpPr>
            <p:cNvPr id="6909" name="Google Shape;6909;p8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85"/>
          <p:cNvGrpSpPr/>
          <p:nvPr/>
        </p:nvGrpSpPr>
        <p:grpSpPr>
          <a:xfrm>
            <a:off x="5303939" y="2265585"/>
            <a:ext cx="351940" cy="350995"/>
            <a:chOff x="944600" y="3981825"/>
            <a:chExt cx="297750" cy="296950"/>
          </a:xfrm>
        </p:grpSpPr>
        <p:sp>
          <p:nvSpPr>
            <p:cNvPr id="6916" name="Google Shape;6916;p8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85"/>
          <p:cNvGrpSpPr/>
          <p:nvPr/>
        </p:nvGrpSpPr>
        <p:grpSpPr>
          <a:xfrm>
            <a:off x="7520875" y="1379445"/>
            <a:ext cx="350079" cy="349133"/>
            <a:chOff x="2768750" y="3227275"/>
            <a:chExt cx="296175" cy="295375"/>
          </a:xfrm>
        </p:grpSpPr>
        <p:sp>
          <p:nvSpPr>
            <p:cNvPr id="6921" name="Google Shape;6921;p8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85"/>
          <p:cNvGrpSpPr/>
          <p:nvPr/>
        </p:nvGrpSpPr>
        <p:grpSpPr>
          <a:xfrm>
            <a:off x="7541826" y="1820317"/>
            <a:ext cx="308177" cy="348572"/>
            <a:chOff x="2786075" y="3591800"/>
            <a:chExt cx="260725" cy="294900"/>
          </a:xfrm>
        </p:grpSpPr>
        <p:sp>
          <p:nvSpPr>
            <p:cNvPr id="6930" name="Google Shape;6930;p8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85"/>
          <p:cNvGrpSpPr/>
          <p:nvPr/>
        </p:nvGrpSpPr>
        <p:grpSpPr>
          <a:xfrm>
            <a:off x="7582324" y="2266044"/>
            <a:ext cx="227180" cy="350079"/>
            <a:chOff x="2819150" y="3955025"/>
            <a:chExt cx="192200" cy="296175"/>
          </a:xfrm>
        </p:grpSpPr>
        <p:sp>
          <p:nvSpPr>
            <p:cNvPr id="6936" name="Google Shape;6936;p8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85"/>
          <p:cNvGrpSpPr/>
          <p:nvPr/>
        </p:nvGrpSpPr>
        <p:grpSpPr>
          <a:xfrm>
            <a:off x="6206097" y="2731642"/>
            <a:ext cx="349133" cy="348217"/>
            <a:chOff x="4629125" y="3235150"/>
            <a:chExt cx="295375" cy="294600"/>
          </a:xfrm>
        </p:grpSpPr>
        <p:sp>
          <p:nvSpPr>
            <p:cNvPr id="6941" name="Google Shape;6941;p8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85"/>
          <p:cNvGrpSpPr/>
          <p:nvPr/>
        </p:nvGrpSpPr>
        <p:grpSpPr>
          <a:xfrm>
            <a:off x="6206082" y="3179175"/>
            <a:ext cx="349163" cy="349133"/>
            <a:chOff x="4628325" y="3599825"/>
            <a:chExt cx="295400" cy="295375"/>
          </a:xfrm>
        </p:grpSpPr>
        <p:sp>
          <p:nvSpPr>
            <p:cNvPr id="6947" name="Google Shape;6947;p8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85"/>
          <p:cNvGrpSpPr/>
          <p:nvPr/>
        </p:nvGrpSpPr>
        <p:grpSpPr>
          <a:xfrm>
            <a:off x="6227033" y="3654786"/>
            <a:ext cx="307261" cy="350079"/>
            <a:chOff x="4645650" y="3962900"/>
            <a:chExt cx="259950" cy="296175"/>
          </a:xfrm>
        </p:grpSpPr>
        <p:sp>
          <p:nvSpPr>
            <p:cNvPr id="6960" name="Google Shape;6960;p8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85"/>
          <p:cNvGrpSpPr/>
          <p:nvPr/>
        </p:nvGrpSpPr>
        <p:grpSpPr>
          <a:xfrm>
            <a:off x="7979994" y="3179648"/>
            <a:ext cx="349133" cy="348188"/>
            <a:chOff x="6143725" y="3582500"/>
            <a:chExt cx="295375" cy="294575"/>
          </a:xfrm>
        </p:grpSpPr>
        <p:sp>
          <p:nvSpPr>
            <p:cNvPr id="6967" name="Google Shape;6967;p8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85"/>
          <p:cNvGrpSpPr/>
          <p:nvPr/>
        </p:nvGrpSpPr>
        <p:grpSpPr>
          <a:xfrm>
            <a:off x="5748820" y="1378987"/>
            <a:ext cx="350995" cy="350049"/>
            <a:chOff x="1310075" y="3253275"/>
            <a:chExt cx="296950" cy="296150"/>
          </a:xfrm>
        </p:grpSpPr>
        <p:sp>
          <p:nvSpPr>
            <p:cNvPr id="6975" name="Google Shape;6975;p8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8" name="Google Shape;6978;p85"/>
          <p:cNvSpPr/>
          <p:nvPr/>
        </p:nvSpPr>
        <p:spPr>
          <a:xfrm>
            <a:off x="5750241" y="18210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9" name="Google Shape;6979;p85"/>
          <p:cNvGrpSpPr/>
          <p:nvPr/>
        </p:nvGrpSpPr>
        <p:grpSpPr>
          <a:xfrm>
            <a:off x="5748347" y="2265246"/>
            <a:ext cx="351941" cy="351675"/>
            <a:chOff x="1310075" y="3980250"/>
            <a:chExt cx="297750" cy="297525"/>
          </a:xfrm>
        </p:grpSpPr>
        <p:sp>
          <p:nvSpPr>
            <p:cNvPr id="6980" name="Google Shape;6980;p8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85"/>
          <p:cNvGrpSpPr/>
          <p:nvPr/>
        </p:nvGrpSpPr>
        <p:grpSpPr>
          <a:xfrm>
            <a:off x="8013136" y="1379445"/>
            <a:ext cx="266305" cy="349133"/>
            <a:chOff x="3167275" y="3227275"/>
            <a:chExt cx="225300" cy="295375"/>
          </a:xfrm>
        </p:grpSpPr>
        <p:sp>
          <p:nvSpPr>
            <p:cNvPr id="6985" name="Google Shape;6985;p8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0" name="Google Shape;6990;p85"/>
          <p:cNvSpPr/>
          <p:nvPr/>
        </p:nvSpPr>
        <p:spPr>
          <a:xfrm>
            <a:off x="7962474" y="18193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1" name="Google Shape;6991;p85"/>
          <p:cNvGrpSpPr/>
          <p:nvPr/>
        </p:nvGrpSpPr>
        <p:grpSpPr>
          <a:xfrm>
            <a:off x="7970318" y="2266502"/>
            <a:ext cx="351940" cy="349163"/>
            <a:chOff x="3133425" y="3955025"/>
            <a:chExt cx="297750" cy="295400"/>
          </a:xfrm>
        </p:grpSpPr>
        <p:sp>
          <p:nvSpPr>
            <p:cNvPr id="6992" name="Google Shape;6992;p8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85"/>
          <p:cNvGrpSpPr/>
          <p:nvPr/>
        </p:nvGrpSpPr>
        <p:grpSpPr>
          <a:xfrm>
            <a:off x="6650491" y="2730090"/>
            <a:ext cx="350079" cy="351320"/>
            <a:chOff x="4991425" y="3234750"/>
            <a:chExt cx="296175" cy="297225"/>
          </a:xfrm>
        </p:grpSpPr>
        <p:sp>
          <p:nvSpPr>
            <p:cNvPr id="6996" name="Google Shape;6996;p8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85"/>
          <p:cNvGrpSpPr/>
          <p:nvPr/>
        </p:nvGrpSpPr>
        <p:grpSpPr>
          <a:xfrm>
            <a:off x="6650491" y="3199653"/>
            <a:ext cx="350079" cy="308177"/>
            <a:chOff x="4991425" y="3617150"/>
            <a:chExt cx="296175" cy="260725"/>
          </a:xfrm>
        </p:grpSpPr>
        <p:sp>
          <p:nvSpPr>
            <p:cNvPr id="7003" name="Google Shape;7003;p8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85"/>
          <p:cNvGrpSpPr/>
          <p:nvPr/>
        </p:nvGrpSpPr>
        <p:grpSpPr>
          <a:xfrm>
            <a:off x="6727764" y="3655244"/>
            <a:ext cx="195532" cy="349163"/>
            <a:chOff x="5056800" y="3962900"/>
            <a:chExt cx="165425" cy="295400"/>
          </a:xfrm>
        </p:grpSpPr>
        <p:sp>
          <p:nvSpPr>
            <p:cNvPr id="7011" name="Google Shape;7011;p8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85"/>
          <p:cNvGrpSpPr/>
          <p:nvPr/>
        </p:nvGrpSpPr>
        <p:grpSpPr>
          <a:xfrm>
            <a:off x="7979062" y="3655260"/>
            <a:ext cx="350995" cy="349133"/>
            <a:chOff x="6168925" y="3936925"/>
            <a:chExt cx="296950" cy="295375"/>
          </a:xfrm>
        </p:grpSpPr>
        <p:sp>
          <p:nvSpPr>
            <p:cNvPr id="7015" name="Google Shape;7015;p8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85"/>
          <p:cNvGrpSpPr/>
          <p:nvPr/>
        </p:nvGrpSpPr>
        <p:grpSpPr>
          <a:xfrm>
            <a:off x="6192781" y="1372332"/>
            <a:ext cx="348188" cy="349133"/>
            <a:chOff x="1674750" y="3254050"/>
            <a:chExt cx="294575" cy="295375"/>
          </a:xfrm>
        </p:grpSpPr>
        <p:sp>
          <p:nvSpPr>
            <p:cNvPr id="7022" name="Google Shape;7022;p8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85"/>
          <p:cNvGrpSpPr/>
          <p:nvPr/>
        </p:nvGrpSpPr>
        <p:grpSpPr>
          <a:xfrm>
            <a:off x="6207177" y="1820035"/>
            <a:ext cx="319347" cy="349133"/>
            <a:chOff x="1687350" y="3618725"/>
            <a:chExt cx="270175" cy="295375"/>
          </a:xfrm>
        </p:grpSpPr>
        <p:sp>
          <p:nvSpPr>
            <p:cNvPr id="7026" name="Google Shape;7026;p8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85"/>
          <p:cNvGrpSpPr/>
          <p:nvPr/>
        </p:nvGrpSpPr>
        <p:grpSpPr>
          <a:xfrm>
            <a:off x="6190880" y="2266516"/>
            <a:ext cx="351940" cy="349133"/>
            <a:chOff x="1672375" y="3982600"/>
            <a:chExt cx="297750" cy="295375"/>
          </a:xfrm>
        </p:grpSpPr>
        <p:sp>
          <p:nvSpPr>
            <p:cNvPr id="7030" name="Google Shape;7030;p8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85"/>
          <p:cNvGrpSpPr/>
          <p:nvPr/>
        </p:nvGrpSpPr>
        <p:grpSpPr>
          <a:xfrm>
            <a:off x="4882872" y="2730711"/>
            <a:ext cx="350079" cy="350079"/>
            <a:chOff x="3497300" y="3227275"/>
            <a:chExt cx="296175" cy="296175"/>
          </a:xfrm>
        </p:grpSpPr>
        <p:sp>
          <p:nvSpPr>
            <p:cNvPr id="7034" name="Google Shape;7034;p8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85"/>
          <p:cNvGrpSpPr/>
          <p:nvPr/>
        </p:nvGrpSpPr>
        <p:grpSpPr>
          <a:xfrm>
            <a:off x="4883345" y="3180106"/>
            <a:ext cx="349133" cy="347272"/>
            <a:chOff x="3497300" y="3591950"/>
            <a:chExt cx="295375" cy="293800"/>
          </a:xfrm>
        </p:grpSpPr>
        <p:sp>
          <p:nvSpPr>
            <p:cNvPr id="7043" name="Google Shape;7043;p8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85"/>
          <p:cNvGrpSpPr/>
          <p:nvPr/>
        </p:nvGrpSpPr>
        <p:grpSpPr>
          <a:xfrm>
            <a:off x="4883345" y="3655244"/>
            <a:ext cx="349133" cy="349163"/>
            <a:chOff x="3497300" y="3955025"/>
            <a:chExt cx="295375" cy="295400"/>
          </a:xfrm>
        </p:grpSpPr>
        <p:sp>
          <p:nvSpPr>
            <p:cNvPr id="7052" name="Google Shape;7052;p8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85"/>
          <p:cNvGrpSpPr/>
          <p:nvPr/>
        </p:nvGrpSpPr>
        <p:grpSpPr>
          <a:xfrm>
            <a:off x="7107917" y="2731435"/>
            <a:ext cx="327739" cy="348631"/>
            <a:chOff x="5364750" y="3235150"/>
            <a:chExt cx="277275" cy="294950"/>
          </a:xfrm>
        </p:grpSpPr>
        <p:sp>
          <p:nvSpPr>
            <p:cNvPr id="7056" name="Google Shape;7056;p8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85"/>
          <p:cNvGrpSpPr/>
          <p:nvPr/>
        </p:nvGrpSpPr>
        <p:grpSpPr>
          <a:xfrm>
            <a:off x="7096274" y="3177771"/>
            <a:ext cx="351024" cy="351941"/>
            <a:chOff x="5355300" y="3598250"/>
            <a:chExt cx="296975" cy="297750"/>
          </a:xfrm>
        </p:grpSpPr>
        <p:sp>
          <p:nvSpPr>
            <p:cNvPr id="7065" name="Google Shape;7065;p8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85"/>
          <p:cNvGrpSpPr/>
          <p:nvPr/>
        </p:nvGrpSpPr>
        <p:grpSpPr>
          <a:xfrm>
            <a:off x="7100470" y="3716693"/>
            <a:ext cx="342632" cy="226264"/>
            <a:chOff x="5358450" y="4015675"/>
            <a:chExt cx="289875" cy="191425"/>
          </a:xfrm>
        </p:grpSpPr>
        <p:sp>
          <p:nvSpPr>
            <p:cNvPr id="7074" name="Google Shape;7074;p8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85"/>
          <p:cNvGrpSpPr/>
          <p:nvPr/>
        </p:nvGrpSpPr>
        <p:grpSpPr>
          <a:xfrm>
            <a:off x="6226953" y="4099224"/>
            <a:ext cx="351024" cy="325464"/>
            <a:chOff x="6543825" y="3202075"/>
            <a:chExt cx="296975" cy="275350"/>
          </a:xfrm>
        </p:grpSpPr>
        <p:sp>
          <p:nvSpPr>
            <p:cNvPr id="7079" name="Google Shape;7079;p8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85"/>
          <p:cNvGrpSpPr/>
          <p:nvPr/>
        </p:nvGrpSpPr>
        <p:grpSpPr>
          <a:xfrm>
            <a:off x="6633934" y="1378972"/>
            <a:ext cx="350079" cy="350079"/>
            <a:chOff x="2037825" y="3254050"/>
            <a:chExt cx="296175" cy="296175"/>
          </a:xfrm>
        </p:grpSpPr>
        <p:sp>
          <p:nvSpPr>
            <p:cNvPr id="7087" name="Google Shape;7087;p8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85"/>
          <p:cNvGrpSpPr/>
          <p:nvPr/>
        </p:nvGrpSpPr>
        <p:grpSpPr>
          <a:xfrm>
            <a:off x="6632072" y="1820139"/>
            <a:ext cx="353802" cy="348926"/>
            <a:chOff x="2034675" y="3617925"/>
            <a:chExt cx="299325" cy="295200"/>
          </a:xfrm>
        </p:grpSpPr>
        <p:sp>
          <p:nvSpPr>
            <p:cNvPr id="7094" name="Google Shape;7094;p8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85"/>
          <p:cNvGrpSpPr/>
          <p:nvPr/>
        </p:nvGrpSpPr>
        <p:grpSpPr>
          <a:xfrm>
            <a:off x="6633934" y="2266516"/>
            <a:ext cx="350079" cy="349133"/>
            <a:chOff x="2037825" y="3981825"/>
            <a:chExt cx="296175" cy="295375"/>
          </a:xfrm>
        </p:grpSpPr>
        <p:sp>
          <p:nvSpPr>
            <p:cNvPr id="7100" name="Google Shape;7100;p8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85"/>
          <p:cNvGrpSpPr/>
          <p:nvPr/>
        </p:nvGrpSpPr>
        <p:grpSpPr>
          <a:xfrm>
            <a:off x="5318952" y="2762832"/>
            <a:ext cx="350079" cy="285837"/>
            <a:chOff x="3860400" y="3254050"/>
            <a:chExt cx="296175" cy="241825"/>
          </a:xfrm>
        </p:grpSpPr>
        <p:sp>
          <p:nvSpPr>
            <p:cNvPr id="7104" name="Google Shape;7104;p8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85"/>
          <p:cNvGrpSpPr/>
          <p:nvPr/>
        </p:nvGrpSpPr>
        <p:grpSpPr>
          <a:xfrm>
            <a:off x="5318479" y="3178702"/>
            <a:ext cx="351024" cy="350079"/>
            <a:chOff x="3859600" y="3591950"/>
            <a:chExt cx="296975" cy="296175"/>
          </a:xfrm>
        </p:grpSpPr>
        <p:sp>
          <p:nvSpPr>
            <p:cNvPr id="7112" name="Google Shape;7112;p8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85"/>
          <p:cNvGrpSpPr/>
          <p:nvPr/>
        </p:nvGrpSpPr>
        <p:grpSpPr>
          <a:xfrm>
            <a:off x="5318952" y="3654786"/>
            <a:ext cx="350079" cy="350079"/>
            <a:chOff x="3860400" y="3955025"/>
            <a:chExt cx="296175" cy="296175"/>
          </a:xfrm>
        </p:grpSpPr>
        <p:sp>
          <p:nvSpPr>
            <p:cNvPr id="7116" name="Google Shape;7116;p8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85"/>
          <p:cNvGrpSpPr/>
          <p:nvPr/>
        </p:nvGrpSpPr>
        <p:grpSpPr>
          <a:xfrm>
            <a:off x="7534167" y="2731184"/>
            <a:ext cx="355664" cy="349133"/>
            <a:chOff x="5716825" y="3235950"/>
            <a:chExt cx="300900" cy="295375"/>
          </a:xfrm>
        </p:grpSpPr>
        <p:sp>
          <p:nvSpPr>
            <p:cNvPr id="7122" name="Google Shape;7122;p8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85"/>
          <p:cNvGrpSpPr/>
          <p:nvPr/>
        </p:nvGrpSpPr>
        <p:grpSpPr>
          <a:xfrm>
            <a:off x="7547199" y="3189872"/>
            <a:ext cx="329601" cy="327739"/>
            <a:chOff x="5727850" y="3609275"/>
            <a:chExt cx="278850" cy="277275"/>
          </a:xfrm>
        </p:grpSpPr>
        <p:sp>
          <p:nvSpPr>
            <p:cNvPr id="7127" name="Google Shape;7127;p8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85"/>
          <p:cNvGrpSpPr/>
          <p:nvPr/>
        </p:nvGrpSpPr>
        <p:grpSpPr>
          <a:xfrm>
            <a:off x="7558383" y="3655259"/>
            <a:ext cx="307231" cy="349133"/>
            <a:chOff x="5736525" y="3963700"/>
            <a:chExt cx="259925" cy="295375"/>
          </a:xfrm>
        </p:grpSpPr>
        <p:sp>
          <p:nvSpPr>
            <p:cNvPr id="7133" name="Google Shape;7133;p8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85"/>
          <p:cNvGrpSpPr/>
          <p:nvPr/>
        </p:nvGrpSpPr>
        <p:grpSpPr>
          <a:xfrm>
            <a:off x="6649963" y="4104585"/>
            <a:ext cx="351024" cy="350079"/>
            <a:chOff x="6553275" y="3604550"/>
            <a:chExt cx="296975" cy="296175"/>
          </a:xfrm>
        </p:grpSpPr>
        <p:sp>
          <p:nvSpPr>
            <p:cNvPr id="7141" name="Google Shape;7141;p8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7" name="Google Shape;7147;p85"/>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7148" name="Google Shape;7148;p85"/>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52" name="Shape 7152"/>
        <p:cNvGrpSpPr/>
        <p:nvPr/>
      </p:nvGrpSpPr>
      <p:grpSpPr>
        <a:xfrm>
          <a:off x="0" y="0"/>
          <a:ext cx="0" cy="0"/>
          <a:chOff x="0" y="0"/>
          <a:chExt cx="0" cy="0"/>
        </a:xfrm>
      </p:grpSpPr>
      <p:grpSp>
        <p:nvGrpSpPr>
          <p:cNvPr id="7153" name="Google Shape;7153;p86"/>
          <p:cNvGrpSpPr/>
          <p:nvPr/>
        </p:nvGrpSpPr>
        <p:grpSpPr>
          <a:xfrm>
            <a:off x="877057" y="1380546"/>
            <a:ext cx="294401" cy="353645"/>
            <a:chOff x="-35814600" y="3202075"/>
            <a:chExt cx="242625" cy="291450"/>
          </a:xfrm>
        </p:grpSpPr>
        <p:sp>
          <p:nvSpPr>
            <p:cNvPr id="7154" name="Google Shape;7154;p86"/>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6"/>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6"/>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6"/>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6"/>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6"/>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6"/>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86"/>
          <p:cNvGrpSpPr/>
          <p:nvPr/>
        </p:nvGrpSpPr>
        <p:grpSpPr>
          <a:xfrm>
            <a:off x="847435" y="1821466"/>
            <a:ext cx="353645" cy="353888"/>
            <a:chOff x="-35839800" y="3561025"/>
            <a:chExt cx="291450" cy="291650"/>
          </a:xfrm>
        </p:grpSpPr>
        <p:sp>
          <p:nvSpPr>
            <p:cNvPr id="7162" name="Google Shape;7162;p86"/>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6"/>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6"/>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6"/>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6"/>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6"/>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6"/>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9" name="Google Shape;7169;p86"/>
          <p:cNvSpPr/>
          <p:nvPr/>
        </p:nvSpPr>
        <p:spPr>
          <a:xfrm>
            <a:off x="845859"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0" name="Google Shape;7170;p86"/>
          <p:cNvGrpSpPr/>
          <p:nvPr/>
        </p:nvGrpSpPr>
        <p:grpSpPr>
          <a:xfrm>
            <a:off x="3084980" y="1380546"/>
            <a:ext cx="353645" cy="353645"/>
            <a:chOff x="-34003850" y="3227275"/>
            <a:chExt cx="291450" cy="291450"/>
          </a:xfrm>
        </p:grpSpPr>
        <p:sp>
          <p:nvSpPr>
            <p:cNvPr id="7171" name="Google Shape;7171;p86"/>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6"/>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6"/>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6"/>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6"/>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86"/>
          <p:cNvGrpSpPr/>
          <p:nvPr/>
        </p:nvGrpSpPr>
        <p:grpSpPr>
          <a:xfrm>
            <a:off x="3084510" y="1821238"/>
            <a:ext cx="354586" cy="354343"/>
            <a:chOff x="-34004625" y="3585850"/>
            <a:chExt cx="292225" cy="292025"/>
          </a:xfrm>
        </p:grpSpPr>
        <p:sp>
          <p:nvSpPr>
            <p:cNvPr id="7177" name="Google Shape;7177;p86"/>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6"/>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6"/>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6"/>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6"/>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86"/>
          <p:cNvGrpSpPr/>
          <p:nvPr/>
        </p:nvGrpSpPr>
        <p:grpSpPr>
          <a:xfrm>
            <a:off x="3084025" y="2256439"/>
            <a:ext cx="355557" cy="354616"/>
            <a:chOff x="-34005425" y="3945575"/>
            <a:chExt cx="293025" cy="292250"/>
          </a:xfrm>
        </p:grpSpPr>
        <p:sp>
          <p:nvSpPr>
            <p:cNvPr id="7183" name="Google Shape;7183;p86"/>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6"/>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6"/>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86"/>
          <p:cNvGrpSpPr/>
          <p:nvPr/>
        </p:nvGrpSpPr>
        <p:grpSpPr>
          <a:xfrm>
            <a:off x="1731124" y="2729615"/>
            <a:ext cx="358408" cy="355557"/>
            <a:chOff x="-32174975" y="3192625"/>
            <a:chExt cx="295375" cy="293025"/>
          </a:xfrm>
        </p:grpSpPr>
        <p:sp>
          <p:nvSpPr>
            <p:cNvPr id="7187" name="Google Shape;7187;p86"/>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6"/>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6"/>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6"/>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1" name="Google Shape;7191;p86"/>
          <p:cNvSpPr/>
          <p:nvPr/>
        </p:nvSpPr>
        <p:spPr>
          <a:xfrm>
            <a:off x="1728170"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6"/>
          <p:cNvSpPr/>
          <p:nvPr/>
        </p:nvSpPr>
        <p:spPr>
          <a:xfrm>
            <a:off x="1732948"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3" name="Google Shape;7193;p86"/>
          <p:cNvGrpSpPr/>
          <p:nvPr/>
        </p:nvGrpSpPr>
        <p:grpSpPr>
          <a:xfrm>
            <a:off x="3970274" y="2730570"/>
            <a:ext cx="354586" cy="353645"/>
            <a:chOff x="-30345325" y="3184750"/>
            <a:chExt cx="292225" cy="291450"/>
          </a:xfrm>
        </p:grpSpPr>
        <p:sp>
          <p:nvSpPr>
            <p:cNvPr id="7194" name="Google Shape;7194;p86"/>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6"/>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6"/>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6"/>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6"/>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86"/>
          <p:cNvGrpSpPr/>
          <p:nvPr/>
        </p:nvGrpSpPr>
        <p:grpSpPr>
          <a:xfrm>
            <a:off x="1295026" y="1380546"/>
            <a:ext cx="353645" cy="353645"/>
            <a:chOff x="-35481425" y="3202075"/>
            <a:chExt cx="291450" cy="291450"/>
          </a:xfrm>
        </p:grpSpPr>
        <p:sp>
          <p:nvSpPr>
            <p:cNvPr id="7200" name="Google Shape;7200;p86"/>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6"/>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6"/>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6"/>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6"/>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6"/>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6"/>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86"/>
          <p:cNvGrpSpPr/>
          <p:nvPr/>
        </p:nvGrpSpPr>
        <p:grpSpPr>
          <a:xfrm>
            <a:off x="1294556" y="1822072"/>
            <a:ext cx="354586" cy="352675"/>
            <a:chOff x="-35482200" y="3561225"/>
            <a:chExt cx="292225" cy="290650"/>
          </a:xfrm>
        </p:grpSpPr>
        <p:sp>
          <p:nvSpPr>
            <p:cNvPr id="7208" name="Google Shape;7208;p86"/>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6"/>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6"/>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86"/>
          <p:cNvGrpSpPr/>
          <p:nvPr/>
        </p:nvGrpSpPr>
        <p:grpSpPr>
          <a:xfrm>
            <a:off x="1295026" y="2256940"/>
            <a:ext cx="353645" cy="353615"/>
            <a:chOff x="-35481425" y="3919600"/>
            <a:chExt cx="291450" cy="291425"/>
          </a:xfrm>
        </p:grpSpPr>
        <p:sp>
          <p:nvSpPr>
            <p:cNvPr id="7212" name="Google Shape;7212;p86"/>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6"/>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6"/>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6"/>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6"/>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6"/>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6"/>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6"/>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86"/>
          <p:cNvGrpSpPr/>
          <p:nvPr/>
        </p:nvGrpSpPr>
        <p:grpSpPr>
          <a:xfrm>
            <a:off x="3530661" y="1381031"/>
            <a:ext cx="357468" cy="352675"/>
            <a:chOff x="-33645475" y="3228075"/>
            <a:chExt cx="294600" cy="290650"/>
          </a:xfrm>
        </p:grpSpPr>
        <p:sp>
          <p:nvSpPr>
            <p:cNvPr id="7221" name="Google Shape;7221;p86"/>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6"/>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6"/>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6"/>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6"/>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6"/>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6"/>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86"/>
          <p:cNvGrpSpPr/>
          <p:nvPr/>
        </p:nvGrpSpPr>
        <p:grpSpPr>
          <a:xfrm>
            <a:off x="3531631" y="1821116"/>
            <a:ext cx="355526" cy="354586"/>
            <a:chOff x="-33646250" y="3586425"/>
            <a:chExt cx="293000" cy="292225"/>
          </a:xfrm>
        </p:grpSpPr>
        <p:sp>
          <p:nvSpPr>
            <p:cNvPr id="7229" name="Google Shape;7229;p86"/>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6"/>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86"/>
          <p:cNvGrpSpPr/>
          <p:nvPr/>
        </p:nvGrpSpPr>
        <p:grpSpPr>
          <a:xfrm>
            <a:off x="3532101" y="2255969"/>
            <a:ext cx="354586" cy="355557"/>
            <a:chOff x="-33645475" y="3944800"/>
            <a:chExt cx="292225" cy="293025"/>
          </a:xfrm>
        </p:grpSpPr>
        <p:sp>
          <p:nvSpPr>
            <p:cNvPr id="7232" name="Google Shape;7232;p86"/>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6"/>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6"/>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6"/>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6"/>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6"/>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6"/>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6"/>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6"/>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6"/>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86"/>
          <p:cNvGrpSpPr/>
          <p:nvPr/>
        </p:nvGrpSpPr>
        <p:grpSpPr>
          <a:xfrm>
            <a:off x="2185320" y="2729706"/>
            <a:ext cx="352675" cy="355375"/>
            <a:chOff x="-31809525" y="3192625"/>
            <a:chExt cx="290650" cy="292875"/>
          </a:xfrm>
        </p:grpSpPr>
        <p:sp>
          <p:nvSpPr>
            <p:cNvPr id="7243" name="Google Shape;7243;p86"/>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6"/>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6"/>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6"/>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86"/>
          <p:cNvGrpSpPr/>
          <p:nvPr/>
        </p:nvGrpSpPr>
        <p:grpSpPr>
          <a:xfrm>
            <a:off x="2184835" y="3200258"/>
            <a:ext cx="353645" cy="355557"/>
            <a:chOff x="-31811100" y="3550975"/>
            <a:chExt cx="291450" cy="293025"/>
          </a:xfrm>
        </p:grpSpPr>
        <p:sp>
          <p:nvSpPr>
            <p:cNvPr id="7248" name="Google Shape;7248;p86"/>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6"/>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6"/>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6"/>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6"/>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6"/>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6"/>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86"/>
          <p:cNvGrpSpPr/>
          <p:nvPr/>
        </p:nvGrpSpPr>
        <p:grpSpPr>
          <a:xfrm>
            <a:off x="2178631" y="3664562"/>
            <a:ext cx="366052" cy="356831"/>
            <a:chOff x="-31817400" y="3910025"/>
            <a:chExt cx="301675" cy="294075"/>
          </a:xfrm>
        </p:grpSpPr>
        <p:sp>
          <p:nvSpPr>
            <p:cNvPr id="7256" name="Google Shape;7256;p86"/>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6"/>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6"/>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86"/>
          <p:cNvGrpSpPr/>
          <p:nvPr/>
        </p:nvGrpSpPr>
        <p:grpSpPr>
          <a:xfrm>
            <a:off x="3970259" y="3200743"/>
            <a:ext cx="354616" cy="354586"/>
            <a:chOff x="-30354000" y="3569100"/>
            <a:chExt cx="292250" cy="292225"/>
          </a:xfrm>
        </p:grpSpPr>
        <p:sp>
          <p:nvSpPr>
            <p:cNvPr id="7260" name="Google Shape;7260;p86"/>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6"/>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6"/>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6"/>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6"/>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6"/>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86"/>
          <p:cNvGrpSpPr/>
          <p:nvPr/>
        </p:nvGrpSpPr>
        <p:grpSpPr>
          <a:xfrm>
            <a:off x="1748837" y="1380546"/>
            <a:ext cx="342148" cy="353645"/>
            <a:chOff x="-35118325" y="3202075"/>
            <a:chExt cx="281975" cy="291450"/>
          </a:xfrm>
        </p:grpSpPr>
        <p:sp>
          <p:nvSpPr>
            <p:cNvPr id="7267" name="Google Shape;7267;p86"/>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6"/>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6"/>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6"/>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86"/>
          <p:cNvGrpSpPr/>
          <p:nvPr/>
        </p:nvGrpSpPr>
        <p:grpSpPr>
          <a:xfrm>
            <a:off x="1742618" y="1821799"/>
            <a:ext cx="354586" cy="353221"/>
            <a:chOff x="-35123050" y="3561225"/>
            <a:chExt cx="292225" cy="291100"/>
          </a:xfrm>
        </p:grpSpPr>
        <p:sp>
          <p:nvSpPr>
            <p:cNvPr id="7272" name="Google Shape;7272;p86"/>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6"/>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86"/>
          <p:cNvGrpSpPr/>
          <p:nvPr/>
        </p:nvGrpSpPr>
        <p:grpSpPr>
          <a:xfrm>
            <a:off x="1784677" y="2256940"/>
            <a:ext cx="270467" cy="353615"/>
            <a:chOff x="-35089175" y="3919600"/>
            <a:chExt cx="222900" cy="291425"/>
          </a:xfrm>
        </p:grpSpPr>
        <p:sp>
          <p:nvSpPr>
            <p:cNvPr id="7275" name="Google Shape;7275;p86"/>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6"/>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86"/>
          <p:cNvGrpSpPr/>
          <p:nvPr/>
        </p:nvGrpSpPr>
        <p:grpSpPr>
          <a:xfrm>
            <a:off x="3981673" y="1380303"/>
            <a:ext cx="336445" cy="354131"/>
            <a:chOff x="-33277650" y="3226875"/>
            <a:chExt cx="277275" cy="291850"/>
          </a:xfrm>
        </p:grpSpPr>
        <p:sp>
          <p:nvSpPr>
            <p:cNvPr id="7278" name="Google Shape;7278;p86"/>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6"/>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6"/>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6"/>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6"/>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6"/>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6"/>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86"/>
          <p:cNvGrpSpPr/>
          <p:nvPr/>
        </p:nvGrpSpPr>
        <p:grpSpPr>
          <a:xfrm>
            <a:off x="3973073" y="1821587"/>
            <a:ext cx="353645" cy="353645"/>
            <a:chOff x="-33286325" y="3586425"/>
            <a:chExt cx="291450" cy="291450"/>
          </a:xfrm>
        </p:grpSpPr>
        <p:sp>
          <p:nvSpPr>
            <p:cNvPr id="7286" name="Google Shape;7286;p86"/>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6"/>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6"/>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6"/>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6"/>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86"/>
          <p:cNvGrpSpPr/>
          <p:nvPr/>
        </p:nvGrpSpPr>
        <p:grpSpPr>
          <a:xfrm>
            <a:off x="3973073" y="2255969"/>
            <a:ext cx="353645" cy="355557"/>
            <a:chOff x="-33286325" y="3944800"/>
            <a:chExt cx="291450" cy="293025"/>
          </a:xfrm>
        </p:grpSpPr>
        <p:sp>
          <p:nvSpPr>
            <p:cNvPr id="7292" name="Google Shape;7292;p86"/>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6"/>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6"/>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6"/>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86"/>
          <p:cNvGrpSpPr/>
          <p:nvPr/>
        </p:nvGrpSpPr>
        <p:grpSpPr>
          <a:xfrm>
            <a:off x="2631470" y="2729129"/>
            <a:ext cx="353645" cy="356527"/>
            <a:chOff x="-31452725" y="3191825"/>
            <a:chExt cx="291450" cy="293825"/>
          </a:xfrm>
        </p:grpSpPr>
        <p:sp>
          <p:nvSpPr>
            <p:cNvPr id="7297" name="Google Shape;7297;p86"/>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6"/>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6"/>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6"/>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86"/>
          <p:cNvGrpSpPr/>
          <p:nvPr/>
        </p:nvGrpSpPr>
        <p:grpSpPr>
          <a:xfrm>
            <a:off x="2631000" y="3200744"/>
            <a:ext cx="354586" cy="354586"/>
            <a:chOff x="-31452725" y="3551775"/>
            <a:chExt cx="292225" cy="292225"/>
          </a:xfrm>
        </p:grpSpPr>
        <p:sp>
          <p:nvSpPr>
            <p:cNvPr id="7302" name="Google Shape;7302;p86"/>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6"/>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6"/>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6"/>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6" name="Google Shape;7306;p86"/>
          <p:cNvGrpSpPr/>
          <p:nvPr/>
        </p:nvGrpSpPr>
        <p:grpSpPr>
          <a:xfrm>
            <a:off x="2629559" y="3664729"/>
            <a:ext cx="357468" cy="356497"/>
            <a:chOff x="-31455100" y="3909350"/>
            <a:chExt cx="294600" cy="293800"/>
          </a:xfrm>
        </p:grpSpPr>
        <p:sp>
          <p:nvSpPr>
            <p:cNvPr id="7307" name="Google Shape;7307;p86"/>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6"/>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86"/>
          <p:cNvGrpSpPr/>
          <p:nvPr/>
        </p:nvGrpSpPr>
        <p:grpSpPr>
          <a:xfrm>
            <a:off x="3970744" y="3665684"/>
            <a:ext cx="353645" cy="354586"/>
            <a:chOff x="-30345325" y="3918800"/>
            <a:chExt cx="291450" cy="292225"/>
          </a:xfrm>
        </p:grpSpPr>
        <p:sp>
          <p:nvSpPr>
            <p:cNvPr id="7310" name="Google Shape;7310;p86"/>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6"/>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6"/>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6"/>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6"/>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86"/>
          <p:cNvGrpSpPr/>
          <p:nvPr/>
        </p:nvGrpSpPr>
        <p:grpSpPr>
          <a:xfrm>
            <a:off x="2190209" y="1821587"/>
            <a:ext cx="353645" cy="353645"/>
            <a:chOff x="-34763900" y="3561225"/>
            <a:chExt cx="291450" cy="291450"/>
          </a:xfrm>
        </p:grpSpPr>
        <p:sp>
          <p:nvSpPr>
            <p:cNvPr id="7316" name="Google Shape;7316;p86"/>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6"/>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6"/>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9" name="Google Shape;7319;p86"/>
          <p:cNvSpPr/>
          <p:nvPr/>
        </p:nvSpPr>
        <p:spPr>
          <a:xfrm>
            <a:off x="2189608"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0" name="Google Shape;7320;p86"/>
          <p:cNvGrpSpPr/>
          <p:nvPr/>
        </p:nvGrpSpPr>
        <p:grpSpPr>
          <a:xfrm>
            <a:off x="845106" y="2730099"/>
            <a:ext cx="354586" cy="354586"/>
            <a:chOff x="-32927950" y="3227275"/>
            <a:chExt cx="292225" cy="292225"/>
          </a:xfrm>
        </p:grpSpPr>
        <p:sp>
          <p:nvSpPr>
            <p:cNvPr id="7321" name="Google Shape;7321;p86"/>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6"/>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6"/>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6"/>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6"/>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86"/>
          <p:cNvGrpSpPr/>
          <p:nvPr/>
        </p:nvGrpSpPr>
        <p:grpSpPr>
          <a:xfrm>
            <a:off x="844621" y="3201213"/>
            <a:ext cx="355557" cy="353645"/>
            <a:chOff x="-32927950" y="3586425"/>
            <a:chExt cx="293025" cy="291450"/>
          </a:xfrm>
        </p:grpSpPr>
        <p:sp>
          <p:nvSpPr>
            <p:cNvPr id="7327" name="Google Shape;7327;p86"/>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6"/>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6"/>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6"/>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6"/>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86"/>
          <p:cNvGrpSpPr/>
          <p:nvPr/>
        </p:nvGrpSpPr>
        <p:grpSpPr>
          <a:xfrm>
            <a:off x="845106" y="3665198"/>
            <a:ext cx="354586" cy="355557"/>
            <a:chOff x="-32927950" y="3944800"/>
            <a:chExt cx="292225" cy="293025"/>
          </a:xfrm>
        </p:grpSpPr>
        <p:sp>
          <p:nvSpPr>
            <p:cNvPr id="7333" name="Google Shape;7333;p86"/>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6"/>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6"/>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6"/>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6"/>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6"/>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6"/>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6"/>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6"/>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86"/>
          <p:cNvGrpSpPr/>
          <p:nvPr/>
        </p:nvGrpSpPr>
        <p:grpSpPr>
          <a:xfrm>
            <a:off x="3073898" y="2730449"/>
            <a:ext cx="354586" cy="353888"/>
            <a:chOff x="-31094350" y="3194000"/>
            <a:chExt cx="292225" cy="291650"/>
          </a:xfrm>
        </p:grpSpPr>
        <p:sp>
          <p:nvSpPr>
            <p:cNvPr id="7343" name="Google Shape;7343;p86"/>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6"/>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6"/>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6"/>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6"/>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6"/>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6"/>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6"/>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86"/>
          <p:cNvGrpSpPr/>
          <p:nvPr/>
        </p:nvGrpSpPr>
        <p:grpSpPr>
          <a:xfrm>
            <a:off x="3074368" y="3200941"/>
            <a:ext cx="353645" cy="354191"/>
            <a:chOff x="-31093575" y="3552550"/>
            <a:chExt cx="291450" cy="291900"/>
          </a:xfrm>
        </p:grpSpPr>
        <p:sp>
          <p:nvSpPr>
            <p:cNvPr id="7352" name="Google Shape;7352;p86"/>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6"/>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6"/>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6"/>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86"/>
          <p:cNvGrpSpPr/>
          <p:nvPr/>
        </p:nvGrpSpPr>
        <p:grpSpPr>
          <a:xfrm>
            <a:off x="2200736" y="1380546"/>
            <a:ext cx="332593" cy="353645"/>
            <a:chOff x="-34755225" y="3202075"/>
            <a:chExt cx="274100" cy="291450"/>
          </a:xfrm>
        </p:grpSpPr>
        <p:sp>
          <p:nvSpPr>
            <p:cNvPr id="7357" name="Google Shape;7357;p86"/>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6"/>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6"/>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6"/>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6"/>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6"/>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6"/>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86"/>
          <p:cNvGrpSpPr/>
          <p:nvPr/>
        </p:nvGrpSpPr>
        <p:grpSpPr>
          <a:xfrm>
            <a:off x="3074368" y="3666169"/>
            <a:ext cx="353645" cy="353615"/>
            <a:chOff x="-31093575" y="3911725"/>
            <a:chExt cx="291450" cy="291425"/>
          </a:xfrm>
        </p:grpSpPr>
        <p:sp>
          <p:nvSpPr>
            <p:cNvPr id="7365" name="Google Shape;7365;p86"/>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6"/>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86"/>
          <p:cNvGrpSpPr/>
          <p:nvPr/>
        </p:nvGrpSpPr>
        <p:grpSpPr>
          <a:xfrm>
            <a:off x="2183798" y="4123136"/>
            <a:ext cx="356497" cy="354586"/>
            <a:chOff x="-29946000" y="3183175"/>
            <a:chExt cx="293800" cy="292225"/>
          </a:xfrm>
        </p:grpSpPr>
        <p:sp>
          <p:nvSpPr>
            <p:cNvPr id="7368" name="Google Shape;7368;p86"/>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6"/>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6"/>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6"/>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6"/>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6"/>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86"/>
          <p:cNvGrpSpPr/>
          <p:nvPr/>
        </p:nvGrpSpPr>
        <p:grpSpPr>
          <a:xfrm>
            <a:off x="2628330" y="1380289"/>
            <a:ext cx="358408" cy="354161"/>
            <a:chOff x="-34408675" y="3202075"/>
            <a:chExt cx="295375" cy="291875"/>
          </a:xfrm>
        </p:grpSpPr>
        <p:sp>
          <p:nvSpPr>
            <p:cNvPr id="7375" name="Google Shape;7375;p86"/>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6"/>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6"/>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6"/>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86"/>
          <p:cNvGrpSpPr/>
          <p:nvPr/>
        </p:nvGrpSpPr>
        <p:grpSpPr>
          <a:xfrm>
            <a:off x="2630241" y="1820283"/>
            <a:ext cx="354586" cy="356254"/>
            <a:chOff x="-34405525" y="3558075"/>
            <a:chExt cx="292225" cy="293600"/>
          </a:xfrm>
        </p:grpSpPr>
        <p:sp>
          <p:nvSpPr>
            <p:cNvPr id="7380" name="Google Shape;7380;p86"/>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6"/>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6"/>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86"/>
          <p:cNvGrpSpPr/>
          <p:nvPr/>
        </p:nvGrpSpPr>
        <p:grpSpPr>
          <a:xfrm>
            <a:off x="2629755" y="2256940"/>
            <a:ext cx="355557" cy="353615"/>
            <a:chOff x="-34406325" y="3919600"/>
            <a:chExt cx="293025" cy="291425"/>
          </a:xfrm>
        </p:grpSpPr>
        <p:sp>
          <p:nvSpPr>
            <p:cNvPr id="7384" name="Google Shape;7384;p86"/>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6"/>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6"/>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6"/>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6"/>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6"/>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6"/>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86"/>
          <p:cNvGrpSpPr/>
          <p:nvPr/>
        </p:nvGrpSpPr>
        <p:grpSpPr>
          <a:xfrm>
            <a:off x="1293653" y="2736303"/>
            <a:ext cx="353645" cy="342179"/>
            <a:chOff x="-32568800" y="3232000"/>
            <a:chExt cx="291450" cy="282000"/>
          </a:xfrm>
        </p:grpSpPr>
        <p:sp>
          <p:nvSpPr>
            <p:cNvPr id="7392" name="Google Shape;7392;p86"/>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6"/>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86"/>
          <p:cNvGrpSpPr/>
          <p:nvPr/>
        </p:nvGrpSpPr>
        <p:grpSpPr>
          <a:xfrm>
            <a:off x="1293183" y="3201213"/>
            <a:ext cx="354586" cy="353645"/>
            <a:chOff x="-32569575" y="3586425"/>
            <a:chExt cx="292225" cy="291450"/>
          </a:xfrm>
        </p:grpSpPr>
        <p:sp>
          <p:nvSpPr>
            <p:cNvPr id="7395" name="Google Shape;7395;p86"/>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6"/>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86"/>
          <p:cNvGrpSpPr/>
          <p:nvPr/>
        </p:nvGrpSpPr>
        <p:grpSpPr>
          <a:xfrm>
            <a:off x="1284098" y="3665805"/>
            <a:ext cx="372756" cy="354343"/>
            <a:chOff x="-32576675" y="3944600"/>
            <a:chExt cx="307200" cy="292025"/>
          </a:xfrm>
        </p:grpSpPr>
        <p:sp>
          <p:nvSpPr>
            <p:cNvPr id="7398" name="Google Shape;7398;p86"/>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6"/>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86"/>
          <p:cNvGrpSpPr/>
          <p:nvPr/>
        </p:nvGrpSpPr>
        <p:grpSpPr>
          <a:xfrm>
            <a:off x="3529065" y="2730100"/>
            <a:ext cx="354586" cy="354586"/>
            <a:chOff x="-30735200" y="3192625"/>
            <a:chExt cx="292225" cy="292225"/>
          </a:xfrm>
        </p:grpSpPr>
        <p:sp>
          <p:nvSpPr>
            <p:cNvPr id="7401" name="Google Shape;7401;p86"/>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6"/>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6"/>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6"/>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6"/>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6"/>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6"/>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86"/>
          <p:cNvGrpSpPr/>
          <p:nvPr/>
        </p:nvGrpSpPr>
        <p:grpSpPr>
          <a:xfrm>
            <a:off x="3529065" y="3201532"/>
            <a:ext cx="354586" cy="353008"/>
            <a:chOff x="-30735200" y="3552550"/>
            <a:chExt cx="292225" cy="290925"/>
          </a:xfrm>
        </p:grpSpPr>
        <p:sp>
          <p:nvSpPr>
            <p:cNvPr id="7409" name="Google Shape;7409;p86"/>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6"/>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86"/>
          <p:cNvGrpSpPr/>
          <p:nvPr/>
        </p:nvGrpSpPr>
        <p:grpSpPr>
          <a:xfrm>
            <a:off x="3529065" y="3666154"/>
            <a:ext cx="354586" cy="353645"/>
            <a:chOff x="-30735200" y="3910925"/>
            <a:chExt cx="292225" cy="291450"/>
          </a:xfrm>
        </p:grpSpPr>
        <p:sp>
          <p:nvSpPr>
            <p:cNvPr id="7412" name="Google Shape;7412;p86"/>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6"/>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4" name="Google Shape;7414;p86"/>
          <p:cNvSpPr/>
          <p:nvPr/>
        </p:nvSpPr>
        <p:spPr>
          <a:xfrm>
            <a:off x="2632180"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5" name="Google Shape;7415;p86"/>
          <p:cNvGrpSpPr/>
          <p:nvPr/>
        </p:nvGrpSpPr>
        <p:grpSpPr>
          <a:xfrm>
            <a:off x="4882910" y="1379021"/>
            <a:ext cx="358971" cy="359224"/>
            <a:chOff x="-57956275" y="3197925"/>
            <a:chExt cx="319000" cy="319225"/>
          </a:xfrm>
        </p:grpSpPr>
        <p:sp>
          <p:nvSpPr>
            <p:cNvPr id="7416" name="Google Shape;7416;p8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86"/>
          <p:cNvGrpSpPr/>
          <p:nvPr/>
        </p:nvGrpSpPr>
        <p:grpSpPr>
          <a:xfrm>
            <a:off x="4905064" y="1835446"/>
            <a:ext cx="314662" cy="358971"/>
            <a:chOff x="-57940525" y="3590375"/>
            <a:chExt cx="279625" cy="319000"/>
          </a:xfrm>
        </p:grpSpPr>
        <p:sp>
          <p:nvSpPr>
            <p:cNvPr id="7424" name="Google Shape;7424;p8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86"/>
          <p:cNvGrpSpPr/>
          <p:nvPr/>
        </p:nvGrpSpPr>
        <p:grpSpPr>
          <a:xfrm>
            <a:off x="4875945" y="2276817"/>
            <a:ext cx="358099" cy="358999"/>
            <a:chOff x="-57959425" y="3982600"/>
            <a:chExt cx="318225" cy="319025"/>
          </a:xfrm>
        </p:grpSpPr>
        <p:sp>
          <p:nvSpPr>
            <p:cNvPr id="7430" name="Google Shape;7430;p8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4" name="Google Shape;7434;p86"/>
          <p:cNvGrpSpPr/>
          <p:nvPr/>
        </p:nvGrpSpPr>
        <p:grpSpPr>
          <a:xfrm>
            <a:off x="7076112" y="1380146"/>
            <a:ext cx="357226" cy="357226"/>
            <a:chOff x="-55987225" y="3198925"/>
            <a:chExt cx="317450" cy="317450"/>
          </a:xfrm>
        </p:grpSpPr>
        <p:sp>
          <p:nvSpPr>
            <p:cNvPr id="7435" name="Google Shape;7435;p8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86"/>
          <p:cNvGrpSpPr/>
          <p:nvPr/>
        </p:nvGrpSpPr>
        <p:grpSpPr>
          <a:xfrm>
            <a:off x="7076112" y="1836178"/>
            <a:ext cx="357226" cy="357367"/>
            <a:chOff x="-55987225" y="3591025"/>
            <a:chExt cx="317450" cy="317575"/>
          </a:xfrm>
        </p:grpSpPr>
        <p:sp>
          <p:nvSpPr>
            <p:cNvPr id="7440" name="Google Shape;7440;p8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86"/>
          <p:cNvGrpSpPr/>
          <p:nvPr/>
        </p:nvGrpSpPr>
        <p:grpSpPr>
          <a:xfrm>
            <a:off x="7090027" y="2276817"/>
            <a:ext cx="358999" cy="358999"/>
            <a:chOff x="-55988800" y="3982600"/>
            <a:chExt cx="319025" cy="319025"/>
          </a:xfrm>
        </p:grpSpPr>
        <p:sp>
          <p:nvSpPr>
            <p:cNvPr id="7446" name="Google Shape;7446;p8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86"/>
          <p:cNvGrpSpPr/>
          <p:nvPr/>
        </p:nvGrpSpPr>
        <p:grpSpPr>
          <a:xfrm>
            <a:off x="5748546" y="2734774"/>
            <a:ext cx="356326" cy="358971"/>
            <a:chOff x="-54026025" y="3192625"/>
            <a:chExt cx="316650" cy="319000"/>
          </a:xfrm>
        </p:grpSpPr>
        <p:sp>
          <p:nvSpPr>
            <p:cNvPr id="7452" name="Google Shape;7452;p8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86"/>
          <p:cNvGrpSpPr/>
          <p:nvPr/>
        </p:nvGrpSpPr>
        <p:grpSpPr>
          <a:xfrm>
            <a:off x="5768492" y="3205748"/>
            <a:ext cx="316434" cy="358099"/>
            <a:chOff x="-54007925" y="3584850"/>
            <a:chExt cx="281200" cy="318225"/>
          </a:xfrm>
        </p:grpSpPr>
        <p:sp>
          <p:nvSpPr>
            <p:cNvPr id="7461" name="Google Shape;7461;p8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86"/>
          <p:cNvGrpSpPr/>
          <p:nvPr/>
        </p:nvGrpSpPr>
        <p:grpSpPr>
          <a:xfrm>
            <a:off x="5768492" y="3667633"/>
            <a:ext cx="316434" cy="358914"/>
            <a:chOff x="-54007925" y="3975575"/>
            <a:chExt cx="281200" cy="318950"/>
          </a:xfrm>
        </p:grpSpPr>
        <p:sp>
          <p:nvSpPr>
            <p:cNvPr id="7468" name="Google Shape;7468;p8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86"/>
          <p:cNvGrpSpPr/>
          <p:nvPr/>
        </p:nvGrpSpPr>
        <p:grpSpPr>
          <a:xfrm>
            <a:off x="8003359" y="2752104"/>
            <a:ext cx="274770" cy="358492"/>
            <a:chOff x="-52005775" y="3208025"/>
            <a:chExt cx="244175" cy="318575"/>
          </a:xfrm>
        </p:grpSpPr>
        <p:sp>
          <p:nvSpPr>
            <p:cNvPr id="7473" name="Google Shape;7473;p8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86"/>
          <p:cNvGrpSpPr/>
          <p:nvPr/>
        </p:nvGrpSpPr>
        <p:grpSpPr>
          <a:xfrm>
            <a:off x="5309825" y="1380146"/>
            <a:ext cx="358099" cy="358099"/>
            <a:chOff x="-57568775" y="3198925"/>
            <a:chExt cx="318225" cy="318225"/>
          </a:xfrm>
        </p:grpSpPr>
        <p:sp>
          <p:nvSpPr>
            <p:cNvPr id="7485" name="Google Shape;7485;p8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86"/>
          <p:cNvGrpSpPr/>
          <p:nvPr/>
        </p:nvGrpSpPr>
        <p:grpSpPr>
          <a:xfrm>
            <a:off x="5331543" y="1835446"/>
            <a:ext cx="314662" cy="358099"/>
            <a:chOff x="-57549075" y="3590375"/>
            <a:chExt cx="279625" cy="318225"/>
          </a:xfrm>
        </p:grpSpPr>
        <p:sp>
          <p:nvSpPr>
            <p:cNvPr id="7492" name="Google Shape;7492;p8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86"/>
          <p:cNvGrpSpPr/>
          <p:nvPr/>
        </p:nvGrpSpPr>
        <p:grpSpPr>
          <a:xfrm>
            <a:off x="5323740" y="2276817"/>
            <a:ext cx="359871" cy="359871"/>
            <a:chOff x="-57570350" y="3982600"/>
            <a:chExt cx="319800" cy="319800"/>
          </a:xfrm>
        </p:grpSpPr>
        <p:sp>
          <p:nvSpPr>
            <p:cNvPr id="7497" name="Google Shape;7497;p8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86"/>
          <p:cNvGrpSpPr/>
          <p:nvPr/>
        </p:nvGrpSpPr>
        <p:grpSpPr>
          <a:xfrm>
            <a:off x="7538779" y="1379246"/>
            <a:ext cx="314662" cy="358999"/>
            <a:chOff x="-55576850" y="3198125"/>
            <a:chExt cx="279625" cy="319025"/>
          </a:xfrm>
        </p:grpSpPr>
        <p:sp>
          <p:nvSpPr>
            <p:cNvPr id="7502" name="Google Shape;7502;p8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86"/>
          <p:cNvGrpSpPr/>
          <p:nvPr/>
        </p:nvGrpSpPr>
        <p:grpSpPr>
          <a:xfrm>
            <a:off x="7516174" y="1835221"/>
            <a:ext cx="359871" cy="358324"/>
            <a:chOff x="-55596550" y="3590175"/>
            <a:chExt cx="319800" cy="318425"/>
          </a:xfrm>
        </p:grpSpPr>
        <p:sp>
          <p:nvSpPr>
            <p:cNvPr id="7507" name="Google Shape;7507;p8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86"/>
          <p:cNvGrpSpPr/>
          <p:nvPr/>
        </p:nvGrpSpPr>
        <p:grpSpPr>
          <a:xfrm>
            <a:off x="7531412" y="2276564"/>
            <a:ext cx="358999" cy="359252"/>
            <a:chOff x="-55595775" y="3982375"/>
            <a:chExt cx="319025" cy="319250"/>
          </a:xfrm>
        </p:grpSpPr>
        <p:sp>
          <p:nvSpPr>
            <p:cNvPr id="7512" name="Google Shape;7512;p8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86"/>
          <p:cNvGrpSpPr/>
          <p:nvPr/>
        </p:nvGrpSpPr>
        <p:grpSpPr>
          <a:xfrm>
            <a:off x="6188595" y="2734774"/>
            <a:ext cx="358999" cy="358099"/>
            <a:chOff x="-53635375" y="3192625"/>
            <a:chExt cx="319025" cy="318225"/>
          </a:xfrm>
        </p:grpSpPr>
        <p:sp>
          <p:nvSpPr>
            <p:cNvPr id="7519" name="Google Shape;7519;p8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86"/>
          <p:cNvGrpSpPr/>
          <p:nvPr/>
        </p:nvGrpSpPr>
        <p:grpSpPr>
          <a:xfrm>
            <a:off x="6210763" y="3205748"/>
            <a:ext cx="314662" cy="358999"/>
            <a:chOff x="-53615675" y="3584850"/>
            <a:chExt cx="279625" cy="319025"/>
          </a:xfrm>
        </p:grpSpPr>
        <p:sp>
          <p:nvSpPr>
            <p:cNvPr id="7523" name="Google Shape;7523;p8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86"/>
          <p:cNvGrpSpPr/>
          <p:nvPr/>
        </p:nvGrpSpPr>
        <p:grpSpPr>
          <a:xfrm>
            <a:off x="6188609" y="3668674"/>
            <a:ext cx="358971" cy="357874"/>
            <a:chOff x="-53634575" y="3976500"/>
            <a:chExt cx="319000" cy="318025"/>
          </a:xfrm>
        </p:grpSpPr>
        <p:sp>
          <p:nvSpPr>
            <p:cNvPr id="7527" name="Google Shape;7527;p8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86"/>
          <p:cNvGrpSpPr/>
          <p:nvPr/>
        </p:nvGrpSpPr>
        <p:grpSpPr>
          <a:xfrm>
            <a:off x="7983413" y="3211628"/>
            <a:ext cx="314662" cy="358436"/>
            <a:chOff x="-52023900" y="3590075"/>
            <a:chExt cx="279625" cy="318525"/>
          </a:xfrm>
        </p:grpSpPr>
        <p:sp>
          <p:nvSpPr>
            <p:cNvPr id="7536" name="Google Shape;7536;p8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86"/>
          <p:cNvGrpSpPr/>
          <p:nvPr/>
        </p:nvGrpSpPr>
        <p:grpSpPr>
          <a:xfrm>
            <a:off x="5746654" y="1380146"/>
            <a:ext cx="358971" cy="358971"/>
            <a:chOff x="-57173375" y="3198925"/>
            <a:chExt cx="319000" cy="319000"/>
          </a:xfrm>
        </p:grpSpPr>
        <p:sp>
          <p:nvSpPr>
            <p:cNvPr id="7544" name="Google Shape;7544;p8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86"/>
          <p:cNvGrpSpPr/>
          <p:nvPr/>
        </p:nvGrpSpPr>
        <p:grpSpPr>
          <a:xfrm>
            <a:off x="5747541" y="1857587"/>
            <a:ext cx="357198" cy="314690"/>
            <a:chOff x="-57176525" y="3610050"/>
            <a:chExt cx="317425" cy="279650"/>
          </a:xfrm>
        </p:grpSpPr>
        <p:sp>
          <p:nvSpPr>
            <p:cNvPr id="7549" name="Google Shape;7549;p8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86"/>
          <p:cNvGrpSpPr/>
          <p:nvPr/>
        </p:nvGrpSpPr>
        <p:grpSpPr>
          <a:xfrm>
            <a:off x="7957995" y="1380146"/>
            <a:ext cx="358099" cy="356326"/>
            <a:chOff x="-55202750" y="3198925"/>
            <a:chExt cx="318225" cy="316650"/>
          </a:xfrm>
        </p:grpSpPr>
        <p:sp>
          <p:nvSpPr>
            <p:cNvPr id="7555" name="Google Shape;7555;p8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86"/>
          <p:cNvGrpSpPr/>
          <p:nvPr/>
        </p:nvGrpSpPr>
        <p:grpSpPr>
          <a:xfrm>
            <a:off x="7968629" y="1835446"/>
            <a:ext cx="336830" cy="358099"/>
            <a:chOff x="-55194875" y="3590375"/>
            <a:chExt cx="299325" cy="318225"/>
          </a:xfrm>
        </p:grpSpPr>
        <p:sp>
          <p:nvSpPr>
            <p:cNvPr id="7558" name="Google Shape;7558;p8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86"/>
          <p:cNvGrpSpPr/>
          <p:nvPr/>
        </p:nvGrpSpPr>
        <p:grpSpPr>
          <a:xfrm>
            <a:off x="7973247" y="2277717"/>
            <a:ext cx="357198" cy="357198"/>
            <a:chOff x="-55203525" y="3983400"/>
            <a:chExt cx="317425" cy="317425"/>
          </a:xfrm>
        </p:grpSpPr>
        <p:sp>
          <p:nvSpPr>
            <p:cNvPr id="7564" name="Google Shape;7564;p8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86"/>
          <p:cNvGrpSpPr/>
          <p:nvPr/>
        </p:nvGrpSpPr>
        <p:grpSpPr>
          <a:xfrm>
            <a:off x="6639727" y="2734774"/>
            <a:ext cx="335930" cy="358971"/>
            <a:chOff x="-53232900" y="3192625"/>
            <a:chExt cx="298525" cy="319000"/>
          </a:xfrm>
        </p:grpSpPr>
        <p:sp>
          <p:nvSpPr>
            <p:cNvPr id="7568" name="Google Shape;7568;p8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86"/>
          <p:cNvGrpSpPr/>
          <p:nvPr/>
        </p:nvGrpSpPr>
        <p:grpSpPr>
          <a:xfrm>
            <a:off x="6629093" y="3205748"/>
            <a:ext cx="357198" cy="356326"/>
            <a:chOff x="-53242350" y="3584850"/>
            <a:chExt cx="317425" cy="316650"/>
          </a:xfrm>
        </p:grpSpPr>
        <p:sp>
          <p:nvSpPr>
            <p:cNvPr id="7577" name="Google Shape;7577;p8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86"/>
          <p:cNvGrpSpPr/>
          <p:nvPr/>
        </p:nvGrpSpPr>
        <p:grpSpPr>
          <a:xfrm>
            <a:off x="6650362" y="3668449"/>
            <a:ext cx="314662" cy="358999"/>
            <a:chOff x="-53224225" y="3976300"/>
            <a:chExt cx="279625" cy="319025"/>
          </a:xfrm>
        </p:grpSpPr>
        <p:sp>
          <p:nvSpPr>
            <p:cNvPr id="7583" name="Google Shape;7583;p8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86"/>
          <p:cNvGrpSpPr/>
          <p:nvPr/>
        </p:nvGrpSpPr>
        <p:grpSpPr>
          <a:xfrm>
            <a:off x="7961258" y="3676129"/>
            <a:ext cx="358971" cy="358408"/>
            <a:chOff x="-52043575" y="3983125"/>
            <a:chExt cx="319000" cy="318500"/>
          </a:xfrm>
        </p:grpSpPr>
        <p:sp>
          <p:nvSpPr>
            <p:cNvPr id="7591" name="Google Shape;7591;p8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86"/>
          <p:cNvGrpSpPr/>
          <p:nvPr/>
        </p:nvGrpSpPr>
        <p:grpSpPr>
          <a:xfrm>
            <a:off x="6215199" y="1380146"/>
            <a:ext cx="314662" cy="358971"/>
            <a:chOff x="-56766175" y="3198925"/>
            <a:chExt cx="279625" cy="319000"/>
          </a:xfrm>
        </p:grpSpPr>
        <p:sp>
          <p:nvSpPr>
            <p:cNvPr id="7601" name="Google Shape;7601;p8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86"/>
          <p:cNvGrpSpPr/>
          <p:nvPr/>
        </p:nvGrpSpPr>
        <p:grpSpPr>
          <a:xfrm>
            <a:off x="6214313" y="1835446"/>
            <a:ext cx="316434" cy="358099"/>
            <a:chOff x="-56766175" y="3590375"/>
            <a:chExt cx="281200" cy="318225"/>
          </a:xfrm>
        </p:grpSpPr>
        <p:sp>
          <p:nvSpPr>
            <p:cNvPr id="7609" name="Google Shape;7609;p8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86"/>
          <p:cNvGrpSpPr/>
          <p:nvPr/>
        </p:nvGrpSpPr>
        <p:grpSpPr>
          <a:xfrm>
            <a:off x="6251269" y="2276817"/>
            <a:ext cx="272126" cy="358099"/>
            <a:chOff x="-56747275" y="3982600"/>
            <a:chExt cx="241825" cy="318225"/>
          </a:xfrm>
        </p:grpSpPr>
        <p:sp>
          <p:nvSpPr>
            <p:cNvPr id="7614" name="Google Shape;7614;p8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6"/>
          <p:cNvGrpSpPr/>
          <p:nvPr/>
        </p:nvGrpSpPr>
        <p:grpSpPr>
          <a:xfrm>
            <a:off x="4859020" y="3219055"/>
            <a:ext cx="358999" cy="342991"/>
            <a:chOff x="-54812875" y="3596675"/>
            <a:chExt cx="319025" cy="304800"/>
          </a:xfrm>
        </p:grpSpPr>
        <p:sp>
          <p:nvSpPr>
            <p:cNvPr id="7622" name="Google Shape;7622;p8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9" name="Google Shape;7629;p86"/>
          <p:cNvSpPr/>
          <p:nvPr/>
        </p:nvSpPr>
        <p:spPr>
          <a:xfrm>
            <a:off x="5033910" y="35933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6"/>
          <p:cNvSpPr/>
          <p:nvPr/>
        </p:nvSpPr>
        <p:spPr>
          <a:xfrm>
            <a:off x="5034361" y="35941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1" name="Google Shape;7631;p86"/>
          <p:cNvGrpSpPr/>
          <p:nvPr/>
        </p:nvGrpSpPr>
        <p:grpSpPr>
          <a:xfrm>
            <a:off x="4881188" y="3675538"/>
            <a:ext cx="314662" cy="358099"/>
            <a:chOff x="-54793175" y="3982600"/>
            <a:chExt cx="279625" cy="318225"/>
          </a:xfrm>
        </p:grpSpPr>
        <p:sp>
          <p:nvSpPr>
            <p:cNvPr id="7632" name="Google Shape;7632;p8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86"/>
          <p:cNvGrpSpPr/>
          <p:nvPr/>
        </p:nvGrpSpPr>
        <p:grpSpPr>
          <a:xfrm>
            <a:off x="7092647" y="2734774"/>
            <a:ext cx="314662" cy="358099"/>
            <a:chOff x="-52832000" y="3192625"/>
            <a:chExt cx="279625" cy="318225"/>
          </a:xfrm>
        </p:grpSpPr>
        <p:sp>
          <p:nvSpPr>
            <p:cNvPr id="7640" name="Google Shape;7640;p8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86"/>
          <p:cNvGrpSpPr/>
          <p:nvPr/>
        </p:nvGrpSpPr>
        <p:grpSpPr>
          <a:xfrm>
            <a:off x="5779179" y="2276142"/>
            <a:ext cx="323524" cy="358774"/>
            <a:chOff x="-57162350" y="3982000"/>
            <a:chExt cx="287500" cy="318825"/>
          </a:xfrm>
        </p:grpSpPr>
        <p:sp>
          <p:nvSpPr>
            <p:cNvPr id="7649" name="Google Shape;7649;p8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86"/>
          <p:cNvGrpSpPr/>
          <p:nvPr/>
        </p:nvGrpSpPr>
        <p:grpSpPr>
          <a:xfrm>
            <a:off x="7070492" y="3206648"/>
            <a:ext cx="358971" cy="357198"/>
            <a:chOff x="-52851675" y="3585650"/>
            <a:chExt cx="319000" cy="317425"/>
          </a:xfrm>
        </p:grpSpPr>
        <p:sp>
          <p:nvSpPr>
            <p:cNvPr id="7658" name="Google Shape;7658;p8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86"/>
          <p:cNvGrpSpPr/>
          <p:nvPr/>
        </p:nvGrpSpPr>
        <p:grpSpPr>
          <a:xfrm>
            <a:off x="7092647" y="3668449"/>
            <a:ext cx="314662" cy="358999"/>
            <a:chOff x="-52832000" y="3976300"/>
            <a:chExt cx="279625" cy="319025"/>
          </a:xfrm>
        </p:grpSpPr>
        <p:sp>
          <p:nvSpPr>
            <p:cNvPr id="7665" name="Google Shape;7665;p8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86"/>
          <p:cNvGrpSpPr/>
          <p:nvPr/>
        </p:nvGrpSpPr>
        <p:grpSpPr>
          <a:xfrm>
            <a:off x="6209853" y="4123097"/>
            <a:ext cx="316434" cy="358099"/>
            <a:chOff x="-51633225" y="3198925"/>
            <a:chExt cx="281200" cy="318225"/>
          </a:xfrm>
        </p:grpSpPr>
        <p:sp>
          <p:nvSpPr>
            <p:cNvPr id="7671" name="Google Shape;7671;p8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86"/>
          <p:cNvGrpSpPr/>
          <p:nvPr/>
        </p:nvGrpSpPr>
        <p:grpSpPr>
          <a:xfrm>
            <a:off x="6628676" y="1381018"/>
            <a:ext cx="365188" cy="357226"/>
            <a:chOff x="-56396775" y="3199700"/>
            <a:chExt cx="324525" cy="317450"/>
          </a:xfrm>
        </p:grpSpPr>
        <p:sp>
          <p:nvSpPr>
            <p:cNvPr id="7679" name="Google Shape;7679;p8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86"/>
          <p:cNvGrpSpPr/>
          <p:nvPr/>
        </p:nvGrpSpPr>
        <p:grpSpPr>
          <a:xfrm>
            <a:off x="6631771" y="1846953"/>
            <a:ext cx="358999" cy="335958"/>
            <a:chOff x="-56394425" y="3600600"/>
            <a:chExt cx="319025" cy="298550"/>
          </a:xfrm>
        </p:grpSpPr>
        <p:sp>
          <p:nvSpPr>
            <p:cNvPr id="7686" name="Google Shape;7686;p8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86"/>
          <p:cNvGrpSpPr/>
          <p:nvPr/>
        </p:nvGrpSpPr>
        <p:grpSpPr>
          <a:xfrm>
            <a:off x="6662538" y="2277717"/>
            <a:ext cx="327068" cy="357198"/>
            <a:chOff x="-56379450" y="3983400"/>
            <a:chExt cx="290650" cy="317425"/>
          </a:xfrm>
        </p:grpSpPr>
        <p:sp>
          <p:nvSpPr>
            <p:cNvPr id="7690" name="Google Shape;7690;p8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6"/>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6"/>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86"/>
          <p:cNvGrpSpPr/>
          <p:nvPr/>
        </p:nvGrpSpPr>
        <p:grpSpPr>
          <a:xfrm>
            <a:off x="5326242" y="2741864"/>
            <a:ext cx="316434" cy="358971"/>
            <a:chOff x="-54401725" y="3198925"/>
            <a:chExt cx="281200" cy="319000"/>
          </a:xfrm>
        </p:grpSpPr>
        <p:sp>
          <p:nvSpPr>
            <p:cNvPr id="7699" name="Google Shape;7699;p8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86"/>
          <p:cNvGrpSpPr/>
          <p:nvPr/>
        </p:nvGrpSpPr>
        <p:grpSpPr>
          <a:xfrm>
            <a:off x="5327128" y="3211965"/>
            <a:ext cx="314662" cy="358099"/>
            <a:chOff x="-54401725" y="3590375"/>
            <a:chExt cx="279625" cy="318225"/>
          </a:xfrm>
        </p:grpSpPr>
        <p:sp>
          <p:nvSpPr>
            <p:cNvPr id="7711" name="Google Shape;7711;p8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86"/>
          <p:cNvGrpSpPr/>
          <p:nvPr/>
        </p:nvGrpSpPr>
        <p:grpSpPr>
          <a:xfrm>
            <a:off x="5324920" y="3675538"/>
            <a:ext cx="319079" cy="358099"/>
            <a:chOff x="-54403300" y="3982600"/>
            <a:chExt cx="283550" cy="318225"/>
          </a:xfrm>
        </p:grpSpPr>
        <p:sp>
          <p:nvSpPr>
            <p:cNvPr id="7718" name="Google Shape;7718;p8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86"/>
          <p:cNvGrpSpPr/>
          <p:nvPr/>
        </p:nvGrpSpPr>
        <p:grpSpPr>
          <a:xfrm>
            <a:off x="7512313" y="2736772"/>
            <a:ext cx="356298" cy="356973"/>
            <a:chOff x="-52458650" y="3194400"/>
            <a:chExt cx="316625" cy="317225"/>
          </a:xfrm>
        </p:grpSpPr>
        <p:sp>
          <p:nvSpPr>
            <p:cNvPr id="7724" name="Google Shape;7724;p8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6"/>
          <p:cNvGrpSpPr/>
          <p:nvPr/>
        </p:nvGrpSpPr>
        <p:grpSpPr>
          <a:xfrm>
            <a:off x="4881188" y="2741864"/>
            <a:ext cx="314662" cy="358971"/>
            <a:chOff x="-54793175" y="3198925"/>
            <a:chExt cx="279625" cy="319000"/>
          </a:xfrm>
        </p:grpSpPr>
        <p:sp>
          <p:nvSpPr>
            <p:cNvPr id="7733" name="Google Shape;7733;p8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86"/>
          <p:cNvGrpSpPr/>
          <p:nvPr/>
        </p:nvGrpSpPr>
        <p:grpSpPr>
          <a:xfrm>
            <a:off x="7521611" y="3205748"/>
            <a:ext cx="337703" cy="357845"/>
            <a:chOff x="-52450000" y="3584850"/>
            <a:chExt cx="300100" cy="318000"/>
          </a:xfrm>
        </p:grpSpPr>
        <p:sp>
          <p:nvSpPr>
            <p:cNvPr id="7741" name="Google Shape;7741;p8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86"/>
          <p:cNvGrpSpPr/>
          <p:nvPr/>
        </p:nvGrpSpPr>
        <p:grpSpPr>
          <a:xfrm>
            <a:off x="7533131" y="3670221"/>
            <a:ext cx="314662" cy="357226"/>
            <a:chOff x="-52440550" y="3977875"/>
            <a:chExt cx="279625" cy="317450"/>
          </a:xfrm>
        </p:grpSpPr>
        <p:sp>
          <p:nvSpPr>
            <p:cNvPr id="7749" name="Google Shape;7749;p8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86"/>
          <p:cNvGrpSpPr/>
          <p:nvPr/>
        </p:nvGrpSpPr>
        <p:grpSpPr>
          <a:xfrm>
            <a:off x="6645066" y="4126427"/>
            <a:ext cx="314662" cy="358999"/>
            <a:chOff x="-51623775" y="3584850"/>
            <a:chExt cx="279625" cy="319025"/>
          </a:xfrm>
        </p:grpSpPr>
        <p:sp>
          <p:nvSpPr>
            <p:cNvPr id="7758" name="Google Shape;7758;p8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7" name="Google Shape;7767;p86"/>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768" name="Google Shape;7768;p86"/>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72" name="Shape 7772"/>
        <p:cNvGrpSpPr/>
        <p:nvPr/>
      </p:nvGrpSpPr>
      <p:grpSpPr>
        <a:xfrm>
          <a:off x="0" y="0"/>
          <a:ext cx="0" cy="0"/>
          <a:chOff x="0" y="0"/>
          <a:chExt cx="0" cy="0"/>
        </a:xfrm>
      </p:grpSpPr>
      <p:grpSp>
        <p:nvGrpSpPr>
          <p:cNvPr id="7773" name="Google Shape;7773;p87"/>
          <p:cNvGrpSpPr/>
          <p:nvPr/>
        </p:nvGrpSpPr>
        <p:grpSpPr>
          <a:xfrm>
            <a:off x="885675" y="1386849"/>
            <a:ext cx="276003" cy="357300"/>
            <a:chOff x="-50469125" y="3183175"/>
            <a:chExt cx="233150" cy="301825"/>
          </a:xfrm>
        </p:grpSpPr>
        <p:sp>
          <p:nvSpPr>
            <p:cNvPr id="7774" name="Google Shape;7774;p8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87"/>
          <p:cNvGrpSpPr/>
          <p:nvPr/>
        </p:nvGrpSpPr>
        <p:grpSpPr>
          <a:xfrm>
            <a:off x="845574" y="1822251"/>
            <a:ext cx="356205" cy="355288"/>
            <a:chOff x="-50504575" y="3550975"/>
            <a:chExt cx="300900" cy="300125"/>
          </a:xfrm>
        </p:grpSpPr>
        <p:sp>
          <p:nvSpPr>
            <p:cNvPr id="7778" name="Google Shape;7778;p8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87"/>
          <p:cNvGrpSpPr/>
          <p:nvPr/>
        </p:nvGrpSpPr>
        <p:grpSpPr>
          <a:xfrm>
            <a:off x="845574" y="2260493"/>
            <a:ext cx="356205" cy="354341"/>
            <a:chOff x="-50503000" y="3921175"/>
            <a:chExt cx="300900" cy="299325"/>
          </a:xfrm>
        </p:grpSpPr>
        <p:sp>
          <p:nvSpPr>
            <p:cNvPr id="7783" name="Google Shape;7783;p8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87"/>
          <p:cNvGrpSpPr/>
          <p:nvPr/>
        </p:nvGrpSpPr>
        <p:grpSpPr>
          <a:xfrm>
            <a:off x="3049627" y="1406411"/>
            <a:ext cx="355258" cy="356205"/>
            <a:chOff x="-48630025" y="3199700"/>
            <a:chExt cx="300100" cy="300900"/>
          </a:xfrm>
        </p:grpSpPr>
        <p:sp>
          <p:nvSpPr>
            <p:cNvPr id="7789" name="Google Shape;7789;p8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87"/>
          <p:cNvGrpSpPr/>
          <p:nvPr/>
        </p:nvGrpSpPr>
        <p:grpSpPr>
          <a:xfrm>
            <a:off x="3049627" y="1843707"/>
            <a:ext cx="355258" cy="355258"/>
            <a:chOff x="-48630025" y="3569100"/>
            <a:chExt cx="300100" cy="300100"/>
          </a:xfrm>
        </p:grpSpPr>
        <p:sp>
          <p:nvSpPr>
            <p:cNvPr id="7793" name="Google Shape;7793;p8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87"/>
          <p:cNvGrpSpPr/>
          <p:nvPr/>
        </p:nvGrpSpPr>
        <p:grpSpPr>
          <a:xfrm>
            <a:off x="3050101" y="2281003"/>
            <a:ext cx="354311" cy="353394"/>
            <a:chOff x="-48629225" y="3938500"/>
            <a:chExt cx="299300" cy="298525"/>
          </a:xfrm>
        </p:grpSpPr>
        <p:sp>
          <p:nvSpPr>
            <p:cNvPr id="7804" name="Google Shape;7804;p8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87"/>
          <p:cNvGrpSpPr/>
          <p:nvPr/>
        </p:nvGrpSpPr>
        <p:grpSpPr>
          <a:xfrm>
            <a:off x="1785504" y="2752344"/>
            <a:ext cx="311458" cy="354341"/>
            <a:chOff x="-46762575" y="3200500"/>
            <a:chExt cx="263100" cy="299325"/>
          </a:xfrm>
        </p:grpSpPr>
        <p:sp>
          <p:nvSpPr>
            <p:cNvPr id="7809" name="Google Shape;7809;p8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87"/>
          <p:cNvGrpSpPr/>
          <p:nvPr/>
        </p:nvGrpSpPr>
        <p:grpSpPr>
          <a:xfrm>
            <a:off x="1763589" y="3211066"/>
            <a:ext cx="355288" cy="312375"/>
            <a:chOff x="-46779900" y="3588000"/>
            <a:chExt cx="300125" cy="263875"/>
          </a:xfrm>
        </p:grpSpPr>
        <p:sp>
          <p:nvSpPr>
            <p:cNvPr id="7815" name="Google Shape;7815;p8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87"/>
          <p:cNvGrpSpPr/>
          <p:nvPr/>
        </p:nvGrpSpPr>
        <p:grpSpPr>
          <a:xfrm>
            <a:off x="1764062" y="3625988"/>
            <a:ext cx="354341" cy="353394"/>
            <a:chOff x="-46779100" y="3938500"/>
            <a:chExt cx="299325" cy="298525"/>
          </a:xfrm>
        </p:grpSpPr>
        <p:sp>
          <p:nvSpPr>
            <p:cNvPr id="7820" name="Google Shape;7820;p8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87"/>
          <p:cNvGrpSpPr/>
          <p:nvPr/>
        </p:nvGrpSpPr>
        <p:grpSpPr>
          <a:xfrm>
            <a:off x="3971800" y="2758855"/>
            <a:ext cx="355258" cy="355288"/>
            <a:chOff x="-44924250" y="3206000"/>
            <a:chExt cx="300100" cy="300125"/>
          </a:xfrm>
        </p:grpSpPr>
        <p:sp>
          <p:nvSpPr>
            <p:cNvPr id="7823" name="Google Shape;7823;p8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87"/>
          <p:cNvGrpSpPr/>
          <p:nvPr/>
        </p:nvGrpSpPr>
        <p:grpSpPr>
          <a:xfrm>
            <a:off x="1286286" y="1386849"/>
            <a:ext cx="355258" cy="355258"/>
            <a:chOff x="-50134375" y="3183175"/>
            <a:chExt cx="300100" cy="300100"/>
          </a:xfrm>
        </p:grpSpPr>
        <p:sp>
          <p:nvSpPr>
            <p:cNvPr id="7829" name="Google Shape;7829;p8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87"/>
          <p:cNvGrpSpPr/>
          <p:nvPr/>
        </p:nvGrpSpPr>
        <p:grpSpPr>
          <a:xfrm>
            <a:off x="1286286" y="1822251"/>
            <a:ext cx="355258" cy="355288"/>
            <a:chOff x="-50134375" y="3550975"/>
            <a:chExt cx="300100" cy="300125"/>
          </a:xfrm>
        </p:grpSpPr>
        <p:sp>
          <p:nvSpPr>
            <p:cNvPr id="7840" name="Google Shape;7840;p8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87"/>
          <p:cNvGrpSpPr/>
          <p:nvPr/>
        </p:nvGrpSpPr>
        <p:grpSpPr>
          <a:xfrm>
            <a:off x="1286286" y="2259783"/>
            <a:ext cx="355258" cy="355051"/>
            <a:chOff x="-50134375" y="3920575"/>
            <a:chExt cx="300100" cy="299925"/>
          </a:xfrm>
        </p:grpSpPr>
        <p:sp>
          <p:nvSpPr>
            <p:cNvPr id="7843" name="Google Shape;7843;p8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87"/>
          <p:cNvGrpSpPr/>
          <p:nvPr/>
        </p:nvGrpSpPr>
        <p:grpSpPr>
          <a:xfrm>
            <a:off x="3497010" y="1407358"/>
            <a:ext cx="357123" cy="355258"/>
            <a:chOff x="-48262200" y="3200500"/>
            <a:chExt cx="301675" cy="300100"/>
          </a:xfrm>
        </p:grpSpPr>
        <p:sp>
          <p:nvSpPr>
            <p:cNvPr id="7847" name="Google Shape;7847;p8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87"/>
          <p:cNvGrpSpPr/>
          <p:nvPr/>
        </p:nvGrpSpPr>
        <p:grpSpPr>
          <a:xfrm>
            <a:off x="3526383" y="1844447"/>
            <a:ext cx="298377" cy="354519"/>
            <a:chOff x="-48233050" y="3569725"/>
            <a:chExt cx="252050" cy="299475"/>
          </a:xfrm>
        </p:grpSpPr>
        <p:sp>
          <p:nvSpPr>
            <p:cNvPr id="7857" name="Google Shape;7857;p8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87"/>
          <p:cNvGrpSpPr/>
          <p:nvPr/>
        </p:nvGrpSpPr>
        <p:grpSpPr>
          <a:xfrm>
            <a:off x="3550148" y="2278191"/>
            <a:ext cx="250847" cy="358070"/>
            <a:chOff x="-48216525" y="3936125"/>
            <a:chExt cx="211900" cy="302475"/>
          </a:xfrm>
        </p:grpSpPr>
        <p:sp>
          <p:nvSpPr>
            <p:cNvPr id="7861" name="Google Shape;7861;p8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87"/>
          <p:cNvGrpSpPr/>
          <p:nvPr/>
        </p:nvGrpSpPr>
        <p:grpSpPr>
          <a:xfrm>
            <a:off x="2205866" y="2753261"/>
            <a:ext cx="355258" cy="355288"/>
            <a:chOff x="-46410500" y="3201275"/>
            <a:chExt cx="300100" cy="300125"/>
          </a:xfrm>
        </p:grpSpPr>
        <p:sp>
          <p:nvSpPr>
            <p:cNvPr id="7866" name="Google Shape;7866;p8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87"/>
          <p:cNvGrpSpPr/>
          <p:nvPr/>
        </p:nvGrpSpPr>
        <p:grpSpPr>
          <a:xfrm>
            <a:off x="2205866" y="3188692"/>
            <a:ext cx="355258" cy="356205"/>
            <a:chOff x="-46409700" y="3569100"/>
            <a:chExt cx="300100" cy="300900"/>
          </a:xfrm>
        </p:grpSpPr>
        <p:sp>
          <p:nvSpPr>
            <p:cNvPr id="7872" name="Google Shape;7872;p8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87"/>
          <p:cNvGrpSpPr/>
          <p:nvPr/>
        </p:nvGrpSpPr>
        <p:grpSpPr>
          <a:xfrm>
            <a:off x="2193747" y="3624124"/>
            <a:ext cx="379497" cy="358070"/>
            <a:chOff x="-46422300" y="3936925"/>
            <a:chExt cx="320575" cy="302475"/>
          </a:xfrm>
        </p:grpSpPr>
        <p:sp>
          <p:nvSpPr>
            <p:cNvPr id="7878" name="Google Shape;7878;p8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87"/>
          <p:cNvGrpSpPr/>
          <p:nvPr/>
        </p:nvGrpSpPr>
        <p:grpSpPr>
          <a:xfrm>
            <a:off x="3971326" y="3178452"/>
            <a:ext cx="356205" cy="355258"/>
            <a:chOff x="-44914800" y="3560450"/>
            <a:chExt cx="300900" cy="300100"/>
          </a:xfrm>
        </p:grpSpPr>
        <p:sp>
          <p:nvSpPr>
            <p:cNvPr id="7881" name="Google Shape;7881;p8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87"/>
          <p:cNvGrpSpPr/>
          <p:nvPr/>
        </p:nvGrpSpPr>
        <p:grpSpPr>
          <a:xfrm>
            <a:off x="1726378" y="1387086"/>
            <a:ext cx="354311" cy="354104"/>
            <a:chOff x="-49764975" y="3183375"/>
            <a:chExt cx="299300" cy="299125"/>
          </a:xfrm>
        </p:grpSpPr>
        <p:sp>
          <p:nvSpPr>
            <p:cNvPr id="7887" name="Google Shape;7887;p8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87"/>
          <p:cNvGrpSpPr/>
          <p:nvPr/>
        </p:nvGrpSpPr>
        <p:grpSpPr>
          <a:xfrm>
            <a:off x="1726378" y="1822547"/>
            <a:ext cx="354311" cy="355909"/>
            <a:chOff x="-49764975" y="3551225"/>
            <a:chExt cx="299300" cy="300650"/>
          </a:xfrm>
        </p:grpSpPr>
        <p:sp>
          <p:nvSpPr>
            <p:cNvPr id="7897" name="Google Shape;7897;p8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87"/>
          <p:cNvGrpSpPr/>
          <p:nvPr/>
        </p:nvGrpSpPr>
        <p:grpSpPr>
          <a:xfrm>
            <a:off x="1724040" y="2259310"/>
            <a:ext cx="358987" cy="355525"/>
            <a:chOff x="-49766550" y="3920175"/>
            <a:chExt cx="303250" cy="300325"/>
          </a:xfrm>
        </p:grpSpPr>
        <p:sp>
          <p:nvSpPr>
            <p:cNvPr id="7909" name="Google Shape;7909;p8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87"/>
          <p:cNvGrpSpPr/>
          <p:nvPr/>
        </p:nvGrpSpPr>
        <p:grpSpPr>
          <a:xfrm>
            <a:off x="3939571" y="1407358"/>
            <a:ext cx="357123" cy="354341"/>
            <a:chOff x="-47892800" y="3200500"/>
            <a:chExt cx="301675" cy="299325"/>
          </a:xfrm>
        </p:grpSpPr>
        <p:sp>
          <p:nvSpPr>
            <p:cNvPr id="7914" name="Google Shape;7914;p8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87"/>
          <p:cNvGrpSpPr/>
          <p:nvPr/>
        </p:nvGrpSpPr>
        <p:grpSpPr>
          <a:xfrm>
            <a:off x="4003437" y="1843707"/>
            <a:ext cx="229391" cy="355258"/>
            <a:chOff x="-47839250" y="3569100"/>
            <a:chExt cx="193775" cy="300100"/>
          </a:xfrm>
        </p:grpSpPr>
        <p:sp>
          <p:nvSpPr>
            <p:cNvPr id="7921" name="Google Shape;7921;p8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87"/>
          <p:cNvGrpSpPr/>
          <p:nvPr/>
        </p:nvGrpSpPr>
        <p:grpSpPr>
          <a:xfrm>
            <a:off x="3940503" y="2280056"/>
            <a:ext cx="355258" cy="356205"/>
            <a:chOff x="-47892800" y="3937700"/>
            <a:chExt cx="300100" cy="300900"/>
          </a:xfrm>
        </p:grpSpPr>
        <p:sp>
          <p:nvSpPr>
            <p:cNvPr id="7928" name="Google Shape;7928;p8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87"/>
          <p:cNvGrpSpPr/>
          <p:nvPr/>
        </p:nvGrpSpPr>
        <p:grpSpPr>
          <a:xfrm>
            <a:off x="2645798" y="2773770"/>
            <a:ext cx="355258" cy="311458"/>
            <a:chOff x="-46042675" y="3218600"/>
            <a:chExt cx="300100" cy="263100"/>
          </a:xfrm>
        </p:grpSpPr>
        <p:sp>
          <p:nvSpPr>
            <p:cNvPr id="7937" name="Google Shape;7937;p8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87"/>
          <p:cNvGrpSpPr/>
          <p:nvPr/>
        </p:nvGrpSpPr>
        <p:grpSpPr>
          <a:xfrm>
            <a:off x="2645798" y="3188219"/>
            <a:ext cx="355258" cy="323118"/>
            <a:chOff x="-46042675" y="3568700"/>
            <a:chExt cx="300100" cy="272950"/>
          </a:xfrm>
        </p:grpSpPr>
        <p:sp>
          <p:nvSpPr>
            <p:cNvPr id="7944" name="Google Shape;7944;p8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87"/>
          <p:cNvGrpSpPr/>
          <p:nvPr/>
        </p:nvGrpSpPr>
        <p:grpSpPr>
          <a:xfrm>
            <a:off x="2687749" y="3625189"/>
            <a:ext cx="271357" cy="356057"/>
            <a:chOff x="-46007225" y="3937825"/>
            <a:chExt cx="229225" cy="300775"/>
          </a:xfrm>
        </p:grpSpPr>
        <p:sp>
          <p:nvSpPr>
            <p:cNvPr id="7949" name="Google Shape;7949;p8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87"/>
          <p:cNvGrpSpPr/>
          <p:nvPr/>
        </p:nvGrpSpPr>
        <p:grpSpPr>
          <a:xfrm>
            <a:off x="3993241" y="3615275"/>
            <a:ext cx="312375" cy="357596"/>
            <a:chOff x="-44895900" y="3929450"/>
            <a:chExt cx="263875" cy="302075"/>
          </a:xfrm>
        </p:grpSpPr>
        <p:sp>
          <p:nvSpPr>
            <p:cNvPr id="7960" name="Google Shape;7960;p8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87"/>
          <p:cNvGrpSpPr/>
          <p:nvPr/>
        </p:nvGrpSpPr>
        <p:grpSpPr>
          <a:xfrm>
            <a:off x="2167060" y="1398036"/>
            <a:ext cx="356205" cy="332885"/>
            <a:chOff x="-49397175" y="3192625"/>
            <a:chExt cx="300900" cy="281200"/>
          </a:xfrm>
        </p:grpSpPr>
        <p:sp>
          <p:nvSpPr>
            <p:cNvPr id="7967" name="Google Shape;7967;p8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87"/>
          <p:cNvGrpSpPr/>
          <p:nvPr/>
        </p:nvGrpSpPr>
        <p:grpSpPr>
          <a:xfrm>
            <a:off x="2193163" y="1822251"/>
            <a:ext cx="304000" cy="356205"/>
            <a:chOff x="-49375900" y="3550975"/>
            <a:chExt cx="256800" cy="300900"/>
          </a:xfrm>
        </p:grpSpPr>
        <p:sp>
          <p:nvSpPr>
            <p:cNvPr id="7975" name="Google Shape;7975;p8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7"/>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87"/>
          <p:cNvGrpSpPr/>
          <p:nvPr/>
        </p:nvGrpSpPr>
        <p:grpSpPr>
          <a:xfrm>
            <a:off x="2188516" y="2259546"/>
            <a:ext cx="313293" cy="356205"/>
            <a:chOff x="-49378250" y="3920375"/>
            <a:chExt cx="264650" cy="300900"/>
          </a:xfrm>
        </p:grpSpPr>
        <p:sp>
          <p:nvSpPr>
            <p:cNvPr id="7987" name="Google Shape;7987;p8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87"/>
          <p:cNvGrpSpPr/>
          <p:nvPr/>
        </p:nvGrpSpPr>
        <p:grpSpPr>
          <a:xfrm>
            <a:off x="907504" y="2752344"/>
            <a:ext cx="312375" cy="357123"/>
            <a:chOff x="-47505300" y="3200500"/>
            <a:chExt cx="263875" cy="301675"/>
          </a:xfrm>
        </p:grpSpPr>
        <p:sp>
          <p:nvSpPr>
            <p:cNvPr id="7995" name="Google Shape;7995;p8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87"/>
          <p:cNvGrpSpPr/>
          <p:nvPr/>
        </p:nvGrpSpPr>
        <p:grpSpPr>
          <a:xfrm>
            <a:off x="885604" y="3188692"/>
            <a:ext cx="356176" cy="355051"/>
            <a:chOff x="-47524975" y="3569100"/>
            <a:chExt cx="300875" cy="299925"/>
          </a:xfrm>
        </p:grpSpPr>
        <p:sp>
          <p:nvSpPr>
            <p:cNvPr id="8009" name="Google Shape;8009;p8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87"/>
          <p:cNvGrpSpPr/>
          <p:nvPr/>
        </p:nvGrpSpPr>
        <p:grpSpPr>
          <a:xfrm>
            <a:off x="886062" y="3667954"/>
            <a:ext cx="355258" cy="270410"/>
            <a:chOff x="-47523400" y="3973950"/>
            <a:chExt cx="300100" cy="228425"/>
          </a:xfrm>
        </p:grpSpPr>
        <p:sp>
          <p:nvSpPr>
            <p:cNvPr id="8015" name="Google Shape;8015;p8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87"/>
          <p:cNvGrpSpPr/>
          <p:nvPr/>
        </p:nvGrpSpPr>
        <p:grpSpPr>
          <a:xfrm>
            <a:off x="3091183" y="2750953"/>
            <a:ext cx="354341" cy="357596"/>
            <a:chOff x="-45673275" y="3199325"/>
            <a:chExt cx="299325" cy="302075"/>
          </a:xfrm>
        </p:grpSpPr>
        <p:sp>
          <p:nvSpPr>
            <p:cNvPr id="8021" name="Google Shape;8021;p8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87"/>
          <p:cNvGrpSpPr/>
          <p:nvPr/>
        </p:nvGrpSpPr>
        <p:grpSpPr>
          <a:xfrm>
            <a:off x="3090251" y="3209202"/>
            <a:ext cx="356205" cy="314240"/>
            <a:chOff x="-45674075" y="3586425"/>
            <a:chExt cx="300900" cy="265450"/>
          </a:xfrm>
        </p:grpSpPr>
        <p:sp>
          <p:nvSpPr>
            <p:cNvPr id="8025" name="Google Shape;8025;p8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87"/>
          <p:cNvGrpSpPr/>
          <p:nvPr/>
        </p:nvGrpSpPr>
        <p:grpSpPr>
          <a:xfrm>
            <a:off x="3091183" y="3625041"/>
            <a:ext cx="354341" cy="356205"/>
            <a:chOff x="-45673275" y="3937700"/>
            <a:chExt cx="299325" cy="300900"/>
          </a:xfrm>
        </p:grpSpPr>
        <p:sp>
          <p:nvSpPr>
            <p:cNvPr id="8028" name="Google Shape;8028;p8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87"/>
          <p:cNvGrpSpPr/>
          <p:nvPr/>
        </p:nvGrpSpPr>
        <p:grpSpPr>
          <a:xfrm>
            <a:off x="2205349" y="4117825"/>
            <a:ext cx="356205" cy="356205"/>
            <a:chOff x="-44512325" y="3176075"/>
            <a:chExt cx="300900" cy="300900"/>
          </a:xfrm>
        </p:grpSpPr>
        <p:sp>
          <p:nvSpPr>
            <p:cNvPr id="8035" name="Google Shape;8035;p8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87"/>
          <p:cNvGrpSpPr/>
          <p:nvPr/>
        </p:nvGrpSpPr>
        <p:grpSpPr>
          <a:xfrm>
            <a:off x="2608689" y="1386849"/>
            <a:ext cx="354341" cy="354341"/>
            <a:chOff x="-49027775" y="3183175"/>
            <a:chExt cx="299325" cy="299325"/>
          </a:xfrm>
        </p:grpSpPr>
        <p:sp>
          <p:nvSpPr>
            <p:cNvPr id="8039" name="Google Shape;8039;p8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87"/>
          <p:cNvGrpSpPr/>
          <p:nvPr/>
        </p:nvGrpSpPr>
        <p:grpSpPr>
          <a:xfrm>
            <a:off x="2608230" y="1822251"/>
            <a:ext cx="355258" cy="357152"/>
            <a:chOff x="-49027775" y="3550975"/>
            <a:chExt cx="300100" cy="301700"/>
          </a:xfrm>
        </p:grpSpPr>
        <p:sp>
          <p:nvSpPr>
            <p:cNvPr id="8044" name="Google Shape;8044;p8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87"/>
          <p:cNvGrpSpPr/>
          <p:nvPr/>
        </p:nvGrpSpPr>
        <p:grpSpPr>
          <a:xfrm>
            <a:off x="2606306" y="2259310"/>
            <a:ext cx="359106" cy="355525"/>
            <a:chOff x="-49031025" y="3920175"/>
            <a:chExt cx="303350" cy="300325"/>
          </a:xfrm>
        </p:grpSpPr>
        <p:sp>
          <p:nvSpPr>
            <p:cNvPr id="8055" name="Google Shape;8055;p8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87"/>
          <p:cNvGrpSpPr/>
          <p:nvPr/>
        </p:nvGrpSpPr>
        <p:grpSpPr>
          <a:xfrm>
            <a:off x="1322411" y="2752344"/>
            <a:ext cx="356176" cy="354341"/>
            <a:chOff x="-47155575" y="3200500"/>
            <a:chExt cx="300875" cy="299325"/>
          </a:xfrm>
        </p:grpSpPr>
        <p:sp>
          <p:nvSpPr>
            <p:cNvPr id="8062" name="Google Shape;8062;p8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87"/>
          <p:cNvGrpSpPr/>
          <p:nvPr/>
        </p:nvGrpSpPr>
        <p:grpSpPr>
          <a:xfrm>
            <a:off x="1322870" y="3188692"/>
            <a:ext cx="355258" cy="355258"/>
            <a:chOff x="-47154800" y="3569100"/>
            <a:chExt cx="300100" cy="300100"/>
          </a:xfrm>
        </p:grpSpPr>
        <p:sp>
          <p:nvSpPr>
            <p:cNvPr id="8069" name="Google Shape;8069;p8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87"/>
          <p:cNvGrpSpPr/>
          <p:nvPr/>
        </p:nvGrpSpPr>
        <p:grpSpPr>
          <a:xfrm>
            <a:off x="1323343" y="3626905"/>
            <a:ext cx="354311" cy="353423"/>
            <a:chOff x="-47154000" y="3939275"/>
            <a:chExt cx="299300" cy="298550"/>
          </a:xfrm>
        </p:grpSpPr>
        <p:sp>
          <p:nvSpPr>
            <p:cNvPr id="8076" name="Google Shape;8076;p8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87"/>
          <p:cNvGrpSpPr/>
          <p:nvPr/>
        </p:nvGrpSpPr>
        <p:grpSpPr>
          <a:xfrm>
            <a:off x="3548633" y="2752344"/>
            <a:ext cx="312375" cy="354341"/>
            <a:chOff x="-45286550" y="3200500"/>
            <a:chExt cx="263875" cy="299325"/>
          </a:xfrm>
        </p:grpSpPr>
        <p:sp>
          <p:nvSpPr>
            <p:cNvPr id="8081" name="Google Shape;8081;p8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87"/>
          <p:cNvGrpSpPr/>
          <p:nvPr/>
        </p:nvGrpSpPr>
        <p:grpSpPr>
          <a:xfrm>
            <a:off x="3548633" y="3189639"/>
            <a:ext cx="312375" cy="354311"/>
            <a:chOff x="-45286550" y="3569900"/>
            <a:chExt cx="263875" cy="299300"/>
          </a:xfrm>
        </p:grpSpPr>
        <p:sp>
          <p:nvSpPr>
            <p:cNvPr id="8085" name="Google Shape;8085;p8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87"/>
          <p:cNvGrpSpPr/>
          <p:nvPr/>
        </p:nvGrpSpPr>
        <p:grpSpPr>
          <a:xfrm>
            <a:off x="3559820" y="3625988"/>
            <a:ext cx="290001" cy="355258"/>
            <a:chOff x="-45277900" y="3938500"/>
            <a:chExt cx="244975" cy="300100"/>
          </a:xfrm>
        </p:grpSpPr>
        <p:sp>
          <p:nvSpPr>
            <p:cNvPr id="8092" name="Google Shape;8092;p8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87"/>
          <p:cNvGrpSpPr/>
          <p:nvPr/>
        </p:nvGrpSpPr>
        <p:grpSpPr>
          <a:xfrm>
            <a:off x="2645769" y="4095090"/>
            <a:ext cx="355258" cy="355258"/>
            <a:chOff x="-44502875" y="3576975"/>
            <a:chExt cx="300100" cy="300100"/>
          </a:xfrm>
        </p:grpSpPr>
        <p:sp>
          <p:nvSpPr>
            <p:cNvPr id="8097" name="Google Shape;8097;p8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87"/>
          <p:cNvGrpSpPr/>
          <p:nvPr/>
        </p:nvGrpSpPr>
        <p:grpSpPr>
          <a:xfrm>
            <a:off x="4858981" y="1820745"/>
            <a:ext cx="356196" cy="354670"/>
            <a:chOff x="-13946200" y="3647075"/>
            <a:chExt cx="353650" cy="352100"/>
          </a:xfrm>
        </p:grpSpPr>
        <p:sp>
          <p:nvSpPr>
            <p:cNvPr id="8101" name="Google Shape;8101;p87"/>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7"/>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7"/>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7"/>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7"/>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7"/>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87"/>
          <p:cNvGrpSpPr/>
          <p:nvPr/>
        </p:nvGrpSpPr>
        <p:grpSpPr>
          <a:xfrm>
            <a:off x="6642374" y="1380228"/>
            <a:ext cx="357002" cy="354267"/>
            <a:chOff x="-12163025" y="3214275"/>
            <a:chExt cx="354450" cy="351700"/>
          </a:xfrm>
        </p:grpSpPr>
        <p:sp>
          <p:nvSpPr>
            <p:cNvPr id="8108" name="Google Shape;8108;p87"/>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7"/>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7"/>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87"/>
          <p:cNvGrpSpPr/>
          <p:nvPr/>
        </p:nvGrpSpPr>
        <p:grpSpPr>
          <a:xfrm>
            <a:off x="6643154" y="1819965"/>
            <a:ext cx="355441" cy="356232"/>
            <a:chOff x="-12160675" y="3647875"/>
            <a:chExt cx="352900" cy="353650"/>
          </a:xfrm>
        </p:grpSpPr>
        <p:sp>
          <p:nvSpPr>
            <p:cNvPr id="8112" name="Google Shape;8112;p87"/>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7"/>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7"/>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7"/>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7"/>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7"/>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7"/>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87"/>
          <p:cNvGrpSpPr/>
          <p:nvPr/>
        </p:nvGrpSpPr>
        <p:grpSpPr>
          <a:xfrm>
            <a:off x="6653870" y="2264421"/>
            <a:ext cx="354635" cy="356232"/>
            <a:chOff x="-12160675" y="4081850"/>
            <a:chExt cx="352100" cy="353650"/>
          </a:xfrm>
        </p:grpSpPr>
        <p:sp>
          <p:nvSpPr>
            <p:cNvPr id="8120" name="Google Shape;8120;p87"/>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7"/>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7"/>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7"/>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7"/>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7"/>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87"/>
          <p:cNvGrpSpPr/>
          <p:nvPr/>
        </p:nvGrpSpPr>
        <p:grpSpPr>
          <a:xfrm>
            <a:off x="4858836" y="2738864"/>
            <a:ext cx="355416" cy="355652"/>
            <a:chOff x="-10391650" y="3180600"/>
            <a:chExt cx="352875" cy="353075"/>
          </a:xfrm>
        </p:grpSpPr>
        <p:sp>
          <p:nvSpPr>
            <p:cNvPr id="8127" name="Google Shape;8127;p87"/>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7"/>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7"/>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7"/>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7"/>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7"/>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87"/>
          <p:cNvGrpSpPr/>
          <p:nvPr/>
        </p:nvGrpSpPr>
        <p:grpSpPr>
          <a:xfrm>
            <a:off x="4858835" y="3215662"/>
            <a:ext cx="354635" cy="353890"/>
            <a:chOff x="-10390875" y="3616350"/>
            <a:chExt cx="352100" cy="351325"/>
          </a:xfrm>
        </p:grpSpPr>
        <p:sp>
          <p:nvSpPr>
            <p:cNvPr id="8134" name="Google Shape;8134;p87"/>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7"/>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7"/>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87"/>
          <p:cNvGrpSpPr/>
          <p:nvPr/>
        </p:nvGrpSpPr>
        <p:grpSpPr>
          <a:xfrm>
            <a:off x="7525810" y="2740327"/>
            <a:ext cx="312585" cy="354670"/>
            <a:chOff x="-10370400" y="4049550"/>
            <a:chExt cx="310350" cy="352100"/>
          </a:xfrm>
        </p:grpSpPr>
        <p:sp>
          <p:nvSpPr>
            <p:cNvPr id="8138" name="Google Shape;8138;p87"/>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7"/>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7"/>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7"/>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7"/>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87"/>
          <p:cNvGrpSpPr/>
          <p:nvPr/>
        </p:nvGrpSpPr>
        <p:grpSpPr>
          <a:xfrm>
            <a:off x="6630066" y="2739268"/>
            <a:ext cx="379236" cy="354847"/>
            <a:chOff x="-8674650" y="3210975"/>
            <a:chExt cx="376525" cy="352275"/>
          </a:xfrm>
        </p:grpSpPr>
        <p:sp>
          <p:nvSpPr>
            <p:cNvPr id="8144" name="Google Shape;8144;p87"/>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7"/>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7"/>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7"/>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7"/>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7"/>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87"/>
          <p:cNvGrpSpPr/>
          <p:nvPr/>
        </p:nvGrpSpPr>
        <p:grpSpPr>
          <a:xfrm>
            <a:off x="5301563" y="1820745"/>
            <a:ext cx="356221" cy="354670"/>
            <a:chOff x="-13512225" y="3647075"/>
            <a:chExt cx="353675" cy="352100"/>
          </a:xfrm>
        </p:grpSpPr>
        <p:sp>
          <p:nvSpPr>
            <p:cNvPr id="8151" name="Google Shape;8151;p8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87"/>
          <p:cNvGrpSpPr/>
          <p:nvPr/>
        </p:nvGrpSpPr>
        <p:grpSpPr>
          <a:xfrm>
            <a:off x="5311876" y="2264811"/>
            <a:ext cx="356221" cy="355451"/>
            <a:chOff x="-13512225" y="4080275"/>
            <a:chExt cx="353675" cy="352875"/>
          </a:xfrm>
        </p:grpSpPr>
        <p:sp>
          <p:nvSpPr>
            <p:cNvPr id="8162" name="Google Shape;8162;p87"/>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7"/>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7"/>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7"/>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7"/>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7"/>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7"/>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7"/>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7"/>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7"/>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7"/>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87"/>
          <p:cNvGrpSpPr/>
          <p:nvPr/>
        </p:nvGrpSpPr>
        <p:grpSpPr>
          <a:xfrm>
            <a:off x="7084956" y="1412172"/>
            <a:ext cx="356196" cy="290379"/>
            <a:chOff x="-11728250" y="3245400"/>
            <a:chExt cx="353650" cy="288275"/>
          </a:xfrm>
        </p:grpSpPr>
        <p:sp>
          <p:nvSpPr>
            <p:cNvPr id="8174" name="Google Shape;8174;p87"/>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7"/>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7"/>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7"/>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7"/>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87"/>
          <p:cNvGrpSpPr/>
          <p:nvPr/>
        </p:nvGrpSpPr>
        <p:grpSpPr>
          <a:xfrm>
            <a:off x="7117464" y="2264811"/>
            <a:ext cx="311804" cy="355451"/>
            <a:chOff x="-11703850" y="4081850"/>
            <a:chExt cx="309575" cy="352875"/>
          </a:xfrm>
        </p:grpSpPr>
        <p:sp>
          <p:nvSpPr>
            <p:cNvPr id="8180" name="Google Shape;8180;p87"/>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7"/>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7"/>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7"/>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7"/>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7"/>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7"/>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7"/>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87"/>
          <p:cNvGrpSpPr/>
          <p:nvPr/>
        </p:nvGrpSpPr>
        <p:grpSpPr>
          <a:xfrm>
            <a:off x="5306120" y="2738964"/>
            <a:ext cx="357002" cy="355451"/>
            <a:chOff x="-9958475" y="3180025"/>
            <a:chExt cx="354450" cy="352875"/>
          </a:xfrm>
        </p:grpSpPr>
        <p:sp>
          <p:nvSpPr>
            <p:cNvPr id="8189" name="Google Shape;8189;p87"/>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7"/>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7"/>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87"/>
          <p:cNvGrpSpPr/>
          <p:nvPr/>
        </p:nvGrpSpPr>
        <p:grpSpPr>
          <a:xfrm>
            <a:off x="5315247" y="3214945"/>
            <a:ext cx="337966" cy="355325"/>
            <a:chOff x="-9949025" y="3615575"/>
            <a:chExt cx="335550" cy="352750"/>
          </a:xfrm>
        </p:grpSpPr>
        <p:sp>
          <p:nvSpPr>
            <p:cNvPr id="8193" name="Google Shape;8193;p87"/>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7"/>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7"/>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87"/>
          <p:cNvGrpSpPr/>
          <p:nvPr/>
        </p:nvGrpSpPr>
        <p:grpSpPr>
          <a:xfrm>
            <a:off x="7950093" y="2738451"/>
            <a:ext cx="360175" cy="358423"/>
            <a:chOff x="-9961625" y="4048175"/>
            <a:chExt cx="357600" cy="355825"/>
          </a:xfrm>
        </p:grpSpPr>
        <p:sp>
          <p:nvSpPr>
            <p:cNvPr id="8197" name="Google Shape;8197;p87"/>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7"/>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7"/>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7"/>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7"/>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7"/>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87"/>
          <p:cNvGrpSpPr/>
          <p:nvPr/>
        </p:nvGrpSpPr>
        <p:grpSpPr>
          <a:xfrm>
            <a:off x="6636814" y="3213963"/>
            <a:ext cx="364959" cy="357289"/>
            <a:chOff x="-8680950" y="3624225"/>
            <a:chExt cx="362350" cy="354700"/>
          </a:xfrm>
        </p:grpSpPr>
        <p:sp>
          <p:nvSpPr>
            <p:cNvPr id="8204" name="Google Shape;8204;p87"/>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7"/>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7"/>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7"/>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7"/>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7"/>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87"/>
          <p:cNvGrpSpPr/>
          <p:nvPr/>
        </p:nvGrpSpPr>
        <p:grpSpPr>
          <a:xfrm>
            <a:off x="5773058" y="1379624"/>
            <a:ext cx="313365" cy="355476"/>
            <a:chOff x="-13056975" y="3212300"/>
            <a:chExt cx="311125" cy="352900"/>
          </a:xfrm>
        </p:grpSpPr>
        <p:sp>
          <p:nvSpPr>
            <p:cNvPr id="8211" name="Google Shape;8211;p87"/>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7"/>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7"/>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7"/>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87"/>
          <p:cNvGrpSpPr/>
          <p:nvPr/>
        </p:nvGrpSpPr>
        <p:grpSpPr>
          <a:xfrm>
            <a:off x="5750446" y="1820418"/>
            <a:ext cx="358588" cy="355325"/>
            <a:chOff x="-13077450" y="3647075"/>
            <a:chExt cx="356025" cy="352750"/>
          </a:xfrm>
        </p:grpSpPr>
        <p:sp>
          <p:nvSpPr>
            <p:cNvPr id="8216" name="Google Shape;8216;p87"/>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7"/>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7"/>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87"/>
          <p:cNvGrpSpPr/>
          <p:nvPr/>
        </p:nvGrpSpPr>
        <p:grpSpPr>
          <a:xfrm>
            <a:off x="5761552" y="2264018"/>
            <a:ext cx="357002" cy="357037"/>
            <a:chOff x="-13079025" y="4079475"/>
            <a:chExt cx="354450" cy="354450"/>
          </a:xfrm>
        </p:grpSpPr>
        <p:sp>
          <p:nvSpPr>
            <p:cNvPr id="8220" name="Google Shape;8220;p87"/>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7"/>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7"/>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7"/>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87"/>
          <p:cNvGrpSpPr/>
          <p:nvPr/>
        </p:nvGrpSpPr>
        <p:grpSpPr>
          <a:xfrm>
            <a:off x="7534619" y="1380027"/>
            <a:ext cx="356221" cy="354670"/>
            <a:chOff x="-11292700" y="3213875"/>
            <a:chExt cx="353675" cy="352100"/>
          </a:xfrm>
        </p:grpSpPr>
        <p:sp>
          <p:nvSpPr>
            <p:cNvPr id="8225" name="Google Shape;8225;p87"/>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7"/>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7"/>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7"/>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7"/>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7"/>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7"/>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87"/>
          <p:cNvGrpSpPr/>
          <p:nvPr/>
        </p:nvGrpSpPr>
        <p:grpSpPr>
          <a:xfrm>
            <a:off x="7528677" y="1819965"/>
            <a:ext cx="368106" cy="356232"/>
            <a:chOff x="-11299000" y="3647875"/>
            <a:chExt cx="365475" cy="353650"/>
          </a:xfrm>
        </p:grpSpPr>
        <p:sp>
          <p:nvSpPr>
            <p:cNvPr id="8233" name="Google Shape;8233;p87"/>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7"/>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7"/>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7"/>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7"/>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7"/>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87"/>
          <p:cNvGrpSpPr/>
          <p:nvPr/>
        </p:nvGrpSpPr>
        <p:grpSpPr>
          <a:xfrm>
            <a:off x="7544139" y="2275916"/>
            <a:ext cx="357808" cy="333240"/>
            <a:chOff x="-11295075" y="4092875"/>
            <a:chExt cx="355250" cy="330825"/>
          </a:xfrm>
        </p:grpSpPr>
        <p:sp>
          <p:nvSpPr>
            <p:cNvPr id="8240" name="Google Shape;8240;p87"/>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7"/>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7"/>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7"/>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7"/>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87"/>
          <p:cNvGrpSpPr/>
          <p:nvPr/>
        </p:nvGrpSpPr>
        <p:grpSpPr>
          <a:xfrm>
            <a:off x="5769739" y="2738964"/>
            <a:ext cx="312585" cy="355451"/>
            <a:chOff x="-9500075" y="3180800"/>
            <a:chExt cx="310350" cy="352875"/>
          </a:xfrm>
        </p:grpSpPr>
        <p:sp>
          <p:nvSpPr>
            <p:cNvPr id="8246" name="Google Shape;8246;p87"/>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7"/>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7"/>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7"/>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7"/>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7"/>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7"/>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7"/>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7"/>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87"/>
          <p:cNvGrpSpPr/>
          <p:nvPr/>
        </p:nvGrpSpPr>
        <p:grpSpPr>
          <a:xfrm>
            <a:off x="5747530" y="3214479"/>
            <a:ext cx="356221" cy="356257"/>
            <a:chOff x="-9523700" y="3614000"/>
            <a:chExt cx="353675" cy="353675"/>
          </a:xfrm>
        </p:grpSpPr>
        <p:sp>
          <p:nvSpPr>
            <p:cNvPr id="8256" name="Google Shape;8256;p87"/>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7"/>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7"/>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7"/>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7"/>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7"/>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7"/>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7"/>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7"/>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87"/>
          <p:cNvGrpSpPr/>
          <p:nvPr/>
        </p:nvGrpSpPr>
        <p:grpSpPr>
          <a:xfrm>
            <a:off x="7532481" y="3237121"/>
            <a:ext cx="356221" cy="354670"/>
            <a:chOff x="-9523700" y="4049550"/>
            <a:chExt cx="353675" cy="352100"/>
          </a:xfrm>
        </p:grpSpPr>
        <p:sp>
          <p:nvSpPr>
            <p:cNvPr id="8266" name="Google Shape;8266;p87"/>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7"/>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7"/>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7"/>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7"/>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7"/>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7"/>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87"/>
          <p:cNvGrpSpPr/>
          <p:nvPr/>
        </p:nvGrpSpPr>
        <p:grpSpPr>
          <a:xfrm>
            <a:off x="7088596" y="3237094"/>
            <a:ext cx="357002" cy="311029"/>
            <a:chOff x="-8209150" y="3659675"/>
            <a:chExt cx="354450" cy="308775"/>
          </a:xfrm>
        </p:grpSpPr>
        <p:sp>
          <p:nvSpPr>
            <p:cNvPr id="8274" name="Google Shape;8274;p87"/>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7"/>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7"/>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7"/>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7"/>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7"/>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87"/>
          <p:cNvGrpSpPr/>
          <p:nvPr/>
        </p:nvGrpSpPr>
        <p:grpSpPr>
          <a:xfrm>
            <a:off x="6202157" y="2266007"/>
            <a:ext cx="356221" cy="353059"/>
            <a:chOff x="-12643475" y="4081850"/>
            <a:chExt cx="353675" cy="350500"/>
          </a:xfrm>
        </p:grpSpPr>
        <p:sp>
          <p:nvSpPr>
            <p:cNvPr id="8281" name="Google Shape;8281;p87"/>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7"/>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7"/>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7"/>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5" name="Google Shape;8285;p87"/>
          <p:cNvSpPr/>
          <p:nvPr/>
        </p:nvSpPr>
        <p:spPr>
          <a:xfrm>
            <a:off x="8015262" y="18206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6" name="Google Shape;8286;p87"/>
          <p:cNvGrpSpPr/>
          <p:nvPr/>
        </p:nvGrpSpPr>
        <p:grpSpPr>
          <a:xfrm>
            <a:off x="7984757" y="2275916"/>
            <a:ext cx="356221" cy="333240"/>
            <a:chOff x="-10858725" y="4092875"/>
            <a:chExt cx="353675" cy="330825"/>
          </a:xfrm>
        </p:grpSpPr>
        <p:sp>
          <p:nvSpPr>
            <p:cNvPr id="8287" name="Google Shape;8287;p87"/>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7"/>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7"/>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7"/>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7"/>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7"/>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87"/>
          <p:cNvGrpSpPr/>
          <p:nvPr/>
        </p:nvGrpSpPr>
        <p:grpSpPr>
          <a:xfrm>
            <a:off x="6243280" y="3214882"/>
            <a:ext cx="252278" cy="355451"/>
            <a:chOff x="-9039300" y="3614000"/>
            <a:chExt cx="250475" cy="352875"/>
          </a:xfrm>
        </p:grpSpPr>
        <p:sp>
          <p:nvSpPr>
            <p:cNvPr id="8294" name="Google Shape;8294;p87"/>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7"/>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87"/>
          <p:cNvGrpSpPr/>
          <p:nvPr/>
        </p:nvGrpSpPr>
        <p:grpSpPr>
          <a:xfrm>
            <a:off x="7975246" y="3237121"/>
            <a:ext cx="354635" cy="354670"/>
            <a:chOff x="-9088150" y="4049550"/>
            <a:chExt cx="352100" cy="352100"/>
          </a:xfrm>
        </p:grpSpPr>
        <p:sp>
          <p:nvSpPr>
            <p:cNvPr id="8297" name="Google Shape;8297;p87"/>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7"/>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7"/>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7"/>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7"/>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7"/>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87"/>
          <p:cNvGrpSpPr/>
          <p:nvPr/>
        </p:nvGrpSpPr>
        <p:grpSpPr>
          <a:xfrm>
            <a:off x="7109610" y="2739354"/>
            <a:ext cx="315757" cy="354670"/>
            <a:chOff x="-8191825" y="3174500"/>
            <a:chExt cx="313500" cy="352100"/>
          </a:xfrm>
        </p:grpSpPr>
        <p:sp>
          <p:nvSpPr>
            <p:cNvPr id="8304" name="Google Shape;8304;p87"/>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7"/>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7"/>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87"/>
          <p:cNvGrpSpPr/>
          <p:nvPr/>
        </p:nvGrpSpPr>
        <p:grpSpPr>
          <a:xfrm>
            <a:off x="4858968" y="1379875"/>
            <a:ext cx="356221" cy="354973"/>
            <a:chOff x="-13947000" y="3212800"/>
            <a:chExt cx="353675" cy="352400"/>
          </a:xfrm>
        </p:grpSpPr>
        <p:sp>
          <p:nvSpPr>
            <p:cNvPr id="8308" name="Google Shape;8308;p87"/>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7"/>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0" name="Google Shape;8310;p87"/>
          <p:cNvSpPr/>
          <p:nvPr/>
        </p:nvSpPr>
        <p:spPr>
          <a:xfrm>
            <a:off x="4902088" y="22654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1" name="Google Shape;8311;p87"/>
          <p:cNvGrpSpPr/>
          <p:nvPr/>
        </p:nvGrpSpPr>
        <p:grpSpPr>
          <a:xfrm>
            <a:off x="5301563" y="1379233"/>
            <a:ext cx="356221" cy="356257"/>
            <a:chOff x="-13512225" y="3211525"/>
            <a:chExt cx="353675" cy="353675"/>
          </a:xfrm>
        </p:grpSpPr>
        <p:sp>
          <p:nvSpPr>
            <p:cNvPr id="8312" name="Google Shape;8312;p8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87"/>
          <p:cNvGrpSpPr/>
          <p:nvPr/>
        </p:nvGrpSpPr>
        <p:grpSpPr>
          <a:xfrm>
            <a:off x="6191845" y="1379624"/>
            <a:ext cx="356221" cy="355476"/>
            <a:chOff x="-12643475" y="3212300"/>
            <a:chExt cx="353675" cy="352900"/>
          </a:xfrm>
        </p:grpSpPr>
        <p:sp>
          <p:nvSpPr>
            <p:cNvPr id="8318" name="Google Shape;8318;p87"/>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7"/>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7"/>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7"/>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7"/>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7"/>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7"/>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7"/>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7"/>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87"/>
          <p:cNvGrpSpPr/>
          <p:nvPr/>
        </p:nvGrpSpPr>
        <p:grpSpPr>
          <a:xfrm>
            <a:off x="6191845" y="1831398"/>
            <a:ext cx="356221" cy="333366"/>
            <a:chOff x="-12643475" y="3657325"/>
            <a:chExt cx="353675" cy="330950"/>
          </a:xfrm>
        </p:grpSpPr>
        <p:sp>
          <p:nvSpPr>
            <p:cNvPr id="8328" name="Google Shape;8328;p87"/>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7"/>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7"/>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7"/>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7"/>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7"/>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87"/>
          <p:cNvGrpSpPr/>
          <p:nvPr/>
        </p:nvGrpSpPr>
        <p:grpSpPr>
          <a:xfrm>
            <a:off x="7974847" y="1380027"/>
            <a:ext cx="355416" cy="354670"/>
            <a:chOff x="-10857925" y="3213875"/>
            <a:chExt cx="352875" cy="352100"/>
          </a:xfrm>
        </p:grpSpPr>
        <p:sp>
          <p:nvSpPr>
            <p:cNvPr id="8335" name="Google Shape;8335;p87"/>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7"/>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7"/>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7"/>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7"/>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7"/>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7"/>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7"/>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7"/>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7"/>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87"/>
          <p:cNvGrpSpPr/>
          <p:nvPr/>
        </p:nvGrpSpPr>
        <p:grpSpPr>
          <a:xfrm>
            <a:off x="6191762" y="2739455"/>
            <a:ext cx="356096" cy="354469"/>
            <a:chOff x="-9089725" y="3180200"/>
            <a:chExt cx="353550" cy="351900"/>
          </a:xfrm>
        </p:grpSpPr>
        <p:sp>
          <p:nvSpPr>
            <p:cNvPr id="8346" name="Google Shape;8346;p87"/>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7"/>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87"/>
          <p:cNvGrpSpPr/>
          <p:nvPr/>
        </p:nvGrpSpPr>
        <p:grpSpPr>
          <a:xfrm>
            <a:off x="7083760" y="1819260"/>
            <a:ext cx="358588" cy="357642"/>
            <a:chOff x="7083760" y="1971660"/>
            <a:chExt cx="358588" cy="357642"/>
          </a:xfrm>
        </p:grpSpPr>
        <p:sp>
          <p:nvSpPr>
            <p:cNvPr id="8349" name="Google Shape;8349;p87"/>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7"/>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7"/>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7"/>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7"/>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7"/>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7"/>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7"/>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7"/>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7"/>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7"/>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7"/>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1" name="Google Shape;8361;p87"/>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362" name="Google Shape;8362;p87"/>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66" name="Shape 8366"/>
        <p:cNvGrpSpPr/>
        <p:nvPr/>
      </p:nvGrpSpPr>
      <p:grpSpPr>
        <a:xfrm>
          <a:off x="0" y="0"/>
          <a:ext cx="0" cy="0"/>
          <a:chOff x="0" y="0"/>
          <a:chExt cx="0" cy="0"/>
        </a:xfrm>
      </p:grpSpPr>
      <p:sp>
        <p:nvSpPr>
          <p:cNvPr id="8367" name="Google Shape;8367;p88"/>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8" name="Google Shape;8368;p88"/>
          <p:cNvGrpSpPr/>
          <p:nvPr/>
        </p:nvGrpSpPr>
        <p:grpSpPr>
          <a:xfrm>
            <a:off x="748855" y="2243507"/>
            <a:ext cx="452798" cy="449473"/>
            <a:chOff x="-21322300" y="3693325"/>
            <a:chExt cx="306400" cy="304150"/>
          </a:xfrm>
        </p:grpSpPr>
        <p:sp>
          <p:nvSpPr>
            <p:cNvPr id="8369" name="Google Shape;8369;p88"/>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8"/>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8"/>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8"/>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88"/>
          <p:cNvGrpSpPr/>
          <p:nvPr/>
        </p:nvGrpSpPr>
        <p:grpSpPr>
          <a:xfrm>
            <a:off x="748263" y="2810244"/>
            <a:ext cx="453980" cy="422540"/>
            <a:chOff x="-21322300" y="4077125"/>
            <a:chExt cx="307200" cy="285925"/>
          </a:xfrm>
        </p:grpSpPr>
        <p:sp>
          <p:nvSpPr>
            <p:cNvPr id="8374" name="Google Shape;8374;p88"/>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8"/>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8"/>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8"/>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8"/>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8"/>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8"/>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8"/>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8"/>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8"/>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8"/>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8"/>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88"/>
          <p:cNvGrpSpPr/>
          <p:nvPr/>
        </p:nvGrpSpPr>
        <p:grpSpPr>
          <a:xfrm>
            <a:off x="3525440" y="1689128"/>
            <a:ext cx="451653" cy="450212"/>
            <a:chOff x="-19394200" y="3333800"/>
            <a:chExt cx="305625" cy="304650"/>
          </a:xfrm>
        </p:grpSpPr>
        <p:sp>
          <p:nvSpPr>
            <p:cNvPr id="8387" name="Google Shape;8387;p88"/>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8"/>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8"/>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8"/>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8"/>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8"/>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8"/>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8"/>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8"/>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88"/>
          <p:cNvGrpSpPr/>
          <p:nvPr/>
        </p:nvGrpSpPr>
        <p:grpSpPr>
          <a:xfrm>
            <a:off x="3524276" y="2243580"/>
            <a:ext cx="453980" cy="449325"/>
            <a:chOff x="-19396575" y="3708500"/>
            <a:chExt cx="307200" cy="304050"/>
          </a:xfrm>
        </p:grpSpPr>
        <p:sp>
          <p:nvSpPr>
            <p:cNvPr id="8397" name="Google Shape;8397;p88"/>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8"/>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8"/>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88"/>
          <p:cNvGrpSpPr/>
          <p:nvPr/>
        </p:nvGrpSpPr>
        <p:grpSpPr>
          <a:xfrm>
            <a:off x="3518457" y="2796461"/>
            <a:ext cx="465618" cy="450101"/>
            <a:chOff x="-19394200" y="4084200"/>
            <a:chExt cx="315075" cy="304575"/>
          </a:xfrm>
        </p:grpSpPr>
        <p:sp>
          <p:nvSpPr>
            <p:cNvPr id="8401" name="Google Shape;8401;p88"/>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8"/>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8"/>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8"/>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8"/>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8"/>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88"/>
          <p:cNvGrpSpPr/>
          <p:nvPr/>
        </p:nvGrpSpPr>
        <p:grpSpPr>
          <a:xfrm>
            <a:off x="6324167" y="1689001"/>
            <a:ext cx="400447" cy="450470"/>
            <a:chOff x="-17526750" y="3309200"/>
            <a:chExt cx="270975" cy="304825"/>
          </a:xfrm>
        </p:grpSpPr>
        <p:sp>
          <p:nvSpPr>
            <p:cNvPr id="8408" name="Google Shape;8408;p88"/>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8"/>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8"/>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8"/>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8"/>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88"/>
          <p:cNvGrpSpPr/>
          <p:nvPr/>
        </p:nvGrpSpPr>
        <p:grpSpPr>
          <a:xfrm>
            <a:off x="6300319" y="2244173"/>
            <a:ext cx="448143" cy="448143"/>
            <a:chOff x="-17542500" y="3684100"/>
            <a:chExt cx="303250" cy="303250"/>
          </a:xfrm>
        </p:grpSpPr>
        <p:sp>
          <p:nvSpPr>
            <p:cNvPr id="8414" name="Google Shape;8414;p88"/>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8"/>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8"/>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8"/>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8"/>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8"/>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8"/>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88"/>
          <p:cNvGrpSpPr/>
          <p:nvPr/>
        </p:nvGrpSpPr>
        <p:grpSpPr>
          <a:xfrm>
            <a:off x="6299728" y="2810817"/>
            <a:ext cx="449325" cy="421395"/>
            <a:chOff x="-17542500" y="4068450"/>
            <a:chExt cx="304050" cy="285150"/>
          </a:xfrm>
        </p:grpSpPr>
        <p:sp>
          <p:nvSpPr>
            <p:cNvPr id="8422" name="Google Shape;8422;p88"/>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8"/>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8"/>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8"/>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8"/>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8"/>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88"/>
          <p:cNvGrpSpPr/>
          <p:nvPr/>
        </p:nvGrpSpPr>
        <p:grpSpPr>
          <a:xfrm>
            <a:off x="3530150" y="3342211"/>
            <a:ext cx="343404" cy="449325"/>
            <a:chOff x="-15652200" y="3335975"/>
            <a:chExt cx="232375" cy="304050"/>
          </a:xfrm>
        </p:grpSpPr>
        <p:sp>
          <p:nvSpPr>
            <p:cNvPr id="8429" name="Google Shape;8429;p88"/>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8"/>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8"/>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8"/>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8"/>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8"/>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8"/>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8"/>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8"/>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88"/>
          <p:cNvGrpSpPr/>
          <p:nvPr/>
        </p:nvGrpSpPr>
        <p:grpSpPr>
          <a:xfrm>
            <a:off x="1304064" y="2243729"/>
            <a:ext cx="449325" cy="449030"/>
            <a:chOff x="-20945825" y="3692175"/>
            <a:chExt cx="304050" cy="303850"/>
          </a:xfrm>
        </p:grpSpPr>
        <p:sp>
          <p:nvSpPr>
            <p:cNvPr id="8439" name="Google Shape;8439;p88"/>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8"/>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8"/>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8"/>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88"/>
          <p:cNvGrpSpPr/>
          <p:nvPr/>
        </p:nvGrpSpPr>
        <p:grpSpPr>
          <a:xfrm>
            <a:off x="4110888" y="1689848"/>
            <a:ext cx="372516" cy="448771"/>
            <a:chOff x="-18994100" y="3334775"/>
            <a:chExt cx="252075" cy="303675"/>
          </a:xfrm>
        </p:grpSpPr>
        <p:sp>
          <p:nvSpPr>
            <p:cNvPr id="8444" name="Google Shape;8444;p88"/>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8"/>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8"/>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8"/>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88"/>
          <p:cNvGrpSpPr/>
          <p:nvPr/>
        </p:nvGrpSpPr>
        <p:grpSpPr>
          <a:xfrm>
            <a:off x="4125445" y="2244743"/>
            <a:ext cx="343404" cy="446998"/>
            <a:chOff x="-18983850" y="3710075"/>
            <a:chExt cx="232375" cy="302475"/>
          </a:xfrm>
        </p:grpSpPr>
        <p:sp>
          <p:nvSpPr>
            <p:cNvPr id="8449" name="Google Shape;8449;p88"/>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8"/>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8"/>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8"/>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88"/>
          <p:cNvGrpSpPr/>
          <p:nvPr/>
        </p:nvGrpSpPr>
        <p:grpSpPr>
          <a:xfrm>
            <a:off x="1303491" y="1689573"/>
            <a:ext cx="450470" cy="449325"/>
            <a:chOff x="-20946600" y="3317850"/>
            <a:chExt cx="304825" cy="304050"/>
          </a:xfrm>
        </p:grpSpPr>
        <p:sp>
          <p:nvSpPr>
            <p:cNvPr id="8454" name="Google Shape;8454;p88"/>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8"/>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8"/>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88"/>
          <p:cNvGrpSpPr/>
          <p:nvPr/>
        </p:nvGrpSpPr>
        <p:grpSpPr>
          <a:xfrm>
            <a:off x="1329667" y="2797442"/>
            <a:ext cx="398119" cy="448143"/>
            <a:chOff x="-20930075" y="4066100"/>
            <a:chExt cx="269400" cy="303250"/>
          </a:xfrm>
        </p:grpSpPr>
        <p:sp>
          <p:nvSpPr>
            <p:cNvPr id="8458" name="Google Shape;8458;p88"/>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8"/>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88"/>
          <p:cNvGrpSpPr/>
          <p:nvPr/>
        </p:nvGrpSpPr>
        <p:grpSpPr>
          <a:xfrm>
            <a:off x="4071911" y="2797422"/>
            <a:ext cx="450470" cy="448180"/>
            <a:chOff x="-19020075" y="4084200"/>
            <a:chExt cx="304825" cy="303275"/>
          </a:xfrm>
        </p:grpSpPr>
        <p:sp>
          <p:nvSpPr>
            <p:cNvPr id="8461" name="Google Shape;8461;p88"/>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8"/>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8"/>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8"/>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8"/>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8"/>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8"/>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8"/>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8"/>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88"/>
          <p:cNvGrpSpPr/>
          <p:nvPr/>
        </p:nvGrpSpPr>
        <p:grpSpPr>
          <a:xfrm>
            <a:off x="6889176" y="1689001"/>
            <a:ext cx="396937" cy="450470"/>
            <a:chOff x="-17149475" y="3309200"/>
            <a:chExt cx="268600" cy="304825"/>
          </a:xfrm>
        </p:grpSpPr>
        <p:sp>
          <p:nvSpPr>
            <p:cNvPr id="8471" name="Google Shape;8471;p88"/>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8"/>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88"/>
          <p:cNvGrpSpPr/>
          <p:nvPr/>
        </p:nvGrpSpPr>
        <p:grpSpPr>
          <a:xfrm>
            <a:off x="6862982" y="2258120"/>
            <a:ext cx="449325" cy="420249"/>
            <a:chOff x="-17168375" y="3692750"/>
            <a:chExt cx="304050" cy="284375"/>
          </a:xfrm>
        </p:grpSpPr>
        <p:sp>
          <p:nvSpPr>
            <p:cNvPr id="8474" name="Google Shape;8474;p88"/>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8"/>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8"/>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8"/>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8"/>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8"/>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8"/>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88"/>
          <p:cNvGrpSpPr/>
          <p:nvPr/>
        </p:nvGrpSpPr>
        <p:grpSpPr>
          <a:xfrm>
            <a:off x="6859491" y="2796852"/>
            <a:ext cx="456308" cy="449325"/>
            <a:chOff x="-17170750" y="4058800"/>
            <a:chExt cx="308775" cy="304050"/>
          </a:xfrm>
        </p:grpSpPr>
        <p:sp>
          <p:nvSpPr>
            <p:cNvPr id="8482" name="Google Shape;8482;p88"/>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8"/>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8"/>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8"/>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8"/>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8"/>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8"/>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8"/>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8"/>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8"/>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8"/>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8"/>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8"/>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8"/>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8"/>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8"/>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8"/>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88"/>
          <p:cNvGrpSpPr/>
          <p:nvPr/>
        </p:nvGrpSpPr>
        <p:grpSpPr>
          <a:xfrm>
            <a:off x="5721388" y="3343358"/>
            <a:ext cx="450470" cy="446998"/>
            <a:chOff x="-15688425" y="3707725"/>
            <a:chExt cx="304825" cy="302475"/>
          </a:xfrm>
        </p:grpSpPr>
        <p:sp>
          <p:nvSpPr>
            <p:cNvPr id="8500" name="Google Shape;8500;p88"/>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8"/>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8"/>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8"/>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8"/>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8"/>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88"/>
          <p:cNvGrpSpPr/>
          <p:nvPr/>
        </p:nvGrpSpPr>
        <p:grpSpPr>
          <a:xfrm>
            <a:off x="1865544" y="1690441"/>
            <a:ext cx="451653" cy="447589"/>
            <a:chOff x="-20572500" y="3319025"/>
            <a:chExt cx="305625" cy="302875"/>
          </a:xfrm>
        </p:grpSpPr>
        <p:sp>
          <p:nvSpPr>
            <p:cNvPr id="8507" name="Google Shape;8507;p88"/>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8"/>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88"/>
          <p:cNvGrpSpPr/>
          <p:nvPr/>
        </p:nvGrpSpPr>
        <p:grpSpPr>
          <a:xfrm>
            <a:off x="1866708" y="2305410"/>
            <a:ext cx="449325" cy="325670"/>
            <a:chOff x="-20571700" y="3722875"/>
            <a:chExt cx="304050" cy="220375"/>
          </a:xfrm>
        </p:grpSpPr>
        <p:sp>
          <p:nvSpPr>
            <p:cNvPr id="8510" name="Google Shape;8510;p88"/>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8"/>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8"/>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8"/>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8"/>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8"/>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8"/>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88"/>
          <p:cNvGrpSpPr/>
          <p:nvPr/>
        </p:nvGrpSpPr>
        <p:grpSpPr>
          <a:xfrm>
            <a:off x="1866135" y="2796278"/>
            <a:ext cx="450470" cy="450470"/>
            <a:chOff x="-20571700" y="4066875"/>
            <a:chExt cx="304825" cy="304825"/>
          </a:xfrm>
        </p:grpSpPr>
        <p:sp>
          <p:nvSpPr>
            <p:cNvPr id="8518" name="Google Shape;8518;p88"/>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8"/>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8"/>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8"/>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8"/>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8"/>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88"/>
          <p:cNvGrpSpPr/>
          <p:nvPr/>
        </p:nvGrpSpPr>
        <p:grpSpPr>
          <a:xfrm>
            <a:off x="4632837" y="1688259"/>
            <a:ext cx="453980" cy="451948"/>
            <a:chOff x="-18645175" y="3334200"/>
            <a:chExt cx="307200" cy="305825"/>
          </a:xfrm>
        </p:grpSpPr>
        <p:sp>
          <p:nvSpPr>
            <p:cNvPr id="8525" name="Google Shape;8525;p88"/>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8"/>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8"/>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8"/>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8"/>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88"/>
          <p:cNvGrpSpPr/>
          <p:nvPr/>
        </p:nvGrpSpPr>
        <p:grpSpPr>
          <a:xfrm>
            <a:off x="4633429" y="2242989"/>
            <a:ext cx="452798" cy="450507"/>
            <a:chOff x="-18645175" y="3708500"/>
            <a:chExt cx="306400" cy="304850"/>
          </a:xfrm>
        </p:grpSpPr>
        <p:sp>
          <p:nvSpPr>
            <p:cNvPr id="8531" name="Google Shape;8531;p88"/>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8"/>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8"/>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8"/>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8"/>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8"/>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8"/>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88"/>
          <p:cNvGrpSpPr/>
          <p:nvPr/>
        </p:nvGrpSpPr>
        <p:grpSpPr>
          <a:xfrm>
            <a:off x="4631101" y="2795630"/>
            <a:ext cx="457453" cy="451763"/>
            <a:chOff x="-18647525" y="4082625"/>
            <a:chExt cx="309550" cy="305700"/>
          </a:xfrm>
        </p:grpSpPr>
        <p:sp>
          <p:nvSpPr>
            <p:cNvPr id="8539" name="Google Shape;8539;p88"/>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8"/>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8"/>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8"/>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88"/>
          <p:cNvGrpSpPr/>
          <p:nvPr/>
        </p:nvGrpSpPr>
        <p:grpSpPr>
          <a:xfrm>
            <a:off x="7441485" y="1689592"/>
            <a:ext cx="395755" cy="449288"/>
            <a:chOff x="-16775350" y="3309200"/>
            <a:chExt cx="267800" cy="304025"/>
          </a:xfrm>
        </p:grpSpPr>
        <p:sp>
          <p:nvSpPr>
            <p:cNvPr id="8544" name="Google Shape;8544;p88"/>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8"/>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8"/>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88"/>
          <p:cNvGrpSpPr/>
          <p:nvPr/>
        </p:nvGrpSpPr>
        <p:grpSpPr>
          <a:xfrm>
            <a:off x="7441485" y="2241827"/>
            <a:ext cx="395755" cy="452835"/>
            <a:chOff x="-16775350" y="3683300"/>
            <a:chExt cx="267800" cy="306425"/>
          </a:xfrm>
        </p:grpSpPr>
        <p:sp>
          <p:nvSpPr>
            <p:cNvPr id="8548" name="Google Shape;8548;p88"/>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8"/>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8"/>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88"/>
          <p:cNvGrpSpPr/>
          <p:nvPr/>
        </p:nvGrpSpPr>
        <p:grpSpPr>
          <a:xfrm>
            <a:off x="7413536" y="2796870"/>
            <a:ext cx="451653" cy="449288"/>
            <a:chOff x="-16794250" y="4058225"/>
            <a:chExt cx="305625" cy="304025"/>
          </a:xfrm>
        </p:grpSpPr>
        <p:sp>
          <p:nvSpPr>
            <p:cNvPr id="8552" name="Google Shape;8552;p88"/>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8"/>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8"/>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8"/>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8"/>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8"/>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8"/>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8"/>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8"/>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1" name="Google Shape;8561;p88"/>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2" name="Google Shape;8562;p88"/>
          <p:cNvGrpSpPr/>
          <p:nvPr/>
        </p:nvGrpSpPr>
        <p:grpSpPr>
          <a:xfrm>
            <a:off x="2414953" y="1689573"/>
            <a:ext cx="457453" cy="449325"/>
            <a:chOff x="-20199150" y="3317850"/>
            <a:chExt cx="309550" cy="304050"/>
          </a:xfrm>
        </p:grpSpPr>
        <p:sp>
          <p:nvSpPr>
            <p:cNvPr id="8563" name="Google Shape;8563;p88"/>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8"/>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8"/>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8"/>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8"/>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8"/>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8"/>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88"/>
          <p:cNvGrpSpPr/>
          <p:nvPr/>
        </p:nvGrpSpPr>
        <p:grpSpPr>
          <a:xfrm>
            <a:off x="2417281" y="2242861"/>
            <a:ext cx="452798" cy="450766"/>
            <a:chOff x="-20199150" y="3693150"/>
            <a:chExt cx="306400" cy="305025"/>
          </a:xfrm>
        </p:grpSpPr>
        <p:sp>
          <p:nvSpPr>
            <p:cNvPr id="8571" name="Google Shape;8571;p88"/>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8"/>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8"/>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8"/>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8"/>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8"/>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88"/>
          <p:cNvGrpSpPr/>
          <p:nvPr/>
        </p:nvGrpSpPr>
        <p:grpSpPr>
          <a:xfrm>
            <a:off x="2417854" y="2795687"/>
            <a:ext cx="451653" cy="451653"/>
            <a:chOff x="-20197575" y="4066875"/>
            <a:chExt cx="305625" cy="305625"/>
          </a:xfrm>
        </p:grpSpPr>
        <p:sp>
          <p:nvSpPr>
            <p:cNvPr id="8578" name="Google Shape;8578;p88"/>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8"/>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8"/>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8"/>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8"/>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8"/>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8"/>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8"/>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88"/>
          <p:cNvGrpSpPr/>
          <p:nvPr/>
        </p:nvGrpSpPr>
        <p:grpSpPr>
          <a:xfrm>
            <a:off x="5200071" y="1687520"/>
            <a:ext cx="449325" cy="453426"/>
            <a:chOff x="-18271050" y="3333200"/>
            <a:chExt cx="304050" cy="306825"/>
          </a:xfrm>
        </p:grpSpPr>
        <p:sp>
          <p:nvSpPr>
            <p:cNvPr id="8587" name="Google Shape;8587;p88"/>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8"/>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8"/>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8"/>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8"/>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88"/>
          <p:cNvGrpSpPr/>
          <p:nvPr/>
        </p:nvGrpSpPr>
        <p:grpSpPr>
          <a:xfrm>
            <a:off x="5200644" y="2244171"/>
            <a:ext cx="448180" cy="448143"/>
            <a:chOff x="-18270275" y="3710875"/>
            <a:chExt cx="303275" cy="303250"/>
          </a:xfrm>
        </p:grpSpPr>
        <p:sp>
          <p:nvSpPr>
            <p:cNvPr id="8593" name="Google Shape;8593;p88"/>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8"/>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8"/>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8"/>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8"/>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8"/>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88"/>
          <p:cNvGrpSpPr/>
          <p:nvPr/>
        </p:nvGrpSpPr>
        <p:grpSpPr>
          <a:xfrm>
            <a:off x="5254196" y="2797422"/>
            <a:ext cx="341076" cy="448180"/>
            <a:chOff x="-18234025" y="4084200"/>
            <a:chExt cx="230800" cy="303275"/>
          </a:xfrm>
        </p:grpSpPr>
        <p:sp>
          <p:nvSpPr>
            <p:cNvPr id="8600" name="Google Shape;8600;p88"/>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8"/>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8"/>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88"/>
          <p:cNvGrpSpPr/>
          <p:nvPr/>
        </p:nvGrpSpPr>
        <p:grpSpPr>
          <a:xfrm>
            <a:off x="2366751" y="3341641"/>
            <a:ext cx="449325" cy="450470"/>
            <a:chOff x="-16419350" y="3308400"/>
            <a:chExt cx="304050" cy="304825"/>
          </a:xfrm>
        </p:grpSpPr>
        <p:sp>
          <p:nvSpPr>
            <p:cNvPr id="8604" name="Google Shape;8604;p88"/>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8"/>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8"/>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8"/>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8"/>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8"/>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8"/>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88"/>
          <p:cNvGrpSpPr/>
          <p:nvPr/>
        </p:nvGrpSpPr>
        <p:grpSpPr>
          <a:xfrm>
            <a:off x="4638306" y="3340423"/>
            <a:ext cx="395755" cy="452872"/>
            <a:chOff x="-16401225" y="3683275"/>
            <a:chExt cx="267800" cy="306450"/>
          </a:xfrm>
        </p:grpSpPr>
        <p:sp>
          <p:nvSpPr>
            <p:cNvPr id="8612" name="Google Shape;8612;p88"/>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8"/>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8"/>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8"/>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8"/>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8"/>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8"/>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88"/>
          <p:cNvGrpSpPr/>
          <p:nvPr/>
        </p:nvGrpSpPr>
        <p:grpSpPr>
          <a:xfrm>
            <a:off x="8003755" y="2797062"/>
            <a:ext cx="450470" cy="448180"/>
            <a:chOff x="-16419350" y="4058200"/>
            <a:chExt cx="304825" cy="303275"/>
          </a:xfrm>
        </p:grpSpPr>
        <p:sp>
          <p:nvSpPr>
            <p:cNvPr id="8620" name="Google Shape;8620;p88"/>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8"/>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8"/>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8"/>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8"/>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8"/>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8"/>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88"/>
          <p:cNvGrpSpPr/>
          <p:nvPr/>
        </p:nvGrpSpPr>
        <p:grpSpPr>
          <a:xfrm>
            <a:off x="4030643" y="3343080"/>
            <a:ext cx="450507" cy="447589"/>
            <a:chOff x="-15296200" y="3326900"/>
            <a:chExt cx="304850" cy="302875"/>
          </a:xfrm>
        </p:grpSpPr>
        <p:sp>
          <p:nvSpPr>
            <p:cNvPr id="8628" name="Google Shape;8628;p88"/>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8"/>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8"/>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8"/>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8"/>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88"/>
          <p:cNvGrpSpPr/>
          <p:nvPr/>
        </p:nvGrpSpPr>
        <p:grpSpPr>
          <a:xfrm>
            <a:off x="2946296" y="1706881"/>
            <a:ext cx="486566" cy="414708"/>
            <a:chOff x="-19835275" y="3330250"/>
            <a:chExt cx="329250" cy="280625"/>
          </a:xfrm>
        </p:grpSpPr>
        <p:sp>
          <p:nvSpPr>
            <p:cNvPr id="8634" name="Google Shape;8634;p88"/>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8"/>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8"/>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88"/>
          <p:cNvGrpSpPr/>
          <p:nvPr/>
        </p:nvGrpSpPr>
        <p:grpSpPr>
          <a:xfrm>
            <a:off x="2964325" y="2243470"/>
            <a:ext cx="450507" cy="449547"/>
            <a:chOff x="-19822675" y="3692750"/>
            <a:chExt cx="304850" cy="304200"/>
          </a:xfrm>
        </p:grpSpPr>
        <p:sp>
          <p:nvSpPr>
            <p:cNvPr id="8638" name="Google Shape;8638;p88"/>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8"/>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8"/>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8"/>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8"/>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88"/>
          <p:cNvGrpSpPr/>
          <p:nvPr/>
        </p:nvGrpSpPr>
        <p:grpSpPr>
          <a:xfrm>
            <a:off x="2964916" y="2796278"/>
            <a:ext cx="449325" cy="450470"/>
            <a:chOff x="-19822675" y="4066875"/>
            <a:chExt cx="304050" cy="304825"/>
          </a:xfrm>
        </p:grpSpPr>
        <p:sp>
          <p:nvSpPr>
            <p:cNvPr id="8644" name="Google Shape;8644;p88"/>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8"/>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8"/>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8"/>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8"/>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8"/>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88"/>
          <p:cNvGrpSpPr/>
          <p:nvPr/>
        </p:nvGrpSpPr>
        <p:grpSpPr>
          <a:xfrm>
            <a:off x="5773985" y="1689571"/>
            <a:ext cx="399302" cy="449325"/>
            <a:chOff x="-17878825" y="3334400"/>
            <a:chExt cx="270200" cy="304050"/>
          </a:xfrm>
        </p:grpSpPr>
        <p:sp>
          <p:nvSpPr>
            <p:cNvPr id="8651" name="Google Shape;8651;p88"/>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8"/>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8"/>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8"/>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8"/>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8"/>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8"/>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88"/>
          <p:cNvGrpSpPr/>
          <p:nvPr/>
        </p:nvGrpSpPr>
        <p:grpSpPr>
          <a:xfrm>
            <a:off x="5747809" y="2242416"/>
            <a:ext cx="451653" cy="451653"/>
            <a:chOff x="-17896150" y="3709300"/>
            <a:chExt cx="305625" cy="305625"/>
          </a:xfrm>
        </p:grpSpPr>
        <p:sp>
          <p:nvSpPr>
            <p:cNvPr id="8659" name="Google Shape;8659;p88"/>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8"/>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8"/>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8"/>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88"/>
          <p:cNvGrpSpPr/>
          <p:nvPr/>
        </p:nvGrpSpPr>
        <p:grpSpPr>
          <a:xfrm>
            <a:off x="5775740" y="2795686"/>
            <a:ext cx="395792" cy="451653"/>
            <a:chOff x="-17878025" y="4082625"/>
            <a:chExt cx="267825" cy="305625"/>
          </a:xfrm>
        </p:grpSpPr>
        <p:sp>
          <p:nvSpPr>
            <p:cNvPr id="8664" name="Google Shape;8664;p88"/>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8"/>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8"/>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8"/>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8"/>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8"/>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8"/>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88"/>
          <p:cNvGrpSpPr/>
          <p:nvPr/>
        </p:nvGrpSpPr>
        <p:grpSpPr>
          <a:xfrm>
            <a:off x="2919632" y="3355015"/>
            <a:ext cx="450507" cy="423722"/>
            <a:chOff x="-16044450" y="3317850"/>
            <a:chExt cx="304850" cy="286725"/>
          </a:xfrm>
        </p:grpSpPr>
        <p:sp>
          <p:nvSpPr>
            <p:cNvPr id="8672" name="Google Shape;8672;p88"/>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8"/>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8"/>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8"/>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6" name="Google Shape;8676;p88"/>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7" name="Google Shape;8677;p88"/>
          <p:cNvGrpSpPr/>
          <p:nvPr/>
        </p:nvGrpSpPr>
        <p:grpSpPr>
          <a:xfrm>
            <a:off x="8042149" y="2243724"/>
            <a:ext cx="373662" cy="449030"/>
            <a:chOff x="-16018450" y="4058400"/>
            <a:chExt cx="252850" cy="303850"/>
          </a:xfrm>
        </p:grpSpPr>
        <p:sp>
          <p:nvSpPr>
            <p:cNvPr id="8678" name="Google Shape;8678;p88"/>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8"/>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8"/>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8"/>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2" name="Google Shape;8682;p88"/>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8"/>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87" name="Shape 8687"/>
        <p:cNvGrpSpPr/>
        <p:nvPr/>
      </p:nvGrpSpPr>
      <p:grpSpPr>
        <a:xfrm>
          <a:off x="0" y="0"/>
          <a:ext cx="0" cy="0"/>
          <a:chOff x="0" y="0"/>
          <a:chExt cx="0" cy="0"/>
        </a:xfrm>
      </p:grpSpPr>
      <p:grpSp>
        <p:nvGrpSpPr>
          <p:cNvPr id="8688" name="Google Shape;8688;p89"/>
          <p:cNvGrpSpPr/>
          <p:nvPr/>
        </p:nvGrpSpPr>
        <p:grpSpPr>
          <a:xfrm>
            <a:off x="845901" y="1689241"/>
            <a:ext cx="442337" cy="419623"/>
            <a:chOff x="-6696925" y="3272575"/>
            <a:chExt cx="307200" cy="291425"/>
          </a:xfrm>
        </p:grpSpPr>
        <p:sp>
          <p:nvSpPr>
            <p:cNvPr id="8689" name="Google Shape;8689;p8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89"/>
          <p:cNvGrpSpPr/>
          <p:nvPr/>
        </p:nvGrpSpPr>
        <p:grpSpPr>
          <a:xfrm>
            <a:off x="845884" y="2204636"/>
            <a:ext cx="442373" cy="420775"/>
            <a:chOff x="-6690625" y="3631325"/>
            <a:chExt cx="307225" cy="292225"/>
          </a:xfrm>
        </p:grpSpPr>
        <p:sp>
          <p:nvSpPr>
            <p:cNvPr id="8692" name="Google Shape;8692;p8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89"/>
          <p:cNvGrpSpPr/>
          <p:nvPr/>
        </p:nvGrpSpPr>
        <p:grpSpPr>
          <a:xfrm>
            <a:off x="868005" y="2756972"/>
            <a:ext cx="421927" cy="419371"/>
            <a:chOff x="-6689825" y="3992050"/>
            <a:chExt cx="293025" cy="291250"/>
          </a:xfrm>
        </p:grpSpPr>
        <p:sp>
          <p:nvSpPr>
            <p:cNvPr id="8698" name="Google Shape;8698;p8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0" name="Google Shape;8710;p89"/>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1" name="Google Shape;8711;p89"/>
          <p:cNvGrpSpPr/>
          <p:nvPr/>
        </p:nvGrpSpPr>
        <p:grpSpPr>
          <a:xfrm>
            <a:off x="3551317" y="2205192"/>
            <a:ext cx="423043" cy="419659"/>
            <a:chOff x="-4837325" y="3612425"/>
            <a:chExt cx="293800" cy="291450"/>
          </a:xfrm>
        </p:grpSpPr>
        <p:sp>
          <p:nvSpPr>
            <p:cNvPr id="8712" name="Google Shape;8712;p8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89"/>
          <p:cNvGrpSpPr/>
          <p:nvPr/>
        </p:nvGrpSpPr>
        <p:grpSpPr>
          <a:xfrm>
            <a:off x="3564349" y="2756826"/>
            <a:ext cx="420775" cy="419659"/>
            <a:chOff x="-4837325" y="3971575"/>
            <a:chExt cx="292225" cy="291450"/>
          </a:xfrm>
        </p:grpSpPr>
        <p:sp>
          <p:nvSpPr>
            <p:cNvPr id="8716" name="Google Shape;8716;p8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89"/>
          <p:cNvGrpSpPr/>
          <p:nvPr/>
        </p:nvGrpSpPr>
        <p:grpSpPr>
          <a:xfrm>
            <a:off x="6256364" y="1714185"/>
            <a:ext cx="430998" cy="369730"/>
            <a:chOff x="-3037625" y="3254850"/>
            <a:chExt cx="299325" cy="256775"/>
          </a:xfrm>
        </p:grpSpPr>
        <p:sp>
          <p:nvSpPr>
            <p:cNvPr id="8723" name="Google Shape;8723;p8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89"/>
          <p:cNvGrpSpPr/>
          <p:nvPr/>
        </p:nvGrpSpPr>
        <p:grpSpPr>
          <a:xfrm>
            <a:off x="6260324" y="2204615"/>
            <a:ext cx="423079" cy="420811"/>
            <a:chOff x="-3031325" y="3597450"/>
            <a:chExt cx="293825" cy="292250"/>
          </a:xfrm>
        </p:grpSpPr>
        <p:sp>
          <p:nvSpPr>
            <p:cNvPr id="8728" name="Google Shape;8728;p8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89"/>
          <p:cNvGrpSpPr/>
          <p:nvPr/>
        </p:nvGrpSpPr>
        <p:grpSpPr>
          <a:xfrm>
            <a:off x="6272798" y="2781214"/>
            <a:ext cx="421927" cy="370882"/>
            <a:chOff x="-3030525" y="3973150"/>
            <a:chExt cx="293025" cy="257575"/>
          </a:xfrm>
        </p:grpSpPr>
        <p:sp>
          <p:nvSpPr>
            <p:cNvPr id="8733" name="Google Shape;8733;p8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89"/>
          <p:cNvGrpSpPr/>
          <p:nvPr/>
        </p:nvGrpSpPr>
        <p:grpSpPr>
          <a:xfrm>
            <a:off x="1374391" y="3369426"/>
            <a:ext cx="421927" cy="297195"/>
            <a:chOff x="-1199300" y="3279250"/>
            <a:chExt cx="293025" cy="206400"/>
          </a:xfrm>
        </p:grpSpPr>
        <p:sp>
          <p:nvSpPr>
            <p:cNvPr id="8736" name="Google Shape;8736;p8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89"/>
          <p:cNvGrpSpPr/>
          <p:nvPr/>
        </p:nvGrpSpPr>
        <p:grpSpPr>
          <a:xfrm>
            <a:off x="1381477" y="1688773"/>
            <a:ext cx="444605" cy="420559"/>
            <a:chOff x="-6338550" y="3272950"/>
            <a:chExt cx="308775" cy="292075"/>
          </a:xfrm>
        </p:grpSpPr>
        <p:sp>
          <p:nvSpPr>
            <p:cNvPr id="8741" name="Google Shape;8741;p8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89"/>
          <p:cNvGrpSpPr/>
          <p:nvPr/>
        </p:nvGrpSpPr>
        <p:grpSpPr>
          <a:xfrm>
            <a:off x="1392817" y="2205194"/>
            <a:ext cx="421927" cy="419659"/>
            <a:chOff x="-6329100" y="3632100"/>
            <a:chExt cx="293025" cy="291450"/>
          </a:xfrm>
        </p:grpSpPr>
        <p:sp>
          <p:nvSpPr>
            <p:cNvPr id="8745" name="Google Shape;8745;p8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89"/>
          <p:cNvGrpSpPr/>
          <p:nvPr/>
        </p:nvGrpSpPr>
        <p:grpSpPr>
          <a:xfrm>
            <a:off x="1405867" y="2756828"/>
            <a:ext cx="419623" cy="419659"/>
            <a:chOff x="-6329875" y="3992050"/>
            <a:chExt cx="291425" cy="291450"/>
          </a:xfrm>
        </p:grpSpPr>
        <p:sp>
          <p:nvSpPr>
            <p:cNvPr id="8749" name="Google Shape;8749;p8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89"/>
          <p:cNvGrpSpPr/>
          <p:nvPr/>
        </p:nvGrpSpPr>
        <p:grpSpPr>
          <a:xfrm>
            <a:off x="4092004" y="1687530"/>
            <a:ext cx="423079" cy="423043"/>
            <a:chOff x="-4478975" y="3251700"/>
            <a:chExt cx="293825" cy="293800"/>
          </a:xfrm>
        </p:grpSpPr>
        <p:sp>
          <p:nvSpPr>
            <p:cNvPr id="8754" name="Google Shape;8754;p8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89"/>
          <p:cNvGrpSpPr/>
          <p:nvPr/>
        </p:nvGrpSpPr>
        <p:grpSpPr>
          <a:xfrm>
            <a:off x="4092004" y="2205192"/>
            <a:ext cx="423079" cy="419659"/>
            <a:chOff x="-4475825" y="3612425"/>
            <a:chExt cx="293825" cy="291450"/>
          </a:xfrm>
        </p:grpSpPr>
        <p:sp>
          <p:nvSpPr>
            <p:cNvPr id="8758" name="Google Shape;8758;p8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89"/>
          <p:cNvGrpSpPr/>
          <p:nvPr/>
        </p:nvGrpSpPr>
        <p:grpSpPr>
          <a:xfrm>
            <a:off x="4101077" y="2756844"/>
            <a:ext cx="428730" cy="419623"/>
            <a:chOff x="-4480550" y="3970800"/>
            <a:chExt cx="297750" cy="291425"/>
          </a:xfrm>
        </p:grpSpPr>
        <p:sp>
          <p:nvSpPr>
            <p:cNvPr id="8762" name="Google Shape;8762;p8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89"/>
          <p:cNvGrpSpPr/>
          <p:nvPr/>
        </p:nvGrpSpPr>
        <p:grpSpPr>
          <a:xfrm>
            <a:off x="6804910" y="1689221"/>
            <a:ext cx="415123" cy="419659"/>
            <a:chOff x="-2668225" y="3239075"/>
            <a:chExt cx="288300" cy="291450"/>
          </a:xfrm>
        </p:grpSpPr>
        <p:sp>
          <p:nvSpPr>
            <p:cNvPr id="8765" name="Google Shape;8765;p8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89"/>
          <p:cNvGrpSpPr/>
          <p:nvPr/>
        </p:nvGrpSpPr>
        <p:grpSpPr>
          <a:xfrm>
            <a:off x="6802066" y="2205191"/>
            <a:ext cx="420811" cy="419659"/>
            <a:chOff x="-2671375" y="3597450"/>
            <a:chExt cx="292250" cy="291450"/>
          </a:xfrm>
        </p:grpSpPr>
        <p:sp>
          <p:nvSpPr>
            <p:cNvPr id="8771" name="Google Shape;8771;p8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89"/>
          <p:cNvGrpSpPr/>
          <p:nvPr/>
        </p:nvGrpSpPr>
        <p:grpSpPr>
          <a:xfrm>
            <a:off x="6812849" y="2755691"/>
            <a:ext cx="423043" cy="421927"/>
            <a:chOff x="-2670575" y="3956600"/>
            <a:chExt cx="293800" cy="293025"/>
          </a:xfrm>
        </p:grpSpPr>
        <p:sp>
          <p:nvSpPr>
            <p:cNvPr id="8774" name="Google Shape;8774;p8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89"/>
          <p:cNvGrpSpPr/>
          <p:nvPr/>
        </p:nvGrpSpPr>
        <p:grpSpPr>
          <a:xfrm>
            <a:off x="3070370" y="3311947"/>
            <a:ext cx="426462" cy="418363"/>
            <a:chOff x="-1183550" y="3586525"/>
            <a:chExt cx="296175" cy="290550"/>
          </a:xfrm>
        </p:grpSpPr>
        <p:sp>
          <p:nvSpPr>
            <p:cNvPr id="8779" name="Google Shape;8779;p8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89"/>
          <p:cNvGrpSpPr/>
          <p:nvPr/>
        </p:nvGrpSpPr>
        <p:grpSpPr>
          <a:xfrm>
            <a:off x="1933980" y="1689799"/>
            <a:ext cx="420811" cy="418507"/>
            <a:chOff x="-5971525" y="3273750"/>
            <a:chExt cx="292250" cy="290650"/>
          </a:xfrm>
        </p:grpSpPr>
        <p:sp>
          <p:nvSpPr>
            <p:cNvPr id="8789" name="Google Shape;8789;p8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89"/>
          <p:cNvGrpSpPr/>
          <p:nvPr/>
        </p:nvGrpSpPr>
        <p:grpSpPr>
          <a:xfrm>
            <a:off x="1928310" y="2203826"/>
            <a:ext cx="432150" cy="422395"/>
            <a:chOff x="-5974675" y="3632100"/>
            <a:chExt cx="300125" cy="293350"/>
          </a:xfrm>
        </p:grpSpPr>
        <p:sp>
          <p:nvSpPr>
            <p:cNvPr id="8792" name="Google Shape;8792;p8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89"/>
          <p:cNvGrpSpPr/>
          <p:nvPr/>
        </p:nvGrpSpPr>
        <p:grpSpPr>
          <a:xfrm>
            <a:off x="1958351" y="2755694"/>
            <a:ext cx="395865" cy="421927"/>
            <a:chOff x="-5971525" y="3990475"/>
            <a:chExt cx="274925" cy="293025"/>
          </a:xfrm>
        </p:grpSpPr>
        <p:sp>
          <p:nvSpPr>
            <p:cNvPr id="8796" name="Google Shape;8796;p8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89"/>
          <p:cNvGrpSpPr/>
          <p:nvPr/>
        </p:nvGrpSpPr>
        <p:grpSpPr>
          <a:xfrm>
            <a:off x="4631558" y="1689798"/>
            <a:ext cx="420775" cy="418507"/>
            <a:chOff x="-4118225" y="3253275"/>
            <a:chExt cx="292225" cy="290650"/>
          </a:xfrm>
        </p:grpSpPr>
        <p:sp>
          <p:nvSpPr>
            <p:cNvPr id="8801" name="Google Shape;8801;p8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89"/>
          <p:cNvGrpSpPr/>
          <p:nvPr/>
        </p:nvGrpSpPr>
        <p:grpSpPr>
          <a:xfrm>
            <a:off x="4682008" y="2204922"/>
            <a:ext cx="319874" cy="420199"/>
            <a:chOff x="-4082800" y="3612425"/>
            <a:chExt cx="222150" cy="291825"/>
          </a:xfrm>
        </p:grpSpPr>
        <p:sp>
          <p:nvSpPr>
            <p:cNvPr id="8804" name="Google Shape;8804;p8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89"/>
          <p:cNvGrpSpPr/>
          <p:nvPr/>
        </p:nvGrpSpPr>
        <p:grpSpPr>
          <a:xfrm>
            <a:off x="4643456" y="2769876"/>
            <a:ext cx="420775" cy="393561"/>
            <a:chOff x="-4118225" y="3990475"/>
            <a:chExt cx="292225" cy="273325"/>
          </a:xfrm>
        </p:grpSpPr>
        <p:sp>
          <p:nvSpPr>
            <p:cNvPr id="8808" name="Google Shape;8808;p8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89"/>
          <p:cNvGrpSpPr/>
          <p:nvPr/>
        </p:nvGrpSpPr>
        <p:grpSpPr>
          <a:xfrm>
            <a:off x="7354110" y="1688087"/>
            <a:ext cx="394713" cy="421927"/>
            <a:chOff x="-2312225" y="3238300"/>
            <a:chExt cx="274125" cy="293025"/>
          </a:xfrm>
        </p:grpSpPr>
        <p:sp>
          <p:nvSpPr>
            <p:cNvPr id="8813" name="Google Shape;8813;p8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89"/>
          <p:cNvGrpSpPr/>
          <p:nvPr/>
        </p:nvGrpSpPr>
        <p:grpSpPr>
          <a:xfrm>
            <a:off x="7341062" y="2153586"/>
            <a:ext cx="420811" cy="522864"/>
            <a:chOff x="-2310650" y="3525775"/>
            <a:chExt cx="292250" cy="363125"/>
          </a:xfrm>
        </p:grpSpPr>
        <p:sp>
          <p:nvSpPr>
            <p:cNvPr id="8816" name="Google Shape;8816;p8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89"/>
          <p:cNvGrpSpPr/>
          <p:nvPr/>
        </p:nvGrpSpPr>
        <p:grpSpPr>
          <a:xfrm>
            <a:off x="7351827" y="2756825"/>
            <a:ext cx="423079" cy="419659"/>
            <a:chOff x="-2310650" y="3958175"/>
            <a:chExt cx="293825" cy="291450"/>
          </a:xfrm>
        </p:grpSpPr>
        <p:sp>
          <p:nvSpPr>
            <p:cNvPr id="8821" name="Google Shape;8821;p8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89"/>
          <p:cNvGrpSpPr/>
          <p:nvPr/>
        </p:nvGrpSpPr>
        <p:grpSpPr>
          <a:xfrm>
            <a:off x="4718688" y="3308459"/>
            <a:ext cx="424159" cy="419659"/>
            <a:chOff x="-1182750" y="3962900"/>
            <a:chExt cx="294575" cy="291450"/>
          </a:xfrm>
        </p:grpSpPr>
        <p:sp>
          <p:nvSpPr>
            <p:cNvPr id="8824" name="Google Shape;8824;p8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89"/>
          <p:cNvGrpSpPr/>
          <p:nvPr/>
        </p:nvGrpSpPr>
        <p:grpSpPr>
          <a:xfrm>
            <a:off x="2471824" y="1689223"/>
            <a:ext cx="424195" cy="419659"/>
            <a:chOff x="-5611575" y="3272950"/>
            <a:chExt cx="294600" cy="291450"/>
          </a:xfrm>
        </p:grpSpPr>
        <p:sp>
          <p:nvSpPr>
            <p:cNvPr id="8832" name="Google Shape;8832;p8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89"/>
          <p:cNvGrpSpPr/>
          <p:nvPr/>
        </p:nvGrpSpPr>
        <p:grpSpPr>
          <a:xfrm>
            <a:off x="2471824" y="2205770"/>
            <a:ext cx="424195" cy="418507"/>
            <a:chOff x="-5613150" y="3632900"/>
            <a:chExt cx="294600" cy="290650"/>
          </a:xfrm>
        </p:grpSpPr>
        <p:sp>
          <p:nvSpPr>
            <p:cNvPr id="8838" name="Google Shape;8838;p8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89"/>
          <p:cNvGrpSpPr/>
          <p:nvPr/>
        </p:nvGrpSpPr>
        <p:grpSpPr>
          <a:xfrm>
            <a:off x="2483722" y="2756270"/>
            <a:ext cx="424195" cy="420775"/>
            <a:chOff x="-5613150" y="3991275"/>
            <a:chExt cx="294600" cy="292225"/>
          </a:xfrm>
        </p:grpSpPr>
        <p:sp>
          <p:nvSpPr>
            <p:cNvPr id="8841" name="Google Shape;8841;p8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9"/>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9"/>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89"/>
          <p:cNvGrpSpPr/>
          <p:nvPr/>
        </p:nvGrpSpPr>
        <p:grpSpPr>
          <a:xfrm>
            <a:off x="5155210" y="1689438"/>
            <a:ext cx="434634" cy="419227"/>
            <a:chOff x="-3768700" y="3253275"/>
            <a:chExt cx="301850" cy="291150"/>
          </a:xfrm>
        </p:grpSpPr>
        <p:sp>
          <p:nvSpPr>
            <p:cNvPr id="8851" name="Google Shape;8851;p8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89"/>
          <p:cNvGrpSpPr/>
          <p:nvPr/>
        </p:nvGrpSpPr>
        <p:grpSpPr>
          <a:xfrm>
            <a:off x="5159293" y="2217090"/>
            <a:ext cx="426462" cy="395865"/>
            <a:chOff x="-3808700" y="3628950"/>
            <a:chExt cx="296175" cy="274925"/>
          </a:xfrm>
        </p:grpSpPr>
        <p:sp>
          <p:nvSpPr>
            <p:cNvPr id="8855" name="Google Shape;8855;p8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89"/>
          <p:cNvGrpSpPr/>
          <p:nvPr/>
        </p:nvGrpSpPr>
        <p:grpSpPr>
          <a:xfrm>
            <a:off x="5224504" y="2756412"/>
            <a:ext cx="419443" cy="420487"/>
            <a:chOff x="-3771675" y="3971775"/>
            <a:chExt cx="291300" cy="292025"/>
          </a:xfrm>
        </p:grpSpPr>
        <p:sp>
          <p:nvSpPr>
            <p:cNvPr id="8859" name="Google Shape;8859;p8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89"/>
          <p:cNvGrpSpPr/>
          <p:nvPr/>
        </p:nvGrpSpPr>
        <p:grpSpPr>
          <a:xfrm>
            <a:off x="7885948" y="1716461"/>
            <a:ext cx="420271" cy="320774"/>
            <a:chOff x="-1951475" y="3273100"/>
            <a:chExt cx="291875" cy="222775"/>
          </a:xfrm>
        </p:grpSpPr>
        <p:sp>
          <p:nvSpPr>
            <p:cNvPr id="8865" name="Google Shape;8865;p8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89"/>
          <p:cNvGrpSpPr/>
          <p:nvPr/>
        </p:nvGrpSpPr>
        <p:grpSpPr>
          <a:xfrm>
            <a:off x="7883429" y="2205191"/>
            <a:ext cx="425310" cy="419659"/>
            <a:chOff x="-1951475" y="3597450"/>
            <a:chExt cx="295375" cy="291450"/>
          </a:xfrm>
        </p:grpSpPr>
        <p:sp>
          <p:nvSpPr>
            <p:cNvPr id="8869" name="Google Shape;8869;p8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89"/>
          <p:cNvGrpSpPr/>
          <p:nvPr/>
        </p:nvGrpSpPr>
        <p:grpSpPr>
          <a:xfrm>
            <a:off x="7885680" y="2756825"/>
            <a:ext cx="444605" cy="419659"/>
            <a:chOff x="-1960150" y="3956600"/>
            <a:chExt cx="308775" cy="291450"/>
          </a:xfrm>
        </p:grpSpPr>
        <p:sp>
          <p:nvSpPr>
            <p:cNvPr id="8874" name="Google Shape;8874;p8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89"/>
          <p:cNvGrpSpPr/>
          <p:nvPr/>
        </p:nvGrpSpPr>
        <p:grpSpPr>
          <a:xfrm>
            <a:off x="1939718" y="3307636"/>
            <a:ext cx="420775" cy="420775"/>
            <a:chOff x="-804700" y="3226500"/>
            <a:chExt cx="292225" cy="292225"/>
          </a:xfrm>
        </p:grpSpPr>
        <p:sp>
          <p:nvSpPr>
            <p:cNvPr id="8877" name="Google Shape;8877;p8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89"/>
          <p:cNvGrpSpPr/>
          <p:nvPr/>
        </p:nvGrpSpPr>
        <p:grpSpPr>
          <a:xfrm>
            <a:off x="3019809" y="1688647"/>
            <a:ext cx="420775" cy="420811"/>
            <a:chOff x="-5251625" y="3272950"/>
            <a:chExt cx="292225" cy="292250"/>
          </a:xfrm>
        </p:grpSpPr>
        <p:sp>
          <p:nvSpPr>
            <p:cNvPr id="8885" name="Google Shape;8885;p8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89"/>
          <p:cNvGrpSpPr/>
          <p:nvPr/>
        </p:nvGrpSpPr>
        <p:grpSpPr>
          <a:xfrm>
            <a:off x="3016407" y="2204348"/>
            <a:ext cx="427578" cy="421351"/>
            <a:chOff x="-5254775" y="3631325"/>
            <a:chExt cx="296950" cy="292625"/>
          </a:xfrm>
        </p:grpSpPr>
        <p:sp>
          <p:nvSpPr>
            <p:cNvPr id="8889" name="Google Shape;8889;p8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89"/>
          <p:cNvGrpSpPr/>
          <p:nvPr/>
        </p:nvGrpSpPr>
        <p:grpSpPr>
          <a:xfrm>
            <a:off x="3032265" y="2756270"/>
            <a:ext cx="419659" cy="420775"/>
            <a:chOff x="-5251625" y="3991275"/>
            <a:chExt cx="291450" cy="292225"/>
          </a:xfrm>
        </p:grpSpPr>
        <p:sp>
          <p:nvSpPr>
            <p:cNvPr id="8897" name="Google Shape;8897;p8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89"/>
          <p:cNvGrpSpPr/>
          <p:nvPr/>
        </p:nvGrpSpPr>
        <p:grpSpPr>
          <a:xfrm>
            <a:off x="5772848" y="1689240"/>
            <a:ext cx="319874" cy="419623"/>
            <a:chOff x="-3365275" y="3253275"/>
            <a:chExt cx="222150" cy="291425"/>
          </a:xfrm>
        </p:grpSpPr>
        <p:sp>
          <p:nvSpPr>
            <p:cNvPr id="8903" name="Google Shape;8903;p8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89"/>
          <p:cNvGrpSpPr/>
          <p:nvPr/>
        </p:nvGrpSpPr>
        <p:grpSpPr>
          <a:xfrm>
            <a:off x="5746786" y="2204058"/>
            <a:ext cx="371998" cy="421927"/>
            <a:chOff x="-3383375" y="3611625"/>
            <a:chExt cx="258350" cy="293025"/>
          </a:xfrm>
        </p:grpSpPr>
        <p:sp>
          <p:nvSpPr>
            <p:cNvPr id="8906" name="Google Shape;8906;p8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89"/>
          <p:cNvGrpSpPr/>
          <p:nvPr/>
        </p:nvGrpSpPr>
        <p:grpSpPr>
          <a:xfrm>
            <a:off x="5809135" y="2756826"/>
            <a:ext cx="271097" cy="419659"/>
            <a:chOff x="-3347950" y="3971575"/>
            <a:chExt cx="188275" cy="291450"/>
          </a:xfrm>
        </p:grpSpPr>
        <p:sp>
          <p:nvSpPr>
            <p:cNvPr id="8909" name="Google Shape;8909;p8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89"/>
          <p:cNvGrpSpPr/>
          <p:nvPr/>
        </p:nvGrpSpPr>
        <p:grpSpPr>
          <a:xfrm>
            <a:off x="858994" y="3307061"/>
            <a:ext cx="371998" cy="421927"/>
            <a:chOff x="-1575775" y="3238300"/>
            <a:chExt cx="258350" cy="293025"/>
          </a:xfrm>
        </p:grpSpPr>
        <p:sp>
          <p:nvSpPr>
            <p:cNvPr id="8913" name="Google Shape;8913;p89"/>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89"/>
          <p:cNvGrpSpPr/>
          <p:nvPr/>
        </p:nvGrpSpPr>
        <p:grpSpPr>
          <a:xfrm>
            <a:off x="2503892" y="3309051"/>
            <a:ext cx="423079" cy="424159"/>
            <a:chOff x="-1591550" y="3597475"/>
            <a:chExt cx="293825" cy="294575"/>
          </a:xfrm>
        </p:grpSpPr>
        <p:sp>
          <p:nvSpPr>
            <p:cNvPr id="8919" name="Google Shape;8919;p8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89"/>
          <p:cNvGrpSpPr/>
          <p:nvPr/>
        </p:nvGrpSpPr>
        <p:grpSpPr>
          <a:xfrm>
            <a:off x="4153362" y="3318663"/>
            <a:ext cx="421927" cy="399248"/>
            <a:chOff x="-1592325" y="3957400"/>
            <a:chExt cx="293025" cy="277275"/>
          </a:xfrm>
        </p:grpSpPr>
        <p:sp>
          <p:nvSpPr>
            <p:cNvPr id="8923" name="Google Shape;8923;p8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89"/>
          <p:cNvGrpSpPr/>
          <p:nvPr/>
        </p:nvGrpSpPr>
        <p:grpSpPr>
          <a:xfrm>
            <a:off x="3640232" y="3310744"/>
            <a:ext cx="369730" cy="420775"/>
            <a:chOff x="-778700" y="3612425"/>
            <a:chExt cx="256775" cy="292225"/>
          </a:xfrm>
        </p:grpSpPr>
        <p:sp>
          <p:nvSpPr>
            <p:cNvPr id="8928" name="Google Shape;8928;p8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89"/>
          <p:cNvGrpSpPr/>
          <p:nvPr/>
        </p:nvGrpSpPr>
        <p:grpSpPr>
          <a:xfrm>
            <a:off x="6111733" y="3828305"/>
            <a:ext cx="340731" cy="387641"/>
            <a:chOff x="7728464" y="1561258"/>
            <a:chExt cx="349719" cy="397866"/>
          </a:xfrm>
        </p:grpSpPr>
        <p:sp>
          <p:nvSpPr>
            <p:cNvPr id="8935" name="Google Shape;8935;p89"/>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9"/>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89"/>
          <p:cNvGrpSpPr/>
          <p:nvPr/>
        </p:nvGrpSpPr>
        <p:grpSpPr>
          <a:xfrm>
            <a:off x="4034702" y="3828305"/>
            <a:ext cx="387681" cy="387641"/>
            <a:chOff x="5611350" y="1561258"/>
            <a:chExt cx="397907" cy="397866"/>
          </a:xfrm>
        </p:grpSpPr>
        <p:sp>
          <p:nvSpPr>
            <p:cNvPr id="8938" name="Google Shape;8938;p89"/>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9"/>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9"/>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9"/>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89"/>
          <p:cNvGrpSpPr/>
          <p:nvPr/>
        </p:nvGrpSpPr>
        <p:grpSpPr>
          <a:xfrm>
            <a:off x="4553987" y="3925571"/>
            <a:ext cx="387610" cy="193109"/>
            <a:chOff x="6140660" y="1661097"/>
            <a:chExt cx="397835" cy="198202"/>
          </a:xfrm>
        </p:grpSpPr>
        <p:sp>
          <p:nvSpPr>
            <p:cNvPr id="8943" name="Google Shape;8943;p89"/>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9"/>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9"/>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9"/>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89"/>
          <p:cNvGrpSpPr/>
          <p:nvPr/>
        </p:nvGrpSpPr>
        <p:grpSpPr>
          <a:xfrm>
            <a:off x="5073202" y="3828305"/>
            <a:ext cx="387681" cy="387641"/>
            <a:chOff x="6669907" y="1561258"/>
            <a:chExt cx="397907" cy="397866"/>
          </a:xfrm>
        </p:grpSpPr>
        <p:sp>
          <p:nvSpPr>
            <p:cNvPr id="8948" name="Google Shape;8948;p89"/>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9"/>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9"/>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9"/>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9"/>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89"/>
          <p:cNvGrpSpPr/>
          <p:nvPr/>
        </p:nvGrpSpPr>
        <p:grpSpPr>
          <a:xfrm>
            <a:off x="1958433" y="3885842"/>
            <a:ext cx="387681" cy="272572"/>
            <a:chOff x="3386036" y="1746339"/>
            <a:chExt cx="397907" cy="279762"/>
          </a:xfrm>
        </p:grpSpPr>
        <p:sp>
          <p:nvSpPr>
            <p:cNvPr id="8954" name="Google Shape;8954;p89"/>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9"/>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89"/>
          <p:cNvGrpSpPr/>
          <p:nvPr/>
        </p:nvGrpSpPr>
        <p:grpSpPr>
          <a:xfrm>
            <a:off x="2996130" y="3828288"/>
            <a:ext cx="387681" cy="387681"/>
            <a:chOff x="4417380" y="1687279"/>
            <a:chExt cx="397907" cy="397907"/>
          </a:xfrm>
        </p:grpSpPr>
        <p:sp>
          <p:nvSpPr>
            <p:cNvPr id="8957" name="Google Shape;8957;p89"/>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9"/>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89"/>
          <p:cNvGrpSpPr/>
          <p:nvPr/>
        </p:nvGrpSpPr>
        <p:grpSpPr>
          <a:xfrm>
            <a:off x="7942611" y="3308537"/>
            <a:ext cx="387661" cy="387661"/>
            <a:chOff x="2869999" y="1687279"/>
            <a:chExt cx="397887" cy="397887"/>
          </a:xfrm>
        </p:grpSpPr>
        <p:sp>
          <p:nvSpPr>
            <p:cNvPr id="8960" name="Google Shape;8960;p89"/>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9"/>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89"/>
          <p:cNvGrpSpPr/>
          <p:nvPr/>
        </p:nvGrpSpPr>
        <p:grpSpPr>
          <a:xfrm>
            <a:off x="2477718" y="3828664"/>
            <a:ext cx="386807" cy="386929"/>
            <a:chOff x="3902887" y="1687655"/>
            <a:chExt cx="397010" cy="397135"/>
          </a:xfrm>
        </p:grpSpPr>
        <p:sp>
          <p:nvSpPr>
            <p:cNvPr id="8963" name="Google Shape;8963;p89"/>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9"/>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89"/>
          <p:cNvGrpSpPr/>
          <p:nvPr/>
        </p:nvGrpSpPr>
        <p:grpSpPr>
          <a:xfrm>
            <a:off x="3515416" y="3828344"/>
            <a:ext cx="387681" cy="387681"/>
            <a:chOff x="4933458" y="1687279"/>
            <a:chExt cx="397907" cy="397907"/>
          </a:xfrm>
        </p:grpSpPr>
        <p:sp>
          <p:nvSpPr>
            <p:cNvPr id="8966" name="Google Shape;8966;p89"/>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9"/>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89"/>
          <p:cNvGrpSpPr/>
          <p:nvPr/>
        </p:nvGrpSpPr>
        <p:grpSpPr>
          <a:xfrm>
            <a:off x="5286246" y="3308537"/>
            <a:ext cx="387681" cy="387661"/>
            <a:chOff x="266768" y="1721375"/>
            <a:chExt cx="397907" cy="397887"/>
          </a:xfrm>
        </p:grpSpPr>
        <p:sp>
          <p:nvSpPr>
            <p:cNvPr id="8969" name="Google Shape;8969;p8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89"/>
          <p:cNvGrpSpPr/>
          <p:nvPr/>
        </p:nvGrpSpPr>
        <p:grpSpPr>
          <a:xfrm>
            <a:off x="7411672" y="3308924"/>
            <a:ext cx="387539" cy="386888"/>
            <a:chOff x="2408992" y="1722875"/>
            <a:chExt cx="397761" cy="397093"/>
          </a:xfrm>
        </p:grpSpPr>
        <p:sp>
          <p:nvSpPr>
            <p:cNvPr id="8972" name="Google Shape;8972;p8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89"/>
          <p:cNvGrpSpPr/>
          <p:nvPr/>
        </p:nvGrpSpPr>
        <p:grpSpPr>
          <a:xfrm>
            <a:off x="5592488" y="3828305"/>
            <a:ext cx="387641" cy="387641"/>
            <a:chOff x="7199196" y="1561258"/>
            <a:chExt cx="397866" cy="397866"/>
          </a:xfrm>
        </p:grpSpPr>
        <p:sp>
          <p:nvSpPr>
            <p:cNvPr id="8975" name="Google Shape;8975;p89"/>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9"/>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9"/>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8" name="Google Shape;8978;p89"/>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8979" name="Google Shape;8979;p89"/>
          <p:cNvGrpSpPr/>
          <p:nvPr/>
        </p:nvGrpSpPr>
        <p:grpSpPr>
          <a:xfrm>
            <a:off x="6348367" y="3308537"/>
            <a:ext cx="387661" cy="387661"/>
            <a:chOff x="1379798" y="1723250"/>
            <a:chExt cx="397887" cy="397887"/>
          </a:xfrm>
        </p:grpSpPr>
        <p:sp>
          <p:nvSpPr>
            <p:cNvPr id="8980" name="Google Shape;8980;p8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89"/>
          <p:cNvGrpSpPr/>
          <p:nvPr/>
        </p:nvGrpSpPr>
        <p:grpSpPr>
          <a:xfrm>
            <a:off x="5817327" y="3308537"/>
            <a:ext cx="387641" cy="387661"/>
            <a:chOff x="864491" y="1723250"/>
            <a:chExt cx="397866" cy="397887"/>
          </a:xfrm>
        </p:grpSpPr>
        <p:sp>
          <p:nvSpPr>
            <p:cNvPr id="8985" name="Google Shape;8985;p8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8" name="Google Shape;8988;p89"/>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9" name="Google Shape;8989;p89"/>
          <p:cNvGrpSpPr/>
          <p:nvPr/>
        </p:nvGrpSpPr>
        <p:grpSpPr>
          <a:xfrm>
            <a:off x="6584154" y="3827060"/>
            <a:ext cx="388966" cy="388966"/>
            <a:chOff x="1190625" y="238125"/>
            <a:chExt cx="5235075" cy="5235075"/>
          </a:xfrm>
        </p:grpSpPr>
        <p:sp>
          <p:nvSpPr>
            <p:cNvPr id="8990" name="Google Shape;8990;p89"/>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9"/>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95" name="Shape 8995"/>
        <p:cNvGrpSpPr/>
        <p:nvPr/>
      </p:nvGrpSpPr>
      <p:grpSpPr>
        <a:xfrm>
          <a:off x="0" y="0"/>
          <a:ext cx="0" cy="0"/>
          <a:chOff x="0" y="0"/>
          <a:chExt cx="0" cy="0"/>
        </a:xfrm>
      </p:grpSpPr>
      <p:pic>
        <p:nvPicPr>
          <p:cNvPr id="8996" name="Google Shape;8996;p9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0" name="Shape 770"/>
        <p:cNvGrpSpPr/>
        <p:nvPr/>
      </p:nvGrpSpPr>
      <p:grpSpPr>
        <a:xfrm>
          <a:off x="0" y="0"/>
          <a:ext cx="0" cy="0"/>
          <a:chOff x="0" y="0"/>
          <a:chExt cx="0" cy="0"/>
        </a:xfrm>
      </p:grpSpPr>
      <p:sp>
        <p:nvSpPr>
          <p:cNvPr id="771" name="Google Shape;771;p4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772" name="Google Shape;772;p40"/>
          <p:cNvSpPr txBox="1"/>
          <p:nvPr>
            <p:ph idx="1" type="body"/>
          </p:nvPr>
        </p:nvSpPr>
        <p:spPr>
          <a:xfrm>
            <a:off x="720000" y="1405400"/>
            <a:ext cx="3667200" cy="2910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lt1"/>
                </a:solidFill>
              </a:rPr>
              <a:t>Do you know what helps you make your point clear? Lists like this one here:</a:t>
            </a:r>
            <a:br>
              <a:rPr lang="en">
                <a:solidFill>
                  <a:schemeClr val="lt1"/>
                </a:solidFill>
              </a:rPr>
            </a:br>
            <a:endParaRPr>
              <a:solidFill>
                <a:schemeClr val="lt1"/>
              </a:solidFill>
            </a:endParaRPr>
          </a:p>
          <a:p>
            <a:pPr indent="-317500" lvl="0" marL="457200" rtl="0" algn="l">
              <a:spcBef>
                <a:spcPts val="0"/>
              </a:spcBef>
              <a:spcAft>
                <a:spcPts val="0"/>
              </a:spcAft>
              <a:buClr>
                <a:schemeClr val="lt1"/>
              </a:buClr>
              <a:buSzPts val="1400"/>
              <a:buFont typeface="Barlow Semi Condensed"/>
              <a:buChar char="●"/>
            </a:pPr>
            <a:r>
              <a:rPr lang="en">
                <a:solidFill>
                  <a:schemeClr val="lt1"/>
                </a:solidFill>
              </a:rPr>
              <a:t>They’re simple </a:t>
            </a:r>
            <a:endParaRPr>
              <a:solidFill>
                <a:schemeClr val="lt1"/>
              </a:solidFill>
            </a:endParaRPr>
          </a:p>
          <a:p>
            <a:pPr indent="-317500" lvl="0" marL="457200" rtl="0" algn="l">
              <a:spcBef>
                <a:spcPts val="0"/>
              </a:spcBef>
              <a:spcAft>
                <a:spcPts val="0"/>
              </a:spcAft>
              <a:buClr>
                <a:schemeClr val="lt1"/>
              </a:buClr>
              <a:buSzPts val="1400"/>
              <a:buFont typeface="Barlow Semi Condensed"/>
              <a:buChar char="●"/>
            </a:pPr>
            <a:r>
              <a:rPr lang="en">
                <a:solidFill>
                  <a:schemeClr val="lt1"/>
                </a:solidFill>
              </a:rPr>
              <a:t>You can organize your ideas in a clear way</a:t>
            </a:r>
            <a:endParaRPr>
              <a:solidFill>
                <a:schemeClr val="lt1"/>
              </a:solidFill>
            </a:endParaRPr>
          </a:p>
          <a:p>
            <a:pPr indent="-317500" lvl="0" marL="457200" rtl="0" algn="l">
              <a:spcBef>
                <a:spcPts val="0"/>
              </a:spcBef>
              <a:spcAft>
                <a:spcPts val="0"/>
              </a:spcAft>
              <a:buClr>
                <a:schemeClr val="lt1"/>
              </a:buClr>
              <a:buSzPts val="1400"/>
              <a:buFont typeface="Barlow Semi Condensed"/>
              <a:buChar char="●"/>
            </a:pPr>
            <a:r>
              <a:rPr lang="en">
                <a:solidFill>
                  <a:schemeClr val="lt1"/>
                </a:solidFill>
              </a:rPr>
              <a:t>You’ll never forget to buy milk ever again!</a:t>
            </a:r>
            <a:endParaRPr>
              <a:solidFill>
                <a:schemeClr val="lt1"/>
              </a:solidFill>
            </a:endParaRPr>
          </a:p>
          <a:p>
            <a:pPr indent="0" lvl="0" marL="0" rtl="0" algn="l">
              <a:spcBef>
                <a:spcPts val="0"/>
              </a:spcBef>
              <a:spcAft>
                <a:spcPts val="0"/>
              </a:spcAft>
              <a:buClr>
                <a:schemeClr val="dk1"/>
              </a:buClr>
              <a:buSzPts val="1100"/>
              <a:buFont typeface="Arial"/>
              <a:buNone/>
            </a:pPr>
            <a:r>
              <a:t/>
            </a:r>
            <a:endParaRPr>
              <a:solidFill>
                <a:schemeClr val="lt1"/>
              </a:solidFill>
            </a:endParaRPr>
          </a:p>
          <a:p>
            <a:pPr indent="0" lvl="0" marL="0" rtl="0" algn="l">
              <a:spcBef>
                <a:spcPts val="0"/>
              </a:spcBef>
              <a:spcAft>
                <a:spcPts val="0"/>
              </a:spcAft>
              <a:buNone/>
            </a:pPr>
            <a:r>
              <a:rPr lang="en">
                <a:solidFill>
                  <a:schemeClr val="lt1"/>
                </a:solidFill>
              </a:rPr>
              <a:t>And the most important thing: the audience won’t miss the point of your presentation ever again</a:t>
            </a:r>
            <a:endParaRPr>
              <a:solidFill>
                <a:schemeClr val="lt1"/>
              </a:solidFill>
            </a:endParaRPr>
          </a:p>
        </p:txBody>
      </p:sp>
      <p:grpSp>
        <p:nvGrpSpPr>
          <p:cNvPr id="773" name="Google Shape;773;p40"/>
          <p:cNvGrpSpPr/>
          <p:nvPr/>
        </p:nvGrpSpPr>
        <p:grpSpPr>
          <a:xfrm>
            <a:off x="720025" y="502775"/>
            <a:ext cx="7704000" cy="457200"/>
            <a:chOff x="720025" y="540875"/>
            <a:chExt cx="7704000" cy="457200"/>
          </a:xfrm>
        </p:grpSpPr>
        <p:cxnSp>
          <p:nvCxnSpPr>
            <p:cNvPr id="774" name="Google Shape;774;p40"/>
            <p:cNvCxnSpPr/>
            <p:nvPr/>
          </p:nvCxnSpPr>
          <p:spPr>
            <a:xfrm>
              <a:off x="720025" y="5408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775" name="Google Shape;775;p40"/>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pic>
        <p:nvPicPr>
          <p:cNvPr id="776" name="Google Shape;776;p40"/>
          <p:cNvPicPr preferRelativeResize="0"/>
          <p:nvPr/>
        </p:nvPicPr>
        <p:blipFill rotWithShape="1">
          <a:blip r:embed="rId3">
            <a:alphaModFix/>
          </a:blip>
          <a:srcRect b="0" l="17284" r="17291" t="0"/>
          <a:stretch/>
        </p:blipFill>
        <p:spPr>
          <a:xfrm>
            <a:off x="5087075" y="1405400"/>
            <a:ext cx="2736900" cy="2788200"/>
          </a:xfrm>
          <a:prstGeom prst="ellipse">
            <a:avLst/>
          </a:prstGeom>
          <a:noFill/>
          <a:ln>
            <a:noFill/>
          </a:ln>
          <a:effectLst>
            <a:outerShdw rotWithShape="0" algn="bl" dir="20580000" dist="142875">
              <a:schemeClr val="accent3"/>
            </a:outerShdw>
          </a:effectLst>
        </p:spPr>
      </p:pic>
      <p:grpSp>
        <p:nvGrpSpPr>
          <p:cNvPr id="777" name="Google Shape;777;p40"/>
          <p:cNvGrpSpPr/>
          <p:nvPr/>
        </p:nvGrpSpPr>
        <p:grpSpPr>
          <a:xfrm>
            <a:off x="6592113" y="3326625"/>
            <a:ext cx="1894925" cy="989375"/>
            <a:chOff x="10693413" y="1879088"/>
            <a:chExt cx="1894925" cy="989375"/>
          </a:xfrm>
        </p:grpSpPr>
        <p:sp>
          <p:nvSpPr>
            <p:cNvPr id="778" name="Google Shape;778;p40"/>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0"/>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40"/>
          <p:cNvGrpSpPr/>
          <p:nvPr/>
        </p:nvGrpSpPr>
        <p:grpSpPr>
          <a:xfrm>
            <a:off x="4059256" y="4435260"/>
            <a:ext cx="663603" cy="346479"/>
            <a:chOff x="10693413" y="1879088"/>
            <a:chExt cx="1894925" cy="989375"/>
          </a:xfrm>
        </p:grpSpPr>
        <p:sp>
          <p:nvSpPr>
            <p:cNvPr id="781" name="Google Shape;781;p40"/>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0"/>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 name="Shape 786"/>
        <p:cNvGrpSpPr/>
        <p:nvPr/>
      </p:nvGrpSpPr>
      <p:grpSpPr>
        <a:xfrm>
          <a:off x="0" y="0"/>
          <a:ext cx="0" cy="0"/>
          <a:chOff x="0" y="0"/>
          <a:chExt cx="0" cy="0"/>
        </a:xfrm>
      </p:grpSpPr>
      <p:sp>
        <p:nvSpPr>
          <p:cNvPr id="787" name="Google Shape;787;p41"/>
          <p:cNvSpPr txBox="1"/>
          <p:nvPr>
            <p:ph type="title"/>
          </p:nvPr>
        </p:nvSpPr>
        <p:spPr>
          <a:xfrm>
            <a:off x="3692806" y="1702008"/>
            <a:ext cx="4736100" cy="7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788" name="Google Shape;788;p41"/>
          <p:cNvSpPr txBox="1"/>
          <p:nvPr>
            <p:ph idx="1" type="subTitle"/>
          </p:nvPr>
        </p:nvSpPr>
        <p:spPr>
          <a:xfrm>
            <a:off x="3692806" y="2477950"/>
            <a:ext cx="4736100" cy="107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pic>
        <p:nvPicPr>
          <p:cNvPr id="789" name="Google Shape;789;p41"/>
          <p:cNvPicPr preferRelativeResize="0"/>
          <p:nvPr/>
        </p:nvPicPr>
        <p:blipFill rotWithShape="1">
          <a:blip r:embed="rId3">
            <a:alphaModFix/>
          </a:blip>
          <a:srcRect b="0" l="11744" r="23261" t="0"/>
          <a:stretch/>
        </p:blipFill>
        <p:spPr>
          <a:xfrm>
            <a:off x="715094" y="1177650"/>
            <a:ext cx="2736900" cy="2788200"/>
          </a:xfrm>
          <a:prstGeom prst="ellipse">
            <a:avLst/>
          </a:prstGeom>
          <a:noFill/>
          <a:ln>
            <a:noFill/>
          </a:ln>
          <a:effectLst>
            <a:outerShdw rotWithShape="0" algn="bl" dir="20580000" dist="142875">
              <a:schemeClr val="accent3"/>
            </a:outerShdw>
          </a:effectLst>
        </p:spPr>
      </p:pic>
      <p:grpSp>
        <p:nvGrpSpPr>
          <p:cNvPr id="790" name="Google Shape;790;p41"/>
          <p:cNvGrpSpPr/>
          <p:nvPr/>
        </p:nvGrpSpPr>
        <p:grpSpPr>
          <a:xfrm>
            <a:off x="400413" y="3951225"/>
            <a:ext cx="1032400" cy="541100"/>
            <a:chOff x="9968938" y="-987062"/>
            <a:chExt cx="1032400" cy="541100"/>
          </a:xfrm>
        </p:grpSpPr>
        <p:sp>
          <p:nvSpPr>
            <p:cNvPr id="791" name="Google Shape;791;p41"/>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1"/>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41"/>
          <p:cNvGrpSpPr/>
          <p:nvPr/>
        </p:nvGrpSpPr>
        <p:grpSpPr>
          <a:xfrm>
            <a:off x="2313388" y="448200"/>
            <a:ext cx="1894925" cy="989375"/>
            <a:chOff x="10693413" y="1879088"/>
            <a:chExt cx="1894925" cy="989375"/>
          </a:xfrm>
        </p:grpSpPr>
        <p:sp>
          <p:nvSpPr>
            <p:cNvPr id="794" name="Google Shape;794;p41"/>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1"/>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 name="Google Shape;796;p41"/>
          <p:cNvGrpSpPr/>
          <p:nvPr/>
        </p:nvGrpSpPr>
        <p:grpSpPr>
          <a:xfrm>
            <a:off x="3692869" y="1742199"/>
            <a:ext cx="4735977" cy="684618"/>
            <a:chOff x="1812784" y="502775"/>
            <a:chExt cx="5518500" cy="928925"/>
          </a:xfrm>
        </p:grpSpPr>
        <p:cxnSp>
          <p:nvCxnSpPr>
            <p:cNvPr id="797" name="Google Shape;797;p41"/>
            <p:cNvCxnSpPr/>
            <p:nvPr/>
          </p:nvCxnSpPr>
          <p:spPr>
            <a:xfrm>
              <a:off x="1812784" y="1431700"/>
              <a:ext cx="5518500" cy="0"/>
            </a:xfrm>
            <a:prstGeom prst="straightConnector1">
              <a:avLst/>
            </a:prstGeom>
            <a:noFill/>
            <a:ln cap="flat" cmpd="sng" w="9525">
              <a:solidFill>
                <a:schemeClr val="lt1"/>
              </a:solidFill>
              <a:prstDash val="solid"/>
              <a:round/>
              <a:headEnd len="med" w="med" type="none"/>
              <a:tailEnd len="med" w="med" type="none"/>
            </a:ln>
          </p:spPr>
        </p:cxnSp>
        <p:cxnSp>
          <p:nvCxnSpPr>
            <p:cNvPr id="798" name="Google Shape;798;p41"/>
            <p:cNvCxnSpPr/>
            <p:nvPr/>
          </p:nvCxnSpPr>
          <p:spPr>
            <a:xfrm>
              <a:off x="1812784" y="502775"/>
              <a:ext cx="55185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2" name="Shape 802"/>
        <p:cNvGrpSpPr/>
        <p:nvPr/>
      </p:nvGrpSpPr>
      <p:grpSpPr>
        <a:xfrm>
          <a:off x="0" y="0"/>
          <a:ext cx="0" cy="0"/>
          <a:chOff x="0" y="0"/>
          <a:chExt cx="0" cy="0"/>
        </a:xfrm>
      </p:grpSpPr>
      <p:sp>
        <p:nvSpPr>
          <p:cNvPr id="803" name="Google Shape;803;p4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IS AN EARTHQUAKE?</a:t>
            </a:r>
            <a:endParaRPr/>
          </a:p>
        </p:txBody>
      </p:sp>
      <p:sp>
        <p:nvSpPr>
          <p:cNvPr id="804" name="Google Shape;804;p42"/>
          <p:cNvSpPr txBox="1"/>
          <p:nvPr>
            <p:ph idx="1" type="subTitle"/>
          </p:nvPr>
        </p:nvSpPr>
        <p:spPr>
          <a:xfrm>
            <a:off x="1290763" y="2673450"/>
            <a:ext cx="2907600" cy="39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LANDSLIDES</a:t>
            </a:r>
            <a:endParaRPr/>
          </a:p>
        </p:txBody>
      </p:sp>
      <p:sp>
        <p:nvSpPr>
          <p:cNvPr id="805" name="Google Shape;805;p42"/>
          <p:cNvSpPr txBox="1"/>
          <p:nvPr>
            <p:ph idx="2" type="subTitle"/>
          </p:nvPr>
        </p:nvSpPr>
        <p:spPr>
          <a:xfrm>
            <a:off x="4945638" y="2673450"/>
            <a:ext cx="2907600" cy="39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TREMORS</a:t>
            </a:r>
            <a:endParaRPr/>
          </a:p>
        </p:txBody>
      </p:sp>
      <p:sp>
        <p:nvSpPr>
          <p:cNvPr id="806" name="Google Shape;806;p42"/>
          <p:cNvSpPr txBox="1"/>
          <p:nvPr>
            <p:ph idx="3" type="subTitle"/>
          </p:nvPr>
        </p:nvSpPr>
        <p:spPr>
          <a:xfrm>
            <a:off x="1290763" y="3069550"/>
            <a:ext cx="2907600" cy="96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807" name="Google Shape;807;p42"/>
          <p:cNvSpPr txBox="1"/>
          <p:nvPr>
            <p:ph idx="4" type="subTitle"/>
          </p:nvPr>
        </p:nvSpPr>
        <p:spPr>
          <a:xfrm>
            <a:off x="4945638" y="3069550"/>
            <a:ext cx="2907600" cy="96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808" name="Google Shape;808;p42"/>
          <p:cNvSpPr/>
          <p:nvPr/>
        </p:nvSpPr>
        <p:spPr>
          <a:xfrm>
            <a:off x="2369863" y="1695461"/>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2"/>
          <p:cNvSpPr/>
          <p:nvPr/>
        </p:nvSpPr>
        <p:spPr>
          <a:xfrm>
            <a:off x="6024738" y="1695461"/>
            <a:ext cx="749400" cy="749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42"/>
          <p:cNvGrpSpPr/>
          <p:nvPr/>
        </p:nvGrpSpPr>
        <p:grpSpPr>
          <a:xfrm>
            <a:off x="2580813" y="1926399"/>
            <a:ext cx="327500" cy="287525"/>
            <a:chOff x="7814550" y="1219000"/>
            <a:chExt cx="327500" cy="287525"/>
          </a:xfrm>
        </p:grpSpPr>
        <p:sp>
          <p:nvSpPr>
            <p:cNvPr id="811" name="Google Shape;811;p42"/>
            <p:cNvSpPr/>
            <p:nvPr/>
          </p:nvSpPr>
          <p:spPr>
            <a:xfrm>
              <a:off x="7814550" y="1219000"/>
              <a:ext cx="327500" cy="287525"/>
            </a:xfrm>
            <a:custGeom>
              <a:rect b="b" l="l" r="r" t="t"/>
              <a:pathLst>
                <a:path extrusionOk="0" h="11501" w="13100">
                  <a:moveTo>
                    <a:pt x="6221" y="1"/>
                  </a:moveTo>
                  <a:lnTo>
                    <a:pt x="3534" y="1707"/>
                  </a:lnTo>
                  <a:lnTo>
                    <a:pt x="2502" y="5319"/>
                  </a:lnTo>
                  <a:lnTo>
                    <a:pt x="1322" y="6619"/>
                  </a:lnTo>
                  <a:lnTo>
                    <a:pt x="3716" y="7509"/>
                  </a:lnTo>
                  <a:lnTo>
                    <a:pt x="4545" y="9488"/>
                  </a:lnTo>
                  <a:lnTo>
                    <a:pt x="3837" y="9786"/>
                  </a:lnTo>
                  <a:lnTo>
                    <a:pt x="3137" y="8114"/>
                  </a:lnTo>
                  <a:lnTo>
                    <a:pt x="1024" y="7328"/>
                  </a:lnTo>
                  <a:lnTo>
                    <a:pt x="765" y="10732"/>
                  </a:lnTo>
                  <a:lnTo>
                    <a:pt x="0" y="10732"/>
                  </a:lnTo>
                  <a:lnTo>
                    <a:pt x="0" y="11501"/>
                  </a:lnTo>
                  <a:lnTo>
                    <a:pt x="13099" y="11501"/>
                  </a:lnTo>
                  <a:lnTo>
                    <a:pt x="13099" y="10732"/>
                  </a:lnTo>
                  <a:lnTo>
                    <a:pt x="11823" y="10732"/>
                  </a:lnTo>
                  <a:lnTo>
                    <a:pt x="11060" y="8252"/>
                  </a:lnTo>
                  <a:lnTo>
                    <a:pt x="10516" y="7742"/>
                  </a:lnTo>
                  <a:lnTo>
                    <a:pt x="9328" y="8477"/>
                  </a:lnTo>
                  <a:lnTo>
                    <a:pt x="8917" y="9613"/>
                  </a:lnTo>
                  <a:lnTo>
                    <a:pt x="8196" y="9349"/>
                  </a:lnTo>
                  <a:lnTo>
                    <a:pt x="8701" y="7963"/>
                  </a:lnTo>
                  <a:lnTo>
                    <a:pt x="9937" y="7194"/>
                  </a:lnTo>
                  <a:lnTo>
                    <a:pt x="9306" y="6606"/>
                  </a:lnTo>
                  <a:lnTo>
                    <a:pt x="9008" y="4165"/>
                  </a:lnTo>
                  <a:lnTo>
                    <a:pt x="7833" y="3362"/>
                  </a:lnTo>
                  <a:lnTo>
                    <a:pt x="6204" y="4675"/>
                  </a:lnTo>
                  <a:lnTo>
                    <a:pt x="6537" y="6006"/>
                  </a:lnTo>
                  <a:lnTo>
                    <a:pt x="5789" y="6191"/>
                  </a:lnTo>
                  <a:lnTo>
                    <a:pt x="5344" y="4390"/>
                  </a:lnTo>
                  <a:lnTo>
                    <a:pt x="7349" y="2765"/>
                  </a:lnTo>
                  <a:lnTo>
                    <a:pt x="62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12" name="Google Shape;812;p42"/>
            <p:cNvSpPr/>
            <p:nvPr/>
          </p:nvSpPr>
          <p:spPr>
            <a:xfrm>
              <a:off x="8072250" y="1321075"/>
              <a:ext cx="63625" cy="70975"/>
            </a:xfrm>
            <a:custGeom>
              <a:rect b="b" l="l" r="r" t="t"/>
              <a:pathLst>
                <a:path extrusionOk="0" h="2839" w="2545">
                  <a:moveTo>
                    <a:pt x="1344" y="0"/>
                  </a:moveTo>
                  <a:lnTo>
                    <a:pt x="0" y="735"/>
                  </a:lnTo>
                  <a:lnTo>
                    <a:pt x="0" y="2467"/>
                  </a:lnTo>
                  <a:lnTo>
                    <a:pt x="1728" y="2838"/>
                  </a:lnTo>
                  <a:lnTo>
                    <a:pt x="2545" y="821"/>
                  </a:lnTo>
                  <a:lnTo>
                    <a:pt x="13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13" name="Google Shape;813;p42"/>
            <p:cNvSpPr/>
            <p:nvPr/>
          </p:nvSpPr>
          <p:spPr>
            <a:xfrm>
              <a:off x="8025575" y="1236175"/>
              <a:ext cx="61700" cy="68400"/>
            </a:xfrm>
            <a:custGeom>
              <a:rect b="b" l="l" r="r" t="t"/>
              <a:pathLst>
                <a:path extrusionOk="0" h="2736" w="2468">
                  <a:moveTo>
                    <a:pt x="1660" y="0"/>
                  </a:moveTo>
                  <a:lnTo>
                    <a:pt x="148" y="376"/>
                  </a:lnTo>
                  <a:lnTo>
                    <a:pt x="1" y="1862"/>
                  </a:lnTo>
                  <a:lnTo>
                    <a:pt x="1068" y="2735"/>
                  </a:lnTo>
                  <a:lnTo>
                    <a:pt x="2468" y="1564"/>
                  </a:lnTo>
                  <a:lnTo>
                    <a:pt x="16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814" name="Google Shape;814;p42"/>
          <p:cNvGrpSpPr/>
          <p:nvPr/>
        </p:nvGrpSpPr>
        <p:grpSpPr>
          <a:xfrm>
            <a:off x="6236125" y="1906361"/>
            <a:ext cx="326625" cy="327600"/>
            <a:chOff x="7027200" y="2763575"/>
            <a:chExt cx="326625" cy="327600"/>
          </a:xfrm>
        </p:grpSpPr>
        <p:sp>
          <p:nvSpPr>
            <p:cNvPr id="815" name="Google Shape;815;p42"/>
            <p:cNvSpPr/>
            <p:nvPr/>
          </p:nvSpPr>
          <p:spPr>
            <a:xfrm>
              <a:off x="7115650" y="2896200"/>
              <a:ext cx="28975" cy="45175"/>
            </a:xfrm>
            <a:custGeom>
              <a:rect b="b" l="l" r="r" t="t"/>
              <a:pathLst>
                <a:path extrusionOk="0" h="1807" w="1159">
                  <a:moveTo>
                    <a:pt x="173" y="0"/>
                  </a:moveTo>
                  <a:lnTo>
                    <a:pt x="0" y="1806"/>
                  </a:lnTo>
                  <a:lnTo>
                    <a:pt x="990" y="1806"/>
                  </a:lnTo>
                  <a:lnTo>
                    <a:pt x="1158" y="95"/>
                  </a:lnTo>
                  <a:lnTo>
                    <a:pt x="1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16" name="Google Shape;816;p42"/>
            <p:cNvSpPr/>
            <p:nvPr/>
          </p:nvSpPr>
          <p:spPr>
            <a:xfrm>
              <a:off x="7035825" y="2763575"/>
              <a:ext cx="199525" cy="210950"/>
            </a:xfrm>
            <a:custGeom>
              <a:rect b="b" l="l" r="r" t="t"/>
              <a:pathLst>
                <a:path extrusionOk="0" h="8438" w="7981">
                  <a:moveTo>
                    <a:pt x="4368" y="0"/>
                  </a:moveTo>
                  <a:lnTo>
                    <a:pt x="1" y="3603"/>
                  </a:lnTo>
                  <a:lnTo>
                    <a:pt x="489" y="4195"/>
                  </a:lnTo>
                  <a:lnTo>
                    <a:pt x="891" y="3862"/>
                  </a:lnTo>
                  <a:lnTo>
                    <a:pt x="575" y="7111"/>
                  </a:lnTo>
                  <a:lnTo>
                    <a:pt x="2420" y="7111"/>
                  </a:lnTo>
                  <a:lnTo>
                    <a:pt x="2675" y="4467"/>
                  </a:lnTo>
                  <a:lnTo>
                    <a:pt x="5185" y="4709"/>
                  </a:lnTo>
                  <a:lnTo>
                    <a:pt x="4956" y="7111"/>
                  </a:lnTo>
                  <a:lnTo>
                    <a:pt x="5587" y="7111"/>
                  </a:lnTo>
                  <a:lnTo>
                    <a:pt x="4991" y="8260"/>
                  </a:lnTo>
                  <a:lnTo>
                    <a:pt x="6667" y="8433"/>
                  </a:lnTo>
                  <a:lnTo>
                    <a:pt x="6667" y="8437"/>
                  </a:lnTo>
                  <a:lnTo>
                    <a:pt x="7051" y="4454"/>
                  </a:lnTo>
                  <a:lnTo>
                    <a:pt x="7388" y="4860"/>
                  </a:lnTo>
                  <a:lnTo>
                    <a:pt x="7980" y="4372"/>
                  </a:lnTo>
                  <a:lnTo>
                    <a:pt x="43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817" name="Google Shape;817;p42"/>
            <p:cNvSpPr/>
            <p:nvPr/>
          </p:nvSpPr>
          <p:spPr>
            <a:xfrm>
              <a:off x="7027200" y="2960575"/>
              <a:ext cx="326625" cy="130600"/>
            </a:xfrm>
            <a:custGeom>
              <a:rect b="b" l="l" r="r" t="t"/>
              <a:pathLst>
                <a:path extrusionOk="0" h="5224" w="13065">
                  <a:moveTo>
                    <a:pt x="0" y="0"/>
                  </a:moveTo>
                  <a:lnTo>
                    <a:pt x="0" y="5223"/>
                  </a:lnTo>
                  <a:lnTo>
                    <a:pt x="13064" y="5223"/>
                  </a:lnTo>
                  <a:lnTo>
                    <a:pt x="13064" y="0"/>
                  </a:lnTo>
                  <a:lnTo>
                    <a:pt x="8818" y="0"/>
                  </a:lnTo>
                  <a:lnTo>
                    <a:pt x="8131" y="661"/>
                  </a:lnTo>
                  <a:lnTo>
                    <a:pt x="9142" y="1266"/>
                  </a:lnTo>
                  <a:lnTo>
                    <a:pt x="5612" y="3858"/>
                  </a:lnTo>
                  <a:lnTo>
                    <a:pt x="6027" y="1590"/>
                  </a:lnTo>
                  <a:lnTo>
                    <a:pt x="4299" y="717"/>
                  </a:lnTo>
                  <a:lnTo>
                    <a:pt x="46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818" name="Google Shape;818;p42"/>
          <p:cNvGrpSpPr/>
          <p:nvPr/>
        </p:nvGrpSpPr>
        <p:grpSpPr>
          <a:xfrm>
            <a:off x="638938" y="1385300"/>
            <a:ext cx="1032400" cy="541100"/>
            <a:chOff x="9968938" y="-987062"/>
            <a:chExt cx="1032400" cy="541100"/>
          </a:xfrm>
        </p:grpSpPr>
        <p:sp>
          <p:nvSpPr>
            <p:cNvPr id="819" name="Google Shape;819;p42"/>
            <p:cNvSpPr/>
            <p:nvPr/>
          </p:nvSpPr>
          <p:spPr>
            <a:xfrm>
              <a:off x="10057238" y="-987062"/>
              <a:ext cx="944100" cy="541100"/>
            </a:xfrm>
            <a:custGeom>
              <a:rect b="b" l="l" r="r" t="t"/>
              <a:pathLst>
                <a:path extrusionOk="0" h="21644" w="37764">
                  <a:moveTo>
                    <a:pt x="17478" y="1"/>
                  </a:moveTo>
                  <a:lnTo>
                    <a:pt x="17478" y="725"/>
                  </a:lnTo>
                  <a:cubicBezTo>
                    <a:pt x="14761" y="1721"/>
                    <a:pt x="12588" y="3804"/>
                    <a:pt x="11501" y="6430"/>
                  </a:cubicBezTo>
                  <a:cubicBezTo>
                    <a:pt x="11049" y="6249"/>
                    <a:pt x="10596" y="6159"/>
                    <a:pt x="10052" y="6159"/>
                  </a:cubicBezTo>
                  <a:cubicBezTo>
                    <a:pt x="7607" y="6159"/>
                    <a:pt x="5706" y="8060"/>
                    <a:pt x="5706" y="10415"/>
                  </a:cubicBezTo>
                  <a:cubicBezTo>
                    <a:pt x="5706" y="10868"/>
                    <a:pt x="5796"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609" y="3895"/>
                    <a:pt x="26353" y="1"/>
                    <a:pt x="21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2"/>
            <p:cNvSpPr/>
            <p:nvPr/>
          </p:nvSpPr>
          <p:spPr>
            <a:xfrm>
              <a:off x="9968938" y="-987062"/>
              <a:ext cx="944100" cy="541100"/>
            </a:xfrm>
            <a:custGeom>
              <a:rect b="b" l="l" r="r" t="t"/>
              <a:pathLst>
                <a:path extrusionOk="0" h="21644" w="37764">
                  <a:moveTo>
                    <a:pt x="21101" y="1"/>
                  </a:moveTo>
                  <a:cubicBezTo>
                    <a:pt x="16845" y="1"/>
                    <a:pt x="13132" y="2627"/>
                    <a:pt x="11592" y="6430"/>
                  </a:cubicBezTo>
                  <a:cubicBezTo>
                    <a:pt x="11049" y="6249"/>
                    <a:pt x="10596" y="6159"/>
                    <a:pt x="10053" y="6159"/>
                  </a:cubicBezTo>
                  <a:cubicBezTo>
                    <a:pt x="7698" y="6159"/>
                    <a:pt x="5706" y="8060"/>
                    <a:pt x="5706" y="10415"/>
                  </a:cubicBezTo>
                  <a:cubicBezTo>
                    <a:pt x="5706" y="10868"/>
                    <a:pt x="5797" y="11230"/>
                    <a:pt x="5887" y="11683"/>
                  </a:cubicBezTo>
                  <a:cubicBezTo>
                    <a:pt x="5615" y="11592"/>
                    <a:pt x="5344" y="11592"/>
                    <a:pt x="5072" y="11592"/>
                  </a:cubicBezTo>
                  <a:cubicBezTo>
                    <a:pt x="2265" y="11592"/>
                    <a:pt x="1" y="13856"/>
                    <a:pt x="1" y="16573"/>
                  </a:cubicBezTo>
                  <a:cubicBezTo>
                    <a:pt x="1" y="19380"/>
                    <a:pt x="2265" y="21644"/>
                    <a:pt x="5072" y="21644"/>
                  </a:cubicBezTo>
                  <a:lnTo>
                    <a:pt x="31424" y="21644"/>
                  </a:lnTo>
                  <a:cubicBezTo>
                    <a:pt x="34956" y="21644"/>
                    <a:pt x="37763" y="18746"/>
                    <a:pt x="37763" y="15214"/>
                  </a:cubicBezTo>
                  <a:cubicBezTo>
                    <a:pt x="37763" y="11773"/>
                    <a:pt x="34956" y="8875"/>
                    <a:pt x="31424" y="8875"/>
                  </a:cubicBezTo>
                  <a:cubicBezTo>
                    <a:pt x="30700" y="3895"/>
                    <a:pt x="26353" y="1"/>
                    <a:pt x="211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42"/>
          <p:cNvGrpSpPr/>
          <p:nvPr/>
        </p:nvGrpSpPr>
        <p:grpSpPr>
          <a:xfrm>
            <a:off x="7907929" y="1456447"/>
            <a:ext cx="980765" cy="541067"/>
            <a:chOff x="9713113" y="1116138"/>
            <a:chExt cx="1358400" cy="749400"/>
          </a:xfrm>
        </p:grpSpPr>
        <p:sp>
          <p:nvSpPr>
            <p:cNvPr id="822" name="Google Shape;822;p42"/>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2"/>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 name="Shape 827"/>
        <p:cNvGrpSpPr/>
        <p:nvPr/>
      </p:nvGrpSpPr>
      <p:grpSpPr>
        <a:xfrm>
          <a:off x="0" y="0"/>
          <a:ext cx="0" cy="0"/>
          <a:chOff x="0" y="0"/>
          <a:chExt cx="0" cy="0"/>
        </a:xfrm>
      </p:grpSpPr>
      <p:sp>
        <p:nvSpPr>
          <p:cNvPr id="828" name="Google Shape;828;p43"/>
          <p:cNvSpPr/>
          <p:nvPr/>
        </p:nvSpPr>
        <p:spPr>
          <a:xfrm>
            <a:off x="4629600" y="3405888"/>
            <a:ext cx="7469400" cy="4270500"/>
          </a:xfrm>
          <a:prstGeom prst="ellipse">
            <a:avLst/>
          </a:prstGeom>
          <a:gradFill>
            <a:gsLst>
              <a:gs pos="0">
                <a:srgbClr val="51AB2A"/>
              </a:gs>
              <a:gs pos="100000">
                <a:srgbClr val="203E13"/>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3"/>
          <p:cNvSpPr/>
          <p:nvPr/>
        </p:nvSpPr>
        <p:spPr>
          <a:xfrm>
            <a:off x="3782400" y="1126926"/>
            <a:ext cx="1358400" cy="1358400"/>
          </a:xfrm>
          <a:prstGeom prst="ellipse">
            <a:avLst/>
          </a:prstGeom>
          <a:solidFill>
            <a:schemeClr val="lt2"/>
          </a:solidFill>
          <a:ln>
            <a:noFill/>
          </a:ln>
          <a:effectLst>
            <a:outerShdw rotWithShape="0" algn="bl" dir="21540000" dist="57150">
              <a:schemeClr val="accent3">
                <a:alpha val="9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3"/>
          <p:cNvSpPr txBox="1"/>
          <p:nvPr>
            <p:ph idx="2" type="title"/>
          </p:nvPr>
        </p:nvSpPr>
        <p:spPr>
          <a:xfrm>
            <a:off x="3782400" y="1497275"/>
            <a:ext cx="1358400" cy="61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31" name="Google Shape;831;p43"/>
          <p:cNvSpPr txBox="1"/>
          <p:nvPr>
            <p:ph idx="1" type="subTitle"/>
          </p:nvPr>
        </p:nvSpPr>
        <p:spPr>
          <a:xfrm>
            <a:off x="1336500" y="3171513"/>
            <a:ext cx="3804300" cy="617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describe the topic of the section here</a:t>
            </a:r>
            <a:endParaRPr/>
          </a:p>
        </p:txBody>
      </p:sp>
      <p:sp>
        <p:nvSpPr>
          <p:cNvPr id="832" name="Google Shape;832;p43"/>
          <p:cNvSpPr txBox="1"/>
          <p:nvPr>
            <p:ph type="title"/>
          </p:nvPr>
        </p:nvSpPr>
        <p:spPr>
          <a:xfrm>
            <a:off x="1640700" y="2637725"/>
            <a:ext cx="3500100" cy="533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WHAT IS IT?</a:t>
            </a:r>
            <a:endParaRPr/>
          </a:p>
        </p:txBody>
      </p:sp>
      <p:pic>
        <p:nvPicPr>
          <p:cNvPr id="833" name="Google Shape;833;p43"/>
          <p:cNvPicPr preferRelativeResize="0"/>
          <p:nvPr/>
        </p:nvPicPr>
        <p:blipFill>
          <a:blip r:embed="rId3">
            <a:alphaModFix/>
          </a:blip>
          <a:stretch>
            <a:fillRect/>
          </a:stretch>
        </p:blipFill>
        <p:spPr>
          <a:xfrm>
            <a:off x="5846950" y="535000"/>
            <a:ext cx="2581949" cy="4421299"/>
          </a:xfrm>
          <a:prstGeom prst="rect">
            <a:avLst/>
          </a:prstGeom>
          <a:noFill/>
          <a:ln>
            <a:noFill/>
          </a:ln>
        </p:spPr>
      </p:pic>
      <p:grpSp>
        <p:nvGrpSpPr>
          <p:cNvPr id="834" name="Google Shape;834;p43"/>
          <p:cNvGrpSpPr/>
          <p:nvPr/>
        </p:nvGrpSpPr>
        <p:grpSpPr>
          <a:xfrm>
            <a:off x="3322845" y="4322988"/>
            <a:ext cx="1090120" cy="571019"/>
            <a:chOff x="9538813" y="-58837"/>
            <a:chExt cx="1331200" cy="697300"/>
          </a:xfrm>
        </p:grpSpPr>
        <p:sp>
          <p:nvSpPr>
            <p:cNvPr id="835" name="Google Shape;835;p43"/>
            <p:cNvSpPr/>
            <p:nvPr/>
          </p:nvSpPr>
          <p:spPr>
            <a:xfrm>
              <a:off x="9651988" y="-58837"/>
              <a:ext cx="1218025" cy="697300"/>
            </a:xfrm>
            <a:custGeom>
              <a:rect b="b" l="l" r="r" t="t"/>
              <a:pathLst>
                <a:path extrusionOk="0" h="27892" w="48721">
                  <a:moveTo>
                    <a:pt x="22459" y="0"/>
                  </a:moveTo>
                  <a:lnTo>
                    <a:pt x="22459" y="906"/>
                  </a:lnTo>
                  <a:cubicBezTo>
                    <a:pt x="19018" y="2174"/>
                    <a:pt x="16301" y="4890"/>
                    <a:pt x="14852" y="8241"/>
                  </a:cubicBezTo>
                  <a:cubicBezTo>
                    <a:pt x="14218" y="7969"/>
                    <a:pt x="13584" y="7879"/>
                    <a:pt x="12860" y="7879"/>
                  </a:cubicBezTo>
                  <a:cubicBezTo>
                    <a:pt x="9781" y="7879"/>
                    <a:pt x="7336" y="10324"/>
                    <a:pt x="7336" y="13403"/>
                  </a:cubicBezTo>
                  <a:cubicBezTo>
                    <a:pt x="7336" y="13946"/>
                    <a:pt x="7427" y="14489"/>
                    <a:pt x="7608" y="15033"/>
                  </a:cubicBezTo>
                  <a:cubicBezTo>
                    <a:pt x="7245" y="14942"/>
                    <a:pt x="6793" y="14942"/>
                    <a:pt x="6430" y="14942"/>
                  </a:cubicBezTo>
                  <a:cubicBezTo>
                    <a:pt x="2899" y="14942"/>
                    <a:pt x="1" y="17840"/>
                    <a:pt x="1" y="21372"/>
                  </a:cubicBezTo>
                  <a:cubicBezTo>
                    <a:pt x="1" y="24994"/>
                    <a:pt x="2899" y="27892"/>
                    <a:pt x="6430" y="27892"/>
                  </a:cubicBezTo>
                  <a:lnTo>
                    <a:pt x="40480" y="27892"/>
                  </a:lnTo>
                  <a:cubicBezTo>
                    <a:pt x="45008" y="27892"/>
                    <a:pt x="48721" y="24179"/>
                    <a:pt x="48721" y="19651"/>
                  </a:cubicBezTo>
                  <a:cubicBezTo>
                    <a:pt x="48721" y="15123"/>
                    <a:pt x="45008" y="11411"/>
                    <a:pt x="40480" y="11411"/>
                  </a:cubicBezTo>
                  <a:cubicBezTo>
                    <a:pt x="39484" y="4981"/>
                    <a:pt x="33960" y="0"/>
                    <a:pt x="272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3"/>
            <p:cNvSpPr/>
            <p:nvPr/>
          </p:nvSpPr>
          <p:spPr>
            <a:xfrm>
              <a:off x="9538813" y="-58837"/>
              <a:ext cx="1218000" cy="697300"/>
            </a:xfrm>
            <a:custGeom>
              <a:rect b="b" l="l" r="r" t="t"/>
              <a:pathLst>
                <a:path extrusionOk="0" h="27892" w="48720">
                  <a:moveTo>
                    <a:pt x="27258" y="0"/>
                  </a:moveTo>
                  <a:cubicBezTo>
                    <a:pt x="21643" y="0"/>
                    <a:pt x="16844" y="3441"/>
                    <a:pt x="14851" y="8241"/>
                  </a:cubicBezTo>
                  <a:cubicBezTo>
                    <a:pt x="14218" y="7969"/>
                    <a:pt x="13584" y="7879"/>
                    <a:pt x="12859" y="7879"/>
                  </a:cubicBezTo>
                  <a:cubicBezTo>
                    <a:pt x="9871" y="7879"/>
                    <a:pt x="7335" y="10324"/>
                    <a:pt x="7335" y="13403"/>
                  </a:cubicBezTo>
                  <a:cubicBezTo>
                    <a:pt x="7335" y="13946"/>
                    <a:pt x="7426" y="14489"/>
                    <a:pt x="7607" y="15033"/>
                  </a:cubicBezTo>
                  <a:cubicBezTo>
                    <a:pt x="7245" y="14942"/>
                    <a:pt x="6882" y="14942"/>
                    <a:pt x="6430" y="14942"/>
                  </a:cubicBezTo>
                  <a:cubicBezTo>
                    <a:pt x="2898" y="14942"/>
                    <a:pt x="0" y="17840"/>
                    <a:pt x="0" y="21372"/>
                  </a:cubicBezTo>
                  <a:cubicBezTo>
                    <a:pt x="0" y="24994"/>
                    <a:pt x="2898" y="27892"/>
                    <a:pt x="6430" y="27892"/>
                  </a:cubicBezTo>
                  <a:lnTo>
                    <a:pt x="40479" y="27892"/>
                  </a:lnTo>
                  <a:cubicBezTo>
                    <a:pt x="45007" y="27892"/>
                    <a:pt x="48720" y="24179"/>
                    <a:pt x="48720" y="19651"/>
                  </a:cubicBezTo>
                  <a:cubicBezTo>
                    <a:pt x="48720" y="15123"/>
                    <a:pt x="45007" y="11411"/>
                    <a:pt x="40479" y="11411"/>
                  </a:cubicBezTo>
                  <a:cubicBezTo>
                    <a:pt x="39483" y="4981"/>
                    <a:pt x="33959" y="0"/>
                    <a:pt x="272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43"/>
          <p:cNvGrpSpPr/>
          <p:nvPr/>
        </p:nvGrpSpPr>
        <p:grpSpPr>
          <a:xfrm>
            <a:off x="7812118" y="4361349"/>
            <a:ext cx="896001" cy="494304"/>
            <a:chOff x="9713113" y="1116138"/>
            <a:chExt cx="1358400" cy="749400"/>
          </a:xfrm>
        </p:grpSpPr>
        <p:sp>
          <p:nvSpPr>
            <p:cNvPr id="838" name="Google Shape;838;p43"/>
            <p:cNvSpPr/>
            <p:nvPr/>
          </p:nvSpPr>
          <p:spPr>
            <a:xfrm>
              <a:off x="9821788" y="1116138"/>
              <a:ext cx="1249725" cy="749400"/>
            </a:xfrm>
            <a:custGeom>
              <a:rect b="b" l="l" r="r" t="t"/>
              <a:pathLst>
                <a:path extrusionOk="0" h="29976" w="49989">
                  <a:moveTo>
                    <a:pt x="23274" y="1"/>
                  </a:moveTo>
                  <a:lnTo>
                    <a:pt x="23274" y="816"/>
                  </a:lnTo>
                  <a:cubicBezTo>
                    <a:pt x="18384" y="2446"/>
                    <a:pt x="14762" y="6702"/>
                    <a:pt x="13856" y="12045"/>
                  </a:cubicBezTo>
                  <a:cubicBezTo>
                    <a:pt x="12588" y="11230"/>
                    <a:pt x="10958" y="10777"/>
                    <a:pt x="9238" y="10777"/>
                  </a:cubicBezTo>
                  <a:cubicBezTo>
                    <a:pt x="4166" y="10777"/>
                    <a:pt x="1" y="15033"/>
                    <a:pt x="1" y="20376"/>
                  </a:cubicBezTo>
                  <a:cubicBezTo>
                    <a:pt x="1" y="25719"/>
                    <a:pt x="4166" y="29975"/>
                    <a:pt x="9238" y="29975"/>
                  </a:cubicBezTo>
                  <a:lnTo>
                    <a:pt x="41385" y="29975"/>
                  </a:lnTo>
                  <a:cubicBezTo>
                    <a:pt x="46094" y="29975"/>
                    <a:pt x="49988" y="26081"/>
                    <a:pt x="49988" y="21191"/>
                  </a:cubicBezTo>
                  <a:cubicBezTo>
                    <a:pt x="49988" y="16301"/>
                    <a:pt x="46185" y="12316"/>
                    <a:pt x="41476" y="12316"/>
                  </a:cubicBezTo>
                  <a:lnTo>
                    <a:pt x="41385" y="12316"/>
                  </a:lnTo>
                  <a:cubicBezTo>
                    <a:pt x="40389" y="5343"/>
                    <a:pt x="34594" y="1"/>
                    <a:pt x="276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3"/>
            <p:cNvSpPr/>
            <p:nvPr/>
          </p:nvSpPr>
          <p:spPr>
            <a:xfrm>
              <a:off x="9713113" y="1116138"/>
              <a:ext cx="1249725" cy="749400"/>
            </a:xfrm>
            <a:custGeom>
              <a:rect b="b" l="l" r="r" t="t"/>
              <a:pathLst>
                <a:path extrusionOk="0" h="29976" w="49989">
                  <a:moveTo>
                    <a:pt x="27621" y="1"/>
                  </a:moveTo>
                  <a:cubicBezTo>
                    <a:pt x="20648" y="1"/>
                    <a:pt x="15033" y="5253"/>
                    <a:pt x="13947" y="12045"/>
                  </a:cubicBezTo>
                  <a:cubicBezTo>
                    <a:pt x="12588" y="11230"/>
                    <a:pt x="10958" y="10777"/>
                    <a:pt x="9328" y="10777"/>
                  </a:cubicBezTo>
                  <a:cubicBezTo>
                    <a:pt x="4167" y="10777"/>
                    <a:pt x="1" y="15033"/>
                    <a:pt x="1" y="20376"/>
                  </a:cubicBezTo>
                  <a:cubicBezTo>
                    <a:pt x="1" y="25719"/>
                    <a:pt x="4167" y="29975"/>
                    <a:pt x="9328" y="29975"/>
                  </a:cubicBezTo>
                  <a:lnTo>
                    <a:pt x="41476" y="29975"/>
                  </a:lnTo>
                  <a:cubicBezTo>
                    <a:pt x="46185" y="29975"/>
                    <a:pt x="49989" y="26081"/>
                    <a:pt x="49989" y="21191"/>
                  </a:cubicBezTo>
                  <a:cubicBezTo>
                    <a:pt x="49989" y="16301"/>
                    <a:pt x="46185" y="12316"/>
                    <a:pt x="41476" y="12316"/>
                  </a:cubicBezTo>
                  <a:lnTo>
                    <a:pt x="41386" y="12316"/>
                  </a:lnTo>
                  <a:cubicBezTo>
                    <a:pt x="40389" y="5343"/>
                    <a:pt x="34684" y="1"/>
                    <a:pt x="27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43"/>
          <p:cNvGrpSpPr/>
          <p:nvPr/>
        </p:nvGrpSpPr>
        <p:grpSpPr>
          <a:xfrm>
            <a:off x="4554081" y="472160"/>
            <a:ext cx="663603" cy="346479"/>
            <a:chOff x="10693413" y="1879088"/>
            <a:chExt cx="1894925" cy="989375"/>
          </a:xfrm>
        </p:grpSpPr>
        <p:sp>
          <p:nvSpPr>
            <p:cNvPr id="841" name="Google Shape;841;p43"/>
            <p:cNvSpPr/>
            <p:nvPr/>
          </p:nvSpPr>
          <p:spPr>
            <a:xfrm>
              <a:off x="10856413" y="1879088"/>
              <a:ext cx="1731925" cy="989375"/>
            </a:xfrm>
            <a:custGeom>
              <a:rect b="b" l="l" r="r" t="t"/>
              <a:pathLst>
                <a:path extrusionOk="0" h="39575" w="69277">
                  <a:moveTo>
                    <a:pt x="31967" y="0"/>
                  </a:moveTo>
                  <a:lnTo>
                    <a:pt x="31967" y="1178"/>
                  </a:lnTo>
                  <a:cubicBezTo>
                    <a:pt x="27077" y="3079"/>
                    <a:pt x="23093" y="6883"/>
                    <a:pt x="21100" y="11682"/>
                  </a:cubicBezTo>
                  <a:cubicBezTo>
                    <a:pt x="20195" y="11320"/>
                    <a:pt x="19289" y="11139"/>
                    <a:pt x="18293" y="11139"/>
                  </a:cubicBezTo>
                  <a:cubicBezTo>
                    <a:pt x="13946" y="11139"/>
                    <a:pt x="10414" y="14671"/>
                    <a:pt x="10414" y="19018"/>
                  </a:cubicBezTo>
                  <a:cubicBezTo>
                    <a:pt x="10414" y="19833"/>
                    <a:pt x="10505" y="20557"/>
                    <a:pt x="10777" y="21281"/>
                  </a:cubicBezTo>
                  <a:cubicBezTo>
                    <a:pt x="10233" y="21191"/>
                    <a:pt x="9690" y="21100"/>
                    <a:pt x="9147" y="21100"/>
                  </a:cubicBezTo>
                  <a:cubicBezTo>
                    <a:pt x="4075" y="21100"/>
                    <a:pt x="0" y="25266"/>
                    <a:pt x="0" y="30337"/>
                  </a:cubicBezTo>
                  <a:cubicBezTo>
                    <a:pt x="0" y="35408"/>
                    <a:pt x="4075" y="39574"/>
                    <a:pt x="9147" y="39574"/>
                  </a:cubicBezTo>
                  <a:lnTo>
                    <a:pt x="57595" y="39574"/>
                  </a:lnTo>
                  <a:cubicBezTo>
                    <a:pt x="64024" y="39574"/>
                    <a:pt x="69277" y="34322"/>
                    <a:pt x="69277" y="27892"/>
                  </a:cubicBezTo>
                  <a:cubicBezTo>
                    <a:pt x="69277" y="21463"/>
                    <a:pt x="64024" y="16210"/>
                    <a:pt x="57595" y="16210"/>
                  </a:cubicBezTo>
                  <a:lnTo>
                    <a:pt x="57504" y="16210"/>
                  </a:lnTo>
                  <a:cubicBezTo>
                    <a:pt x="56146" y="6973"/>
                    <a:pt x="48267" y="0"/>
                    <a:pt x="386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3"/>
            <p:cNvSpPr/>
            <p:nvPr/>
          </p:nvSpPr>
          <p:spPr>
            <a:xfrm>
              <a:off x="10693413" y="1879088"/>
              <a:ext cx="1734200" cy="989375"/>
            </a:xfrm>
            <a:custGeom>
              <a:rect b="b" l="l" r="r" t="t"/>
              <a:pathLst>
                <a:path extrusionOk="0" h="39575" w="69368">
                  <a:moveTo>
                    <a:pt x="38759" y="0"/>
                  </a:moveTo>
                  <a:cubicBezTo>
                    <a:pt x="30880" y="0"/>
                    <a:pt x="24089" y="4800"/>
                    <a:pt x="21191" y="11682"/>
                  </a:cubicBezTo>
                  <a:cubicBezTo>
                    <a:pt x="20285" y="11320"/>
                    <a:pt x="19380" y="11139"/>
                    <a:pt x="18383" y="11139"/>
                  </a:cubicBezTo>
                  <a:cubicBezTo>
                    <a:pt x="14037" y="11139"/>
                    <a:pt x="10505" y="14671"/>
                    <a:pt x="10505" y="19018"/>
                  </a:cubicBezTo>
                  <a:cubicBezTo>
                    <a:pt x="10505" y="19833"/>
                    <a:pt x="10595" y="20557"/>
                    <a:pt x="10867" y="21281"/>
                  </a:cubicBezTo>
                  <a:cubicBezTo>
                    <a:pt x="10324" y="21191"/>
                    <a:pt x="9780" y="21100"/>
                    <a:pt x="9237" y="21100"/>
                  </a:cubicBezTo>
                  <a:cubicBezTo>
                    <a:pt x="4166" y="21100"/>
                    <a:pt x="0" y="25266"/>
                    <a:pt x="0" y="30337"/>
                  </a:cubicBezTo>
                  <a:cubicBezTo>
                    <a:pt x="0" y="35408"/>
                    <a:pt x="4166" y="39574"/>
                    <a:pt x="9237" y="39574"/>
                  </a:cubicBezTo>
                  <a:lnTo>
                    <a:pt x="57685" y="39574"/>
                  </a:lnTo>
                  <a:cubicBezTo>
                    <a:pt x="64115" y="39574"/>
                    <a:pt x="69367" y="34322"/>
                    <a:pt x="69367" y="27892"/>
                  </a:cubicBezTo>
                  <a:cubicBezTo>
                    <a:pt x="69367" y="21463"/>
                    <a:pt x="64115" y="16210"/>
                    <a:pt x="57685" y="16210"/>
                  </a:cubicBezTo>
                  <a:lnTo>
                    <a:pt x="57595" y="16210"/>
                  </a:lnTo>
                  <a:cubicBezTo>
                    <a:pt x="56236" y="6973"/>
                    <a:pt x="48358" y="0"/>
                    <a:pt x="387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43"/>
          <p:cNvGrpSpPr/>
          <p:nvPr/>
        </p:nvGrpSpPr>
        <p:grpSpPr>
          <a:xfrm>
            <a:off x="1017622" y="2637725"/>
            <a:ext cx="4123181" cy="533400"/>
            <a:chOff x="720025" y="464675"/>
            <a:chExt cx="7704000" cy="533400"/>
          </a:xfrm>
        </p:grpSpPr>
        <p:cxnSp>
          <p:nvCxnSpPr>
            <p:cNvPr id="844" name="Google Shape;844;p43"/>
            <p:cNvCxnSpPr/>
            <p:nvPr/>
          </p:nvCxnSpPr>
          <p:spPr>
            <a:xfrm>
              <a:off x="720025" y="464675"/>
              <a:ext cx="7704000" cy="0"/>
            </a:xfrm>
            <a:prstGeom prst="straightConnector1">
              <a:avLst/>
            </a:prstGeom>
            <a:noFill/>
            <a:ln cap="flat" cmpd="sng" w="9525">
              <a:solidFill>
                <a:schemeClr val="lt1"/>
              </a:solidFill>
              <a:prstDash val="solid"/>
              <a:round/>
              <a:headEnd len="med" w="med" type="none"/>
              <a:tailEnd len="med" w="med" type="none"/>
            </a:ln>
          </p:spPr>
        </p:cxnSp>
        <p:cxnSp>
          <p:nvCxnSpPr>
            <p:cNvPr id="845" name="Google Shape;845;p43"/>
            <p:cNvCxnSpPr/>
            <p:nvPr/>
          </p:nvCxnSpPr>
          <p:spPr>
            <a:xfrm>
              <a:off x="720025" y="998075"/>
              <a:ext cx="7704000" cy="0"/>
            </a:xfrm>
            <a:prstGeom prst="straightConnector1">
              <a:avLst/>
            </a:prstGeom>
            <a:noFill/>
            <a:ln cap="flat" cmpd="sng" w="9525">
              <a:solidFill>
                <a:schemeClr val="lt1"/>
              </a:solidFill>
              <a:prstDash val="solid"/>
              <a:round/>
              <a:headEnd len="med" w="med" type="none"/>
              <a:tailEnd len="med" w="med" type="none"/>
            </a:ln>
          </p:spPr>
        </p:cxn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Earthquake Drill for Schools by Slidesgo">
  <a:themeElements>
    <a:clrScheme name="Simple Light">
      <a:dk1>
        <a:srgbClr val="00422D"/>
      </a:dk1>
      <a:lt1>
        <a:srgbClr val="191919"/>
      </a:lt1>
      <a:dk2>
        <a:srgbClr val="80EBCC"/>
      </a:dk2>
      <a:lt2>
        <a:srgbClr val="FFFFFF"/>
      </a:lt2>
      <a:accent1>
        <a:srgbClr val="B9F4E3"/>
      </a:accent1>
      <a:accent2>
        <a:srgbClr val="4FDCB4"/>
      </a:accent2>
      <a:accent3>
        <a:srgbClr val="C0D7ED"/>
      </a:accent3>
      <a:accent4>
        <a:srgbClr val="9A99FF"/>
      </a:accent4>
      <a:accent5>
        <a:srgbClr val="81FFFE"/>
      </a:accent5>
      <a:accent6>
        <a:srgbClr val="7EF895"/>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