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</p:sldMasterIdLst>
  <p:notesMasterIdLst>
    <p:notesMasterId r:id="rId65"/>
  </p:notesMasterIdLst>
  <p:sldIdLst>
    <p:sldId id="2134808265" r:id="rId3"/>
    <p:sldId id="2134808281" r:id="rId4"/>
    <p:sldId id="2134808266" r:id="rId5"/>
    <p:sldId id="2134808267" r:id="rId6"/>
    <p:sldId id="2134808443" r:id="rId7"/>
    <p:sldId id="2134808284" r:id="rId8"/>
    <p:sldId id="2134808438" r:id="rId9"/>
    <p:sldId id="2134808268" r:id="rId10"/>
    <p:sldId id="2147482426" r:id="rId11"/>
    <p:sldId id="2134808270" r:id="rId12"/>
    <p:sldId id="2134808271" r:id="rId13"/>
    <p:sldId id="2147482428" r:id="rId14"/>
    <p:sldId id="2134808273" r:id="rId15"/>
    <p:sldId id="2134808905" r:id="rId16"/>
    <p:sldId id="2147482429" r:id="rId17"/>
    <p:sldId id="2134808870" r:id="rId18"/>
    <p:sldId id="2134808951" r:id="rId19"/>
    <p:sldId id="2134808846" r:id="rId20"/>
    <p:sldId id="2147482353" r:id="rId21"/>
    <p:sldId id="2147482362" r:id="rId22"/>
    <p:sldId id="2134808949" r:id="rId23"/>
    <p:sldId id="2147482408" r:id="rId24"/>
    <p:sldId id="2147482385" r:id="rId25"/>
    <p:sldId id="2147482439" r:id="rId26"/>
    <p:sldId id="2134808935" r:id="rId27"/>
    <p:sldId id="2147482440" r:id="rId28"/>
    <p:sldId id="2147482416" r:id="rId29"/>
    <p:sldId id="2147482417" r:id="rId30"/>
    <p:sldId id="2147482418" r:id="rId31"/>
    <p:sldId id="2147482419" r:id="rId32"/>
    <p:sldId id="2147482420" r:id="rId33"/>
    <p:sldId id="2134808857" r:id="rId34"/>
    <p:sldId id="2134808858" r:id="rId35"/>
    <p:sldId id="2134806998" r:id="rId36"/>
    <p:sldId id="2134806247" r:id="rId37"/>
    <p:sldId id="2134808958" r:id="rId38"/>
    <p:sldId id="2147482441" r:id="rId39"/>
    <p:sldId id="2147482442" r:id="rId40"/>
    <p:sldId id="2147482443" r:id="rId41"/>
    <p:sldId id="2147482445" r:id="rId42"/>
    <p:sldId id="2134808967" r:id="rId43"/>
    <p:sldId id="2134808968" r:id="rId44"/>
    <p:sldId id="2134808969" r:id="rId45"/>
    <p:sldId id="2134808984" r:id="rId46"/>
    <p:sldId id="2134806255" r:id="rId47"/>
    <p:sldId id="2134808971" r:id="rId48"/>
    <p:sldId id="2134808972" r:id="rId49"/>
    <p:sldId id="2134808973" r:id="rId50"/>
    <p:sldId id="2134808974" r:id="rId51"/>
    <p:sldId id="2134808975" r:id="rId52"/>
    <p:sldId id="2134808844" r:id="rId53"/>
    <p:sldId id="2134808977" r:id="rId54"/>
    <p:sldId id="2147482446" r:id="rId55"/>
    <p:sldId id="2134806115" r:id="rId56"/>
    <p:sldId id="2134808299" r:id="rId57"/>
    <p:sldId id="2134808929" r:id="rId58"/>
    <p:sldId id="2134808978" r:id="rId59"/>
    <p:sldId id="2134808979" r:id="rId60"/>
    <p:sldId id="2134808980" r:id="rId61"/>
    <p:sldId id="2147482388" r:id="rId62"/>
    <p:sldId id="2147482389" r:id="rId63"/>
    <p:sldId id="2134808474" r:id="rId64"/>
  </p:sldIdLst>
  <p:sldSz cx="13716000" cy="10287000"/>
  <p:notesSz cx="6858000" cy="9144000"/>
  <p:embeddedFontLs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osis Bold" charset="0"/>
      <p:regular r:id="rId73"/>
      <p:bold r:id="rId74"/>
    </p:embeddedFont>
    <p:embeddedFont>
      <p:font typeface="KG Primary Penmanship Alt" panose="020B0604020202020204" charset="0"/>
      <p:regular r:id="rId7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800"/>
    <a:srgbClr val="7DBE00"/>
    <a:srgbClr val="67803F"/>
    <a:srgbClr val="F2F2F2"/>
    <a:srgbClr val="7F7F7F"/>
    <a:srgbClr val="106584"/>
    <a:srgbClr val="FDEADA"/>
    <a:srgbClr val="FFFFFF"/>
    <a:srgbClr val="F7F1BD"/>
    <a:srgbClr val="1065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411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font" Target="fonts/font3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font" Target="fonts/font4.fntdata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01/08/2025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3.xml"/><Relationship Id="rId7" Type="http://schemas.openxmlformats.org/officeDocument/2006/relationships/image" Target="../media/image2.jpeg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105.xml"/><Relationship Id="rId10" Type="http://schemas.openxmlformats.org/officeDocument/2006/relationships/image" Target="../media/image5.png"/><Relationship Id="rId4" Type="http://schemas.openxmlformats.org/officeDocument/2006/relationships/tags" Target="../tags/tag104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8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33.png"/><Relationship Id="rId5" Type="http://schemas.openxmlformats.org/officeDocument/2006/relationships/tags" Target="../tags/tag110.xml"/><Relationship Id="rId10" Type="http://schemas.openxmlformats.org/officeDocument/2006/relationships/image" Target="../media/image13.svg"/><Relationship Id="rId4" Type="http://schemas.openxmlformats.org/officeDocument/2006/relationships/tags" Target="../tags/tag109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9.xml"/><Relationship Id="rId13" Type="http://schemas.openxmlformats.org/officeDocument/2006/relationships/image" Target="../media/image13.svg"/><Relationship Id="rId3" Type="http://schemas.openxmlformats.org/officeDocument/2006/relationships/tags" Target="../tags/tag114.xml"/><Relationship Id="rId7" Type="http://schemas.openxmlformats.org/officeDocument/2006/relationships/tags" Target="../tags/tag118.xml"/><Relationship Id="rId12" Type="http://schemas.openxmlformats.org/officeDocument/2006/relationships/image" Target="../media/image12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11" Type="http://schemas.openxmlformats.org/officeDocument/2006/relationships/image" Target="../media/image2.jpeg"/><Relationship Id="rId5" Type="http://schemas.openxmlformats.org/officeDocument/2006/relationships/tags" Target="../tags/tag11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5.xml"/><Relationship Id="rId9" Type="http://schemas.openxmlformats.org/officeDocument/2006/relationships/tags" Target="../tags/tag12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3.xml"/><Relationship Id="rId7" Type="http://schemas.openxmlformats.org/officeDocument/2006/relationships/image" Target="../media/image2.jpeg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5.xml"/><Relationship Id="rId10" Type="http://schemas.openxmlformats.org/officeDocument/2006/relationships/image" Target="../media/image5.png"/><Relationship Id="rId4" Type="http://schemas.openxmlformats.org/officeDocument/2006/relationships/tags" Target="../tags/tag124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8.xml"/><Relationship Id="rId18" Type="http://schemas.openxmlformats.org/officeDocument/2006/relationships/tags" Target="../tags/tag143.xml"/><Relationship Id="rId26" Type="http://schemas.openxmlformats.org/officeDocument/2006/relationships/tags" Target="../tags/tag151.xml"/><Relationship Id="rId3" Type="http://schemas.openxmlformats.org/officeDocument/2006/relationships/tags" Target="../tags/tag128.xml"/><Relationship Id="rId21" Type="http://schemas.openxmlformats.org/officeDocument/2006/relationships/tags" Target="../tags/tag146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tags" Target="../tags/tag142.xml"/><Relationship Id="rId25" Type="http://schemas.openxmlformats.org/officeDocument/2006/relationships/tags" Target="../tags/tag150.xml"/><Relationship Id="rId33" Type="http://schemas.openxmlformats.org/officeDocument/2006/relationships/image" Target="../media/image26.svg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20" Type="http://schemas.openxmlformats.org/officeDocument/2006/relationships/tags" Target="../tags/tag145.xml"/><Relationship Id="rId29" Type="http://schemas.openxmlformats.org/officeDocument/2006/relationships/tags" Target="../tags/tag154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9.xml"/><Relationship Id="rId32" Type="http://schemas.openxmlformats.org/officeDocument/2006/relationships/image" Target="../media/image12.png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23" Type="http://schemas.openxmlformats.org/officeDocument/2006/relationships/tags" Target="../tags/tag148.xml"/><Relationship Id="rId28" Type="http://schemas.openxmlformats.org/officeDocument/2006/relationships/tags" Target="../tags/tag153.xml"/><Relationship Id="rId10" Type="http://schemas.openxmlformats.org/officeDocument/2006/relationships/tags" Target="../tags/tag135.xml"/><Relationship Id="rId19" Type="http://schemas.openxmlformats.org/officeDocument/2006/relationships/tags" Target="../tags/tag144.xml"/><Relationship Id="rId31" Type="http://schemas.openxmlformats.org/officeDocument/2006/relationships/image" Target="../media/image2.jpe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Relationship Id="rId22" Type="http://schemas.openxmlformats.org/officeDocument/2006/relationships/tags" Target="../tags/tag147.xml"/><Relationship Id="rId27" Type="http://schemas.openxmlformats.org/officeDocument/2006/relationships/tags" Target="../tags/tag152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7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9.xml"/><Relationship Id="rId10" Type="http://schemas.openxmlformats.org/officeDocument/2006/relationships/image" Target="../media/image34.png"/><Relationship Id="rId4" Type="http://schemas.openxmlformats.org/officeDocument/2006/relationships/tags" Target="../tags/tag158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2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5.png"/><Relationship Id="rId5" Type="http://schemas.openxmlformats.org/officeDocument/2006/relationships/tags" Target="../tags/tag164.xml"/><Relationship Id="rId10" Type="http://schemas.openxmlformats.org/officeDocument/2006/relationships/image" Target="../media/image4.svg"/><Relationship Id="rId4" Type="http://schemas.openxmlformats.org/officeDocument/2006/relationships/tags" Target="../tags/tag163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26.sv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../media/image12.png"/><Relationship Id="rId2" Type="http://schemas.openxmlformats.org/officeDocument/2006/relationships/tags" Target="../tags/tag167.xml"/><Relationship Id="rId16" Type="http://schemas.openxmlformats.org/officeDocument/2006/relationships/image" Target="../media/image39.png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jpeg"/><Relationship Id="rId5" Type="http://schemas.openxmlformats.org/officeDocument/2006/relationships/tags" Target="../tags/tag170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40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8.xml"/><Relationship Id="rId9" Type="http://schemas.openxmlformats.org/officeDocument/2006/relationships/tags" Target="../tags/tag18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86.xml"/><Relationship Id="rId7" Type="http://schemas.openxmlformats.org/officeDocument/2006/relationships/image" Target="../media/image16.sv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2.png"/><Relationship Id="rId4" Type="http://schemas.openxmlformats.org/officeDocument/2006/relationships/tags" Target="../tags/tag187.xml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90.xml"/><Relationship Id="rId7" Type="http://schemas.openxmlformats.org/officeDocument/2006/relationships/image" Target="../media/image41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2.png"/><Relationship Id="rId5" Type="http://schemas.openxmlformats.org/officeDocument/2006/relationships/tags" Target="../tags/tag192.xml"/><Relationship Id="rId10" Type="http://schemas.openxmlformats.org/officeDocument/2006/relationships/image" Target="../media/image20.png"/><Relationship Id="rId4" Type="http://schemas.openxmlformats.org/officeDocument/2006/relationships/tags" Target="../tags/tag191.xml"/><Relationship Id="rId9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95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5.png"/><Relationship Id="rId5" Type="http://schemas.openxmlformats.org/officeDocument/2006/relationships/tags" Target="../tags/tag197.xml"/><Relationship Id="rId10" Type="http://schemas.openxmlformats.org/officeDocument/2006/relationships/image" Target="../media/image4.svg"/><Relationship Id="rId4" Type="http://schemas.openxmlformats.org/officeDocument/2006/relationships/tags" Target="../tags/tag196.xml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8.sv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tags" Target="../tags/tag210.xml"/><Relationship Id="rId17" Type="http://schemas.openxmlformats.org/officeDocument/2006/relationships/image" Target="../media/image37.png"/><Relationship Id="rId2" Type="http://schemas.openxmlformats.org/officeDocument/2006/relationships/tags" Target="../tags/tag200.xml"/><Relationship Id="rId16" Type="http://schemas.openxmlformats.org/officeDocument/2006/relationships/image" Target="../media/image26.svg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5" Type="http://schemas.openxmlformats.org/officeDocument/2006/relationships/tags" Target="../tags/tag203.xml"/><Relationship Id="rId15" Type="http://schemas.openxmlformats.org/officeDocument/2006/relationships/image" Target="../media/image12.png"/><Relationship Id="rId10" Type="http://schemas.openxmlformats.org/officeDocument/2006/relationships/tags" Target="../tags/tag208.xml"/><Relationship Id="rId19" Type="http://schemas.openxmlformats.org/officeDocument/2006/relationships/image" Target="../media/image39.png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13.xml"/><Relationship Id="rId7" Type="http://schemas.openxmlformats.org/officeDocument/2006/relationships/image" Target="../media/image15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5.png"/><Relationship Id="rId5" Type="http://schemas.openxmlformats.org/officeDocument/2006/relationships/tags" Target="../tags/tag215.xml"/><Relationship Id="rId10" Type="http://schemas.openxmlformats.org/officeDocument/2006/relationships/image" Target="../media/image44.PNG"/><Relationship Id="rId4" Type="http://schemas.openxmlformats.org/officeDocument/2006/relationships/tags" Target="../tags/tag214.xml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image" Target="../media/image46.png"/><Relationship Id="rId3" Type="http://schemas.openxmlformats.org/officeDocument/2006/relationships/tags" Target="../tags/tag218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20.xml"/><Relationship Id="rId10" Type="http://schemas.openxmlformats.org/officeDocument/2006/relationships/image" Target="../media/image43.png"/><Relationship Id="rId4" Type="http://schemas.openxmlformats.org/officeDocument/2006/relationships/tags" Target="../tags/tag219.xml"/><Relationship Id="rId9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tags" Target="../tags/tag224.xml"/><Relationship Id="rId7" Type="http://schemas.openxmlformats.org/officeDocument/2006/relationships/image" Target="../media/image16.sv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46.png"/><Relationship Id="rId3" Type="http://schemas.openxmlformats.org/officeDocument/2006/relationships/tags" Target="../tags/tag228.xml"/><Relationship Id="rId7" Type="http://schemas.openxmlformats.org/officeDocument/2006/relationships/audio" Target="../media/media1.wav"/><Relationship Id="rId12" Type="http://schemas.openxmlformats.org/officeDocument/2006/relationships/image" Target="../media/image45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microsoft.com/office/2007/relationships/media" Target="../media/media1.wav"/><Relationship Id="rId11" Type="http://schemas.openxmlformats.org/officeDocument/2006/relationships/image" Target="../media/image44.PNG"/><Relationship Id="rId5" Type="http://schemas.openxmlformats.org/officeDocument/2006/relationships/tags" Target="../tags/tag230.xml"/><Relationship Id="rId10" Type="http://schemas.openxmlformats.org/officeDocument/2006/relationships/image" Target="../media/image43.png"/><Relationship Id="rId4" Type="http://schemas.openxmlformats.org/officeDocument/2006/relationships/tags" Target="../tags/tag229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image" Target="../media/image48.pn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image" Target="../media/image43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16.svg"/><Relationship Id="rId5" Type="http://schemas.openxmlformats.org/officeDocument/2006/relationships/tags" Target="../tags/tag236.xml"/><Relationship Id="rId15" Type="http://schemas.openxmlformats.org/officeDocument/2006/relationships/image" Target="../media/image49.png"/><Relationship Id="rId10" Type="http://schemas.openxmlformats.org/officeDocument/2006/relationships/image" Target="../media/image15.png"/><Relationship Id="rId4" Type="http://schemas.openxmlformats.org/officeDocument/2006/relationships/tags" Target="../tags/tag23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44.PN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48.pn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50.png"/><Relationship Id="rId5" Type="http://schemas.openxmlformats.org/officeDocument/2006/relationships/tags" Target="../tags/tag244.xml"/><Relationship Id="rId10" Type="http://schemas.openxmlformats.org/officeDocument/2006/relationships/image" Target="../media/image16.svg"/><Relationship Id="rId4" Type="http://schemas.openxmlformats.org/officeDocument/2006/relationships/tags" Target="../tags/tag243.xml"/><Relationship Id="rId9" Type="http://schemas.openxmlformats.org/officeDocument/2006/relationships/image" Target="../media/image15.png"/><Relationship Id="rId1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2.png"/><Relationship Id="rId3" Type="http://schemas.openxmlformats.org/officeDocument/2006/relationships/tags" Target="../tags/tag24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1.jpeg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image" Target="../media/image45.png"/><Relationship Id="rId5" Type="http://schemas.openxmlformats.org/officeDocument/2006/relationships/tags" Target="../tags/tag251.xml"/><Relationship Id="rId10" Type="http://schemas.openxmlformats.org/officeDocument/2006/relationships/image" Target="../media/image43.png"/><Relationship Id="rId4" Type="http://schemas.openxmlformats.org/officeDocument/2006/relationships/tags" Target="../tags/tag250.xml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5.xml"/><Relationship Id="rId7" Type="http://schemas.openxmlformats.org/officeDocument/2006/relationships/image" Target="../media/image15.png"/><Relationship Id="rId12" Type="http://schemas.openxmlformats.org/officeDocument/2006/relationships/image" Target="../media/image42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1.jpeg"/><Relationship Id="rId5" Type="http://schemas.openxmlformats.org/officeDocument/2006/relationships/tags" Target="../tags/tag257.xml"/><Relationship Id="rId10" Type="http://schemas.openxmlformats.org/officeDocument/2006/relationships/image" Target="../media/image45.png"/><Relationship Id="rId4" Type="http://schemas.openxmlformats.org/officeDocument/2006/relationships/tags" Target="../tags/tag256.xml"/><Relationship Id="rId9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6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10" Type="http://schemas.openxmlformats.org/officeDocument/2006/relationships/image" Target="../media/image52.png"/><Relationship Id="rId4" Type="http://schemas.openxmlformats.org/officeDocument/2006/relationships/tags" Target="../tags/tag261.xml"/><Relationship Id="rId9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6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image" Target="../media/image5.png"/><Relationship Id="rId5" Type="http://schemas.openxmlformats.org/officeDocument/2006/relationships/tags" Target="../tags/tag268.xml"/><Relationship Id="rId10" Type="http://schemas.openxmlformats.org/officeDocument/2006/relationships/image" Target="../media/image4.svg"/><Relationship Id="rId4" Type="http://schemas.openxmlformats.org/officeDocument/2006/relationships/tags" Target="../tags/tag267.xml"/><Relationship Id="rId9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277.xml"/><Relationship Id="rId13" Type="http://schemas.openxmlformats.org/officeDocument/2006/relationships/image" Target="../media/image37.png"/><Relationship Id="rId3" Type="http://schemas.openxmlformats.org/officeDocument/2006/relationships/tags" Target="../tags/tag272.xml"/><Relationship Id="rId7" Type="http://schemas.openxmlformats.org/officeDocument/2006/relationships/tags" Target="../tags/tag276.xml"/><Relationship Id="rId12" Type="http://schemas.openxmlformats.org/officeDocument/2006/relationships/image" Target="../media/image26.sv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12.png"/><Relationship Id="rId5" Type="http://schemas.openxmlformats.org/officeDocument/2006/relationships/tags" Target="../tags/tag274.xml"/><Relationship Id="rId15" Type="http://schemas.openxmlformats.org/officeDocument/2006/relationships/image" Target="../media/image39.png"/><Relationship Id="rId10" Type="http://schemas.openxmlformats.org/officeDocument/2006/relationships/image" Target="../media/image2.jpeg"/><Relationship Id="rId4" Type="http://schemas.openxmlformats.org/officeDocument/2006/relationships/tags" Target="../tags/tag27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8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0.xml"/><Relationship Id="rId7" Type="http://schemas.openxmlformats.org/officeDocument/2006/relationships/image" Target="../media/image15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2.xml"/><Relationship Id="rId4" Type="http://schemas.openxmlformats.org/officeDocument/2006/relationships/tags" Target="../tags/tag281.xml"/><Relationship Id="rId9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svg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image" Target="../media/image5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0.xml"/><Relationship Id="rId1" Type="http://schemas.openxmlformats.org/officeDocument/2006/relationships/tags" Target="../tags/tag309.xml"/><Relationship Id="rId6" Type="http://schemas.openxmlformats.org/officeDocument/2006/relationships/image" Target="../media/image43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tags" Target="../tags/tag317.xml"/><Relationship Id="rId7" Type="http://schemas.openxmlformats.org/officeDocument/2006/relationships/image" Target="../media/image16.svg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image" Target="../media/image2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5.xml"/><Relationship Id="rId7" Type="http://schemas.openxmlformats.org/officeDocument/2006/relationships/image" Target="../media/image15.png"/><Relationship Id="rId2" Type="http://schemas.openxmlformats.org/officeDocument/2006/relationships/tags" Target="../tags/tag324.xml"/><Relationship Id="rId1" Type="http://schemas.openxmlformats.org/officeDocument/2006/relationships/tags" Target="../tags/tag32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27.xml"/><Relationship Id="rId10" Type="http://schemas.openxmlformats.org/officeDocument/2006/relationships/image" Target="../media/image30.png"/><Relationship Id="rId4" Type="http://schemas.openxmlformats.org/officeDocument/2006/relationships/tags" Target="../tags/tag326.xml"/><Relationship Id="rId9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330.xml"/><Relationship Id="rId7" Type="http://schemas.openxmlformats.org/officeDocument/2006/relationships/image" Target="../media/image16.sv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3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image" Target="../media/image20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27.png"/><Relationship Id="rId3" Type="http://schemas.openxmlformats.org/officeDocument/2006/relationships/tags" Target="../tags/tag63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10.pn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30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26.sv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media2.mp3"/><Relationship Id="rId7" Type="http://schemas.openxmlformats.org/officeDocument/2006/relationships/image" Target="../media/image46.png"/><Relationship Id="rId2" Type="http://schemas.microsoft.com/office/2007/relationships/media" Target="../media/media2.mp3"/><Relationship Id="rId1" Type="http://schemas.openxmlformats.org/officeDocument/2006/relationships/tags" Target="../tags/tag340.xml"/><Relationship Id="rId6" Type="http://schemas.openxmlformats.org/officeDocument/2006/relationships/image" Target="../media/image60.gif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41.xml"/><Relationship Id="rId9" Type="http://schemas.openxmlformats.org/officeDocument/2006/relationships/image" Target="../media/image16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tags" Target="../tags/tag344.xml"/><Relationship Id="rId7" Type="http://schemas.openxmlformats.org/officeDocument/2006/relationships/image" Target="../media/image61.jpg"/><Relationship Id="rId12" Type="http://schemas.openxmlformats.org/officeDocument/2006/relationships/image" Target="../media/image65.pn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image" Target="../media/image16.svg"/><Relationship Id="rId11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6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3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tags" Target="../tags/tag347.xml"/><Relationship Id="rId7" Type="http://schemas.openxmlformats.org/officeDocument/2006/relationships/image" Target="../media/image40.png"/><Relationship Id="rId2" Type="http://schemas.openxmlformats.org/officeDocument/2006/relationships/tags" Target="../tags/tag346.xml"/><Relationship Id="rId1" Type="http://schemas.openxmlformats.org/officeDocument/2006/relationships/tags" Target="../tags/tag34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31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26.svg"/><Relationship Id="rId5" Type="http://schemas.openxmlformats.org/officeDocument/2006/relationships/tags" Target="../tags/tag85.xml"/><Relationship Id="rId10" Type="http://schemas.openxmlformats.org/officeDocument/2006/relationships/image" Target="../media/image12.png"/><Relationship Id="rId4" Type="http://schemas.openxmlformats.org/officeDocument/2006/relationships/tags" Target="../tags/tag8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0.xml"/><Relationship Id="rId7" Type="http://schemas.openxmlformats.org/officeDocument/2006/relationships/image" Target="../media/image2.jpe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2.xml"/><Relationship Id="rId10" Type="http://schemas.openxmlformats.org/officeDocument/2006/relationships/image" Target="../media/image5.png"/><Relationship Id="rId4" Type="http://schemas.openxmlformats.org/officeDocument/2006/relationships/tags" Target="../tags/tag91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26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2.png"/><Relationship Id="rId5" Type="http://schemas.openxmlformats.org/officeDocument/2006/relationships/tags" Target="../tags/tag97.xml"/><Relationship Id="rId10" Type="http://schemas.openxmlformats.org/officeDocument/2006/relationships/image" Target="../media/image2.jpeg"/><Relationship Id="rId4" Type="http://schemas.openxmlformats.org/officeDocument/2006/relationships/tags" Target="../tags/tag96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</a:t>
            </a:r>
            <a:r>
              <a:rPr lang="fr-MA" sz="4001" b="1" dirty="0">
                <a:solidFill>
                  <a:prstClr val="white"/>
                </a:solidFill>
                <a:latin typeface="Dosis Bold"/>
              </a:rPr>
              <a:t>3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203233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4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4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FD153-D71B-86A1-A976-6DACBA101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6094" y="2676857"/>
            <a:ext cx="12373634" cy="550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1  :  Comment tu vas à l’école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Qu’est-ce que tu fais le matin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3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A quelle heure tu te réveilles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Est-ce que tu veux jouer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portes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4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journée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2311628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198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60161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FA1989-ECE4-CCA8-8A40-C01DD1CA00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381" y="3024319"/>
            <a:ext cx="378746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A003FC-4DB3-A715-47ED-AFC437A6EC7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4266" y="3039561"/>
            <a:ext cx="3787468" cy="5349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43AC499-2AF6-FEEF-F765-218E3C0D75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6771" y="302431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2021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te couches quand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22649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88925" y="5131013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73770-7557-EE41-6962-F923854E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F036B05-BF35-4399-05A1-0CB508A311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54D3D2-56CF-5834-25D0-486AD78D5EC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911A681-FEBD-9874-DA8E-1426EDB90D6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425D4465-1671-D0BF-69CA-F173901CB2D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07452084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C6AA2B4-A46F-7782-B6CA-9BCD73AD88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75833" y="4187576"/>
            <a:ext cx="3087129" cy="21690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80BC068-E7A5-E418-F4FD-684E0D0C4F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3038" y="4187576"/>
            <a:ext cx="3082503" cy="216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53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11292B35-55CC-5DC6-EFA0-6F2DBA3AF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648333" y="6578445"/>
            <a:ext cx="234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9 heures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45D9EBA-DBAD-16C5-B963-6E97A6E7E9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7258" y="4093501"/>
            <a:ext cx="3087129" cy="216902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F38F483-CBF1-CE42-279C-4B6A49C0A58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47402009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3F9AE4A-CF9C-D68E-A088-69D3D9ECCF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81613" y="4087564"/>
            <a:ext cx="3082503" cy="216902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E3E8B-13CC-ECC7-A786-02F20E7B6E02}"/>
              </a:ext>
            </a:extLst>
          </p:cNvPr>
          <p:cNvSpPr txBox="1"/>
          <p:nvPr/>
        </p:nvSpPr>
        <p:spPr>
          <a:xfrm>
            <a:off x="7718608" y="6578444"/>
            <a:ext cx="2416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tasse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304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629025" y="2857500"/>
            <a:ext cx="9800537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te couches quand ?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des syllabes et des mots.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88321" y="475705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00350" y="4670448"/>
            <a:ext cx="838584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Tu te couches quand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800350" y="6547125"/>
            <a:ext cx="863747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Je me couche à … .</a:t>
            </a:r>
          </a:p>
        </p:txBody>
      </p:sp>
    </p:spTree>
    <p:extLst>
      <p:ext uri="{BB962C8B-B14F-4D97-AF65-F5344CB8AC3E}">
        <p14:creationId xmlns:p14="http://schemas.microsoft.com/office/powerpoint/2010/main" val="3290311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Rita et Karim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4CB5DB5-64EB-1847-8B1C-B0BFD85ADFE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8827316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710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4_S3_Dialogue">
            <a:hlinkClick r:id="" action="ppaction://media"/>
            <a:extLst>
              <a:ext uri="{FF2B5EF4-FFF2-40B4-BE49-F238E27FC236}">
                <a16:creationId xmlns:a16="http://schemas.microsoft.com/office/drawing/2014/main" id="{BB2D82C5-1144-2F87-C938-EA386B26061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440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B3E7A79-E015-6548-A438-A2F5E6F05AC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52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3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pic>
        <p:nvPicPr>
          <p:cNvPr id="6" name="Parcours_1_Pd4_S3_Dialogue">
            <a:hlinkClick r:id="" action="ppaction://media"/>
            <a:extLst>
              <a:ext uri="{FF2B5EF4-FFF2-40B4-BE49-F238E27FC236}">
                <a16:creationId xmlns:a16="http://schemas.microsoft.com/office/drawing/2014/main" id="{BB2D82C5-1144-2F87-C938-EA386B26061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87547" y="804404"/>
            <a:ext cx="487363" cy="48736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B3E7A79-E015-6548-A438-A2F5E6F05AC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3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250"/>
                                  </p:stCondLst>
                                  <p:childTnLst>
                                    <p:set>
                                      <p:cBhvr>
                                        <p:cTn id="17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4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4750"/>
                                  </p:stCondLst>
                                  <p:childTnLst>
                                    <p:set>
                                      <p:cBhvr>
                                        <p:cTn id="20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3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3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A99E-C1B6-B0FD-3F86-1AC6CF98A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B2A864-D8C2-2469-D8AE-4C9B34EF41B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F1AF39B-7314-5A01-87F5-7A5BBFE788D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Tu te couches quand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9329675-BE0F-6900-D888-84EA68F583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467F3FF-210D-8056-FDF9-B269A1DA097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2ED6F769-05D5-A05A-C43C-A692E085786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17921863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63C0028B-41B1-85AA-7E71-31DDD1BE04E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010473" y="2759560"/>
            <a:ext cx="4032529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te couches quand ?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DD316CD-84F5-424E-6027-1B833B5B5C3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A658EB7-630B-76E1-1D4C-83B00550199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582E277-D0A3-B2F9-81FE-C653EFE31DA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521799" y="5143499"/>
            <a:ext cx="2789191" cy="193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73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D8E52B-7CD0-4EE9-D07E-132B46F25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Tu te couches quand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9C9F219-9BE8-4CB0-6882-4EE073CAB3A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D628B75E-CAD3-56E9-3943-8A4EF50EE21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8883860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9F50FA1-B1B1-4BED-0EFD-C74CA7C0CE0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2114" y="4834763"/>
            <a:ext cx="2524023" cy="3938439"/>
          </a:xfrm>
          <a:prstGeom prst="rect">
            <a:avLst/>
          </a:prstGeom>
        </p:spPr>
      </p:pic>
      <p:pic>
        <p:nvPicPr>
          <p:cNvPr id="10" name="Image 9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D48C689-E339-6943-B38F-072D8BFA87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99" y="4450030"/>
            <a:ext cx="2997493" cy="4707907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28CCFEFD-0DCE-7E84-19F3-AF22ADB4B61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857376" y="2228851"/>
            <a:ext cx="4338724" cy="1657350"/>
          </a:xfrm>
          <a:prstGeom prst="wedgeEllipseCallout">
            <a:avLst>
              <a:gd name="adj1" fmla="val 1708"/>
              <a:gd name="adj2" fmla="val 7686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E9020A-BF12-DCC4-717B-2A43F9A679F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010473" y="2759560"/>
            <a:ext cx="4032529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te couches quand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337ADE-CA8B-CF39-05E1-8B909ECE35E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21799" y="5143499"/>
            <a:ext cx="2789191" cy="193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86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«Je me couche à 9h du soir.».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0E882B1-6E9D-6A23-630C-0641D6E117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1186F65C-BC33-7E1E-29DD-68498C0BF2E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3800656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36AB9FCB-8DD2-958F-E950-78383EE59D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FBE1E2F0-5BE1-149C-F1BE-10AF3C6F241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E02996-BE51-0586-B304-07E975DADDC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152223" y="2572152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me couche à 9h du soir.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8382CE-7594-1C2F-7764-3401AD61BB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521800" y="5143500"/>
            <a:ext cx="2749773" cy="193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0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F28EF-5358-EEE4-6C87-36CADF336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5DAB2-BEFA-4372-E87C-E7D251AED74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7931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537174-CB61-2E03-6249-2F186D98166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Je me couche à 9h du soir.»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A0367FC-E8CF-246E-8AFB-A38ACDD877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8DDABB-C862-1223-2853-C2434BE2C3E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6893234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EDA0A74-6131-F997-9415-4665456B67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21896" y="4903674"/>
            <a:ext cx="2964241" cy="3941355"/>
          </a:xfrm>
          <a:prstGeom prst="rect">
            <a:avLst/>
          </a:prstGeom>
        </p:spPr>
      </p:pic>
      <p:pic>
        <p:nvPicPr>
          <p:cNvPr id="10" name="Image 9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D7BEC6-CDA8-A88D-1B32-3849EC6C99E1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>
            <a:off x="4332592" y="4313288"/>
            <a:ext cx="5512732" cy="4570870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0228500C-C7EA-F0E1-F675-C6AA9D8D61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943475" y="2187228"/>
            <a:ext cx="4077688" cy="1692689"/>
          </a:xfrm>
          <a:prstGeom prst="wedgeEllipseCallout">
            <a:avLst>
              <a:gd name="adj1" fmla="val 9313"/>
              <a:gd name="adj2" fmla="val 6940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3200" b="1" dirty="0">
              <a:solidFill>
                <a:srgbClr val="215968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D15351-5123-F176-2245-9E4AFD4CC24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152223" y="2572152"/>
            <a:ext cx="3697488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 me couche à 9h du soir.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3D06B9-2C27-460F-1343-D8E67E985F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1800" y="5143500"/>
            <a:ext cx="2749773" cy="193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8633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58958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?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Dis à quelle heure tu te couches.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258651" y="3889782"/>
            <a:ext cx="3876666" cy="250743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072188" y="4527946"/>
            <a:ext cx="6677014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357188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fr-FR" sz="3200" b="1" kern="100" spc="425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- Tu te couches quand ?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Je me couche à </a:t>
            </a:r>
            <a:r>
              <a:rPr lang="fr-FR" sz="3200" b="1" kern="100" spc="425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… </a:t>
            </a: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73016" y="6791641"/>
            <a:ext cx="461299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44CFA7-5A41-3116-5116-FA98615DA9E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1618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55534" y="2857500"/>
            <a:ext cx="10274028" cy="4639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Tu te couches quand ?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des syllabes et des mots.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19350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des syllabes et des mots contenant la lettre t.  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t. Elle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11611381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430565B-3A68-CC7F-ADBD-CF90571CFA2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1884" y="2404288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dirty="0">
                <a:solidFill>
                  <a:schemeClr val="accent6">
                    <a:lumMod val="75000"/>
                  </a:schemeClr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endParaRPr kumimoji="0" lang="fr-FR" sz="3500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973D1F5-16AF-5B40-20DB-C4C06D241AFF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t et la lettre a.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41C63EDA-5ED3-A14E-A991-308F54BCB17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68B94F7-7DA3-20E0-1141-41F1ADFCA1D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dirty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 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2C512C-4EC7-7EA7-8A2E-62C2328CC6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5421956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C6C0BFC-3DBB-58B5-F60B-D97D3CAC48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163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B55E2-D01A-643A-D4DD-0340A736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45B58D-608C-6D36-FD05-595DE76D6065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a, ça fait le son « ta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– a – ta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63FD363-80E2-BEF2-1BB9-8C1BBE534BF0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FFF624-5088-834A-7FDD-65A13C353E3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7094CD-97D8-2CE1-3E08-B647AF4691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84CEDB9-8BF1-D8C7-6242-8732AD562A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740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3CBD0-DCF5-1EE1-383B-3C4F13058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609F0CB-F5F7-C789-F161-27C8856270B0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i, ça fait le son « ti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– i – ti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9C9B4C5A-09EE-2B59-E250-42DB2B4391D7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2962DD3-005B-13FC-83F2-E9D8B8CAADE9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F9C87F6-F15D-9C6A-2052-698512E9B47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14EFDF9-8D0E-3980-5A5C-584D7A999A5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5204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931D9-CC4C-9126-8F03-2CBD02B20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2E0E75-C5AA-BB0C-3095-4A9FBECD82B8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o, ça fait le son « to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– o – to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1F3A499-7A46-AE66-2CDB-7D74DB11FD9E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787E2B2-D8D1-C368-F7B0-857DD99F2460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9E88FB5-B782-C5B7-DBBA-C4228FE015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F46960D-9D68-A1A0-9E8B-7936518358A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67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4C8B2-27C9-D96D-FF73-32299754B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ACF3D4F-ED02-0044-3DD9-24BFE68000B2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u, ça fait le son « tu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– u – tu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D0DC867-D549-72A4-780F-CD464419A054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65ED4BA-C06E-376E-0D15-121826367FB9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u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D389FA6-E789-2788-A915-3ACB5F7C9B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F6B40AB7-43CE-ACC0-ABB0-DEFB3A5FCA1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51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363C5-C37F-827C-22C4-074679815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745CF30-1EFE-FE8A-8DAB-FFD784113C45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à côté de la lettre e, ça fait le son « 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– e – te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2155376C-98C7-B24B-BC09-3D4493F4AE31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05D333-2CC5-DB98-F4FF-48A11E1EB8FF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e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E0468A8-A012-CAB0-DE93-85F97AA21D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8F97FD73-7B26-082A-E4F6-B4D972EFC3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6814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5E81A-4932-AE7F-0A8E-29FE7A950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480E400-B179-1E38-54E9-92723F74442C}"/>
              </a:ext>
            </a:extLst>
          </p:cNvPr>
          <p:cNvSpPr txBox="1"/>
          <p:nvPr/>
        </p:nvSpPr>
        <p:spPr>
          <a:xfrm>
            <a:off x="1282225" y="771804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a et la lettre t.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F1FCD8-22FC-7FDA-1A2E-D11EB38ADEA8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1B49E2-DE5F-3EF9-F871-5EF1DBD7865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 </a:t>
            </a: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94CD7A-BB12-DF7A-F034-69C8802934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7BB4B1F-2A19-CD33-E2DF-5CB311D2EE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485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90537-F74A-5EBF-4989-AF636B74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06E247-D447-FF1D-3D16-11C557BC4ED3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a est à côté de la lettre t, ça fait le son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a –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9EC1D88-54CE-80B3-34A8-CAC18AEDF3CF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088E5-5FA9-F060-545A-1956FBD7ED71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</a:t>
            </a:r>
            <a:r>
              <a:rPr lang="fr-FR" sz="287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05811F5-ABCF-CEEC-4C69-09DA901BF56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4D24B01-14AB-F5AD-497A-C7D5EAD9DD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899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99BF-9800-DCA5-D515-C7DC450DB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0E13082-A5F3-CA4E-F6A8-B02CB51F856A}"/>
              </a:ext>
            </a:extLst>
          </p:cNvPr>
          <p:cNvSpPr txBox="1"/>
          <p:nvPr/>
        </p:nvSpPr>
        <p:spPr>
          <a:xfrm>
            <a:off x="1282225" y="671788"/>
            <a:ext cx="11617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i est à côté de la lettre t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ça fait le son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ensemble : i 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510EE7E-A45A-224B-EB91-6564ED61FE22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70C2B9-F6BA-066F-3041-3BE0D6A744C2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28700" b="1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endParaRPr lang="fr-MA" sz="287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98C491-6AA4-1125-D338-D0BE91F882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7E49EE7-A5F5-8C12-9F01-4D6E8FB2D6D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031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48B93-AC0C-84E4-78E7-A041A034E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C52F056-9A81-409E-5036-CDC16C08DFBA}"/>
              </a:ext>
            </a:extLst>
          </p:cNvPr>
          <p:cNvSpPr txBox="1"/>
          <p:nvPr/>
        </p:nvSpPr>
        <p:spPr>
          <a:xfrm>
            <a:off x="1420063" y="746208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Répétons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ensemble.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CB888C5-AE43-CFC7-E12B-6B60B6168D89}"/>
              </a:ext>
            </a:extLst>
          </p:cNvPr>
          <p:cNvSpPr/>
          <p:nvPr/>
        </p:nvSpPr>
        <p:spPr>
          <a:xfrm rot="10800000" flipH="1">
            <a:off x="678313" y="8377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10D9E6-4A70-FC39-E782-DF2289D0814F}"/>
              </a:ext>
            </a:extLst>
          </p:cNvPr>
          <p:cNvSpPr txBox="1"/>
          <p:nvPr/>
        </p:nvSpPr>
        <p:spPr>
          <a:xfrm>
            <a:off x="371474" y="3135258"/>
            <a:ext cx="12973049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e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u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i  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ou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o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a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e</a:t>
            </a:r>
            <a:r>
              <a:rPr lang="fr-FR" sz="125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r>
              <a:rPr lang="fr-FR" sz="125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  </a:t>
            </a:r>
            <a:r>
              <a:rPr lang="fr-FR" sz="125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i</a:t>
            </a:r>
            <a:r>
              <a:rPr lang="fr-FR" sz="12500" b="1" dirty="0" err="1">
                <a:solidFill>
                  <a:schemeClr val="accent6">
                    <a:lumMod val="75000"/>
                  </a:schemeClr>
                </a:solidFill>
                <a:latin typeface="+mj-lt"/>
              </a:rPr>
              <a:t>t</a:t>
            </a:r>
            <a:endParaRPr lang="fr-MA" sz="12500" b="1" dirty="0">
              <a:solidFill>
                <a:schemeClr val="accent6">
                  <a:lumMod val="7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A12175F-EB4C-5EBC-76E5-DA1D74376C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2F37D2C-3300-3A49-AAEA-61B50740494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07440" y="565575"/>
            <a:ext cx="1530246" cy="128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179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D74EF6A-815A-2114-126E-2911C0B62AE8}"/>
              </a:ext>
            </a:extLst>
          </p:cNvPr>
          <p:cNvSpPr txBox="1"/>
          <p:nvPr/>
        </p:nvSpPr>
        <p:spPr>
          <a:xfrm>
            <a:off x="1228725" y="658147"/>
            <a:ext cx="12311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Maintenant, n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ous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allons apprendre à lire des mots ensemble.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Nous lisons les lettres de gauche à droite.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AC5B7CB-D60B-64A4-912A-02FF2C6D5E95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0431B6AA-9E69-651D-93C2-8EA28001B1A3}"/>
              </a:ext>
            </a:extLst>
          </p:cNvPr>
          <p:cNvSpPr/>
          <p:nvPr/>
        </p:nvSpPr>
        <p:spPr>
          <a:xfrm>
            <a:off x="4666686" y="7086600"/>
            <a:ext cx="4382626" cy="901818"/>
          </a:xfrm>
          <a:custGeom>
            <a:avLst/>
            <a:gdLst/>
            <a:ahLst/>
            <a:cxnLst/>
            <a:rect l="l" t="t" r="r" b="b"/>
            <a:pathLst>
              <a:path w="1665242" h="455860">
                <a:moveTo>
                  <a:pt x="0" y="0"/>
                </a:moveTo>
                <a:lnTo>
                  <a:pt x="1665242" y="0"/>
                </a:lnTo>
                <a:lnTo>
                  <a:pt x="1665242" y="455859"/>
                </a:lnTo>
                <a:lnTo>
                  <a:pt x="0" y="45585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E768EB-3179-67BF-FB74-C4B4D1C18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31F5A2-CF11-8048-F56A-2BD733D42671}"/>
              </a:ext>
            </a:extLst>
          </p:cNvPr>
          <p:cNvSpPr txBox="1"/>
          <p:nvPr/>
        </p:nvSpPr>
        <p:spPr>
          <a:xfrm>
            <a:off x="371474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3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moto</a:t>
            </a:r>
            <a:endParaRPr lang="fr-MA" sz="23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F39203-E43D-BE52-975D-7C1FA2C34F7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3795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72527-072B-B62F-CFCF-64D4B053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6B9C6474-3C98-2E6B-6949-442F1C81D377}"/>
              </a:ext>
            </a:extLst>
          </p:cNvPr>
          <p:cNvSpPr txBox="1"/>
          <p:nvPr/>
        </p:nvSpPr>
        <p:spPr>
          <a:xfrm>
            <a:off x="1257300" y="729587"/>
            <a:ext cx="10689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Ecoutez comment je fais :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m/o mo – t/o to. Moto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CABAB93-E9A1-8BBC-6125-878A1BE17661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6B053E-C39D-C0AD-76A6-901D722775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F5735CD-111E-C547-14E3-83CA5505019F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moto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4BC6C6-BAF4-FC33-5A1E-48259C46C57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10C03E24-5780-B41A-0B0C-3DFEDEB466FA}"/>
              </a:ext>
            </a:extLst>
          </p:cNvPr>
          <p:cNvSpPr/>
          <p:nvPr/>
        </p:nvSpPr>
        <p:spPr>
          <a:xfrm rot="16200000">
            <a:off x="5802210" y="5059256"/>
            <a:ext cx="425652" cy="24860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E344C2E2-1253-C823-451B-6A1B5166455E}"/>
              </a:ext>
            </a:extLst>
          </p:cNvPr>
          <p:cNvSpPr/>
          <p:nvPr/>
        </p:nvSpPr>
        <p:spPr>
          <a:xfrm rot="16200000">
            <a:off x="8009632" y="5537887"/>
            <a:ext cx="425650" cy="152876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860640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44AF3-34E5-1F7C-34EE-6824D834D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846D2AAC-6174-8ACC-E058-14034EF1410D}"/>
              </a:ext>
            </a:extLst>
          </p:cNvPr>
          <p:cNvSpPr txBox="1"/>
          <p:nvPr/>
        </p:nvSpPr>
        <p:spPr>
          <a:xfrm>
            <a:off x="1243013" y="732794"/>
            <a:ext cx="9672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moto.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1EABC65-AE3B-3EC7-D6A6-176406351BFC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614B49B-5980-7400-EBDB-4CB9A1EDEDA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74BBF4B-7781-7985-C0DF-2E45A8F1B0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C02F0F-D673-BF89-AF19-321EACD98D41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moto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9907EF20-DC98-E699-A203-BC8ABF12029B}"/>
              </a:ext>
            </a:extLst>
          </p:cNvPr>
          <p:cNvSpPr/>
          <p:nvPr/>
        </p:nvSpPr>
        <p:spPr>
          <a:xfrm rot="16200000">
            <a:off x="5802210" y="5059256"/>
            <a:ext cx="425652" cy="248602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1F285FB8-B422-9A23-2CB6-5764E32989B3}"/>
              </a:ext>
            </a:extLst>
          </p:cNvPr>
          <p:cNvSpPr/>
          <p:nvPr/>
        </p:nvSpPr>
        <p:spPr>
          <a:xfrm rot="16200000">
            <a:off x="8009632" y="5537887"/>
            <a:ext cx="425650" cy="1528763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5799708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981DA-8A4B-8B6A-F026-5DF781BD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CC39F69-82E7-91B6-D94D-183438CF6E66}"/>
              </a:ext>
            </a:extLst>
          </p:cNvPr>
          <p:cNvSpPr txBox="1"/>
          <p:nvPr/>
        </p:nvSpPr>
        <p:spPr>
          <a:xfrm>
            <a:off x="1228725" y="729587"/>
            <a:ext cx="10029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t/ou </a:t>
            </a:r>
            <a:r>
              <a:rPr lang="fr-FR" sz="2400" b="1" dirty="0" err="1">
                <a:solidFill>
                  <a:srgbClr val="A6A6A6"/>
                </a:solidFill>
                <a:latin typeface="Calibri "/>
              </a:rPr>
              <a:t>tou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– r. tour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D453853D-2C79-AA56-CADC-3060ADD6C9AE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E9F2C7D-4F19-B3BE-06B5-EB07294B543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7097" y="420140"/>
            <a:ext cx="1427019" cy="1575467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4B3221F-C911-D0B7-2B66-D3D54F62AC9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62D8D82-B2C2-13FB-E094-FECABED247A5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Tour 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6DD43CA8-8579-3FAD-5D59-083282FD5329}"/>
              </a:ext>
            </a:extLst>
          </p:cNvPr>
          <p:cNvSpPr/>
          <p:nvPr/>
        </p:nvSpPr>
        <p:spPr>
          <a:xfrm rot="16200000">
            <a:off x="6657979" y="4343398"/>
            <a:ext cx="442906" cy="390048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4054779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08DC9-FF27-FE42-241A-2A8EC143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E3F5C2E1-D83D-B13A-95C0-65D15175B760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Relisons ensemble : tour.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13491A1-BD90-3566-462C-7763B9A99909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9FBE6E-2878-EDD8-0779-02F62AC0DE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97964877-3003-77BE-7CCB-AD3ED52C278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72244" y="572419"/>
            <a:ext cx="1747521" cy="14669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EA0B65-41E2-ECB2-2D19-E0B24724CABD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Tour 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1E80CCF0-C31D-8B07-CFCF-26D1AF1A70B5}"/>
              </a:ext>
            </a:extLst>
          </p:cNvPr>
          <p:cNvSpPr/>
          <p:nvPr/>
        </p:nvSpPr>
        <p:spPr>
          <a:xfrm rot="16200000">
            <a:off x="6657979" y="4343398"/>
            <a:ext cx="442906" cy="390048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486272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0EB9-9B4E-E90C-2870-A562F72B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C462A685-7CFE-95EC-F073-0BCF886A6B08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59E7C18-7CD3-B434-1475-0F271DD92A0A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BA8F9AE-33AC-F5A9-5410-0EA98C0E6BF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0F78847-7360-68A6-9A24-A03CFE242C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2C5C69-C0FD-0079-F802-499A92AA21E0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talal</a:t>
            </a:r>
            <a:endParaRPr lang="fr-MA" sz="199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DC041B19-4322-9E06-FA18-F43809FCD2C8}"/>
              </a:ext>
            </a:extLst>
          </p:cNvPr>
          <p:cNvSpPr/>
          <p:nvPr/>
        </p:nvSpPr>
        <p:spPr>
          <a:xfrm rot="16200000">
            <a:off x="5730777" y="5402155"/>
            <a:ext cx="425652" cy="180022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AFD376BF-C70B-F9F5-91B9-FEA1C8EBC211}"/>
              </a:ext>
            </a:extLst>
          </p:cNvPr>
          <p:cNvSpPr/>
          <p:nvPr/>
        </p:nvSpPr>
        <p:spPr>
          <a:xfrm rot="16200000">
            <a:off x="7738169" y="5337863"/>
            <a:ext cx="425650" cy="192881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2414785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51E85-F3F1-879B-5E74-E62FA6702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35159AF3-CE79-AA51-0D5D-0A6C8144BC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5FEA46E-579E-F360-5BDE-256B723E4CA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mot « tapis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397D7FE-4DF6-D85D-A200-E1BDB54FF0D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134E44C-DA83-9C4E-46B3-5BE2A058771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8D5573B-9275-A138-64E5-0349CFDA8ABF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api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s</a:t>
            </a:r>
            <a:endParaRPr lang="fr-MA" sz="199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9648B3F5-9924-F665-A25D-F363AF7C4365}"/>
              </a:ext>
            </a:extLst>
          </p:cNvPr>
          <p:cNvSpPr/>
          <p:nvPr/>
        </p:nvSpPr>
        <p:spPr>
          <a:xfrm rot="16200000">
            <a:off x="5330722" y="5345001"/>
            <a:ext cx="425659" cy="191452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BC7C3E4C-57B1-F068-A56C-50185AA0E59C}"/>
              </a:ext>
            </a:extLst>
          </p:cNvPr>
          <p:cNvSpPr/>
          <p:nvPr/>
        </p:nvSpPr>
        <p:spPr>
          <a:xfrm rot="16200000">
            <a:off x="7280967" y="5423581"/>
            <a:ext cx="425657" cy="175736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8820084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4C06E-7F32-AFF2-A4F1-2B138EC42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DF2BFD56-A1F4-17F3-9BB5-0A216741D6DB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47AF9D4-0C74-E680-669C-4C4957290796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oupi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e</a:t>
            </a:r>
            <a:endParaRPr lang="fr-MA" sz="199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FC3DD8A-3363-7FD2-B0A9-18E2B318BB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DA5EB071-C2FF-479A-EE77-6D9A295298BD}"/>
              </a:ext>
            </a:extLst>
          </p:cNvPr>
          <p:cNvSpPr/>
          <p:nvPr/>
        </p:nvSpPr>
        <p:spPr>
          <a:xfrm rot="16200000">
            <a:off x="5379242" y="4936315"/>
            <a:ext cx="300049" cy="294322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110ABC-5CE0-5A7E-0D20-AC9BB96A7833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E929550-F3E5-D2B9-070A-CFBC50F37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6ACE136D-5A05-5E4E-574A-8D35D4762DB6}"/>
              </a:ext>
            </a:extLst>
          </p:cNvPr>
          <p:cNvSpPr/>
          <p:nvPr/>
        </p:nvSpPr>
        <p:spPr>
          <a:xfrm rot="16200000">
            <a:off x="8001001" y="5472092"/>
            <a:ext cx="300035" cy="187166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6818069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13767-0978-D3E1-818C-4271BA1BD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AB302A4F-F4A2-152F-FB03-7EE91A372A03}"/>
              </a:ext>
            </a:extLst>
          </p:cNvPr>
          <p:cNvSpPr/>
          <p:nvPr/>
        </p:nvSpPr>
        <p:spPr>
          <a:xfrm rot="10800000" flipH="1">
            <a:off x="639100" y="80416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1B6ADFC-3D88-9877-ABDB-E8EB5D9B120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F45589E-06C1-805A-F2F1-AB9AF416E271}"/>
              </a:ext>
            </a:extLst>
          </p:cNvPr>
          <p:cNvSpPr txBox="1"/>
          <p:nvPr/>
        </p:nvSpPr>
        <p:spPr>
          <a:xfrm>
            <a:off x="1228725" y="729587"/>
            <a:ext cx="12311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lire ce mot ? 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56BD85F-800A-DBD3-2ADC-2141688A0CB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295283" y="65654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BC2155C-A8A3-FC54-57AA-25419734DD81}"/>
              </a:ext>
            </a:extLst>
          </p:cNvPr>
          <p:cNvSpPr txBox="1"/>
          <p:nvPr/>
        </p:nvSpPr>
        <p:spPr>
          <a:xfrm>
            <a:off x="371474" y="3566145"/>
            <a:ext cx="12973049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9900" b="1" dirty="0">
                <a:solidFill>
                  <a:srgbClr val="106584"/>
                </a:solidFill>
                <a:latin typeface="+mj-lt"/>
              </a:rPr>
              <a:t>t</a:t>
            </a:r>
            <a:r>
              <a:rPr lang="fr-FR" sz="19900" b="1" dirty="0">
                <a:solidFill>
                  <a:srgbClr val="106584"/>
                </a:solidFill>
                <a:latin typeface="KG Primary Penmanship Alt" panose="02000506000000020003" pitchFamily="2" charset="0"/>
              </a:rPr>
              <a:t>ami</a:t>
            </a:r>
            <a:r>
              <a:rPr lang="fr-FR" sz="19900" b="1" dirty="0">
                <a:solidFill>
                  <a:schemeClr val="bg1">
                    <a:lumMod val="65000"/>
                  </a:schemeClr>
                </a:solidFill>
                <a:latin typeface="KG Primary Penmanship Alt" panose="02000506000000020003" pitchFamily="2" charset="0"/>
              </a:rPr>
              <a:t>s</a:t>
            </a:r>
            <a:endParaRPr lang="fr-MA" sz="19900" b="1" dirty="0">
              <a:solidFill>
                <a:schemeClr val="bg1">
                  <a:lumMod val="65000"/>
                </a:schemeClr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3CF09DC8-0A01-89CF-134E-4B779E71F192}"/>
              </a:ext>
            </a:extLst>
          </p:cNvPr>
          <p:cNvSpPr/>
          <p:nvPr/>
        </p:nvSpPr>
        <p:spPr>
          <a:xfrm rot="16200000">
            <a:off x="5144986" y="5345001"/>
            <a:ext cx="425659" cy="191452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0623E01C-7445-416E-35A3-786F93E7F19B}"/>
              </a:ext>
            </a:extLst>
          </p:cNvPr>
          <p:cNvSpPr/>
          <p:nvPr/>
        </p:nvSpPr>
        <p:spPr>
          <a:xfrm rot="16200000">
            <a:off x="7323827" y="5209270"/>
            <a:ext cx="425658" cy="218598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1447009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229519"/>
              </p:ext>
            </p:extLst>
          </p:nvPr>
        </p:nvGraphicFramePr>
        <p:xfrm>
          <a:off x="678313" y="-28576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109459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ils lisent, de l’écran projeté, les syllabes et les mots affichés.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22E1E73-358D-A81B-3F09-DCC7A40122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9066" y="2744292"/>
            <a:ext cx="3779848" cy="536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30.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E50E58-DE90-AA47-57A1-3FFB5C9471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9469" y="1721598"/>
            <a:ext cx="5679923" cy="80227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3021494-5A93-59B5-7E0F-4D3D325AA73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986154" y="5972175"/>
            <a:ext cx="5872217" cy="26973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C3E04-281C-266E-28DD-AAD462C88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F5F03F8E-BED3-FEB5-A31A-97A83649890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5862F3-1BD0-BC76-44F3-179172B6C79E}"/>
              </a:ext>
            </a:extLst>
          </p:cNvPr>
          <p:cNvSpPr txBox="1"/>
          <p:nvPr/>
        </p:nvSpPr>
        <p:spPr>
          <a:xfrm>
            <a:off x="1411357" y="624786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4. Je vais former des syllabes. Répétez après moi.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t/a ta – t/e te – t/i ti - …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837F63C-42D2-8D91-4AE0-406A85E6FB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E5CB70E-92DD-D381-93CE-2014A46E71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00E7C90-7A4A-513E-D510-9BB59FA925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662" y="2866168"/>
            <a:ext cx="11838640" cy="537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466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096E7-F47A-4738-A2F7-8CC0375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8D9DB80-58A8-F02A-7EE1-1EA4AC42ABAD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syllabes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BB4BF82-7284-78D6-DB81-66CCDFFFFC4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6B3125EC-0EC8-CFE4-1128-AA0C68D9CD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F519346-99A4-3C36-403A-FDCEE7D984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662" y="2866168"/>
            <a:ext cx="11838640" cy="5377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00172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6970B-275D-32BC-96DE-ABBEA83E0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24A176D-DEDF-C6C8-BA3B-2D0C33CC0921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B6A69C-8F22-C351-2E33-9542A6D2CDF3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5. Je vais lire des syllabes et des mots. Répétez après moi.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F4F4FA8-789F-41C2-40DF-AD0B2287A3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CDA0A29-8686-AAB0-E7AF-0C13D9212EF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A2BA09-D55E-80CA-6ADA-9FD067F1C639}"/>
              </a:ext>
            </a:extLst>
          </p:cNvPr>
          <p:cNvSpPr/>
          <p:nvPr/>
        </p:nvSpPr>
        <p:spPr>
          <a:xfrm>
            <a:off x="4086225" y="554355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702B32-5AB4-4D24-26C8-D7B9836F2BDA}"/>
              </a:ext>
            </a:extLst>
          </p:cNvPr>
          <p:cNvSpPr/>
          <p:nvPr/>
        </p:nvSpPr>
        <p:spPr>
          <a:xfrm>
            <a:off x="6858000" y="5524500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0C0D12-6CE3-0910-076A-35152C237C46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E5CF69-D7A5-56E4-324B-B59EEB648735}"/>
              </a:ext>
            </a:extLst>
          </p:cNvPr>
          <p:cNvSpPr/>
          <p:nvPr/>
        </p:nvSpPr>
        <p:spPr>
          <a:xfrm>
            <a:off x="10201277" y="5329235"/>
            <a:ext cx="1379574" cy="1157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E29F123-007B-5B3C-7D0F-BF1EA4442E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834" y="4072797"/>
            <a:ext cx="12368332" cy="21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537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83575-7425-84E1-667E-91CD7F3FF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93947872-4278-3AEC-A5D4-8121D817B804}"/>
              </a:ext>
            </a:extLst>
          </p:cNvPr>
          <p:cNvSpPr/>
          <p:nvPr/>
        </p:nvSpPr>
        <p:spPr>
          <a:xfrm>
            <a:off x="728662" y="77341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497D8E4-272A-3499-2F2C-9DFFAF6AF3E5}"/>
              </a:ext>
            </a:extLst>
          </p:cNvPr>
          <p:cNvSpPr txBox="1"/>
          <p:nvPr/>
        </p:nvSpPr>
        <p:spPr>
          <a:xfrm>
            <a:off x="1411357" y="610498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lisez les mots à votre voisin. Ensuite, échangez les rôles.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pour vous aider.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F10F07-8693-502C-EA9F-FAA93B3348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02A7043-90A7-ED8D-2463-4821E9487FB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D0540F-17FA-44F9-E0F0-E7E60C6BB7AD}"/>
              </a:ext>
            </a:extLst>
          </p:cNvPr>
          <p:cNvSpPr/>
          <p:nvPr/>
        </p:nvSpPr>
        <p:spPr>
          <a:xfrm>
            <a:off x="1215879" y="5524499"/>
            <a:ext cx="957263" cy="657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A7B245F-B776-24E9-6CF5-C64524FEEE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834" y="4072797"/>
            <a:ext cx="12368332" cy="21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21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8D18DC22-E22A-7AD8-CD6D-EC799946E98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794D02-2783-FEA8-6F49-D111EE43798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7166" y="548413"/>
            <a:ext cx="1204910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ED05AB-B1BA-416A-7748-4DBD366013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4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45922A78-E2E3-CB6A-B314-A45A124B585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6EE1EA3-638C-A80B-2A46-01BA24B32314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E81E42C-6C6A-3931-E0F4-7A6CBB6B2FA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80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05E001A4-C6AD-12C5-0E7F-F8BD493390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3011" y="8438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CC4876-C0E1-46ED-DDBF-C15B4ECBDB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85888" y="755605"/>
            <a:ext cx="11987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4" name="Image 3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B94D6F48-B068-630D-054E-27EFE721EB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ABC965A7-D452-68FA-5DA1-AEC37C55FAF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B98FB9-79D3-82E7-8E3E-C5381C62B7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2A5FCD6-07C5-3484-A412-A883FEC0C61B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7B5729C-48BB-B3F6-E84B-FFDB4A5EAA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144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 bien </a:t>
            </a:r>
            <a:r>
              <a:rPr lang="en-US" sz="3600" b="1" dirty="0" err="1">
                <a:solidFill>
                  <a:srgbClr val="1F497D"/>
                </a:solidFill>
                <a:latin typeface="Dosis" pitchFamily="2" charset="0"/>
              </a:rPr>
              <a:t>ajustée</a:t>
            </a: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ma santé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298682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21447</TotalTime>
  <Words>1753</Words>
  <PresentationFormat>Personnalisé</PresentationFormat>
  <Paragraphs>335</Paragraphs>
  <Slides>62</Slides>
  <Notes>0</Notes>
  <HiddenSlides>0</HiddenSlides>
  <MMClips>3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62</vt:i4>
      </vt:variant>
    </vt:vector>
  </HeadingPairs>
  <TitlesOfParts>
    <vt:vector size="72" baseType="lpstr">
      <vt:lpstr>Calibri</vt:lpstr>
      <vt:lpstr>Cambria</vt:lpstr>
      <vt:lpstr>KG Primary Penmanship Alt</vt:lpstr>
      <vt:lpstr>Carelia</vt:lpstr>
      <vt:lpstr>Dosis Bold</vt:lpstr>
      <vt:lpstr>Dosis</vt:lpstr>
      <vt:lpstr>Calibri </vt:lpstr>
      <vt:lpstr>Arial</vt:lpstr>
      <vt:lpstr>1_Office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2025-08-01T18:59:57Z</dcterms:modified>
</cp:coreProperties>
</file>