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Lato"/>
      <p:regular r:id="rId31"/>
      <p:bold r:id="rId32"/>
      <p:italic r:id="rId33"/>
      <p:boldItalic r:id="rId34"/>
    </p:embeddedFont>
    <p:embeddedFont>
      <p:font typeface="Montserrat"/>
      <p:regular r:id="rId35"/>
      <p:bold r:id="rId36"/>
      <p:italic r:id="rId37"/>
      <p:boldItalic r:id="rId38"/>
    </p:embeddedFont>
    <p:embeddedFont>
      <p:font typeface="Inter"/>
      <p:regular r:id="rId39"/>
      <p:bold r:id="rId40"/>
    </p:embeddedFont>
    <p:embeddedFont>
      <p:font typeface="DM Sans"/>
      <p:bold r:id="rId41"/>
      <p:boldItalic r:id="rId42"/>
    </p:embeddedFont>
    <p:embeddedFont>
      <p:font typeface="DM Serif Display"/>
      <p:regular r:id="rId43"/>
      <p: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iQSeDBO+8M1z4kuzFXtZ6MwCnO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DMSans-boldItalic.fntdata"/><Relationship Id="rId41" Type="http://schemas.openxmlformats.org/officeDocument/2006/relationships/font" Target="fonts/DMSans-bold.fntdata"/><Relationship Id="rId22" Type="http://schemas.openxmlformats.org/officeDocument/2006/relationships/slide" Target="slides/slide18.xml"/><Relationship Id="rId44" Type="http://schemas.openxmlformats.org/officeDocument/2006/relationships/font" Target="fonts/DMSerifDisplay-italic.fntdata"/><Relationship Id="rId21" Type="http://schemas.openxmlformats.org/officeDocument/2006/relationships/slide" Target="slides/slide17.xml"/><Relationship Id="rId43" Type="http://schemas.openxmlformats.org/officeDocument/2006/relationships/font" Target="fonts/DMSerifDisplay-regular.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64.png"/><Relationship Id="rId5" Type="http://schemas.openxmlformats.org/officeDocument/2006/relationships/image" Target="../media/image23.png"/><Relationship Id="rId6" Type="http://schemas.openxmlformats.org/officeDocument/2006/relationships/image" Target="../media/image15.png"/><Relationship Id="rId7" Type="http://schemas.openxmlformats.org/officeDocument/2006/relationships/image" Target="../media/image67.png"/><Relationship Id="rId8" Type="http://schemas.openxmlformats.org/officeDocument/2006/relationships/image" Target="../media/image65.png"/></Relationships>
</file>

<file path=ppt/slides/_rels/slide11.xml.rels><?xml version="1.0" encoding="UTF-8" standalone="yes"?><Relationships xmlns="http://schemas.openxmlformats.org/package/2006/relationships"><Relationship Id="rId11" Type="http://schemas.openxmlformats.org/officeDocument/2006/relationships/image" Target="../media/image88.png"/><Relationship Id="rId10" Type="http://schemas.openxmlformats.org/officeDocument/2006/relationships/image" Target="../media/image1.png"/><Relationship Id="rId13" Type="http://schemas.openxmlformats.org/officeDocument/2006/relationships/image" Target="../media/image74.png"/><Relationship Id="rId12"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77.png"/><Relationship Id="rId5" Type="http://schemas.openxmlformats.org/officeDocument/2006/relationships/image" Target="../media/image51.png"/><Relationship Id="rId6" Type="http://schemas.openxmlformats.org/officeDocument/2006/relationships/image" Target="../media/image15.png"/><Relationship Id="rId7" Type="http://schemas.openxmlformats.org/officeDocument/2006/relationships/image" Target="../media/image70.png"/><Relationship Id="rId8"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9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15.png"/></Relationships>
</file>

<file path=ppt/slides/_rels/slide15.xml.rels><?xml version="1.0" encoding="UTF-8" standalone="yes"?><Relationships xmlns="http://schemas.openxmlformats.org/package/2006/relationships"><Relationship Id="rId20" Type="http://schemas.openxmlformats.org/officeDocument/2006/relationships/image" Target="../media/image126.png"/><Relationship Id="rId22" Type="http://schemas.openxmlformats.org/officeDocument/2006/relationships/image" Target="../media/image144.png"/><Relationship Id="rId21" Type="http://schemas.openxmlformats.org/officeDocument/2006/relationships/image" Target="../media/image129.png"/><Relationship Id="rId24" Type="http://schemas.openxmlformats.org/officeDocument/2006/relationships/image" Target="../media/image115.png"/><Relationship Id="rId23"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7.png"/><Relationship Id="rId4" Type="http://schemas.openxmlformats.org/officeDocument/2006/relationships/image" Target="../media/image49.png"/><Relationship Id="rId9" Type="http://schemas.openxmlformats.org/officeDocument/2006/relationships/image" Target="../media/image94.png"/><Relationship Id="rId26" Type="http://schemas.openxmlformats.org/officeDocument/2006/relationships/image" Target="../media/image119.png"/><Relationship Id="rId25" Type="http://schemas.openxmlformats.org/officeDocument/2006/relationships/image" Target="../media/image128.png"/><Relationship Id="rId28" Type="http://schemas.openxmlformats.org/officeDocument/2006/relationships/image" Target="../media/image118.png"/><Relationship Id="rId27" Type="http://schemas.openxmlformats.org/officeDocument/2006/relationships/image" Target="../media/image124.png"/><Relationship Id="rId5" Type="http://schemas.openxmlformats.org/officeDocument/2006/relationships/image" Target="../media/image51.png"/><Relationship Id="rId6" Type="http://schemas.openxmlformats.org/officeDocument/2006/relationships/image" Target="../media/image15.png"/><Relationship Id="rId29" Type="http://schemas.openxmlformats.org/officeDocument/2006/relationships/image" Target="../media/image120.png"/><Relationship Id="rId7" Type="http://schemas.openxmlformats.org/officeDocument/2006/relationships/image" Target="../media/image96.png"/><Relationship Id="rId8" Type="http://schemas.openxmlformats.org/officeDocument/2006/relationships/image" Target="../media/image91.png"/><Relationship Id="rId30" Type="http://schemas.openxmlformats.org/officeDocument/2006/relationships/image" Target="../media/image114.png"/><Relationship Id="rId11" Type="http://schemas.openxmlformats.org/officeDocument/2006/relationships/image" Target="../media/image104.png"/><Relationship Id="rId10" Type="http://schemas.openxmlformats.org/officeDocument/2006/relationships/image" Target="../media/image107.png"/><Relationship Id="rId13" Type="http://schemas.openxmlformats.org/officeDocument/2006/relationships/image" Target="../media/image109.png"/><Relationship Id="rId12" Type="http://schemas.openxmlformats.org/officeDocument/2006/relationships/image" Target="../media/image108.png"/><Relationship Id="rId15" Type="http://schemas.openxmlformats.org/officeDocument/2006/relationships/image" Target="../media/image110.png"/><Relationship Id="rId14" Type="http://schemas.openxmlformats.org/officeDocument/2006/relationships/image" Target="../media/image106.png"/><Relationship Id="rId17" Type="http://schemas.openxmlformats.org/officeDocument/2006/relationships/image" Target="../media/image157.png"/><Relationship Id="rId16" Type="http://schemas.openxmlformats.org/officeDocument/2006/relationships/image" Target="../media/image111.png"/><Relationship Id="rId19" Type="http://schemas.openxmlformats.org/officeDocument/2006/relationships/image" Target="../media/image112.png"/><Relationship Id="rId18" Type="http://schemas.openxmlformats.org/officeDocument/2006/relationships/image" Target="../media/image1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132.png"/><Relationship Id="rId8" Type="http://schemas.openxmlformats.org/officeDocument/2006/relationships/image" Target="../media/image1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15.png"/><Relationship Id="rId7" Type="http://schemas.openxmlformats.org/officeDocument/2006/relationships/image" Target="../media/image134.png"/><Relationship Id="rId8" Type="http://schemas.openxmlformats.org/officeDocument/2006/relationships/image" Target="../media/image1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7.png"/><Relationship Id="rId4" Type="http://schemas.openxmlformats.org/officeDocument/2006/relationships/image" Target="../media/image49.png"/><Relationship Id="rId5" Type="http://schemas.openxmlformats.org/officeDocument/2006/relationships/image" Target="../media/image51.png"/><Relationship Id="rId6" Type="http://schemas.openxmlformats.org/officeDocument/2006/relationships/image" Target="../media/image15.png"/><Relationship Id="rId7" Type="http://schemas.openxmlformats.org/officeDocument/2006/relationships/image" Target="../media/image140.png"/><Relationship Id="rId8" Type="http://schemas.openxmlformats.org/officeDocument/2006/relationships/image" Target="../media/image1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8.png"/><Relationship Id="rId4" Type="http://schemas.openxmlformats.org/officeDocument/2006/relationships/image" Target="../media/image143.png"/><Relationship Id="rId5" Type="http://schemas.openxmlformats.org/officeDocument/2006/relationships/image" Target="../media/image149.png"/><Relationship Id="rId6" Type="http://schemas.openxmlformats.org/officeDocument/2006/relationships/image" Target="../media/image15.png"/><Relationship Id="rId7" Type="http://schemas.openxmlformats.org/officeDocument/2006/relationships/image" Target="../media/image150.png"/><Relationship Id="rId8" Type="http://schemas.openxmlformats.org/officeDocument/2006/relationships/image" Target="../media/image1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15.png"/><Relationship Id="rId7" Type="http://schemas.openxmlformats.org/officeDocument/2006/relationships/image" Target="../media/image1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1.png"/><Relationship Id="rId4" Type="http://schemas.openxmlformats.org/officeDocument/2006/relationships/image" Target="../media/image154.png"/><Relationship Id="rId9" Type="http://schemas.openxmlformats.org/officeDocument/2006/relationships/image" Target="../media/image160.png"/><Relationship Id="rId5" Type="http://schemas.openxmlformats.org/officeDocument/2006/relationships/image" Target="../media/image155.png"/><Relationship Id="rId6" Type="http://schemas.openxmlformats.org/officeDocument/2006/relationships/image" Target="../media/image15.png"/><Relationship Id="rId7" Type="http://schemas.openxmlformats.org/officeDocument/2006/relationships/image" Target="../media/image163.png"/><Relationship Id="rId8" Type="http://schemas.openxmlformats.org/officeDocument/2006/relationships/image" Target="../media/image159.png"/><Relationship Id="rId11" Type="http://schemas.openxmlformats.org/officeDocument/2006/relationships/image" Target="../media/image162.png"/><Relationship Id="rId10" Type="http://schemas.openxmlformats.org/officeDocument/2006/relationships/image" Target="../media/image1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89.png"/><Relationship Id="rId5" Type="http://schemas.openxmlformats.org/officeDocument/2006/relationships/image" Target="../media/image149.png"/><Relationship Id="rId6" Type="http://schemas.openxmlformats.org/officeDocument/2006/relationships/image" Target="../media/image15.png"/><Relationship Id="rId7" Type="http://schemas.openxmlformats.org/officeDocument/2006/relationships/image" Target="../media/image178.png"/><Relationship Id="rId8" Type="http://schemas.openxmlformats.org/officeDocument/2006/relationships/image" Target="../media/image1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176.png"/><Relationship Id="rId5" Type="http://schemas.openxmlformats.org/officeDocument/2006/relationships/image" Target="../media/image37.png"/><Relationship Id="rId6" Type="http://schemas.openxmlformats.org/officeDocument/2006/relationships/image" Target="../media/image187.png"/><Relationship Id="rId7" Type="http://schemas.openxmlformats.org/officeDocument/2006/relationships/image" Target="../media/image15.png"/><Relationship Id="rId8" Type="http://schemas.openxmlformats.org/officeDocument/2006/relationships/image" Target="../media/image182.png"/><Relationship Id="rId11" Type="http://schemas.openxmlformats.org/officeDocument/2006/relationships/image" Target="../media/image183.png"/><Relationship Id="rId10" Type="http://schemas.openxmlformats.org/officeDocument/2006/relationships/image" Target="../media/image177.png"/><Relationship Id="rId12" Type="http://schemas.openxmlformats.org/officeDocument/2006/relationships/image" Target="../media/image179.png"/></Relationships>
</file>

<file path=ppt/slides/_rels/slide25.xml.rels><?xml version="1.0" encoding="UTF-8" standalone="yes"?><Relationships xmlns="http://schemas.openxmlformats.org/package/2006/relationships"><Relationship Id="rId20" Type="http://schemas.openxmlformats.org/officeDocument/2006/relationships/image" Target="../media/image199.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91.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192.png"/><Relationship Id="rId8" Type="http://schemas.openxmlformats.org/officeDocument/2006/relationships/image" Target="../media/image190.png"/><Relationship Id="rId11" Type="http://schemas.openxmlformats.org/officeDocument/2006/relationships/image" Target="../media/image203.png"/><Relationship Id="rId10" Type="http://schemas.openxmlformats.org/officeDocument/2006/relationships/image" Target="../media/image194.png"/><Relationship Id="rId13" Type="http://schemas.openxmlformats.org/officeDocument/2006/relationships/image" Target="../media/image207.png"/><Relationship Id="rId12" Type="http://schemas.openxmlformats.org/officeDocument/2006/relationships/image" Target="../media/image193.png"/><Relationship Id="rId15" Type="http://schemas.openxmlformats.org/officeDocument/2006/relationships/image" Target="../media/image205.png"/><Relationship Id="rId14" Type="http://schemas.openxmlformats.org/officeDocument/2006/relationships/image" Target="../media/image210.png"/><Relationship Id="rId17" Type="http://schemas.openxmlformats.org/officeDocument/2006/relationships/image" Target="../media/image200.png"/><Relationship Id="rId16" Type="http://schemas.openxmlformats.org/officeDocument/2006/relationships/image" Target="../media/image201.png"/><Relationship Id="rId19" Type="http://schemas.openxmlformats.org/officeDocument/2006/relationships/image" Target="../media/image197.png"/><Relationship Id="rId18" Type="http://schemas.openxmlformats.org/officeDocument/2006/relationships/image" Target="../media/image19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6.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hyperlink" Target="https://unsplash.com/" TargetMode="External"/><Relationship Id="rId7" Type="http://schemas.openxmlformats.org/officeDocument/2006/relationships/image" Target="../media/image2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23.png"/><Relationship Id="rId7" Type="http://schemas.openxmlformats.org/officeDocument/2006/relationships/image" Target="../media/image15.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15.png"/><Relationship Id="rId7" Type="http://schemas.openxmlformats.org/officeDocument/2006/relationships/image" Target="../media/image73.png"/><Relationship Id="rId8"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15.png"/><Relationship Id="rId7" Type="http://schemas.openxmlformats.org/officeDocument/2006/relationships/image" Target="../media/image50.png"/><Relationship Id="rId8"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71.png"/><Relationship Id="rId5" Type="http://schemas.openxmlformats.org/officeDocument/2006/relationships/image" Target="../media/image47.png"/><Relationship Id="rId6" Type="http://schemas.openxmlformats.org/officeDocument/2006/relationships/image" Target="../media/image51.png"/><Relationship Id="rId7" Type="http://schemas.openxmlformats.org/officeDocument/2006/relationships/image" Target="../media/image15.png"/><Relationship Id="rId8"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9.png"/><Relationship Id="rId4" Type="http://schemas.openxmlformats.org/officeDocument/2006/relationships/image" Target="../media/image52.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3.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9893300"/>
            <a:ext cx="8370346" cy="38227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20297137" y="0"/>
            <a:ext cx="4089911" cy="18669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066933" y="7785100"/>
            <a:ext cx="8395749" cy="4813300"/>
          </a:xfrm>
          <a:prstGeom prst="rect">
            <a:avLst/>
          </a:prstGeom>
          <a:noFill/>
          <a:ln>
            <a:noFill/>
          </a:ln>
        </p:spPr>
      </p:pic>
      <p:sp>
        <p:nvSpPr>
          <p:cNvPr id="19" name="Google Shape;19;p1"/>
          <p:cNvSpPr/>
          <p:nvPr/>
        </p:nvSpPr>
        <p:spPr>
          <a:xfrm>
            <a:off x="1968746" y="3238500"/>
            <a:ext cx="9826795" cy="498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2800"/>
              <a:buFont typeface="DM Serif Display"/>
              <a:buNone/>
            </a:pPr>
            <a:r>
              <a:rPr b="0" i="0" lang="en-US" sz="12800" u="none" cap="none" strike="noStrike">
                <a:solidFill>
                  <a:srgbClr val="173E87"/>
                </a:solidFill>
                <a:latin typeface="DM Serif Display"/>
                <a:ea typeface="DM Serif Display"/>
                <a:cs typeface="DM Serif Display"/>
                <a:sym typeface="DM Serif Display"/>
              </a:rPr>
              <a:t>Vendor</a:t>
            </a:r>
            <a:endParaRPr b="0" i="0" sz="12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CB75"/>
              </a:buClr>
              <a:buSzPts val="12800"/>
              <a:buFont typeface="DM Serif Display"/>
              <a:buNone/>
            </a:pPr>
            <a:r>
              <a:rPr b="0" i="0" lang="en-US" sz="12800" u="none" cap="none" strike="noStrike">
                <a:solidFill>
                  <a:srgbClr val="FFCB75"/>
                </a:solidFill>
                <a:latin typeface="DM Serif Display"/>
                <a:ea typeface="DM Serif Display"/>
                <a:cs typeface="DM Serif Display"/>
                <a:sym typeface="DM Serif Display"/>
              </a:rPr>
              <a:t>Management</a:t>
            </a:r>
            <a:endParaRPr b="0" i="0" sz="12800" u="none" cap="none" strike="noStrike">
              <a:solidFill>
                <a:schemeClr val="dk1"/>
              </a:solidFill>
              <a:latin typeface="Calibri"/>
              <a:ea typeface="Calibri"/>
              <a:cs typeface="Calibri"/>
              <a:sym typeface="Calibri"/>
            </a:endParaRPr>
          </a:p>
        </p:txBody>
      </p:sp>
      <p:sp>
        <p:nvSpPr>
          <p:cNvPr id="20" name="Google Shape;20;p1"/>
          <p:cNvSpPr/>
          <p:nvPr/>
        </p:nvSpPr>
        <p:spPr>
          <a:xfrm>
            <a:off x="1968746" y="8369300"/>
            <a:ext cx="8857240" cy="2379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p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p1"/>
          <p:cNvPicPr preferRelativeResize="0"/>
          <p:nvPr/>
        </p:nvPicPr>
        <p:blipFill rotWithShape="1">
          <a:blip r:embed="rId7">
            <a:alphaModFix/>
          </a:blip>
          <a:srcRect b="0" l="0" r="0" t="0"/>
          <a:stretch/>
        </p:blipFill>
        <p:spPr>
          <a:xfrm>
            <a:off x="11964895" y="2387600"/>
            <a:ext cx="11907738" cy="8928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0" name="Shape 230"/>
        <p:cNvGrpSpPr/>
        <p:nvPr/>
      </p:nvGrpSpPr>
      <p:grpSpPr>
        <a:xfrm>
          <a:off x="0" y="0"/>
          <a:ext cx="0" cy="0"/>
          <a:chOff x="0" y="0"/>
          <a:chExt cx="0" cy="0"/>
        </a:xfrm>
      </p:grpSpPr>
      <p:pic>
        <p:nvPicPr>
          <p:cNvPr descr=" " id="231" name="Google Shape;231;p10"/>
          <p:cNvPicPr preferRelativeResize="0"/>
          <p:nvPr/>
        </p:nvPicPr>
        <p:blipFill rotWithShape="1">
          <a:blip r:embed="rId3">
            <a:alphaModFix/>
          </a:blip>
          <a:srcRect b="0" l="0" r="0" t="0"/>
          <a:stretch/>
        </p:blipFill>
        <p:spPr>
          <a:xfrm>
            <a:off x="19230203" y="9474200"/>
            <a:ext cx="5156845" cy="4241800"/>
          </a:xfrm>
          <a:prstGeom prst="rect">
            <a:avLst/>
          </a:prstGeom>
          <a:noFill/>
          <a:ln>
            <a:noFill/>
          </a:ln>
        </p:spPr>
      </p:pic>
      <p:pic>
        <p:nvPicPr>
          <p:cNvPr descr=" " id="232" name="Google Shape;232;p10"/>
          <p:cNvPicPr preferRelativeResize="0"/>
          <p:nvPr/>
        </p:nvPicPr>
        <p:blipFill rotWithShape="1">
          <a:blip r:embed="rId4">
            <a:alphaModFix/>
          </a:blip>
          <a:srcRect b="0" l="0" r="0" t="0"/>
          <a:stretch/>
        </p:blipFill>
        <p:spPr>
          <a:xfrm>
            <a:off x="0" y="0"/>
            <a:ext cx="8230629" cy="4711700"/>
          </a:xfrm>
          <a:prstGeom prst="rect">
            <a:avLst/>
          </a:prstGeom>
          <a:noFill/>
          <a:ln>
            <a:noFill/>
          </a:ln>
        </p:spPr>
      </p:pic>
      <p:pic>
        <p:nvPicPr>
          <p:cNvPr descr=" " id="233" name="Google Shape;233;p10"/>
          <p:cNvPicPr preferRelativeResize="0"/>
          <p:nvPr/>
        </p:nvPicPr>
        <p:blipFill rotWithShape="1">
          <a:blip r:embed="rId5">
            <a:alphaModFix/>
          </a:blip>
          <a:srcRect b="0" l="0" r="0" t="0"/>
          <a:stretch/>
        </p:blipFill>
        <p:spPr>
          <a:xfrm>
            <a:off x="0" y="10020300"/>
            <a:ext cx="10756055" cy="3695700"/>
          </a:xfrm>
          <a:prstGeom prst="rect">
            <a:avLst/>
          </a:prstGeom>
          <a:noFill/>
          <a:ln>
            <a:noFill/>
          </a:ln>
        </p:spPr>
      </p:pic>
      <p:sp>
        <p:nvSpPr>
          <p:cNvPr id="234" name="Google Shape;234;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p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36" name="Google Shape;236;p10"/>
          <p:cNvSpPr/>
          <p:nvPr/>
        </p:nvSpPr>
        <p:spPr>
          <a:xfrm>
            <a:off x="9107038" y="469900"/>
            <a:ext cx="573688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237" name="Google Shape;237;p10"/>
          <p:cNvSpPr/>
          <p:nvPr/>
        </p:nvSpPr>
        <p:spPr>
          <a:xfrm>
            <a:off x="1778222" y="2489200"/>
            <a:ext cx="20843305" cy="980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0"/>
          <p:cNvSpPr/>
          <p:nvPr/>
        </p:nvSpPr>
        <p:spPr>
          <a:xfrm>
            <a:off x="1778222" y="2489200"/>
            <a:ext cx="6439705" cy="9804400"/>
          </a:xfrm>
          <a:prstGeom prst="roundRect">
            <a:avLst>
              <a:gd fmla="val 3124" name="adj"/>
            </a:avLst>
          </a:prstGeom>
          <a:noFill/>
          <a:ln cap="flat" cmpd="sng" w="12700">
            <a:solidFill>
              <a:srgbClr val="173E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p10"/>
          <p:cNvPicPr preferRelativeResize="0"/>
          <p:nvPr/>
        </p:nvPicPr>
        <p:blipFill rotWithShape="1">
          <a:blip r:embed="rId7">
            <a:alphaModFix/>
          </a:blip>
          <a:srcRect b="0" l="0" r="0" t="0"/>
          <a:stretch/>
        </p:blipFill>
        <p:spPr>
          <a:xfrm>
            <a:off x="4185018" y="2946400"/>
            <a:ext cx="1626113" cy="1625600"/>
          </a:xfrm>
          <a:prstGeom prst="rect">
            <a:avLst/>
          </a:prstGeom>
          <a:noFill/>
          <a:ln>
            <a:noFill/>
          </a:ln>
        </p:spPr>
      </p:pic>
      <p:sp>
        <p:nvSpPr>
          <p:cNvPr id="240" name="Google Shape;240;p10"/>
          <p:cNvSpPr/>
          <p:nvPr/>
        </p:nvSpPr>
        <p:spPr>
          <a:xfrm>
            <a:off x="4185173" y="4876800"/>
            <a:ext cx="162580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73E87"/>
              </a:buClr>
              <a:buSzPts val="4800"/>
              <a:buFont typeface="DM Serif Display"/>
              <a:buNone/>
            </a:pPr>
            <a:r>
              <a:rPr b="0" i="0" lang="en-US" sz="4800" u="none" cap="none" strike="noStrike">
                <a:solidFill>
                  <a:srgbClr val="173E87"/>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241" name="Google Shape;241;p10"/>
          <p:cNvSpPr/>
          <p:nvPr/>
        </p:nvSpPr>
        <p:spPr>
          <a:xfrm>
            <a:off x="2235479"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2" name="Google Shape;242;p10"/>
          <p:cNvSpPr/>
          <p:nvPr/>
        </p:nvSpPr>
        <p:spPr>
          <a:xfrm>
            <a:off x="3480235" y="10998200"/>
            <a:ext cx="3035679"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243" name="Google Shape;243;p10"/>
          <p:cNvSpPr/>
          <p:nvPr/>
        </p:nvSpPr>
        <p:spPr>
          <a:xfrm>
            <a:off x="8980022" y="2489200"/>
            <a:ext cx="6439705" cy="9804400"/>
          </a:xfrm>
          <a:prstGeom prst="roundRect">
            <a:avLst>
              <a:gd fmla="val 3124" name="adj"/>
            </a:avLst>
          </a:prstGeom>
          <a:noFill/>
          <a:ln cap="flat" cmpd="sng" w="12700">
            <a:solidFill>
              <a:srgbClr val="173E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p10"/>
          <p:cNvPicPr preferRelativeResize="0"/>
          <p:nvPr/>
        </p:nvPicPr>
        <p:blipFill rotWithShape="1">
          <a:blip r:embed="rId8">
            <a:alphaModFix/>
          </a:blip>
          <a:srcRect b="0" l="0" r="0" t="0"/>
          <a:stretch/>
        </p:blipFill>
        <p:spPr>
          <a:xfrm>
            <a:off x="11387128" y="2946400"/>
            <a:ext cx="1625493" cy="1625600"/>
          </a:xfrm>
          <a:prstGeom prst="rect">
            <a:avLst/>
          </a:prstGeom>
          <a:noFill/>
          <a:ln>
            <a:noFill/>
          </a:ln>
        </p:spPr>
      </p:pic>
      <p:sp>
        <p:nvSpPr>
          <p:cNvPr id="245" name="Google Shape;245;p10"/>
          <p:cNvSpPr/>
          <p:nvPr/>
        </p:nvSpPr>
        <p:spPr>
          <a:xfrm>
            <a:off x="11488586" y="4876800"/>
            <a:ext cx="142257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73E87"/>
              </a:buClr>
              <a:buSzPts val="4800"/>
              <a:buFont typeface="DM Serif Display"/>
              <a:buNone/>
            </a:pPr>
            <a:r>
              <a:rPr b="0" i="0" lang="en-US" sz="4800" u="none" cap="none" strike="noStrike">
                <a:solidFill>
                  <a:srgbClr val="173E87"/>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46" name="Google Shape;246;p10"/>
          <p:cNvSpPr/>
          <p:nvPr/>
        </p:nvSpPr>
        <p:spPr>
          <a:xfrm>
            <a:off x="94372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7" name="Google Shape;247;p10"/>
          <p:cNvSpPr/>
          <p:nvPr/>
        </p:nvSpPr>
        <p:spPr>
          <a:xfrm>
            <a:off x="10631229" y="10998200"/>
            <a:ext cx="3137292"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48" name="Google Shape;248;p10"/>
          <p:cNvSpPr/>
          <p:nvPr/>
        </p:nvSpPr>
        <p:spPr>
          <a:xfrm>
            <a:off x="16181822" y="2489200"/>
            <a:ext cx="6439705" cy="9804400"/>
          </a:xfrm>
          <a:prstGeom prst="roundRect">
            <a:avLst>
              <a:gd fmla="val 3124" name="adj"/>
            </a:avLst>
          </a:prstGeom>
          <a:noFill/>
          <a:ln cap="flat" cmpd="sng" w="12700">
            <a:solidFill>
              <a:srgbClr val="173E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p10"/>
          <p:cNvPicPr preferRelativeResize="0"/>
          <p:nvPr/>
        </p:nvPicPr>
        <p:blipFill rotWithShape="1">
          <a:blip r:embed="rId9">
            <a:alphaModFix/>
          </a:blip>
          <a:srcRect b="0" l="0" r="0" t="0"/>
          <a:stretch/>
        </p:blipFill>
        <p:spPr>
          <a:xfrm>
            <a:off x="18588696" y="2946400"/>
            <a:ext cx="1625958" cy="1625600"/>
          </a:xfrm>
          <a:prstGeom prst="rect">
            <a:avLst/>
          </a:prstGeom>
          <a:noFill/>
          <a:ln>
            <a:noFill/>
          </a:ln>
        </p:spPr>
      </p:pic>
      <p:sp>
        <p:nvSpPr>
          <p:cNvPr id="250" name="Google Shape;250;p10"/>
          <p:cNvSpPr/>
          <p:nvPr/>
        </p:nvSpPr>
        <p:spPr>
          <a:xfrm>
            <a:off x="17858432" y="4876800"/>
            <a:ext cx="3086486"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73E87"/>
              </a:buClr>
              <a:buSzPts val="4800"/>
              <a:buFont typeface="DM Serif Display"/>
              <a:buNone/>
            </a:pPr>
            <a:r>
              <a:rPr b="0" i="0" lang="en-US" sz="4800" u="none" cap="none" strike="noStrike">
                <a:solidFill>
                  <a:srgbClr val="173E87"/>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251" name="Google Shape;251;p10"/>
          <p:cNvSpPr/>
          <p:nvPr/>
        </p:nvSpPr>
        <p:spPr>
          <a:xfrm>
            <a:off x="166390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2" name="Google Shape;252;p10"/>
          <p:cNvSpPr/>
          <p:nvPr/>
        </p:nvSpPr>
        <p:spPr>
          <a:xfrm>
            <a:off x="17731416" y="10998200"/>
            <a:ext cx="334051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7" name="Shape 257"/>
        <p:cNvGrpSpPr/>
        <p:nvPr/>
      </p:nvGrpSpPr>
      <p:grpSpPr>
        <a:xfrm>
          <a:off x="0" y="0"/>
          <a:ext cx="0" cy="0"/>
          <a:chOff x="0" y="0"/>
          <a:chExt cx="0" cy="0"/>
        </a:xfrm>
      </p:grpSpPr>
      <p:pic>
        <p:nvPicPr>
          <p:cNvPr descr=" " id="258" name="Google Shape;258;p11"/>
          <p:cNvPicPr preferRelativeResize="0"/>
          <p:nvPr/>
        </p:nvPicPr>
        <p:blipFill rotWithShape="1">
          <a:blip r:embed="rId3">
            <a:alphaModFix/>
          </a:blip>
          <a:srcRect b="0" l="0" r="0" t="0"/>
          <a:stretch/>
        </p:blipFill>
        <p:spPr>
          <a:xfrm>
            <a:off x="175924" y="10033682"/>
            <a:ext cx="1662441" cy="3549340"/>
          </a:xfrm>
          <a:prstGeom prst="rect">
            <a:avLst/>
          </a:prstGeom>
          <a:noFill/>
          <a:ln>
            <a:noFill/>
          </a:ln>
        </p:spPr>
      </p:pic>
      <p:pic>
        <p:nvPicPr>
          <p:cNvPr descr=" " id="259" name="Google Shape;259;p11"/>
          <p:cNvPicPr preferRelativeResize="0"/>
          <p:nvPr/>
        </p:nvPicPr>
        <p:blipFill rotWithShape="1">
          <a:blip r:embed="rId4">
            <a:alphaModFix/>
          </a:blip>
          <a:srcRect b="0" l="0" r="0" t="0"/>
          <a:stretch/>
        </p:blipFill>
        <p:spPr>
          <a:xfrm>
            <a:off x="21973746" y="736600"/>
            <a:ext cx="1675670" cy="1675457"/>
          </a:xfrm>
          <a:prstGeom prst="rect">
            <a:avLst/>
          </a:prstGeom>
          <a:noFill/>
          <a:ln>
            <a:noFill/>
          </a:ln>
        </p:spPr>
      </p:pic>
      <p:pic>
        <p:nvPicPr>
          <p:cNvPr descr=" " id="260" name="Google Shape;260;p11"/>
          <p:cNvPicPr preferRelativeResize="0"/>
          <p:nvPr/>
        </p:nvPicPr>
        <p:blipFill rotWithShape="1">
          <a:blip r:embed="rId5">
            <a:alphaModFix/>
          </a:blip>
          <a:srcRect b="0" l="0" r="0" t="0"/>
          <a:stretch/>
        </p:blipFill>
        <p:spPr>
          <a:xfrm>
            <a:off x="711289" y="736600"/>
            <a:ext cx="2273584" cy="2527300"/>
          </a:xfrm>
          <a:prstGeom prst="rect">
            <a:avLst/>
          </a:prstGeom>
          <a:noFill/>
          <a:ln>
            <a:noFill/>
          </a:ln>
        </p:spPr>
      </p:pic>
      <p:sp>
        <p:nvSpPr>
          <p:cNvPr id="261" name="Google Shape;261;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2" name="Google Shape;262;p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63" name="Google Shape;263;p11"/>
          <p:cNvPicPr preferRelativeResize="0"/>
          <p:nvPr/>
        </p:nvPicPr>
        <p:blipFill rotWithShape="1">
          <a:blip r:embed="rId7">
            <a:alphaModFix/>
          </a:blip>
          <a:srcRect b="0" l="0" r="0" t="0"/>
          <a:stretch/>
        </p:blipFill>
        <p:spPr>
          <a:xfrm>
            <a:off x="990724" y="1574800"/>
            <a:ext cx="22418302" cy="10579100"/>
          </a:xfrm>
          <a:prstGeom prst="rect">
            <a:avLst/>
          </a:prstGeom>
          <a:noFill/>
          <a:ln>
            <a:noFill/>
          </a:ln>
        </p:spPr>
      </p:pic>
      <p:sp>
        <p:nvSpPr>
          <p:cNvPr id="264" name="Google Shape;264;p11"/>
          <p:cNvSpPr/>
          <p:nvPr/>
        </p:nvSpPr>
        <p:spPr>
          <a:xfrm>
            <a:off x="1270159" y="1574800"/>
            <a:ext cx="22138867"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5" name="Google Shape;265;p11"/>
          <p:cNvPicPr preferRelativeResize="0"/>
          <p:nvPr/>
        </p:nvPicPr>
        <p:blipFill rotWithShape="1">
          <a:blip r:embed="rId8">
            <a:alphaModFix/>
          </a:blip>
          <a:srcRect b="0" l="0" r="0" t="0"/>
          <a:stretch/>
        </p:blipFill>
        <p:spPr>
          <a:xfrm>
            <a:off x="1270159" y="1574800"/>
            <a:ext cx="5639505" cy="5638800"/>
          </a:xfrm>
          <a:prstGeom prst="rect">
            <a:avLst/>
          </a:prstGeom>
          <a:noFill/>
          <a:ln>
            <a:noFill/>
          </a:ln>
        </p:spPr>
      </p:pic>
      <p:pic>
        <p:nvPicPr>
          <p:cNvPr descr=" " id="266" name="Google Shape;266;p11"/>
          <p:cNvPicPr preferRelativeResize="0"/>
          <p:nvPr/>
        </p:nvPicPr>
        <p:blipFill rotWithShape="1">
          <a:blip r:embed="rId9">
            <a:alphaModFix/>
          </a:blip>
          <a:srcRect b="0" l="0" r="0" t="0"/>
          <a:stretch/>
        </p:blipFill>
        <p:spPr>
          <a:xfrm>
            <a:off x="3361700" y="3666083"/>
            <a:ext cx="1456422" cy="1456246"/>
          </a:xfrm>
          <a:prstGeom prst="rect">
            <a:avLst/>
          </a:prstGeom>
          <a:noFill/>
          <a:ln>
            <a:noFill/>
          </a:ln>
        </p:spPr>
      </p:pic>
      <p:pic>
        <p:nvPicPr>
          <p:cNvPr descr=" " id="267" name="Google Shape;267;p11"/>
          <p:cNvPicPr preferRelativeResize="0"/>
          <p:nvPr/>
        </p:nvPicPr>
        <p:blipFill rotWithShape="1">
          <a:blip r:embed="rId8">
            <a:alphaModFix/>
          </a:blip>
          <a:srcRect b="0" l="0" r="0" t="0"/>
          <a:stretch/>
        </p:blipFill>
        <p:spPr>
          <a:xfrm>
            <a:off x="6769946" y="1574800"/>
            <a:ext cx="5639505" cy="5638800"/>
          </a:xfrm>
          <a:prstGeom prst="rect">
            <a:avLst/>
          </a:prstGeom>
          <a:noFill/>
          <a:ln>
            <a:noFill/>
          </a:ln>
        </p:spPr>
      </p:pic>
      <p:pic>
        <p:nvPicPr>
          <p:cNvPr descr=" " id="268" name="Google Shape;268;p11"/>
          <p:cNvPicPr preferRelativeResize="0"/>
          <p:nvPr/>
        </p:nvPicPr>
        <p:blipFill rotWithShape="1">
          <a:blip r:embed="rId10">
            <a:alphaModFix/>
          </a:blip>
          <a:srcRect b="0" l="0" r="0" t="0"/>
          <a:stretch/>
        </p:blipFill>
        <p:spPr>
          <a:xfrm>
            <a:off x="8776797" y="3581400"/>
            <a:ext cx="1625803" cy="1625600"/>
          </a:xfrm>
          <a:prstGeom prst="rect">
            <a:avLst/>
          </a:prstGeom>
          <a:noFill/>
          <a:ln>
            <a:noFill/>
          </a:ln>
        </p:spPr>
      </p:pic>
      <p:pic>
        <p:nvPicPr>
          <p:cNvPr descr=" " id="269" name="Google Shape;269;p11"/>
          <p:cNvPicPr preferRelativeResize="0"/>
          <p:nvPr/>
        </p:nvPicPr>
        <p:blipFill rotWithShape="1">
          <a:blip r:embed="rId11">
            <a:alphaModFix/>
          </a:blip>
          <a:srcRect b="0" l="0" r="0" t="0"/>
          <a:stretch/>
        </p:blipFill>
        <p:spPr>
          <a:xfrm>
            <a:off x="8980022" y="3784600"/>
            <a:ext cx="1192256" cy="1190414"/>
          </a:xfrm>
          <a:prstGeom prst="rect">
            <a:avLst/>
          </a:prstGeom>
          <a:noFill/>
          <a:ln>
            <a:noFill/>
          </a:ln>
        </p:spPr>
      </p:pic>
      <p:pic>
        <p:nvPicPr>
          <p:cNvPr descr=" " id="270" name="Google Shape;270;p11"/>
          <p:cNvPicPr preferRelativeResize="0"/>
          <p:nvPr/>
        </p:nvPicPr>
        <p:blipFill rotWithShape="1">
          <a:blip r:embed="rId8">
            <a:alphaModFix/>
          </a:blip>
          <a:srcRect b="0" l="0" r="0" t="0"/>
          <a:stretch/>
        </p:blipFill>
        <p:spPr>
          <a:xfrm>
            <a:off x="12269734" y="1574800"/>
            <a:ext cx="5639505" cy="5638800"/>
          </a:xfrm>
          <a:prstGeom prst="rect">
            <a:avLst/>
          </a:prstGeom>
          <a:noFill/>
          <a:ln>
            <a:noFill/>
          </a:ln>
        </p:spPr>
      </p:pic>
      <p:pic>
        <p:nvPicPr>
          <p:cNvPr descr=" " id="271" name="Google Shape;271;p11"/>
          <p:cNvPicPr preferRelativeResize="0"/>
          <p:nvPr/>
        </p:nvPicPr>
        <p:blipFill rotWithShape="1">
          <a:blip r:embed="rId10">
            <a:alphaModFix/>
          </a:blip>
          <a:srcRect b="0" l="0" r="0" t="0"/>
          <a:stretch/>
        </p:blipFill>
        <p:spPr>
          <a:xfrm>
            <a:off x="14276584" y="3581400"/>
            <a:ext cx="1625803" cy="1625600"/>
          </a:xfrm>
          <a:prstGeom prst="rect">
            <a:avLst/>
          </a:prstGeom>
          <a:noFill/>
          <a:ln>
            <a:noFill/>
          </a:ln>
        </p:spPr>
      </p:pic>
      <p:pic>
        <p:nvPicPr>
          <p:cNvPr descr=" " id="272" name="Google Shape;272;p11"/>
          <p:cNvPicPr preferRelativeResize="0"/>
          <p:nvPr/>
        </p:nvPicPr>
        <p:blipFill rotWithShape="1">
          <a:blip r:embed="rId12">
            <a:alphaModFix/>
          </a:blip>
          <a:srcRect b="0" l="0" r="0" t="0"/>
          <a:stretch/>
        </p:blipFill>
        <p:spPr>
          <a:xfrm>
            <a:off x="14378172" y="3586163"/>
            <a:ext cx="1519452" cy="1519262"/>
          </a:xfrm>
          <a:prstGeom prst="rect">
            <a:avLst/>
          </a:prstGeom>
          <a:noFill/>
          <a:ln>
            <a:noFill/>
          </a:ln>
        </p:spPr>
      </p:pic>
      <p:pic>
        <p:nvPicPr>
          <p:cNvPr descr=" " id="273" name="Google Shape;273;p11"/>
          <p:cNvPicPr preferRelativeResize="0"/>
          <p:nvPr/>
        </p:nvPicPr>
        <p:blipFill rotWithShape="1">
          <a:blip r:embed="rId8">
            <a:alphaModFix/>
          </a:blip>
          <a:srcRect b="0" l="0" r="0" t="0"/>
          <a:stretch/>
        </p:blipFill>
        <p:spPr>
          <a:xfrm>
            <a:off x="17769521" y="1574800"/>
            <a:ext cx="5639505" cy="5638800"/>
          </a:xfrm>
          <a:prstGeom prst="rect">
            <a:avLst/>
          </a:prstGeom>
          <a:noFill/>
          <a:ln>
            <a:noFill/>
          </a:ln>
        </p:spPr>
      </p:pic>
      <p:pic>
        <p:nvPicPr>
          <p:cNvPr descr=" " id="274" name="Google Shape;274;p11"/>
          <p:cNvPicPr preferRelativeResize="0"/>
          <p:nvPr/>
        </p:nvPicPr>
        <p:blipFill rotWithShape="1">
          <a:blip r:embed="rId10">
            <a:alphaModFix/>
          </a:blip>
          <a:srcRect b="0" l="0" r="0" t="0"/>
          <a:stretch/>
        </p:blipFill>
        <p:spPr>
          <a:xfrm>
            <a:off x="19776372" y="3581400"/>
            <a:ext cx="1625803" cy="1625600"/>
          </a:xfrm>
          <a:prstGeom prst="rect">
            <a:avLst/>
          </a:prstGeom>
          <a:noFill/>
          <a:ln>
            <a:noFill/>
          </a:ln>
        </p:spPr>
      </p:pic>
      <p:pic>
        <p:nvPicPr>
          <p:cNvPr descr=" " id="275" name="Google Shape;275;p11"/>
          <p:cNvPicPr preferRelativeResize="0"/>
          <p:nvPr/>
        </p:nvPicPr>
        <p:blipFill rotWithShape="1">
          <a:blip r:embed="rId13">
            <a:alphaModFix/>
          </a:blip>
          <a:srcRect b="0" l="0" r="0" t="0"/>
          <a:stretch/>
        </p:blipFill>
        <p:spPr>
          <a:xfrm>
            <a:off x="19844116" y="3581400"/>
            <a:ext cx="1490319" cy="1625600"/>
          </a:xfrm>
          <a:prstGeom prst="rect">
            <a:avLst/>
          </a:prstGeom>
          <a:noFill/>
          <a:ln>
            <a:noFill/>
          </a:ln>
        </p:spPr>
      </p:pic>
      <p:sp>
        <p:nvSpPr>
          <p:cNvPr id="276" name="Google Shape;276;p11"/>
          <p:cNvSpPr/>
          <p:nvPr/>
        </p:nvSpPr>
        <p:spPr>
          <a:xfrm>
            <a:off x="990724" y="3835400"/>
            <a:ext cx="17426578"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990724" y="3835400"/>
            <a:ext cx="1117740" cy="1117600"/>
          </a:xfrm>
          <a:prstGeom prst="roundRect">
            <a:avLst>
              <a:gd fmla="val 378818" name="adj"/>
            </a:avLst>
          </a:prstGeom>
          <a:solidFill>
            <a:srgbClr val="173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282860" y="3695700"/>
            <a:ext cx="87217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S</a:t>
            </a:r>
            <a:endParaRPr b="0" i="0" sz="8000" u="none" cap="none" strike="noStrike">
              <a:solidFill>
                <a:schemeClr val="dk1"/>
              </a:solidFill>
              <a:latin typeface="Calibri"/>
              <a:ea typeface="Calibri"/>
              <a:cs typeface="Calibri"/>
              <a:sym typeface="Calibri"/>
            </a:endParaRPr>
          </a:p>
        </p:txBody>
      </p:sp>
      <p:sp>
        <p:nvSpPr>
          <p:cNvPr id="279" name="Google Shape;279;p11"/>
          <p:cNvSpPr/>
          <p:nvPr/>
        </p:nvSpPr>
        <p:spPr>
          <a:xfrm>
            <a:off x="6427003" y="3835400"/>
            <a:ext cx="1117740" cy="1117600"/>
          </a:xfrm>
          <a:prstGeom prst="roundRect">
            <a:avLst>
              <a:gd fmla="val 378818" name="adj"/>
            </a:avLst>
          </a:prstGeom>
          <a:solidFill>
            <a:srgbClr val="173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6515914" y="3695700"/>
            <a:ext cx="127862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W</a:t>
            </a:r>
            <a:endParaRPr b="0" i="0" sz="8000" u="none" cap="none" strike="noStrike">
              <a:solidFill>
                <a:schemeClr val="dk1"/>
              </a:solidFill>
              <a:latin typeface="Calibri"/>
              <a:ea typeface="Calibri"/>
              <a:cs typeface="Calibri"/>
              <a:sym typeface="Calibri"/>
            </a:endParaRPr>
          </a:p>
        </p:txBody>
      </p:sp>
      <p:sp>
        <p:nvSpPr>
          <p:cNvPr id="281" name="Google Shape;281;p11"/>
          <p:cNvSpPr/>
          <p:nvPr/>
        </p:nvSpPr>
        <p:spPr>
          <a:xfrm>
            <a:off x="11863283" y="3835400"/>
            <a:ext cx="1117740" cy="1117600"/>
          </a:xfrm>
          <a:prstGeom prst="roundRect">
            <a:avLst>
              <a:gd fmla="val 378818" name="adj"/>
            </a:avLst>
          </a:prstGeom>
          <a:solidFill>
            <a:srgbClr val="173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2079210" y="3695700"/>
            <a:ext cx="102459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a:t>
            </a:r>
            <a:endParaRPr b="0" i="0" sz="8000" u="none" cap="none" strike="noStrike">
              <a:solidFill>
                <a:schemeClr val="dk1"/>
              </a:solidFill>
              <a:latin typeface="Calibri"/>
              <a:ea typeface="Calibri"/>
              <a:cs typeface="Calibri"/>
              <a:sym typeface="Calibri"/>
            </a:endParaRPr>
          </a:p>
        </p:txBody>
      </p:sp>
      <p:sp>
        <p:nvSpPr>
          <p:cNvPr id="283" name="Google Shape;283;p11"/>
          <p:cNvSpPr/>
          <p:nvPr/>
        </p:nvSpPr>
        <p:spPr>
          <a:xfrm>
            <a:off x="17299562" y="3835400"/>
            <a:ext cx="1117740" cy="1117600"/>
          </a:xfrm>
          <a:prstGeom prst="roundRect">
            <a:avLst>
              <a:gd fmla="val 378818" name="adj"/>
            </a:avLst>
          </a:prstGeom>
          <a:solidFill>
            <a:srgbClr val="173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17534542" y="3695700"/>
            <a:ext cx="98649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a:t>
            </a:r>
            <a:endParaRPr b="0" i="0" sz="8000" u="none" cap="none" strike="noStrike">
              <a:solidFill>
                <a:schemeClr val="dk1"/>
              </a:solidFill>
              <a:latin typeface="Calibri"/>
              <a:ea typeface="Calibri"/>
              <a:cs typeface="Calibri"/>
              <a:sym typeface="Calibri"/>
            </a:endParaRPr>
          </a:p>
        </p:txBody>
      </p:sp>
      <p:sp>
        <p:nvSpPr>
          <p:cNvPr id="285" name="Google Shape;285;p11"/>
          <p:cNvSpPr/>
          <p:nvPr/>
        </p:nvSpPr>
        <p:spPr>
          <a:xfrm>
            <a:off x="1270159"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1270159"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89" name="Google Shape;289;p11"/>
          <p:cNvSpPr/>
          <p:nvPr/>
        </p:nvSpPr>
        <p:spPr>
          <a:xfrm>
            <a:off x="1270159"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0" name="Google Shape;290;p11"/>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1270159"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93" name="Google Shape;293;p11"/>
          <p:cNvSpPr/>
          <p:nvPr/>
        </p:nvSpPr>
        <p:spPr>
          <a:xfrm>
            <a:off x="1270159"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4" name="Google Shape;294;p11"/>
          <p:cNvSpPr/>
          <p:nvPr/>
        </p:nvSpPr>
        <p:spPr>
          <a:xfrm>
            <a:off x="6769946"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6769946"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98" name="Google Shape;298;p11"/>
          <p:cNvSpPr/>
          <p:nvPr/>
        </p:nvSpPr>
        <p:spPr>
          <a:xfrm>
            <a:off x="6769946"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9" name="Google Shape;299;p11"/>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6769946"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02" name="Google Shape;302;p11"/>
          <p:cNvSpPr/>
          <p:nvPr/>
        </p:nvSpPr>
        <p:spPr>
          <a:xfrm>
            <a:off x="6769946"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3" name="Google Shape;303;p11"/>
          <p:cNvSpPr/>
          <p:nvPr/>
        </p:nvSpPr>
        <p:spPr>
          <a:xfrm>
            <a:off x="12269734"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12269734"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07" name="Google Shape;307;p11"/>
          <p:cNvSpPr/>
          <p:nvPr/>
        </p:nvSpPr>
        <p:spPr>
          <a:xfrm>
            <a:off x="12269734"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8" name="Google Shape;308;p11"/>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1"/>
          <p:cNvSpPr/>
          <p:nvPr/>
        </p:nvSpPr>
        <p:spPr>
          <a:xfrm>
            <a:off x="12269734"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11" name="Google Shape;311;p11"/>
          <p:cNvSpPr/>
          <p:nvPr/>
        </p:nvSpPr>
        <p:spPr>
          <a:xfrm>
            <a:off x="12269734"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2" name="Google Shape;312;p11"/>
          <p:cNvSpPr/>
          <p:nvPr/>
        </p:nvSpPr>
        <p:spPr>
          <a:xfrm>
            <a:off x="17769521"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1"/>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1"/>
          <p:cNvSpPr/>
          <p:nvPr/>
        </p:nvSpPr>
        <p:spPr>
          <a:xfrm>
            <a:off x="17769521"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16" name="Google Shape;316;p11"/>
          <p:cNvSpPr/>
          <p:nvPr/>
        </p:nvSpPr>
        <p:spPr>
          <a:xfrm>
            <a:off x="17769521"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7" name="Google Shape;317;p11"/>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
          <p:cNvSpPr/>
          <p:nvPr/>
        </p:nvSpPr>
        <p:spPr>
          <a:xfrm>
            <a:off x="17769521"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20" name="Google Shape;320;p11"/>
          <p:cNvSpPr/>
          <p:nvPr/>
        </p:nvSpPr>
        <p:spPr>
          <a:xfrm>
            <a:off x="17769521"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5" name="Shape 325"/>
        <p:cNvGrpSpPr/>
        <p:nvPr/>
      </p:nvGrpSpPr>
      <p:grpSpPr>
        <a:xfrm>
          <a:off x="0" y="0"/>
          <a:ext cx="0" cy="0"/>
          <a:chOff x="0" y="0"/>
          <a:chExt cx="0" cy="0"/>
        </a:xfrm>
      </p:grpSpPr>
      <p:pic>
        <p:nvPicPr>
          <p:cNvPr descr=" " id="326" name="Google Shape;326;p12"/>
          <p:cNvPicPr preferRelativeResize="0"/>
          <p:nvPr/>
        </p:nvPicPr>
        <p:blipFill rotWithShape="1">
          <a:blip r:embed="rId3">
            <a:alphaModFix/>
          </a:blip>
          <a:srcRect b="0" l="0" r="0" t="0"/>
          <a:stretch/>
        </p:blipFill>
        <p:spPr>
          <a:xfrm>
            <a:off x="0" y="9893300"/>
            <a:ext cx="8370346" cy="3822700"/>
          </a:xfrm>
          <a:prstGeom prst="rect">
            <a:avLst/>
          </a:prstGeom>
          <a:noFill/>
          <a:ln>
            <a:noFill/>
          </a:ln>
        </p:spPr>
      </p:pic>
      <p:pic>
        <p:nvPicPr>
          <p:cNvPr descr=" " id="327" name="Google Shape;327;p12"/>
          <p:cNvPicPr preferRelativeResize="0"/>
          <p:nvPr/>
        </p:nvPicPr>
        <p:blipFill rotWithShape="1">
          <a:blip r:embed="rId4">
            <a:alphaModFix/>
          </a:blip>
          <a:srcRect b="0" l="0" r="0" t="0"/>
          <a:stretch/>
        </p:blipFill>
        <p:spPr>
          <a:xfrm>
            <a:off x="20297137" y="0"/>
            <a:ext cx="4089911" cy="1866900"/>
          </a:xfrm>
          <a:prstGeom prst="rect">
            <a:avLst/>
          </a:prstGeom>
          <a:noFill/>
          <a:ln>
            <a:noFill/>
          </a:ln>
        </p:spPr>
      </p:pic>
      <p:pic>
        <p:nvPicPr>
          <p:cNvPr descr=" " id="328" name="Google Shape;328;p12"/>
          <p:cNvPicPr preferRelativeResize="0"/>
          <p:nvPr/>
        </p:nvPicPr>
        <p:blipFill rotWithShape="1">
          <a:blip r:embed="rId5">
            <a:alphaModFix/>
          </a:blip>
          <a:srcRect b="0" l="0" r="0" t="0"/>
          <a:stretch/>
        </p:blipFill>
        <p:spPr>
          <a:xfrm>
            <a:off x="2591124" y="7785100"/>
            <a:ext cx="8395749" cy="4813300"/>
          </a:xfrm>
          <a:prstGeom prst="rect">
            <a:avLst/>
          </a:prstGeom>
          <a:noFill/>
          <a:ln>
            <a:noFill/>
          </a:ln>
        </p:spPr>
      </p:pic>
      <p:sp>
        <p:nvSpPr>
          <p:cNvPr id="329" name="Google Shape;329;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0" name="Google Shape;330;p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31" name="Google Shape;331;p12"/>
          <p:cNvPicPr preferRelativeResize="0"/>
          <p:nvPr/>
        </p:nvPicPr>
        <p:blipFill rotWithShape="1">
          <a:blip r:embed="rId7">
            <a:alphaModFix/>
          </a:blip>
          <a:srcRect b="0" l="0" r="0" t="0"/>
          <a:stretch/>
        </p:blipFill>
        <p:spPr>
          <a:xfrm>
            <a:off x="419152" y="2806700"/>
            <a:ext cx="14816402" cy="8115300"/>
          </a:xfrm>
          <a:prstGeom prst="rect">
            <a:avLst/>
          </a:prstGeom>
          <a:noFill/>
          <a:ln>
            <a:noFill/>
          </a:ln>
        </p:spPr>
      </p:pic>
      <p:sp>
        <p:nvSpPr>
          <p:cNvPr id="332" name="Google Shape;332;p12"/>
          <p:cNvSpPr/>
          <p:nvPr/>
        </p:nvSpPr>
        <p:spPr>
          <a:xfrm>
            <a:off x="16359645" y="1651000"/>
            <a:ext cx="75659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M Serif Display"/>
              <a:buNone/>
            </a:pPr>
            <a:r>
              <a:rPr b="0" i="0" lang="en-US" sz="8000" u="none" cap="none" strike="noStrike">
                <a:solidFill>
                  <a:srgbClr val="0E0E0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333" name="Google Shape;333;p12"/>
          <p:cNvSpPr/>
          <p:nvPr/>
        </p:nvSpPr>
        <p:spPr>
          <a:xfrm>
            <a:off x="16359645" y="3543300"/>
            <a:ext cx="7874984" cy="817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16359645" y="35433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
          <p:cNvSpPr/>
          <p:nvPr/>
        </p:nvSpPr>
        <p:spPr>
          <a:xfrm>
            <a:off x="16359645" y="3543300"/>
            <a:ext cx="308648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2"/>
          <p:cNvSpPr/>
          <p:nvPr/>
        </p:nvSpPr>
        <p:spPr>
          <a:xfrm>
            <a:off x="16359645" y="3543300"/>
            <a:ext cx="362842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337" name="Google Shape;337;p12"/>
          <p:cNvSpPr/>
          <p:nvPr/>
        </p:nvSpPr>
        <p:spPr>
          <a:xfrm>
            <a:off x="16359645" y="60706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2"/>
          <p:cNvSpPr/>
          <p:nvPr/>
        </p:nvSpPr>
        <p:spPr>
          <a:xfrm>
            <a:off x="16359645" y="60706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339" name="Google Shape;339;p12"/>
          <p:cNvSpPr/>
          <p:nvPr/>
        </p:nvSpPr>
        <p:spPr>
          <a:xfrm>
            <a:off x="16359645" y="67945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40" name="Google Shape;340;p12"/>
          <p:cNvSpPr/>
          <p:nvPr/>
        </p:nvSpPr>
        <p:spPr>
          <a:xfrm>
            <a:off x="16359645" y="79375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2"/>
          <p:cNvSpPr/>
          <p:nvPr/>
        </p:nvSpPr>
        <p:spPr>
          <a:xfrm>
            <a:off x="16359645" y="79375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
          <p:cNvSpPr/>
          <p:nvPr/>
        </p:nvSpPr>
        <p:spPr>
          <a:xfrm>
            <a:off x="16359645" y="79375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343" name="Google Shape;343;p12"/>
          <p:cNvSpPr/>
          <p:nvPr/>
        </p:nvSpPr>
        <p:spPr>
          <a:xfrm>
            <a:off x="16359645" y="104648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
          <p:cNvSpPr/>
          <p:nvPr/>
        </p:nvSpPr>
        <p:spPr>
          <a:xfrm>
            <a:off x="16359645" y="104648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45" name="Google Shape;345;p12"/>
          <p:cNvSpPr/>
          <p:nvPr/>
        </p:nvSpPr>
        <p:spPr>
          <a:xfrm>
            <a:off x="16359645" y="111887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0" name="Shape 350"/>
        <p:cNvGrpSpPr/>
        <p:nvPr/>
      </p:nvGrpSpPr>
      <p:grpSpPr>
        <a:xfrm>
          <a:off x="0" y="0"/>
          <a:ext cx="0" cy="0"/>
          <a:chOff x="0" y="0"/>
          <a:chExt cx="0" cy="0"/>
        </a:xfrm>
      </p:grpSpPr>
      <p:sp>
        <p:nvSpPr>
          <p:cNvPr id="351" name="Google Shape;351;p13"/>
          <p:cNvSpPr/>
          <p:nvPr/>
        </p:nvSpPr>
        <p:spPr>
          <a:xfrm>
            <a:off x="0" y="0"/>
            <a:ext cx="24387048" cy="13716000"/>
          </a:xfrm>
          <a:prstGeom prst="rect">
            <a:avLst/>
          </a:prstGeom>
          <a:solidFill>
            <a:srgbClr val="173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p13"/>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353" name="Google Shape;353;p13"/>
          <p:cNvPicPr preferRelativeResize="0"/>
          <p:nvPr/>
        </p:nvPicPr>
        <p:blipFill rotWithShape="1">
          <a:blip r:embed="rId4">
            <a:alphaModFix/>
          </a:blip>
          <a:srcRect b="0" l="0" r="0" t="0"/>
          <a:stretch/>
        </p:blipFill>
        <p:spPr>
          <a:xfrm>
            <a:off x="12193524" y="8394700"/>
            <a:ext cx="12193524" cy="5321300"/>
          </a:xfrm>
          <a:prstGeom prst="rect">
            <a:avLst/>
          </a:prstGeom>
          <a:noFill/>
          <a:ln>
            <a:noFill/>
          </a:ln>
        </p:spPr>
      </p:pic>
      <p:pic>
        <p:nvPicPr>
          <p:cNvPr descr=" " id="354" name="Google Shape;354;p13"/>
          <p:cNvPicPr preferRelativeResize="0"/>
          <p:nvPr/>
        </p:nvPicPr>
        <p:blipFill rotWithShape="1">
          <a:blip r:embed="rId5">
            <a:alphaModFix/>
          </a:blip>
          <a:srcRect b="0" l="0" r="0" t="0"/>
          <a:stretch/>
        </p:blipFill>
        <p:spPr>
          <a:xfrm>
            <a:off x="18353794" y="800100"/>
            <a:ext cx="6033254" cy="2146300"/>
          </a:xfrm>
          <a:prstGeom prst="rect">
            <a:avLst/>
          </a:prstGeom>
          <a:noFill/>
          <a:ln>
            <a:noFill/>
          </a:ln>
        </p:spPr>
      </p:pic>
      <p:pic>
        <p:nvPicPr>
          <p:cNvPr descr=" " id="355" name="Google Shape;355;p13"/>
          <p:cNvPicPr preferRelativeResize="0"/>
          <p:nvPr/>
        </p:nvPicPr>
        <p:blipFill rotWithShape="1">
          <a:blip r:embed="rId6">
            <a:alphaModFix/>
          </a:blip>
          <a:srcRect b="0" l="0" r="0" t="0"/>
          <a:stretch/>
        </p:blipFill>
        <p:spPr>
          <a:xfrm>
            <a:off x="0" y="10515600"/>
            <a:ext cx="3099187" cy="3200400"/>
          </a:xfrm>
          <a:prstGeom prst="rect">
            <a:avLst/>
          </a:prstGeom>
          <a:noFill/>
          <a:ln>
            <a:noFill/>
          </a:ln>
        </p:spPr>
      </p:pic>
      <p:pic>
        <p:nvPicPr>
          <p:cNvPr descr=" " id="356" name="Google Shape;356;p13"/>
          <p:cNvPicPr preferRelativeResize="0"/>
          <p:nvPr/>
        </p:nvPicPr>
        <p:blipFill rotWithShape="1">
          <a:blip r:embed="rId7">
            <a:alphaModFix/>
          </a:blip>
          <a:srcRect b="0" l="0" r="0" t="0"/>
          <a:stretch/>
        </p:blipFill>
        <p:spPr>
          <a:xfrm>
            <a:off x="381048" y="533400"/>
            <a:ext cx="2451406" cy="5245100"/>
          </a:xfrm>
          <a:prstGeom prst="rect">
            <a:avLst/>
          </a:prstGeom>
          <a:noFill/>
          <a:ln>
            <a:noFill/>
          </a:ln>
        </p:spPr>
      </p:pic>
      <p:sp>
        <p:nvSpPr>
          <p:cNvPr id="357" name="Google Shape;357;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8" name="Google Shape;358;p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59" name="Google Shape;359;p13"/>
          <p:cNvSpPr/>
          <p:nvPr/>
        </p:nvSpPr>
        <p:spPr>
          <a:xfrm>
            <a:off x="4305838" y="3403600"/>
            <a:ext cx="15762670" cy="69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3"/>
          <p:cNvSpPr/>
          <p:nvPr/>
        </p:nvSpPr>
        <p:spPr>
          <a:xfrm>
            <a:off x="4305838" y="3403600"/>
            <a:ext cx="15762670" cy="543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
          <p:cNvSpPr/>
          <p:nvPr/>
        </p:nvSpPr>
        <p:spPr>
          <a:xfrm>
            <a:off x="6414302" y="3403600"/>
            <a:ext cx="11545743" cy="519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73E87"/>
              </a:buClr>
              <a:buSzPts val="24000"/>
              <a:buFont typeface="DM Serif Display"/>
              <a:buNone/>
            </a:pPr>
            <a:r>
              <a:rPr b="0" i="0" lang="en-US" sz="24000" u="none" cap="none" strike="noStrike">
                <a:solidFill>
                  <a:srgbClr val="173E87"/>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362" name="Google Shape;362;p13"/>
          <p:cNvSpPr/>
          <p:nvPr/>
        </p:nvSpPr>
        <p:spPr>
          <a:xfrm>
            <a:off x="4170355" y="77851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CB75"/>
              </a:buClr>
              <a:buSzPts val="6400"/>
              <a:buFont typeface="DM Sans"/>
              <a:buNone/>
            </a:pPr>
            <a:r>
              <a:rPr b="1" i="0" lang="en-US" sz="6400" u="none" cap="none" strike="noStrike">
                <a:solidFill>
                  <a:srgbClr val="FFCB75"/>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63" name="Google Shape;363;p13"/>
          <p:cNvSpPr/>
          <p:nvPr/>
        </p:nvSpPr>
        <p:spPr>
          <a:xfrm>
            <a:off x="7483352" y="92456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8" name="Shape 368"/>
        <p:cNvGrpSpPr/>
        <p:nvPr/>
      </p:nvGrpSpPr>
      <p:grpSpPr>
        <a:xfrm>
          <a:off x="0" y="0"/>
          <a:ext cx="0" cy="0"/>
          <a:chOff x="0" y="0"/>
          <a:chExt cx="0" cy="0"/>
        </a:xfrm>
      </p:grpSpPr>
      <p:pic>
        <p:nvPicPr>
          <p:cNvPr descr=" " id="369" name="Google Shape;369;p14"/>
          <p:cNvPicPr preferRelativeResize="0"/>
          <p:nvPr/>
        </p:nvPicPr>
        <p:blipFill rotWithShape="1">
          <a:blip r:embed="rId3">
            <a:alphaModFix/>
          </a:blip>
          <a:srcRect b="0" l="0" r="0" t="0"/>
          <a:stretch/>
        </p:blipFill>
        <p:spPr>
          <a:xfrm>
            <a:off x="19230203" y="9474200"/>
            <a:ext cx="5156845" cy="4241800"/>
          </a:xfrm>
          <a:prstGeom prst="rect">
            <a:avLst/>
          </a:prstGeom>
          <a:noFill/>
          <a:ln>
            <a:noFill/>
          </a:ln>
        </p:spPr>
      </p:pic>
      <p:pic>
        <p:nvPicPr>
          <p:cNvPr descr=" " id="370" name="Google Shape;370;p14"/>
          <p:cNvPicPr preferRelativeResize="0"/>
          <p:nvPr/>
        </p:nvPicPr>
        <p:blipFill rotWithShape="1">
          <a:blip r:embed="rId4">
            <a:alphaModFix/>
          </a:blip>
          <a:srcRect b="0" l="0" r="0" t="0"/>
          <a:stretch/>
        </p:blipFill>
        <p:spPr>
          <a:xfrm>
            <a:off x="0" y="0"/>
            <a:ext cx="8230629" cy="4711700"/>
          </a:xfrm>
          <a:prstGeom prst="rect">
            <a:avLst/>
          </a:prstGeom>
          <a:noFill/>
          <a:ln>
            <a:noFill/>
          </a:ln>
        </p:spPr>
      </p:pic>
      <p:pic>
        <p:nvPicPr>
          <p:cNvPr descr=" " id="371" name="Google Shape;371;p14"/>
          <p:cNvPicPr preferRelativeResize="0"/>
          <p:nvPr/>
        </p:nvPicPr>
        <p:blipFill rotWithShape="1">
          <a:blip r:embed="rId5">
            <a:alphaModFix/>
          </a:blip>
          <a:srcRect b="0" l="0" r="0" t="0"/>
          <a:stretch/>
        </p:blipFill>
        <p:spPr>
          <a:xfrm>
            <a:off x="0" y="10020300"/>
            <a:ext cx="10756055" cy="3695700"/>
          </a:xfrm>
          <a:prstGeom prst="rect">
            <a:avLst/>
          </a:prstGeom>
          <a:noFill/>
          <a:ln>
            <a:noFill/>
          </a:ln>
        </p:spPr>
      </p:pic>
      <p:sp>
        <p:nvSpPr>
          <p:cNvPr id="372" name="Google Shape;372;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3" name="Google Shape;373;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4" name="Google Shape;374;p14"/>
          <p:cNvSpPr/>
          <p:nvPr/>
        </p:nvSpPr>
        <p:spPr>
          <a:xfrm>
            <a:off x="339132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3867633" y="3263900"/>
            <a:ext cx="6922365"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
          <p:cNvSpPr/>
          <p:nvPr/>
        </p:nvSpPr>
        <p:spPr>
          <a:xfrm>
            <a:off x="3867633" y="3263900"/>
            <a:ext cx="746430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377" name="Google Shape;377;p14"/>
          <p:cNvSpPr/>
          <p:nvPr/>
        </p:nvSpPr>
        <p:spPr>
          <a:xfrm>
            <a:off x="339132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a:off x="332358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79" name="Google Shape;379;p14"/>
          <p:cNvSpPr/>
          <p:nvPr/>
        </p:nvSpPr>
        <p:spPr>
          <a:xfrm>
            <a:off x="339132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3702513" y="6985000"/>
            <a:ext cx="725260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3702513" y="6985000"/>
            <a:ext cx="779454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382" name="Google Shape;382;p14"/>
          <p:cNvSpPr/>
          <p:nvPr/>
        </p:nvSpPr>
        <p:spPr>
          <a:xfrm>
            <a:off x="339132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4"/>
          <p:cNvSpPr/>
          <p:nvPr/>
        </p:nvSpPr>
        <p:spPr>
          <a:xfrm>
            <a:off x="332358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84" name="Google Shape;384;p14"/>
          <p:cNvSpPr/>
          <p:nvPr/>
        </p:nvSpPr>
        <p:spPr>
          <a:xfrm>
            <a:off x="1355259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15940492" y="32639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4"/>
          <p:cNvSpPr/>
          <p:nvPr/>
        </p:nvSpPr>
        <p:spPr>
          <a:xfrm>
            <a:off x="15940492" y="32639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387" name="Google Shape;387;p14"/>
          <p:cNvSpPr/>
          <p:nvPr/>
        </p:nvSpPr>
        <p:spPr>
          <a:xfrm>
            <a:off x="1355259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4"/>
          <p:cNvSpPr/>
          <p:nvPr/>
        </p:nvSpPr>
        <p:spPr>
          <a:xfrm>
            <a:off x="1348485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89" name="Google Shape;389;p14"/>
          <p:cNvSpPr/>
          <p:nvPr/>
        </p:nvSpPr>
        <p:spPr>
          <a:xfrm>
            <a:off x="1355259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
          <p:cNvSpPr/>
          <p:nvPr/>
        </p:nvSpPr>
        <p:spPr>
          <a:xfrm>
            <a:off x="14771946" y="6985000"/>
            <a:ext cx="5436279"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4"/>
          <p:cNvSpPr/>
          <p:nvPr/>
        </p:nvSpPr>
        <p:spPr>
          <a:xfrm>
            <a:off x="14771946" y="6985000"/>
            <a:ext cx="597821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535 Km</a:t>
            </a:r>
            <a:endParaRPr b="0" i="0" sz="12800" u="none" cap="none" strike="noStrike">
              <a:solidFill>
                <a:schemeClr val="dk1"/>
              </a:solidFill>
              <a:latin typeface="Calibri"/>
              <a:ea typeface="Calibri"/>
              <a:cs typeface="Calibri"/>
              <a:sym typeface="Calibri"/>
            </a:endParaRPr>
          </a:p>
        </p:txBody>
      </p:sp>
      <p:sp>
        <p:nvSpPr>
          <p:cNvPr id="392" name="Google Shape;392;p14"/>
          <p:cNvSpPr/>
          <p:nvPr/>
        </p:nvSpPr>
        <p:spPr>
          <a:xfrm>
            <a:off x="1355259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4"/>
          <p:cNvSpPr/>
          <p:nvPr/>
        </p:nvSpPr>
        <p:spPr>
          <a:xfrm>
            <a:off x="1348485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8" name="Shape 398"/>
        <p:cNvGrpSpPr/>
        <p:nvPr/>
      </p:nvGrpSpPr>
      <p:grpSpPr>
        <a:xfrm>
          <a:off x="0" y="0"/>
          <a:ext cx="0" cy="0"/>
          <a:chOff x="0" y="0"/>
          <a:chExt cx="0" cy="0"/>
        </a:xfrm>
      </p:grpSpPr>
      <p:pic>
        <p:nvPicPr>
          <p:cNvPr descr=" " id="399" name="Google Shape;399;p15"/>
          <p:cNvPicPr preferRelativeResize="0"/>
          <p:nvPr/>
        </p:nvPicPr>
        <p:blipFill rotWithShape="1">
          <a:blip r:embed="rId3">
            <a:alphaModFix/>
          </a:blip>
          <a:srcRect b="0" l="0" r="0" t="0"/>
          <a:stretch/>
        </p:blipFill>
        <p:spPr>
          <a:xfrm>
            <a:off x="175924" y="10033695"/>
            <a:ext cx="1662441" cy="3549328"/>
          </a:xfrm>
          <a:prstGeom prst="rect">
            <a:avLst/>
          </a:prstGeom>
          <a:noFill/>
          <a:ln>
            <a:noFill/>
          </a:ln>
        </p:spPr>
      </p:pic>
      <p:pic>
        <p:nvPicPr>
          <p:cNvPr descr=" " id="400" name="Google Shape;400;p15"/>
          <p:cNvPicPr preferRelativeResize="0"/>
          <p:nvPr/>
        </p:nvPicPr>
        <p:blipFill rotWithShape="1">
          <a:blip r:embed="rId4">
            <a:alphaModFix/>
          </a:blip>
          <a:srcRect b="0" l="0" r="0" t="0"/>
          <a:stretch/>
        </p:blipFill>
        <p:spPr>
          <a:xfrm>
            <a:off x="21973746" y="736600"/>
            <a:ext cx="1675670" cy="1675457"/>
          </a:xfrm>
          <a:prstGeom prst="rect">
            <a:avLst/>
          </a:prstGeom>
          <a:noFill/>
          <a:ln>
            <a:noFill/>
          </a:ln>
        </p:spPr>
      </p:pic>
      <p:pic>
        <p:nvPicPr>
          <p:cNvPr descr=" " id="401" name="Google Shape;401;p15"/>
          <p:cNvPicPr preferRelativeResize="0"/>
          <p:nvPr/>
        </p:nvPicPr>
        <p:blipFill rotWithShape="1">
          <a:blip r:embed="rId5">
            <a:alphaModFix/>
          </a:blip>
          <a:srcRect b="0" l="0" r="0" t="0"/>
          <a:stretch/>
        </p:blipFill>
        <p:spPr>
          <a:xfrm>
            <a:off x="711289" y="736600"/>
            <a:ext cx="2273584" cy="2527300"/>
          </a:xfrm>
          <a:prstGeom prst="rect">
            <a:avLst/>
          </a:prstGeom>
          <a:noFill/>
          <a:ln>
            <a:noFill/>
          </a:ln>
        </p:spPr>
      </p:pic>
      <p:sp>
        <p:nvSpPr>
          <p:cNvPr id="402" name="Google Shape;402;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3" name="Google Shape;403;p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04" name="Google Shape;404;p15"/>
          <p:cNvSpPr/>
          <p:nvPr/>
        </p:nvSpPr>
        <p:spPr>
          <a:xfrm>
            <a:off x="6841922" y="1143000"/>
            <a:ext cx="1069050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405" name="Google Shape;405;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7" name="Google Shape;407;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2185"/>
              <a:buFont typeface="Lato"/>
              <a:buNone/>
            </a:pPr>
            <a:r>
              <a:rPr b="0" i="0" lang="en-US" sz="2185" u="none" cap="none" strike="noStrike">
                <a:solidFill>
                  <a:srgbClr val="173E8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8" name="Google Shape;408;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2185"/>
              <a:buFont typeface="Lato"/>
              <a:buNone/>
            </a:pPr>
            <a:r>
              <a:rPr b="0" i="0" lang="en-US" sz="2185" u="none" cap="none" strike="noStrike">
                <a:solidFill>
                  <a:srgbClr val="173E8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9" name="Google Shape;409;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2185"/>
              <a:buFont typeface="Lato"/>
              <a:buNone/>
            </a:pPr>
            <a:r>
              <a:rPr b="0" i="0" lang="en-US" sz="2185" u="none" cap="none" strike="noStrike">
                <a:solidFill>
                  <a:srgbClr val="173E8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10" name="Google Shape;410;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2185"/>
              <a:buFont typeface="Lato"/>
              <a:buNone/>
            </a:pPr>
            <a:r>
              <a:rPr b="0" i="0" lang="en-US" sz="2185" u="none" cap="none" strike="noStrike">
                <a:solidFill>
                  <a:srgbClr val="173E8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11" name="Google Shape;411;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2185"/>
              <a:buFont typeface="Lato"/>
              <a:buNone/>
            </a:pPr>
            <a:r>
              <a:rPr b="0" i="0" lang="en-US" sz="2185" u="none" cap="none" strike="noStrike">
                <a:solidFill>
                  <a:srgbClr val="173E8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12" name="Google Shape;412;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2185"/>
              <a:buFont typeface="Lato"/>
              <a:buNone/>
            </a:pPr>
            <a:r>
              <a:rPr b="0" i="0" lang="en-US" sz="2185" u="none" cap="none" strike="noStrike">
                <a:solidFill>
                  <a:srgbClr val="173E8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13" name="Google Shape;413;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2185"/>
              <a:buFont typeface="Lato"/>
              <a:buNone/>
            </a:pPr>
            <a:r>
              <a:rPr b="0" i="0" lang="en-US" sz="2185" u="none" cap="none" strike="noStrike">
                <a:solidFill>
                  <a:srgbClr val="173E8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14" name="Google Shape;414;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2185"/>
              <a:buFont typeface="Lato"/>
              <a:buNone/>
            </a:pPr>
            <a:r>
              <a:rPr b="0" i="0" lang="en-US" sz="2185" u="none" cap="none" strike="noStrike">
                <a:solidFill>
                  <a:srgbClr val="173E8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5" name="Google Shape;415;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6" name="Google Shape;416;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7" name="Google Shape;417;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8" name="Google Shape;418;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9" name="Google Shape;419;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20" name="Google Shape;420;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21" name="Google Shape;421;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22" name="Google Shape;422;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23" name="Google Shape;423;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24" name="Google Shape;424;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73E87"/>
              </a:buClr>
              <a:buSzPts val="1820"/>
              <a:buFont typeface="Lato"/>
              <a:buNone/>
            </a:pPr>
            <a:r>
              <a:rPr b="0" i="0" lang="en-US" sz="1820" u="none" cap="none" strike="noStrike">
                <a:solidFill>
                  <a:srgbClr val="173E8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5" name="Google Shape;425;p15"/>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 " id="426" name="Google Shape;426;p15"/>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27" name="Google Shape;427;p15"/>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28" name="Google Shape;428;p15"/>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29" name="Google Shape;429;p15"/>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30" name="Google Shape;430;p15"/>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31" name="Google Shape;431;p15"/>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32" name="Google Shape;432;p15"/>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33" name="Google Shape;433;p15"/>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 " id="434" name="Google Shape;434;p15"/>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 " id="435" name="Google Shape;435;p15"/>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36" name="Google Shape;436;p15"/>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37" name="Google Shape;437;p15"/>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38" name="Google Shape;438;p15"/>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39" name="Google Shape;439;p15"/>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40" name="Google Shape;440;p15"/>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41" name="Google Shape;441;p15"/>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42" name="Google Shape;442;p15"/>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43" name="Google Shape;443;p15"/>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44" name="Google Shape;444;p15"/>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45" name="Google Shape;445;p15"/>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46" name="Google Shape;446;p15"/>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47" name="Google Shape;447;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p1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50" name="Google Shape;450;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51" name="Google Shape;451;p15"/>
          <p:cNvSpPr/>
          <p:nvPr/>
        </p:nvSpPr>
        <p:spPr>
          <a:xfrm>
            <a:off x="16302488" y="6365379"/>
            <a:ext cx="1790924"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
          <p:cNvSpPr/>
          <p:nvPr/>
        </p:nvSpPr>
        <p:spPr>
          <a:xfrm>
            <a:off x="16302488" y="6292850"/>
            <a:ext cx="1994149"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453" name="Google Shape;453;p15"/>
          <p:cNvSpPr/>
          <p:nvPr/>
        </p:nvSpPr>
        <p:spPr>
          <a:xfrm>
            <a:off x="16747043" y="71310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54" name="Google Shape;454;p15"/>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5"/>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5"/>
          <p:cNvSpPr/>
          <p:nvPr/>
        </p:nvSpPr>
        <p:spPr>
          <a:xfrm>
            <a:off x="13158845"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457" name="Google Shape;457;p15"/>
          <p:cNvSpPr/>
          <p:nvPr/>
        </p:nvSpPr>
        <p:spPr>
          <a:xfrm>
            <a:off x="13192716"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8" name="Google Shape;458;p15"/>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5"/>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5"/>
          <p:cNvSpPr/>
          <p:nvPr/>
        </p:nvSpPr>
        <p:spPr>
          <a:xfrm>
            <a:off x="3149994"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461" name="Google Shape;461;p15"/>
          <p:cNvSpPr/>
          <p:nvPr/>
        </p:nvSpPr>
        <p:spPr>
          <a:xfrm>
            <a:off x="3183865"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6" name="Shape 466"/>
        <p:cNvGrpSpPr/>
        <p:nvPr/>
      </p:nvGrpSpPr>
      <p:grpSpPr>
        <a:xfrm>
          <a:off x="0" y="0"/>
          <a:ext cx="0" cy="0"/>
          <a:chOff x="0" y="0"/>
          <a:chExt cx="0" cy="0"/>
        </a:xfrm>
      </p:grpSpPr>
      <p:pic>
        <p:nvPicPr>
          <p:cNvPr descr=" " id="467" name="Google Shape;467;p16"/>
          <p:cNvPicPr preferRelativeResize="0"/>
          <p:nvPr/>
        </p:nvPicPr>
        <p:blipFill rotWithShape="1">
          <a:blip r:embed="rId3">
            <a:alphaModFix/>
          </a:blip>
          <a:srcRect b="0" l="0" r="0" t="0"/>
          <a:stretch/>
        </p:blipFill>
        <p:spPr>
          <a:xfrm>
            <a:off x="0" y="9893300"/>
            <a:ext cx="8370346" cy="3822700"/>
          </a:xfrm>
          <a:prstGeom prst="rect">
            <a:avLst/>
          </a:prstGeom>
          <a:noFill/>
          <a:ln>
            <a:noFill/>
          </a:ln>
        </p:spPr>
      </p:pic>
      <p:pic>
        <p:nvPicPr>
          <p:cNvPr descr=" " id="468" name="Google Shape;468;p16"/>
          <p:cNvPicPr preferRelativeResize="0"/>
          <p:nvPr/>
        </p:nvPicPr>
        <p:blipFill rotWithShape="1">
          <a:blip r:embed="rId4">
            <a:alphaModFix/>
          </a:blip>
          <a:srcRect b="0" l="0" r="0" t="0"/>
          <a:stretch/>
        </p:blipFill>
        <p:spPr>
          <a:xfrm>
            <a:off x="20297137" y="0"/>
            <a:ext cx="4089911" cy="1866900"/>
          </a:xfrm>
          <a:prstGeom prst="rect">
            <a:avLst/>
          </a:prstGeom>
          <a:noFill/>
          <a:ln>
            <a:noFill/>
          </a:ln>
        </p:spPr>
      </p:pic>
      <p:pic>
        <p:nvPicPr>
          <p:cNvPr descr=" " id="469" name="Google Shape;469;p16"/>
          <p:cNvPicPr preferRelativeResize="0"/>
          <p:nvPr/>
        </p:nvPicPr>
        <p:blipFill rotWithShape="1">
          <a:blip r:embed="rId5">
            <a:alphaModFix/>
          </a:blip>
          <a:srcRect b="0" l="0" r="0" t="0"/>
          <a:stretch/>
        </p:blipFill>
        <p:spPr>
          <a:xfrm>
            <a:off x="2591124" y="7785100"/>
            <a:ext cx="8395749" cy="4813300"/>
          </a:xfrm>
          <a:prstGeom prst="rect">
            <a:avLst/>
          </a:prstGeom>
          <a:noFill/>
          <a:ln>
            <a:noFill/>
          </a:ln>
        </p:spPr>
      </p:pic>
      <p:sp>
        <p:nvSpPr>
          <p:cNvPr id="470" name="Google Shape;470;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1" name="Google Shape;471;p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2" name="Google Shape;472;p16"/>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6"/>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6"/>
          <p:cNvSpPr/>
          <p:nvPr/>
        </p:nvSpPr>
        <p:spPr>
          <a:xfrm>
            <a:off x="13450981" y="68707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75" name="Google Shape;475;p16"/>
          <p:cNvSpPr/>
          <p:nvPr/>
        </p:nvSpPr>
        <p:spPr>
          <a:xfrm>
            <a:off x="13450981" y="79121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6" name="Google Shape;476;p16"/>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77" name="Google Shape;477;p16"/>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78" name="Google Shape;478;p16"/>
          <p:cNvSpPr/>
          <p:nvPr/>
        </p:nvSpPr>
        <p:spPr>
          <a:xfrm>
            <a:off x="13374772" y="47371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3" name="Shape 483"/>
        <p:cNvGrpSpPr/>
        <p:nvPr/>
      </p:nvGrpSpPr>
      <p:grpSpPr>
        <a:xfrm>
          <a:off x="0" y="0"/>
          <a:ext cx="0" cy="0"/>
          <a:chOff x="0" y="0"/>
          <a:chExt cx="0" cy="0"/>
        </a:xfrm>
      </p:grpSpPr>
      <p:pic>
        <p:nvPicPr>
          <p:cNvPr descr=" " id="484" name="Google Shape;484;p17"/>
          <p:cNvPicPr preferRelativeResize="0"/>
          <p:nvPr/>
        </p:nvPicPr>
        <p:blipFill rotWithShape="1">
          <a:blip r:embed="rId3">
            <a:alphaModFix/>
          </a:blip>
          <a:srcRect b="0" l="0" r="0" t="0"/>
          <a:stretch/>
        </p:blipFill>
        <p:spPr>
          <a:xfrm>
            <a:off x="0" y="9474200"/>
            <a:ext cx="5156845" cy="4241800"/>
          </a:xfrm>
          <a:prstGeom prst="rect">
            <a:avLst/>
          </a:prstGeom>
          <a:noFill/>
          <a:ln>
            <a:noFill/>
          </a:ln>
        </p:spPr>
      </p:pic>
      <p:pic>
        <p:nvPicPr>
          <p:cNvPr descr=" " id="485" name="Google Shape;485;p17"/>
          <p:cNvPicPr preferRelativeResize="0"/>
          <p:nvPr/>
        </p:nvPicPr>
        <p:blipFill rotWithShape="1">
          <a:blip r:embed="rId4">
            <a:alphaModFix/>
          </a:blip>
          <a:srcRect b="0" l="0" r="0" t="0"/>
          <a:stretch/>
        </p:blipFill>
        <p:spPr>
          <a:xfrm>
            <a:off x="16156419" y="0"/>
            <a:ext cx="8230629" cy="4711700"/>
          </a:xfrm>
          <a:prstGeom prst="rect">
            <a:avLst/>
          </a:prstGeom>
          <a:noFill/>
          <a:ln>
            <a:noFill/>
          </a:ln>
        </p:spPr>
      </p:pic>
      <p:pic>
        <p:nvPicPr>
          <p:cNvPr descr=" " id="486" name="Google Shape;486;p17"/>
          <p:cNvPicPr preferRelativeResize="0"/>
          <p:nvPr/>
        </p:nvPicPr>
        <p:blipFill rotWithShape="1">
          <a:blip r:embed="rId5">
            <a:alphaModFix/>
          </a:blip>
          <a:srcRect b="0" l="0" r="0" t="0"/>
          <a:stretch/>
        </p:blipFill>
        <p:spPr>
          <a:xfrm>
            <a:off x="13630993" y="10020300"/>
            <a:ext cx="10756055" cy="3695700"/>
          </a:xfrm>
          <a:prstGeom prst="rect">
            <a:avLst/>
          </a:prstGeom>
          <a:noFill/>
          <a:ln>
            <a:noFill/>
          </a:ln>
        </p:spPr>
      </p:pic>
      <p:sp>
        <p:nvSpPr>
          <p:cNvPr id="487" name="Google Shape;487;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p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9" name="Google Shape;489;p17"/>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7"/>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7"/>
          <p:cNvSpPr/>
          <p:nvPr/>
        </p:nvSpPr>
        <p:spPr>
          <a:xfrm>
            <a:off x="2946768" y="41529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492" name="Google Shape;492;p17"/>
          <p:cNvSpPr/>
          <p:nvPr/>
        </p:nvSpPr>
        <p:spPr>
          <a:xfrm>
            <a:off x="2946768" y="51943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93" name="Google Shape;493;p17"/>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94" name="Google Shape;494;p17"/>
          <p:cNvSpPr/>
          <p:nvPr/>
        </p:nvSpPr>
        <p:spPr>
          <a:xfrm>
            <a:off x="2895962" y="1854200"/>
            <a:ext cx="1290057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495" name="Google Shape;495;p17"/>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96" name="Google Shape;496;p17"/>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1" name="Shape 501"/>
        <p:cNvGrpSpPr/>
        <p:nvPr/>
      </p:nvGrpSpPr>
      <p:grpSpPr>
        <a:xfrm>
          <a:off x="0" y="0"/>
          <a:ext cx="0" cy="0"/>
          <a:chOff x="0" y="0"/>
          <a:chExt cx="0" cy="0"/>
        </a:xfrm>
      </p:grpSpPr>
      <p:pic>
        <p:nvPicPr>
          <p:cNvPr descr=" " id="502" name="Google Shape;502;p18"/>
          <p:cNvPicPr preferRelativeResize="0"/>
          <p:nvPr/>
        </p:nvPicPr>
        <p:blipFill rotWithShape="1">
          <a:blip r:embed="rId3">
            <a:alphaModFix/>
          </a:blip>
          <a:srcRect b="0" l="0" r="0" t="0"/>
          <a:stretch/>
        </p:blipFill>
        <p:spPr>
          <a:xfrm>
            <a:off x="175924" y="10033695"/>
            <a:ext cx="1662441" cy="3549328"/>
          </a:xfrm>
          <a:prstGeom prst="rect">
            <a:avLst/>
          </a:prstGeom>
          <a:noFill/>
          <a:ln>
            <a:noFill/>
          </a:ln>
        </p:spPr>
      </p:pic>
      <p:pic>
        <p:nvPicPr>
          <p:cNvPr descr=" " id="503" name="Google Shape;503;p18"/>
          <p:cNvPicPr preferRelativeResize="0"/>
          <p:nvPr/>
        </p:nvPicPr>
        <p:blipFill rotWithShape="1">
          <a:blip r:embed="rId4">
            <a:alphaModFix/>
          </a:blip>
          <a:srcRect b="0" l="0" r="0" t="0"/>
          <a:stretch/>
        </p:blipFill>
        <p:spPr>
          <a:xfrm>
            <a:off x="21973746" y="736600"/>
            <a:ext cx="1675670" cy="1675457"/>
          </a:xfrm>
          <a:prstGeom prst="rect">
            <a:avLst/>
          </a:prstGeom>
          <a:noFill/>
          <a:ln>
            <a:noFill/>
          </a:ln>
        </p:spPr>
      </p:pic>
      <p:pic>
        <p:nvPicPr>
          <p:cNvPr descr=" " id="504" name="Google Shape;504;p18"/>
          <p:cNvPicPr preferRelativeResize="0"/>
          <p:nvPr/>
        </p:nvPicPr>
        <p:blipFill rotWithShape="1">
          <a:blip r:embed="rId5">
            <a:alphaModFix/>
          </a:blip>
          <a:srcRect b="0" l="0" r="0" t="0"/>
          <a:stretch/>
        </p:blipFill>
        <p:spPr>
          <a:xfrm>
            <a:off x="711289" y="736600"/>
            <a:ext cx="2273584" cy="2527300"/>
          </a:xfrm>
          <a:prstGeom prst="rect">
            <a:avLst/>
          </a:prstGeom>
          <a:noFill/>
          <a:ln>
            <a:noFill/>
          </a:ln>
        </p:spPr>
      </p:pic>
      <p:sp>
        <p:nvSpPr>
          <p:cNvPr id="505" name="Google Shape;505;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p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07" name="Google Shape;507;p18"/>
          <p:cNvSpPr/>
          <p:nvPr/>
        </p:nvSpPr>
        <p:spPr>
          <a:xfrm>
            <a:off x="16880410" y="4025900"/>
            <a:ext cx="571571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p:nvPr/>
        </p:nvSpPr>
        <p:spPr>
          <a:xfrm>
            <a:off x="16880410" y="4025900"/>
            <a:ext cx="571571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8"/>
          <p:cNvSpPr/>
          <p:nvPr/>
        </p:nvSpPr>
        <p:spPr>
          <a:xfrm>
            <a:off x="16880410" y="4025900"/>
            <a:ext cx="591894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510" name="Google Shape;510;p18"/>
          <p:cNvSpPr/>
          <p:nvPr/>
        </p:nvSpPr>
        <p:spPr>
          <a:xfrm>
            <a:off x="16880410" y="50673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11" name="Google Shape;511;p18"/>
          <p:cNvSpPr/>
          <p:nvPr/>
        </p:nvSpPr>
        <p:spPr>
          <a:xfrm>
            <a:off x="825603" y="4064000"/>
            <a:ext cx="7007042" cy="592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12" name="Google Shape;512;p18"/>
          <p:cNvSpPr/>
          <p:nvPr/>
        </p:nvSpPr>
        <p:spPr>
          <a:xfrm>
            <a:off x="16766096" y="7734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13" name="Google Shape;513;p18"/>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514" name="Google Shape;514;p18"/>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9" name="Shape 519"/>
        <p:cNvGrpSpPr/>
        <p:nvPr/>
      </p:nvGrpSpPr>
      <p:grpSpPr>
        <a:xfrm>
          <a:off x="0" y="0"/>
          <a:ext cx="0" cy="0"/>
          <a:chOff x="0" y="0"/>
          <a:chExt cx="0" cy="0"/>
        </a:xfrm>
      </p:grpSpPr>
      <p:pic>
        <p:nvPicPr>
          <p:cNvPr descr=" " id="520" name="Google Shape;520;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1" name="Google Shape;521;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3" name="Google Shape;523;p19"/>
          <p:cNvSpPr/>
          <p:nvPr/>
        </p:nvSpPr>
        <p:spPr>
          <a:xfrm>
            <a:off x="15690694" y="698500"/>
            <a:ext cx="7464300" cy="1735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 name="Shape 28"/>
        <p:cNvGrpSpPr/>
        <p:nvPr/>
      </p:nvGrpSpPr>
      <p:grpSpPr>
        <a:xfrm>
          <a:off x="0" y="0"/>
          <a:ext cx="0" cy="0"/>
          <a:chOff x="0" y="0"/>
          <a:chExt cx="0" cy="0"/>
        </a:xfrm>
      </p:grpSpPr>
      <p:sp>
        <p:nvSpPr>
          <p:cNvPr id="29" name="Google Shape;29;p2"/>
          <p:cNvSpPr/>
          <p:nvPr/>
        </p:nvSpPr>
        <p:spPr>
          <a:xfrm>
            <a:off x="0" y="0"/>
            <a:ext cx="24387048" cy="13716000"/>
          </a:xfrm>
          <a:prstGeom prst="rect">
            <a:avLst/>
          </a:prstGeom>
          <a:solidFill>
            <a:srgbClr val="173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p2"/>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31" name="Google Shape;31;p2"/>
          <p:cNvPicPr preferRelativeResize="0"/>
          <p:nvPr/>
        </p:nvPicPr>
        <p:blipFill rotWithShape="1">
          <a:blip r:embed="rId4">
            <a:alphaModFix/>
          </a:blip>
          <a:srcRect b="0" l="0" r="0" t="0"/>
          <a:stretch/>
        </p:blipFill>
        <p:spPr>
          <a:xfrm>
            <a:off x="12193524" y="8394700"/>
            <a:ext cx="12193524" cy="5321300"/>
          </a:xfrm>
          <a:prstGeom prst="rect">
            <a:avLst/>
          </a:prstGeom>
          <a:noFill/>
          <a:ln>
            <a:noFill/>
          </a:ln>
        </p:spPr>
      </p:pic>
      <p:pic>
        <p:nvPicPr>
          <p:cNvPr descr=" " id="32" name="Google Shape;32;p2"/>
          <p:cNvPicPr preferRelativeResize="0"/>
          <p:nvPr/>
        </p:nvPicPr>
        <p:blipFill rotWithShape="1">
          <a:blip r:embed="rId5">
            <a:alphaModFix/>
          </a:blip>
          <a:srcRect b="0" l="0" r="0" t="0"/>
          <a:stretch/>
        </p:blipFill>
        <p:spPr>
          <a:xfrm>
            <a:off x="18353794" y="800100"/>
            <a:ext cx="6033254" cy="2146300"/>
          </a:xfrm>
          <a:prstGeom prst="rect">
            <a:avLst/>
          </a:prstGeom>
          <a:noFill/>
          <a:ln>
            <a:noFill/>
          </a:ln>
        </p:spPr>
      </p:pic>
      <p:pic>
        <p:nvPicPr>
          <p:cNvPr descr=" " id="33" name="Google Shape;33;p2"/>
          <p:cNvPicPr preferRelativeResize="0"/>
          <p:nvPr/>
        </p:nvPicPr>
        <p:blipFill rotWithShape="1">
          <a:blip r:embed="rId6">
            <a:alphaModFix/>
          </a:blip>
          <a:srcRect b="0" l="0" r="0" t="0"/>
          <a:stretch/>
        </p:blipFill>
        <p:spPr>
          <a:xfrm>
            <a:off x="0" y="10515600"/>
            <a:ext cx="3099187" cy="3200400"/>
          </a:xfrm>
          <a:prstGeom prst="rect">
            <a:avLst/>
          </a:prstGeom>
          <a:noFill/>
          <a:ln>
            <a:noFill/>
          </a:ln>
        </p:spPr>
      </p:pic>
      <p:pic>
        <p:nvPicPr>
          <p:cNvPr descr=" " id="34" name="Google Shape;34;p2"/>
          <p:cNvPicPr preferRelativeResize="0"/>
          <p:nvPr/>
        </p:nvPicPr>
        <p:blipFill rotWithShape="1">
          <a:blip r:embed="rId7">
            <a:alphaModFix/>
          </a:blip>
          <a:srcRect b="0" l="0" r="0" t="0"/>
          <a:stretch/>
        </p:blipFill>
        <p:spPr>
          <a:xfrm>
            <a:off x="381048" y="533400"/>
            <a:ext cx="2451406" cy="5245100"/>
          </a:xfrm>
          <a:prstGeom prst="rect">
            <a:avLst/>
          </a:prstGeom>
          <a:noFill/>
          <a:ln>
            <a:noFill/>
          </a:ln>
        </p:spPr>
      </p:pic>
      <p:sp>
        <p:nvSpPr>
          <p:cNvPr id="35" name="Google Shape;35;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p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7" name="Google Shape;37;p2"/>
          <p:cNvSpPr/>
          <p:nvPr/>
        </p:nvSpPr>
        <p:spPr>
          <a:xfrm>
            <a:off x="8658249" y="4394200"/>
            <a:ext cx="707055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38" name="Google Shape;38;p2"/>
          <p:cNvSpPr/>
          <p:nvPr/>
        </p:nvSpPr>
        <p:spPr>
          <a:xfrm>
            <a:off x="6918131" y="6921500"/>
            <a:ext cx="10563487" cy="2802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8" name="Shape 528"/>
        <p:cNvGrpSpPr/>
        <p:nvPr/>
      </p:nvGrpSpPr>
      <p:grpSpPr>
        <a:xfrm>
          <a:off x="0" y="0"/>
          <a:ext cx="0" cy="0"/>
          <a:chOff x="0" y="0"/>
          <a:chExt cx="0" cy="0"/>
        </a:xfrm>
      </p:grpSpPr>
      <p:pic>
        <p:nvPicPr>
          <p:cNvPr descr=" " id="529" name="Google Shape;529;p20"/>
          <p:cNvPicPr preferRelativeResize="0"/>
          <p:nvPr/>
        </p:nvPicPr>
        <p:blipFill rotWithShape="1">
          <a:blip r:embed="rId3">
            <a:alphaModFix/>
          </a:blip>
          <a:srcRect b="0" l="0" r="0" t="0"/>
          <a:stretch/>
        </p:blipFill>
        <p:spPr>
          <a:xfrm>
            <a:off x="16016702" y="9893300"/>
            <a:ext cx="8370346" cy="3822700"/>
          </a:xfrm>
          <a:prstGeom prst="rect">
            <a:avLst/>
          </a:prstGeom>
          <a:noFill/>
          <a:ln>
            <a:noFill/>
          </a:ln>
        </p:spPr>
      </p:pic>
      <p:pic>
        <p:nvPicPr>
          <p:cNvPr descr=" " id="530" name="Google Shape;530;p20"/>
          <p:cNvPicPr preferRelativeResize="0"/>
          <p:nvPr/>
        </p:nvPicPr>
        <p:blipFill rotWithShape="1">
          <a:blip r:embed="rId4">
            <a:alphaModFix/>
          </a:blip>
          <a:srcRect b="0" l="0" r="0" t="0"/>
          <a:stretch/>
        </p:blipFill>
        <p:spPr>
          <a:xfrm>
            <a:off x="0" y="0"/>
            <a:ext cx="4089911" cy="1866900"/>
          </a:xfrm>
          <a:prstGeom prst="rect">
            <a:avLst/>
          </a:prstGeom>
          <a:noFill/>
          <a:ln>
            <a:noFill/>
          </a:ln>
        </p:spPr>
      </p:pic>
      <p:pic>
        <p:nvPicPr>
          <p:cNvPr descr=" " id="531" name="Google Shape;531;p20"/>
          <p:cNvPicPr preferRelativeResize="0"/>
          <p:nvPr/>
        </p:nvPicPr>
        <p:blipFill rotWithShape="1">
          <a:blip r:embed="rId5">
            <a:alphaModFix/>
          </a:blip>
          <a:srcRect b="0" l="0" r="0" t="0"/>
          <a:stretch/>
        </p:blipFill>
        <p:spPr>
          <a:xfrm>
            <a:off x="13400175" y="7785100"/>
            <a:ext cx="8395749" cy="4813300"/>
          </a:xfrm>
          <a:prstGeom prst="rect">
            <a:avLst/>
          </a:prstGeom>
          <a:noFill/>
          <a:ln>
            <a:noFill/>
          </a:ln>
        </p:spPr>
      </p:pic>
      <p:sp>
        <p:nvSpPr>
          <p:cNvPr id="532" name="Google Shape;532;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p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34" name="Google Shape;534;p20"/>
          <p:cNvPicPr preferRelativeResize="0"/>
          <p:nvPr/>
        </p:nvPicPr>
        <p:blipFill rotWithShape="1">
          <a:blip r:embed="rId7">
            <a:alphaModFix/>
          </a:blip>
          <a:srcRect b="0" l="0" r="0" t="0"/>
          <a:stretch/>
        </p:blipFill>
        <p:spPr>
          <a:xfrm>
            <a:off x="1079635" y="698500"/>
            <a:ext cx="6566721" cy="5473700"/>
          </a:xfrm>
          <a:prstGeom prst="rect">
            <a:avLst/>
          </a:prstGeom>
          <a:noFill/>
          <a:ln>
            <a:noFill/>
          </a:ln>
        </p:spPr>
      </p:pic>
      <p:pic>
        <p:nvPicPr>
          <p:cNvPr descr=" " id="535" name="Google Shape;535;p20"/>
          <p:cNvPicPr preferRelativeResize="0"/>
          <p:nvPr/>
        </p:nvPicPr>
        <p:blipFill rotWithShape="1">
          <a:blip r:embed="rId8">
            <a:alphaModFix/>
          </a:blip>
          <a:srcRect b="0" l="0" r="0" t="0"/>
          <a:stretch/>
        </p:blipFill>
        <p:spPr>
          <a:xfrm>
            <a:off x="15991299" y="6756400"/>
            <a:ext cx="6566721" cy="5473700"/>
          </a:xfrm>
          <a:prstGeom prst="rect">
            <a:avLst/>
          </a:prstGeom>
          <a:noFill/>
          <a:ln>
            <a:noFill/>
          </a:ln>
        </p:spPr>
      </p:pic>
      <p:sp>
        <p:nvSpPr>
          <p:cNvPr id="536" name="Google Shape;536;p20"/>
          <p:cNvSpPr/>
          <p:nvPr/>
        </p:nvSpPr>
        <p:spPr>
          <a:xfrm>
            <a:off x="8675184"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0"/>
          <p:cNvSpPr/>
          <p:nvPr/>
        </p:nvSpPr>
        <p:spPr>
          <a:xfrm>
            <a:off x="8675184" y="2330450"/>
            <a:ext cx="57157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p:nvPr/>
        </p:nvSpPr>
        <p:spPr>
          <a:xfrm>
            <a:off x="8675184" y="2330450"/>
            <a:ext cx="1113506"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539" name="Google Shape;539;p20"/>
          <p:cNvSpPr/>
          <p:nvPr/>
        </p:nvSpPr>
        <p:spPr>
          <a:xfrm>
            <a:off x="9449981" y="2171700"/>
            <a:ext cx="5830029"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a:off x="9449981" y="2171700"/>
            <a:ext cx="603325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541" name="Google Shape;541;p20"/>
          <p:cNvSpPr/>
          <p:nvPr/>
        </p:nvSpPr>
        <p:spPr>
          <a:xfrm>
            <a:off x="9449981" y="3111500"/>
            <a:ext cx="59655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42" name="Google Shape;542;p20"/>
          <p:cNvSpPr/>
          <p:nvPr/>
        </p:nvSpPr>
        <p:spPr>
          <a:xfrm>
            <a:off x="1079635"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a:off x="1079635"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1079635"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545" name="Google Shape;545;p20"/>
          <p:cNvSpPr/>
          <p:nvPr/>
        </p:nvSpPr>
        <p:spPr>
          <a:xfrm>
            <a:off x="2159270"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p:nvPr/>
        </p:nvSpPr>
        <p:spPr>
          <a:xfrm>
            <a:off x="2159270"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547" name="Google Shape;547;p20"/>
          <p:cNvSpPr/>
          <p:nvPr/>
        </p:nvSpPr>
        <p:spPr>
          <a:xfrm>
            <a:off x="2159270"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48" name="Google Shape;548;p20"/>
          <p:cNvSpPr/>
          <p:nvPr/>
        </p:nvSpPr>
        <p:spPr>
          <a:xfrm>
            <a:off x="8586273"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a:off x="8586273"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0"/>
          <p:cNvSpPr/>
          <p:nvPr/>
        </p:nvSpPr>
        <p:spPr>
          <a:xfrm>
            <a:off x="8586273"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551" name="Google Shape;551;p20"/>
          <p:cNvSpPr/>
          <p:nvPr/>
        </p:nvSpPr>
        <p:spPr>
          <a:xfrm>
            <a:off x="9665908"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9665908"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553" name="Google Shape;553;p20"/>
          <p:cNvSpPr/>
          <p:nvPr/>
        </p:nvSpPr>
        <p:spPr>
          <a:xfrm>
            <a:off x="9665908"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54" name="Google Shape;554;p20"/>
          <p:cNvSpPr/>
          <p:nvPr/>
        </p:nvSpPr>
        <p:spPr>
          <a:xfrm>
            <a:off x="16181822"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
          <p:cNvSpPr/>
          <p:nvPr/>
        </p:nvSpPr>
        <p:spPr>
          <a:xfrm>
            <a:off x="16181822" y="23304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p:nvPr/>
        </p:nvSpPr>
        <p:spPr>
          <a:xfrm>
            <a:off x="16181822" y="23304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557" name="Google Shape;557;p20"/>
          <p:cNvSpPr/>
          <p:nvPr/>
        </p:nvSpPr>
        <p:spPr>
          <a:xfrm>
            <a:off x="17261457" y="2171700"/>
            <a:ext cx="5525191"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17261457" y="21717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559" name="Google Shape;559;p20"/>
          <p:cNvSpPr/>
          <p:nvPr/>
        </p:nvSpPr>
        <p:spPr>
          <a:xfrm>
            <a:off x="17261457" y="3111500"/>
            <a:ext cx="566067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4" name="Shape 564"/>
        <p:cNvGrpSpPr/>
        <p:nvPr/>
      </p:nvGrpSpPr>
      <p:grpSpPr>
        <a:xfrm>
          <a:off x="0" y="0"/>
          <a:ext cx="0" cy="0"/>
          <a:chOff x="0" y="0"/>
          <a:chExt cx="0" cy="0"/>
        </a:xfrm>
      </p:grpSpPr>
      <p:pic>
        <p:nvPicPr>
          <p:cNvPr descr=" " id="565" name="Google Shape;565;p21"/>
          <p:cNvPicPr preferRelativeResize="0"/>
          <p:nvPr/>
        </p:nvPicPr>
        <p:blipFill rotWithShape="1">
          <a:blip r:embed="rId3">
            <a:alphaModFix/>
          </a:blip>
          <a:srcRect b="0" l="0" r="0" t="0"/>
          <a:stretch/>
        </p:blipFill>
        <p:spPr>
          <a:xfrm>
            <a:off x="0" y="9474200"/>
            <a:ext cx="5156845" cy="4241800"/>
          </a:xfrm>
          <a:prstGeom prst="rect">
            <a:avLst/>
          </a:prstGeom>
          <a:noFill/>
          <a:ln>
            <a:noFill/>
          </a:ln>
        </p:spPr>
      </p:pic>
      <p:pic>
        <p:nvPicPr>
          <p:cNvPr descr=" " id="566" name="Google Shape;566;p21"/>
          <p:cNvPicPr preferRelativeResize="0"/>
          <p:nvPr/>
        </p:nvPicPr>
        <p:blipFill rotWithShape="1">
          <a:blip r:embed="rId4">
            <a:alphaModFix/>
          </a:blip>
          <a:srcRect b="0" l="0" r="0" t="0"/>
          <a:stretch/>
        </p:blipFill>
        <p:spPr>
          <a:xfrm>
            <a:off x="16156419" y="0"/>
            <a:ext cx="8230629" cy="4711700"/>
          </a:xfrm>
          <a:prstGeom prst="rect">
            <a:avLst/>
          </a:prstGeom>
          <a:noFill/>
          <a:ln>
            <a:noFill/>
          </a:ln>
        </p:spPr>
      </p:pic>
      <p:pic>
        <p:nvPicPr>
          <p:cNvPr descr=" " id="567" name="Google Shape;567;p21"/>
          <p:cNvPicPr preferRelativeResize="0"/>
          <p:nvPr/>
        </p:nvPicPr>
        <p:blipFill rotWithShape="1">
          <a:blip r:embed="rId5">
            <a:alphaModFix/>
          </a:blip>
          <a:srcRect b="0" l="0" r="0" t="0"/>
          <a:stretch/>
        </p:blipFill>
        <p:spPr>
          <a:xfrm>
            <a:off x="13630993" y="10020300"/>
            <a:ext cx="10756055" cy="3695700"/>
          </a:xfrm>
          <a:prstGeom prst="rect">
            <a:avLst/>
          </a:prstGeom>
          <a:noFill/>
          <a:ln>
            <a:noFill/>
          </a:ln>
        </p:spPr>
      </p:pic>
      <p:sp>
        <p:nvSpPr>
          <p:cNvPr id="568" name="Google Shape;568;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p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70" name="Google Shape;570;p21"/>
          <p:cNvPicPr preferRelativeResize="0"/>
          <p:nvPr/>
        </p:nvPicPr>
        <p:blipFill rotWithShape="1">
          <a:blip r:embed="rId7">
            <a:alphaModFix/>
          </a:blip>
          <a:srcRect b="0" l="0" r="0" t="0"/>
          <a:stretch/>
        </p:blipFill>
        <p:spPr>
          <a:xfrm>
            <a:off x="8522765" y="3810000"/>
            <a:ext cx="14479810" cy="7861300"/>
          </a:xfrm>
          <a:prstGeom prst="rect">
            <a:avLst/>
          </a:prstGeom>
          <a:noFill/>
          <a:ln>
            <a:noFill/>
          </a:ln>
        </p:spPr>
      </p:pic>
      <p:sp>
        <p:nvSpPr>
          <p:cNvPr id="571" name="Google Shape;571;p21"/>
          <p:cNvSpPr/>
          <p:nvPr/>
        </p:nvSpPr>
        <p:spPr>
          <a:xfrm>
            <a:off x="5012893" y="1104900"/>
            <a:ext cx="1434856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572" name="Google Shape;572;p21"/>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1"/>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p:nvPr/>
        </p:nvSpPr>
        <p:spPr>
          <a:xfrm>
            <a:off x="1714714" y="33909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Enchanted Forest</a:t>
            </a:r>
            <a:endParaRPr b="0" i="0" sz="4800" u="none" cap="none" strike="noStrike">
              <a:solidFill>
                <a:schemeClr val="dk1"/>
              </a:solidFill>
              <a:latin typeface="Calibri"/>
              <a:ea typeface="Calibri"/>
              <a:cs typeface="Calibri"/>
              <a:sym typeface="Calibri"/>
            </a:endParaRPr>
          </a:p>
        </p:txBody>
      </p:sp>
      <p:sp>
        <p:nvSpPr>
          <p:cNvPr id="575" name="Google Shape;575;p21"/>
          <p:cNvSpPr/>
          <p:nvPr/>
        </p:nvSpPr>
        <p:spPr>
          <a:xfrm>
            <a:off x="1714714" y="43307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76" name="Google Shape;576;p21"/>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1"/>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1"/>
          <p:cNvSpPr/>
          <p:nvPr/>
        </p:nvSpPr>
        <p:spPr>
          <a:xfrm>
            <a:off x="1714714" y="6286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Crystal Caves</a:t>
            </a:r>
            <a:endParaRPr b="0" i="0" sz="4800" u="none" cap="none" strike="noStrike">
              <a:solidFill>
                <a:schemeClr val="dk1"/>
              </a:solidFill>
              <a:latin typeface="Calibri"/>
              <a:ea typeface="Calibri"/>
              <a:cs typeface="Calibri"/>
              <a:sym typeface="Calibri"/>
            </a:endParaRPr>
          </a:p>
        </p:txBody>
      </p:sp>
      <p:sp>
        <p:nvSpPr>
          <p:cNvPr id="579" name="Google Shape;579;p21"/>
          <p:cNvSpPr/>
          <p:nvPr/>
        </p:nvSpPr>
        <p:spPr>
          <a:xfrm>
            <a:off x="1714714" y="7226300"/>
            <a:ext cx="707055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80" name="Google Shape;580;p21"/>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1"/>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p:nvPr/>
        </p:nvSpPr>
        <p:spPr>
          <a:xfrm>
            <a:off x="1714714" y="9715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Dragon's Lair</a:t>
            </a:r>
            <a:endParaRPr b="0" i="0" sz="4800" u="none" cap="none" strike="noStrike">
              <a:solidFill>
                <a:schemeClr val="dk1"/>
              </a:solidFill>
              <a:latin typeface="Calibri"/>
              <a:ea typeface="Calibri"/>
              <a:cs typeface="Calibri"/>
              <a:sym typeface="Calibri"/>
            </a:endParaRPr>
          </a:p>
        </p:txBody>
      </p:sp>
      <p:sp>
        <p:nvSpPr>
          <p:cNvPr id="583" name="Google Shape;583;p21"/>
          <p:cNvSpPr/>
          <p:nvPr/>
        </p:nvSpPr>
        <p:spPr>
          <a:xfrm>
            <a:off x="1714714" y="106553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8" name="Shape 588"/>
        <p:cNvGrpSpPr/>
        <p:nvPr/>
      </p:nvGrpSpPr>
      <p:grpSpPr>
        <a:xfrm>
          <a:off x="0" y="0"/>
          <a:ext cx="0" cy="0"/>
          <a:chOff x="0" y="0"/>
          <a:chExt cx="0" cy="0"/>
        </a:xfrm>
      </p:grpSpPr>
      <p:pic>
        <p:nvPicPr>
          <p:cNvPr descr=" " id="589" name="Google Shape;589;p22"/>
          <p:cNvPicPr preferRelativeResize="0"/>
          <p:nvPr/>
        </p:nvPicPr>
        <p:blipFill rotWithShape="1">
          <a:blip r:embed="rId3">
            <a:alphaModFix/>
          </a:blip>
          <a:srcRect b="0" l="0" r="0" t="0"/>
          <a:stretch/>
        </p:blipFill>
        <p:spPr>
          <a:xfrm>
            <a:off x="22548682" y="10020995"/>
            <a:ext cx="1662441" cy="3549328"/>
          </a:xfrm>
          <a:prstGeom prst="rect">
            <a:avLst/>
          </a:prstGeom>
          <a:noFill/>
          <a:ln>
            <a:noFill/>
          </a:ln>
        </p:spPr>
      </p:pic>
      <p:pic>
        <p:nvPicPr>
          <p:cNvPr descr=" " id="590" name="Google Shape;590;p22"/>
          <p:cNvPicPr preferRelativeResize="0"/>
          <p:nvPr/>
        </p:nvPicPr>
        <p:blipFill rotWithShape="1">
          <a:blip r:embed="rId4">
            <a:alphaModFix/>
          </a:blip>
          <a:srcRect b="0" l="0" r="0" t="0"/>
          <a:stretch/>
        </p:blipFill>
        <p:spPr>
          <a:xfrm>
            <a:off x="737630" y="723900"/>
            <a:ext cx="1675672" cy="1675457"/>
          </a:xfrm>
          <a:prstGeom prst="rect">
            <a:avLst/>
          </a:prstGeom>
          <a:noFill/>
          <a:ln>
            <a:noFill/>
          </a:ln>
        </p:spPr>
      </p:pic>
      <p:pic>
        <p:nvPicPr>
          <p:cNvPr descr=" " id="591" name="Google Shape;591;p22"/>
          <p:cNvPicPr preferRelativeResize="0"/>
          <p:nvPr/>
        </p:nvPicPr>
        <p:blipFill rotWithShape="1">
          <a:blip r:embed="rId5">
            <a:alphaModFix/>
          </a:blip>
          <a:srcRect b="0" l="0" r="0" t="0"/>
          <a:stretch/>
        </p:blipFill>
        <p:spPr>
          <a:xfrm>
            <a:off x="21402175" y="723900"/>
            <a:ext cx="2273584" cy="2527300"/>
          </a:xfrm>
          <a:prstGeom prst="rect">
            <a:avLst/>
          </a:prstGeom>
          <a:noFill/>
          <a:ln>
            <a:noFill/>
          </a:ln>
        </p:spPr>
      </p:pic>
      <p:sp>
        <p:nvSpPr>
          <p:cNvPr id="592" name="Google Shape;592;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p2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4" name="Google Shape;594;p22"/>
          <p:cNvSpPr/>
          <p:nvPr/>
        </p:nvSpPr>
        <p:spPr>
          <a:xfrm>
            <a:off x="6054423" y="1104900"/>
            <a:ext cx="12278201"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595" name="Google Shape;595;p22"/>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2"/>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p22"/>
          <p:cNvPicPr preferRelativeResize="0"/>
          <p:nvPr/>
        </p:nvPicPr>
        <p:blipFill rotWithShape="1">
          <a:blip r:embed="rId7">
            <a:alphaModFix/>
          </a:blip>
          <a:srcRect b="0" l="0" r="0" t="0"/>
          <a:stretch/>
        </p:blipFill>
        <p:spPr>
          <a:xfrm>
            <a:off x="0" y="7912100"/>
            <a:ext cx="24387048" cy="12700"/>
          </a:xfrm>
          <a:prstGeom prst="rect">
            <a:avLst/>
          </a:prstGeom>
          <a:noFill/>
          <a:ln>
            <a:noFill/>
          </a:ln>
        </p:spPr>
      </p:pic>
      <p:pic>
        <p:nvPicPr>
          <p:cNvPr descr=" " id="598" name="Google Shape;598;p22"/>
          <p:cNvPicPr preferRelativeResize="0"/>
          <p:nvPr/>
        </p:nvPicPr>
        <p:blipFill rotWithShape="1">
          <a:blip r:embed="rId8">
            <a:alphaModFix/>
          </a:blip>
          <a:srcRect b="0" l="0" r="0" t="0"/>
          <a:stretch/>
        </p:blipFill>
        <p:spPr>
          <a:xfrm>
            <a:off x="1244756" y="5016500"/>
            <a:ext cx="190524" cy="2908300"/>
          </a:xfrm>
          <a:prstGeom prst="rect">
            <a:avLst/>
          </a:prstGeom>
          <a:noFill/>
          <a:ln>
            <a:noFill/>
          </a:ln>
        </p:spPr>
      </p:pic>
      <p:pic>
        <p:nvPicPr>
          <p:cNvPr descr=" " id="599" name="Google Shape;599;p22"/>
          <p:cNvPicPr preferRelativeResize="0"/>
          <p:nvPr/>
        </p:nvPicPr>
        <p:blipFill rotWithShape="1">
          <a:blip r:embed="rId9">
            <a:alphaModFix/>
          </a:blip>
          <a:srcRect b="0" l="0" r="0" t="0"/>
          <a:stretch/>
        </p:blipFill>
        <p:spPr>
          <a:xfrm>
            <a:off x="12561870" y="3505200"/>
            <a:ext cx="190524" cy="4419600"/>
          </a:xfrm>
          <a:prstGeom prst="rect">
            <a:avLst/>
          </a:prstGeom>
          <a:noFill/>
          <a:ln>
            <a:noFill/>
          </a:ln>
        </p:spPr>
      </p:pic>
      <p:pic>
        <p:nvPicPr>
          <p:cNvPr descr=" " id="600" name="Google Shape;600;p22"/>
          <p:cNvPicPr preferRelativeResize="0"/>
          <p:nvPr/>
        </p:nvPicPr>
        <p:blipFill rotWithShape="1">
          <a:blip r:embed="rId10">
            <a:alphaModFix/>
          </a:blip>
          <a:srcRect b="0" l="0" r="0" t="0"/>
          <a:stretch/>
        </p:blipFill>
        <p:spPr>
          <a:xfrm>
            <a:off x="6884260" y="7924800"/>
            <a:ext cx="190524" cy="5029200"/>
          </a:xfrm>
          <a:prstGeom prst="rect">
            <a:avLst/>
          </a:prstGeom>
          <a:noFill/>
          <a:ln>
            <a:noFill/>
          </a:ln>
        </p:spPr>
      </p:pic>
      <p:pic>
        <p:nvPicPr>
          <p:cNvPr descr=" " id="601" name="Google Shape;601;p22"/>
          <p:cNvPicPr preferRelativeResize="0"/>
          <p:nvPr/>
        </p:nvPicPr>
        <p:blipFill rotWithShape="1">
          <a:blip r:embed="rId11">
            <a:alphaModFix/>
          </a:blip>
          <a:srcRect b="0" l="0" r="0" t="0"/>
          <a:stretch/>
        </p:blipFill>
        <p:spPr>
          <a:xfrm>
            <a:off x="18214076" y="7924800"/>
            <a:ext cx="190524" cy="3048000"/>
          </a:xfrm>
          <a:prstGeom prst="rect">
            <a:avLst/>
          </a:prstGeom>
          <a:noFill/>
          <a:ln>
            <a:noFill/>
          </a:ln>
        </p:spPr>
      </p:pic>
      <p:sp>
        <p:nvSpPr>
          <p:cNvPr id="602" name="Google Shape;602;p22"/>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2"/>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2"/>
          <p:cNvSpPr/>
          <p:nvPr/>
        </p:nvSpPr>
        <p:spPr>
          <a:xfrm>
            <a:off x="1740117" y="47752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605" name="Google Shape;605;p22"/>
          <p:cNvSpPr/>
          <p:nvPr/>
        </p:nvSpPr>
        <p:spPr>
          <a:xfrm>
            <a:off x="1740117" y="56007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06" name="Google Shape;606;p22"/>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2"/>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2"/>
          <p:cNvSpPr/>
          <p:nvPr/>
        </p:nvSpPr>
        <p:spPr>
          <a:xfrm>
            <a:off x="13069934" y="32893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609" name="Google Shape;609;p22"/>
          <p:cNvSpPr/>
          <p:nvPr/>
        </p:nvSpPr>
        <p:spPr>
          <a:xfrm>
            <a:off x="13069934" y="41148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10" name="Google Shape;610;p22"/>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2"/>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2"/>
          <p:cNvSpPr/>
          <p:nvPr/>
        </p:nvSpPr>
        <p:spPr>
          <a:xfrm>
            <a:off x="7417727"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613" name="Google Shape;613;p22"/>
          <p:cNvSpPr/>
          <p:nvPr/>
        </p:nvSpPr>
        <p:spPr>
          <a:xfrm>
            <a:off x="7417727" y="92583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14" name="Google Shape;614;p22"/>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2"/>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2"/>
          <p:cNvSpPr/>
          <p:nvPr/>
        </p:nvSpPr>
        <p:spPr>
          <a:xfrm>
            <a:off x="18747543"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617" name="Google Shape;617;p22"/>
          <p:cNvSpPr/>
          <p:nvPr/>
        </p:nvSpPr>
        <p:spPr>
          <a:xfrm>
            <a:off x="18747543" y="92583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18" name="Google Shape;618;p22"/>
          <p:cNvSpPr/>
          <p:nvPr/>
        </p:nvSpPr>
        <p:spPr>
          <a:xfrm rot="-5400000">
            <a:off x="928334" y="8556129"/>
            <a:ext cx="110503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619" name="Google Shape;619;p22"/>
          <p:cNvSpPr/>
          <p:nvPr/>
        </p:nvSpPr>
        <p:spPr>
          <a:xfrm rot="-5400000">
            <a:off x="12239097" y="85536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620" name="Google Shape;620;p22"/>
          <p:cNvSpPr/>
          <p:nvPr/>
        </p:nvSpPr>
        <p:spPr>
          <a:xfrm rot="-5400000">
            <a:off x="6605943" y="6660704"/>
            <a:ext cx="1028829"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621" name="Google Shape;621;p22"/>
          <p:cNvSpPr/>
          <p:nvPr/>
        </p:nvSpPr>
        <p:spPr>
          <a:xfrm rot="-5400000">
            <a:off x="17891304" y="66232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6" name="Shape 626"/>
        <p:cNvGrpSpPr/>
        <p:nvPr/>
      </p:nvGrpSpPr>
      <p:grpSpPr>
        <a:xfrm>
          <a:off x="0" y="0"/>
          <a:ext cx="0" cy="0"/>
          <a:chOff x="0" y="0"/>
          <a:chExt cx="0" cy="0"/>
        </a:xfrm>
      </p:grpSpPr>
      <p:pic>
        <p:nvPicPr>
          <p:cNvPr descr=" " id="627" name="Google Shape;627;p23"/>
          <p:cNvPicPr preferRelativeResize="0"/>
          <p:nvPr/>
        </p:nvPicPr>
        <p:blipFill rotWithShape="1">
          <a:blip r:embed="rId3">
            <a:alphaModFix/>
          </a:blip>
          <a:srcRect b="0" l="0" r="0" t="0"/>
          <a:stretch/>
        </p:blipFill>
        <p:spPr>
          <a:xfrm>
            <a:off x="16016702" y="9893300"/>
            <a:ext cx="8370346" cy="3822700"/>
          </a:xfrm>
          <a:prstGeom prst="rect">
            <a:avLst/>
          </a:prstGeom>
          <a:noFill/>
          <a:ln>
            <a:noFill/>
          </a:ln>
        </p:spPr>
      </p:pic>
      <p:pic>
        <p:nvPicPr>
          <p:cNvPr descr=" " id="628" name="Google Shape;628;p23"/>
          <p:cNvPicPr preferRelativeResize="0"/>
          <p:nvPr/>
        </p:nvPicPr>
        <p:blipFill rotWithShape="1">
          <a:blip r:embed="rId4">
            <a:alphaModFix/>
          </a:blip>
          <a:srcRect b="0" l="0" r="0" t="0"/>
          <a:stretch/>
        </p:blipFill>
        <p:spPr>
          <a:xfrm>
            <a:off x="0" y="0"/>
            <a:ext cx="4089911" cy="1866900"/>
          </a:xfrm>
          <a:prstGeom prst="rect">
            <a:avLst/>
          </a:prstGeom>
          <a:noFill/>
          <a:ln>
            <a:noFill/>
          </a:ln>
        </p:spPr>
      </p:pic>
      <p:pic>
        <p:nvPicPr>
          <p:cNvPr descr=" " id="629" name="Google Shape;629;p23"/>
          <p:cNvPicPr preferRelativeResize="0"/>
          <p:nvPr/>
        </p:nvPicPr>
        <p:blipFill rotWithShape="1">
          <a:blip r:embed="rId5">
            <a:alphaModFix/>
          </a:blip>
          <a:srcRect b="0" l="0" r="0" t="0"/>
          <a:stretch/>
        </p:blipFill>
        <p:spPr>
          <a:xfrm>
            <a:off x="13400175" y="7785100"/>
            <a:ext cx="8395749" cy="4813300"/>
          </a:xfrm>
          <a:prstGeom prst="rect">
            <a:avLst/>
          </a:prstGeom>
          <a:noFill/>
          <a:ln>
            <a:noFill/>
          </a:ln>
        </p:spPr>
      </p:pic>
      <p:sp>
        <p:nvSpPr>
          <p:cNvPr id="630" name="Google Shape;630;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p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32" name="Google Shape;632;p23"/>
          <p:cNvSpPr/>
          <p:nvPr/>
        </p:nvSpPr>
        <p:spPr>
          <a:xfrm>
            <a:off x="9267925" y="711200"/>
            <a:ext cx="5851198"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633" name="Google Shape;633;p23"/>
          <p:cNvSpPr/>
          <p:nvPr/>
        </p:nvSpPr>
        <p:spPr>
          <a:xfrm>
            <a:off x="255301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p23"/>
          <p:cNvPicPr preferRelativeResize="0"/>
          <p:nvPr/>
        </p:nvPicPr>
        <p:blipFill rotWithShape="1">
          <a:blip r:embed="rId7">
            <a:alphaModFix/>
          </a:blip>
          <a:srcRect b="0" l="0" r="0" t="0"/>
          <a:stretch/>
        </p:blipFill>
        <p:spPr>
          <a:xfrm>
            <a:off x="2553019" y="2946400"/>
            <a:ext cx="6096762" cy="6096000"/>
          </a:xfrm>
          <a:prstGeom prst="rect">
            <a:avLst/>
          </a:prstGeom>
          <a:noFill/>
          <a:ln>
            <a:noFill/>
          </a:ln>
        </p:spPr>
      </p:pic>
      <p:sp>
        <p:nvSpPr>
          <p:cNvPr id="635" name="Google Shape;635;p23"/>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3"/>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3"/>
          <p:cNvSpPr/>
          <p:nvPr/>
        </p:nvSpPr>
        <p:spPr>
          <a:xfrm>
            <a:off x="245140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638" name="Google Shape;638;p23"/>
          <p:cNvSpPr/>
          <p:nvPr/>
        </p:nvSpPr>
        <p:spPr>
          <a:xfrm>
            <a:off x="248527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39" name="Google Shape;639;p23"/>
          <p:cNvSpPr/>
          <p:nvPr/>
        </p:nvSpPr>
        <p:spPr>
          <a:xfrm>
            <a:off x="9513489" y="53848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p23"/>
          <p:cNvPicPr preferRelativeResize="0"/>
          <p:nvPr/>
        </p:nvPicPr>
        <p:blipFill rotWithShape="1">
          <a:blip r:embed="rId8">
            <a:alphaModFix/>
          </a:blip>
          <a:srcRect b="0" l="0" r="0" t="0"/>
          <a:stretch/>
        </p:blipFill>
        <p:spPr>
          <a:xfrm>
            <a:off x="9513489" y="5384800"/>
            <a:ext cx="6096762" cy="6096000"/>
          </a:xfrm>
          <a:prstGeom prst="rect">
            <a:avLst/>
          </a:prstGeom>
          <a:noFill/>
          <a:ln>
            <a:noFill/>
          </a:ln>
        </p:spPr>
      </p:pic>
      <p:sp>
        <p:nvSpPr>
          <p:cNvPr id="641" name="Google Shape;641;p23"/>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3"/>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3"/>
          <p:cNvSpPr/>
          <p:nvPr/>
        </p:nvSpPr>
        <p:spPr>
          <a:xfrm>
            <a:off x="9411876" y="116840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644" name="Google Shape;644;p23"/>
          <p:cNvSpPr/>
          <p:nvPr/>
        </p:nvSpPr>
        <p:spPr>
          <a:xfrm>
            <a:off x="9445747" y="126746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45" name="Google Shape;645;p23"/>
          <p:cNvSpPr/>
          <p:nvPr/>
        </p:nvSpPr>
        <p:spPr>
          <a:xfrm>
            <a:off x="1647395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p23"/>
          <p:cNvPicPr preferRelativeResize="0"/>
          <p:nvPr/>
        </p:nvPicPr>
        <p:blipFill rotWithShape="1">
          <a:blip r:embed="rId9">
            <a:alphaModFix/>
          </a:blip>
          <a:srcRect b="0" l="0" r="0" t="0"/>
          <a:stretch/>
        </p:blipFill>
        <p:spPr>
          <a:xfrm>
            <a:off x="16473959" y="2946400"/>
            <a:ext cx="6096762" cy="6096000"/>
          </a:xfrm>
          <a:prstGeom prst="rect">
            <a:avLst/>
          </a:prstGeom>
          <a:noFill/>
          <a:ln>
            <a:noFill/>
          </a:ln>
        </p:spPr>
      </p:pic>
      <p:sp>
        <p:nvSpPr>
          <p:cNvPr id="647" name="Google Shape;647;p23"/>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3"/>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3"/>
          <p:cNvSpPr/>
          <p:nvPr/>
        </p:nvSpPr>
        <p:spPr>
          <a:xfrm>
            <a:off x="1637234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650" name="Google Shape;650;p23"/>
          <p:cNvSpPr/>
          <p:nvPr/>
        </p:nvSpPr>
        <p:spPr>
          <a:xfrm>
            <a:off x="1640621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5" name="Shape 655"/>
        <p:cNvGrpSpPr/>
        <p:nvPr/>
      </p:nvGrpSpPr>
      <p:grpSpPr>
        <a:xfrm>
          <a:off x="0" y="0"/>
          <a:ext cx="0" cy="0"/>
          <a:chOff x="0" y="0"/>
          <a:chExt cx="0" cy="0"/>
        </a:xfrm>
      </p:grpSpPr>
      <p:pic>
        <p:nvPicPr>
          <p:cNvPr descr=" " id="656" name="Google Shape;656;p24"/>
          <p:cNvPicPr preferRelativeResize="0"/>
          <p:nvPr/>
        </p:nvPicPr>
        <p:blipFill rotWithShape="1">
          <a:blip r:embed="rId3">
            <a:alphaModFix/>
          </a:blip>
          <a:srcRect b="0" l="0" r="0" t="0"/>
          <a:stretch/>
        </p:blipFill>
        <p:spPr>
          <a:xfrm>
            <a:off x="0" y="9474200"/>
            <a:ext cx="5156845" cy="4241800"/>
          </a:xfrm>
          <a:prstGeom prst="rect">
            <a:avLst/>
          </a:prstGeom>
          <a:noFill/>
          <a:ln>
            <a:noFill/>
          </a:ln>
        </p:spPr>
      </p:pic>
      <p:pic>
        <p:nvPicPr>
          <p:cNvPr descr=" " id="657" name="Google Shape;657;p24"/>
          <p:cNvPicPr preferRelativeResize="0"/>
          <p:nvPr/>
        </p:nvPicPr>
        <p:blipFill rotWithShape="1">
          <a:blip r:embed="rId4">
            <a:alphaModFix/>
          </a:blip>
          <a:srcRect b="0" l="0" r="0" t="0"/>
          <a:stretch/>
        </p:blipFill>
        <p:spPr>
          <a:xfrm>
            <a:off x="16156419" y="0"/>
            <a:ext cx="8230629" cy="4711700"/>
          </a:xfrm>
          <a:prstGeom prst="rect">
            <a:avLst/>
          </a:prstGeom>
          <a:noFill/>
          <a:ln>
            <a:noFill/>
          </a:ln>
        </p:spPr>
      </p:pic>
      <p:pic>
        <p:nvPicPr>
          <p:cNvPr descr=" " id="658" name="Google Shape;658;p24"/>
          <p:cNvPicPr preferRelativeResize="0"/>
          <p:nvPr/>
        </p:nvPicPr>
        <p:blipFill rotWithShape="1">
          <a:blip r:embed="rId5">
            <a:alphaModFix/>
          </a:blip>
          <a:srcRect b="0" l="0" r="0" t="0"/>
          <a:stretch/>
        </p:blipFill>
        <p:spPr>
          <a:xfrm>
            <a:off x="13630993" y="10020300"/>
            <a:ext cx="10756055" cy="3695700"/>
          </a:xfrm>
          <a:prstGeom prst="rect">
            <a:avLst/>
          </a:prstGeom>
          <a:noFill/>
          <a:ln>
            <a:noFill/>
          </a:ln>
        </p:spPr>
      </p:pic>
      <p:pic>
        <p:nvPicPr>
          <p:cNvPr descr=" " id="659" name="Google Shape;659;p24"/>
          <p:cNvPicPr preferRelativeResize="0"/>
          <p:nvPr/>
        </p:nvPicPr>
        <p:blipFill rotWithShape="1">
          <a:blip r:embed="rId6">
            <a:alphaModFix/>
          </a:blip>
          <a:srcRect b="0" l="0" r="0" t="0"/>
          <a:stretch/>
        </p:blipFill>
        <p:spPr>
          <a:xfrm>
            <a:off x="15343518" y="2044700"/>
            <a:ext cx="7582848" cy="10566400"/>
          </a:xfrm>
          <a:prstGeom prst="rect">
            <a:avLst/>
          </a:prstGeom>
          <a:noFill/>
          <a:ln>
            <a:noFill/>
          </a:ln>
        </p:spPr>
      </p:pic>
      <p:sp>
        <p:nvSpPr>
          <p:cNvPr id="660" name="Google Shape;660;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p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62" name="Google Shape;662;p24"/>
          <p:cNvSpPr/>
          <p:nvPr/>
        </p:nvSpPr>
        <p:spPr>
          <a:xfrm>
            <a:off x="990724" y="1803400"/>
            <a:ext cx="1625803"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4"/>
          <p:cNvSpPr/>
          <p:nvPr/>
        </p:nvSpPr>
        <p:spPr>
          <a:xfrm>
            <a:off x="990724" y="18034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p24"/>
          <p:cNvPicPr preferRelativeResize="0"/>
          <p:nvPr/>
        </p:nvPicPr>
        <p:blipFill rotWithShape="1">
          <a:blip r:embed="rId8">
            <a:alphaModFix/>
          </a:blip>
          <a:srcRect b="0" l="0" r="0" t="0"/>
          <a:stretch/>
        </p:blipFill>
        <p:spPr>
          <a:xfrm>
            <a:off x="1295599" y="2108200"/>
            <a:ext cx="1016056" cy="1016000"/>
          </a:xfrm>
          <a:prstGeom prst="rect">
            <a:avLst/>
          </a:prstGeom>
          <a:noFill/>
          <a:ln>
            <a:noFill/>
          </a:ln>
        </p:spPr>
      </p:pic>
      <p:pic>
        <p:nvPicPr>
          <p:cNvPr descr=" " id="665" name="Google Shape;665;p24"/>
          <p:cNvPicPr preferRelativeResize="0"/>
          <p:nvPr/>
        </p:nvPicPr>
        <p:blipFill rotWithShape="1">
          <a:blip r:embed="rId9">
            <a:alphaModFix/>
          </a:blip>
          <a:srcRect b="0" l="0" r="0" t="0"/>
          <a:stretch/>
        </p:blipFill>
        <p:spPr>
          <a:xfrm>
            <a:off x="1765521" y="3429000"/>
            <a:ext cx="38105" cy="1625600"/>
          </a:xfrm>
          <a:prstGeom prst="rect">
            <a:avLst/>
          </a:prstGeom>
          <a:noFill/>
          <a:ln>
            <a:noFill/>
          </a:ln>
        </p:spPr>
      </p:pic>
      <p:sp>
        <p:nvSpPr>
          <p:cNvPr id="666" name="Google Shape;666;p24"/>
          <p:cNvSpPr/>
          <p:nvPr/>
        </p:nvSpPr>
        <p:spPr>
          <a:xfrm>
            <a:off x="990724" y="50546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p24"/>
          <p:cNvPicPr preferRelativeResize="0"/>
          <p:nvPr/>
        </p:nvPicPr>
        <p:blipFill rotWithShape="1">
          <a:blip r:embed="rId10">
            <a:alphaModFix/>
          </a:blip>
          <a:srcRect b="0" l="0" r="0" t="0"/>
          <a:stretch/>
        </p:blipFill>
        <p:spPr>
          <a:xfrm>
            <a:off x="1295534" y="5359400"/>
            <a:ext cx="1016180" cy="1016000"/>
          </a:xfrm>
          <a:prstGeom prst="rect">
            <a:avLst/>
          </a:prstGeom>
          <a:noFill/>
          <a:ln>
            <a:noFill/>
          </a:ln>
        </p:spPr>
      </p:pic>
      <p:pic>
        <p:nvPicPr>
          <p:cNvPr descr=" " id="668" name="Google Shape;668;p24"/>
          <p:cNvPicPr preferRelativeResize="0"/>
          <p:nvPr/>
        </p:nvPicPr>
        <p:blipFill rotWithShape="1">
          <a:blip r:embed="rId9">
            <a:alphaModFix/>
          </a:blip>
          <a:srcRect b="0" l="0" r="0" t="0"/>
          <a:stretch/>
        </p:blipFill>
        <p:spPr>
          <a:xfrm>
            <a:off x="1765521" y="6680200"/>
            <a:ext cx="38105" cy="1625600"/>
          </a:xfrm>
          <a:prstGeom prst="rect">
            <a:avLst/>
          </a:prstGeom>
          <a:noFill/>
          <a:ln>
            <a:noFill/>
          </a:ln>
        </p:spPr>
      </p:pic>
      <p:sp>
        <p:nvSpPr>
          <p:cNvPr id="669" name="Google Shape;669;p24"/>
          <p:cNvSpPr/>
          <p:nvPr/>
        </p:nvSpPr>
        <p:spPr>
          <a:xfrm>
            <a:off x="990724" y="83058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p24"/>
          <p:cNvPicPr preferRelativeResize="0"/>
          <p:nvPr/>
        </p:nvPicPr>
        <p:blipFill rotWithShape="1">
          <a:blip r:embed="rId11">
            <a:alphaModFix/>
          </a:blip>
          <a:srcRect b="0" l="0" r="0" t="0"/>
          <a:stretch/>
        </p:blipFill>
        <p:spPr>
          <a:xfrm>
            <a:off x="1252635" y="8610600"/>
            <a:ext cx="1101977" cy="1016000"/>
          </a:xfrm>
          <a:prstGeom prst="rect">
            <a:avLst/>
          </a:prstGeom>
          <a:noFill/>
          <a:ln>
            <a:noFill/>
          </a:ln>
        </p:spPr>
      </p:pic>
      <p:pic>
        <p:nvPicPr>
          <p:cNvPr descr=" " id="671" name="Google Shape;671;p24"/>
          <p:cNvPicPr preferRelativeResize="0"/>
          <p:nvPr/>
        </p:nvPicPr>
        <p:blipFill rotWithShape="1">
          <a:blip r:embed="rId9">
            <a:alphaModFix/>
          </a:blip>
          <a:srcRect b="0" l="0" r="0" t="0"/>
          <a:stretch/>
        </p:blipFill>
        <p:spPr>
          <a:xfrm>
            <a:off x="1765521" y="9931400"/>
            <a:ext cx="38105" cy="1625600"/>
          </a:xfrm>
          <a:prstGeom prst="rect">
            <a:avLst/>
          </a:prstGeom>
          <a:noFill/>
          <a:ln>
            <a:noFill/>
          </a:ln>
        </p:spPr>
      </p:pic>
      <p:sp>
        <p:nvSpPr>
          <p:cNvPr id="672" name="Google Shape;672;p24"/>
          <p:cNvSpPr/>
          <p:nvPr/>
        </p:nvSpPr>
        <p:spPr>
          <a:xfrm>
            <a:off x="990724" y="115570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p24"/>
          <p:cNvPicPr preferRelativeResize="0"/>
          <p:nvPr/>
        </p:nvPicPr>
        <p:blipFill rotWithShape="1">
          <a:blip r:embed="rId12">
            <a:alphaModFix/>
          </a:blip>
          <a:srcRect b="0" l="0" r="0" t="0"/>
          <a:stretch/>
        </p:blipFill>
        <p:spPr>
          <a:xfrm>
            <a:off x="1295571" y="11861800"/>
            <a:ext cx="1016108" cy="1016000"/>
          </a:xfrm>
          <a:prstGeom prst="rect">
            <a:avLst/>
          </a:prstGeom>
          <a:noFill/>
          <a:ln>
            <a:noFill/>
          </a:ln>
        </p:spPr>
      </p:pic>
      <p:sp>
        <p:nvSpPr>
          <p:cNvPr id="674" name="Google Shape;674;p24"/>
          <p:cNvSpPr/>
          <p:nvPr/>
        </p:nvSpPr>
        <p:spPr>
          <a:xfrm>
            <a:off x="2476810" y="34544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75" name="Google Shape;675;p24"/>
          <p:cNvSpPr/>
          <p:nvPr/>
        </p:nvSpPr>
        <p:spPr>
          <a:xfrm>
            <a:off x="2476810" y="68707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76" name="Google Shape;676;p24"/>
          <p:cNvSpPr/>
          <p:nvPr/>
        </p:nvSpPr>
        <p:spPr>
          <a:xfrm>
            <a:off x="2476810" y="102235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77" name="Google Shape;677;p24"/>
          <p:cNvSpPr/>
          <p:nvPr/>
        </p:nvSpPr>
        <p:spPr>
          <a:xfrm>
            <a:off x="1460683" y="406400"/>
            <a:ext cx="881066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2" name="Shape 682"/>
        <p:cNvGrpSpPr/>
        <p:nvPr/>
      </p:nvGrpSpPr>
      <p:grpSpPr>
        <a:xfrm>
          <a:off x="0" y="0"/>
          <a:ext cx="0" cy="0"/>
          <a:chOff x="0" y="0"/>
          <a:chExt cx="0" cy="0"/>
        </a:xfrm>
      </p:grpSpPr>
      <p:pic>
        <p:nvPicPr>
          <p:cNvPr descr=" " id="683" name="Google Shape;683;p25"/>
          <p:cNvPicPr preferRelativeResize="0"/>
          <p:nvPr/>
        </p:nvPicPr>
        <p:blipFill rotWithShape="1">
          <a:blip r:embed="rId3">
            <a:alphaModFix/>
          </a:blip>
          <a:srcRect b="0" l="0" r="0" t="0"/>
          <a:stretch/>
        </p:blipFill>
        <p:spPr>
          <a:xfrm>
            <a:off x="0" y="9893300"/>
            <a:ext cx="8370346" cy="3822700"/>
          </a:xfrm>
          <a:prstGeom prst="rect">
            <a:avLst/>
          </a:prstGeom>
          <a:noFill/>
          <a:ln>
            <a:noFill/>
          </a:ln>
        </p:spPr>
      </p:pic>
      <p:pic>
        <p:nvPicPr>
          <p:cNvPr descr=" " id="684" name="Google Shape;684;p25"/>
          <p:cNvPicPr preferRelativeResize="0"/>
          <p:nvPr/>
        </p:nvPicPr>
        <p:blipFill rotWithShape="1">
          <a:blip r:embed="rId4">
            <a:alphaModFix/>
          </a:blip>
          <a:srcRect b="0" l="0" r="0" t="0"/>
          <a:stretch/>
        </p:blipFill>
        <p:spPr>
          <a:xfrm>
            <a:off x="20297137" y="0"/>
            <a:ext cx="4089911" cy="1866900"/>
          </a:xfrm>
          <a:prstGeom prst="rect">
            <a:avLst/>
          </a:prstGeom>
          <a:noFill/>
          <a:ln>
            <a:noFill/>
          </a:ln>
        </p:spPr>
      </p:pic>
      <p:pic>
        <p:nvPicPr>
          <p:cNvPr descr=" " id="685" name="Google Shape;685;p25"/>
          <p:cNvPicPr preferRelativeResize="0"/>
          <p:nvPr/>
        </p:nvPicPr>
        <p:blipFill rotWithShape="1">
          <a:blip r:embed="rId5">
            <a:alphaModFix/>
          </a:blip>
          <a:srcRect b="0" l="0" r="0" t="0"/>
          <a:stretch/>
        </p:blipFill>
        <p:spPr>
          <a:xfrm>
            <a:off x="2591124" y="7785100"/>
            <a:ext cx="8395749" cy="4813300"/>
          </a:xfrm>
          <a:prstGeom prst="rect">
            <a:avLst/>
          </a:prstGeom>
          <a:noFill/>
          <a:ln>
            <a:noFill/>
          </a:ln>
        </p:spPr>
      </p:pic>
      <p:sp>
        <p:nvSpPr>
          <p:cNvPr id="686" name="Google Shape;686;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p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88" name="Google Shape;688;p25"/>
          <p:cNvSpPr/>
          <p:nvPr/>
        </p:nvSpPr>
        <p:spPr>
          <a:xfrm>
            <a:off x="2032254" y="571500"/>
            <a:ext cx="21338667" cy="116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5"/>
          <p:cNvSpPr/>
          <p:nvPr/>
        </p:nvSpPr>
        <p:spPr>
          <a:xfrm>
            <a:off x="10618527" y="571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p25"/>
          <p:cNvPicPr preferRelativeResize="0"/>
          <p:nvPr/>
        </p:nvPicPr>
        <p:blipFill rotWithShape="1">
          <a:blip r:embed="rId7">
            <a:alphaModFix/>
          </a:blip>
          <a:srcRect b="0" l="0" r="0" t="0"/>
          <a:stretch/>
        </p:blipFill>
        <p:spPr>
          <a:xfrm>
            <a:off x="11685461" y="571500"/>
            <a:ext cx="2032254" cy="2032000"/>
          </a:xfrm>
          <a:prstGeom prst="rect">
            <a:avLst/>
          </a:prstGeom>
          <a:noFill/>
          <a:ln>
            <a:noFill/>
          </a:ln>
        </p:spPr>
      </p:pic>
      <p:sp>
        <p:nvSpPr>
          <p:cNvPr id="691" name="Google Shape;691;p25"/>
          <p:cNvSpPr/>
          <p:nvPr/>
        </p:nvSpPr>
        <p:spPr>
          <a:xfrm>
            <a:off x="10923365" y="2806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5"/>
          <p:cNvSpPr/>
          <p:nvPr/>
        </p:nvSpPr>
        <p:spPr>
          <a:xfrm>
            <a:off x="10847156" y="2806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Chloe Ng</a:t>
            </a:r>
            <a:endParaRPr b="0" i="0" sz="3600" u="none" cap="none" strike="noStrike">
              <a:solidFill>
                <a:schemeClr val="dk1"/>
              </a:solidFill>
              <a:latin typeface="Calibri"/>
              <a:ea typeface="Calibri"/>
              <a:cs typeface="Calibri"/>
              <a:sym typeface="Calibri"/>
            </a:endParaRPr>
          </a:p>
        </p:txBody>
      </p:sp>
      <p:sp>
        <p:nvSpPr>
          <p:cNvPr id="693" name="Google Shape;693;p25"/>
          <p:cNvSpPr/>
          <p:nvPr/>
        </p:nvSpPr>
        <p:spPr>
          <a:xfrm>
            <a:off x="10855623" y="3530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94" name="Google Shape;694;p25"/>
          <p:cNvSpPr/>
          <p:nvPr/>
        </p:nvSpPr>
        <p:spPr>
          <a:xfrm>
            <a:off x="2032254"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5" name="Google Shape;695;p25"/>
          <p:cNvPicPr preferRelativeResize="0"/>
          <p:nvPr/>
        </p:nvPicPr>
        <p:blipFill rotWithShape="1">
          <a:blip r:embed="rId8">
            <a:alphaModFix/>
          </a:blip>
          <a:srcRect b="0" l="0" r="0" t="0"/>
          <a:stretch/>
        </p:blipFill>
        <p:spPr>
          <a:xfrm>
            <a:off x="3099187" y="8839200"/>
            <a:ext cx="2032254" cy="2032000"/>
          </a:xfrm>
          <a:prstGeom prst="rect">
            <a:avLst/>
          </a:prstGeom>
          <a:noFill/>
          <a:ln>
            <a:noFill/>
          </a:ln>
        </p:spPr>
      </p:pic>
      <p:sp>
        <p:nvSpPr>
          <p:cNvPr id="696" name="Google Shape;696;p25"/>
          <p:cNvSpPr/>
          <p:nvPr/>
        </p:nvSpPr>
        <p:spPr>
          <a:xfrm>
            <a:off x="2337092"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5"/>
          <p:cNvSpPr/>
          <p:nvPr/>
        </p:nvSpPr>
        <p:spPr>
          <a:xfrm>
            <a:off x="2260883"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Lyrisa</a:t>
            </a:r>
            <a:endParaRPr b="0" i="0" sz="3600" u="none" cap="none" strike="noStrike">
              <a:solidFill>
                <a:schemeClr val="dk1"/>
              </a:solidFill>
              <a:latin typeface="Calibri"/>
              <a:ea typeface="Calibri"/>
              <a:cs typeface="Calibri"/>
              <a:sym typeface="Calibri"/>
            </a:endParaRPr>
          </a:p>
        </p:txBody>
      </p:sp>
      <p:sp>
        <p:nvSpPr>
          <p:cNvPr id="698" name="Google Shape;698;p25"/>
          <p:cNvSpPr/>
          <p:nvPr/>
        </p:nvSpPr>
        <p:spPr>
          <a:xfrm>
            <a:off x="2269350"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99" name="Google Shape;699;p25"/>
          <p:cNvSpPr/>
          <p:nvPr/>
        </p:nvSpPr>
        <p:spPr>
          <a:xfrm>
            <a:off x="6325391"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p25"/>
          <p:cNvPicPr preferRelativeResize="0"/>
          <p:nvPr/>
        </p:nvPicPr>
        <p:blipFill rotWithShape="1">
          <a:blip r:embed="rId9">
            <a:alphaModFix/>
          </a:blip>
          <a:srcRect b="0" l="0" r="0" t="0"/>
          <a:stretch/>
        </p:blipFill>
        <p:spPr>
          <a:xfrm>
            <a:off x="7392324" y="8839200"/>
            <a:ext cx="2032254" cy="2032000"/>
          </a:xfrm>
          <a:prstGeom prst="rect">
            <a:avLst/>
          </a:prstGeom>
          <a:noFill/>
          <a:ln>
            <a:noFill/>
          </a:ln>
        </p:spPr>
      </p:pic>
      <p:sp>
        <p:nvSpPr>
          <p:cNvPr id="701" name="Google Shape;701;p25"/>
          <p:cNvSpPr/>
          <p:nvPr/>
        </p:nvSpPr>
        <p:spPr>
          <a:xfrm>
            <a:off x="6630229"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5"/>
          <p:cNvSpPr/>
          <p:nvPr/>
        </p:nvSpPr>
        <p:spPr>
          <a:xfrm>
            <a:off x="6554019"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Lucian</a:t>
            </a:r>
            <a:endParaRPr b="0" i="0" sz="3600" u="none" cap="none" strike="noStrike">
              <a:solidFill>
                <a:schemeClr val="dk1"/>
              </a:solidFill>
              <a:latin typeface="Calibri"/>
              <a:ea typeface="Calibri"/>
              <a:cs typeface="Calibri"/>
              <a:sym typeface="Calibri"/>
            </a:endParaRPr>
          </a:p>
        </p:txBody>
      </p:sp>
      <p:sp>
        <p:nvSpPr>
          <p:cNvPr id="703" name="Google Shape;703;p25"/>
          <p:cNvSpPr/>
          <p:nvPr/>
        </p:nvSpPr>
        <p:spPr>
          <a:xfrm>
            <a:off x="6562487"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704" name="Google Shape;704;p25"/>
          <p:cNvSpPr/>
          <p:nvPr/>
        </p:nvSpPr>
        <p:spPr>
          <a:xfrm>
            <a:off x="10618527"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p25"/>
          <p:cNvPicPr preferRelativeResize="0"/>
          <p:nvPr/>
        </p:nvPicPr>
        <p:blipFill rotWithShape="1">
          <a:blip r:embed="rId10">
            <a:alphaModFix/>
          </a:blip>
          <a:srcRect b="0" l="0" r="0" t="0"/>
          <a:stretch/>
        </p:blipFill>
        <p:spPr>
          <a:xfrm>
            <a:off x="11685461" y="8839200"/>
            <a:ext cx="2032254" cy="2032000"/>
          </a:xfrm>
          <a:prstGeom prst="rect">
            <a:avLst/>
          </a:prstGeom>
          <a:noFill/>
          <a:ln>
            <a:noFill/>
          </a:ln>
        </p:spPr>
      </p:pic>
      <p:sp>
        <p:nvSpPr>
          <p:cNvPr id="706" name="Google Shape;706;p25"/>
          <p:cNvSpPr/>
          <p:nvPr/>
        </p:nvSpPr>
        <p:spPr>
          <a:xfrm>
            <a:off x="10923365"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5"/>
          <p:cNvSpPr/>
          <p:nvPr/>
        </p:nvSpPr>
        <p:spPr>
          <a:xfrm>
            <a:off x="10847156"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Elvina</a:t>
            </a:r>
            <a:endParaRPr b="0" i="0" sz="3600" u="none" cap="none" strike="noStrike">
              <a:solidFill>
                <a:schemeClr val="dk1"/>
              </a:solidFill>
              <a:latin typeface="Calibri"/>
              <a:ea typeface="Calibri"/>
              <a:cs typeface="Calibri"/>
              <a:sym typeface="Calibri"/>
            </a:endParaRPr>
          </a:p>
        </p:txBody>
      </p:sp>
      <p:sp>
        <p:nvSpPr>
          <p:cNvPr id="708" name="Google Shape;708;p25"/>
          <p:cNvSpPr/>
          <p:nvPr/>
        </p:nvSpPr>
        <p:spPr>
          <a:xfrm>
            <a:off x="10855623"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709" name="Google Shape;709;p25"/>
          <p:cNvSpPr/>
          <p:nvPr/>
        </p:nvSpPr>
        <p:spPr>
          <a:xfrm>
            <a:off x="14911664"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p25"/>
          <p:cNvPicPr preferRelativeResize="0"/>
          <p:nvPr/>
        </p:nvPicPr>
        <p:blipFill rotWithShape="1">
          <a:blip r:embed="rId11">
            <a:alphaModFix/>
          </a:blip>
          <a:srcRect b="0" l="0" r="0" t="0"/>
          <a:stretch/>
        </p:blipFill>
        <p:spPr>
          <a:xfrm>
            <a:off x="15978597" y="8839200"/>
            <a:ext cx="2032254" cy="2032000"/>
          </a:xfrm>
          <a:prstGeom prst="rect">
            <a:avLst/>
          </a:prstGeom>
          <a:noFill/>
          <a:ln>
            <a:noFill/>
          </a:ln>
        </p:spPr>
      </p:pic>
      <p:sp>
        <p:nvSpPr>
          <p:cNvPr id="711" name="Google Shape;711;p25"/>
          <p:cNvSpPr/>
          <p:nvPr/>
        </p:nvSpPr>
        <p:spPr>
          <a:xfrm>
            <a:off x="15216502"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5"/>
          <p:cNvSpPr/>
          <p:nvPr/>
        </p:nvSpPr>
        <p:spPr>
          <a:xfrm>
            <a:off x="15140292"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Seraphina</a:t>
            </a:r>
            <a:endParaRPr b="0" i="0" sz="3600" u="none" cap="none" strike="noStrike">
              <a:solidFill>
                <a:schemeClr val="dk1"/>
              </a:solidFill>
              <a:latin typeface="Calibri"/>
              <a:ea typeface="Calibri"/>
              <a:cs typeface="Calibri"/>
              <a:sym typeface="Calibri"/>
            </a:endParaRPr>
          </a:p>
        </p:txBody>
      </p:sp>
      <p:sp>
        <p:nvSpPr>
          <p:cNvPr id="713" name="Google Shape;713;p25"/>
          <p:cNvSpPr/>
          <p:nvPr/>
        </p:nvSpPr>
        <p:spPr>
          <a:xfrm>
            <a:off x="15148760"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714" name="Google Shape;714;p25"/>
          <p:cNvSpPr/>
          <p:nvPr/>
        </p:nvSpPr>
        <p:spPr>
          <a:xfrm>
            <a:off x="19204800"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p25"/>
          <p:cNvPicPr preferRelativeResize="0"/>
          <p:nvPr/>
        </p:nvPicPr>
        <p:blipFill rotWithShape="1">
          <a:blip r:embed="rId12">
            <a:alphaModFix/>
          </a:blip>
          <a:srcRect b="0" l="0" r="0" t="0"/>
          <a:stretch/>
        </p:blipFill>
        <p:spPr>
          <a:xfrm>
            <a:off x="20271734" y="8839200"/>
            <a:ext cx="2032254" cy="2032000"/>
          </a:xfrm>
          <a:prstGeom prst="rect">
            <a:avLst/>
          </a:prstGeom>
          <a:noFill/>
          <a:ln>
            <a:noFill/>
          </a:ln>
        </p:spPr>
      </p:pic>
      <p:sp>
        <p:nvSpPr>
          <p:cNvPr id="716" name="Google Shape;716;p25"/>
          <p:cNvSpPr/>
          <p:nvPr/>
        </p:nvSpPr>
        <p:spPr>
          <a:xfrm>
            <a:off x="19509638"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5"/>
          <p:cNvSpPr/>
          <p:nvPr/>
        </p:nvSpPr>
        <p:spPr>
          <a:xfrm>
            <a:off x="19433429"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Kaelen</a:t>
            </a:r>
            <a:endParaRPr b="0" i="0" sz="3600" u="none" cap="none" strike="noStrike">
              <a:solidFill>
                <a:schemeClr val="dk1"/>
              </a:solidFill>
              <a:latin typeface="Calibri"/>
              <a:ea typeface="Calibri"/>
              <a:cs typeface="Calibri"/>
              <a:sym typeface="Calibri"/>
            </a:endParaRPr>
          </a:p>
        </p:txBody>
      </p:sp>
      <p:sp>
        <p:nvSpPr>
          <p:cNvPr id="718" name="Google Shape;718;p25"/>
          <p:cNvSpPr/>
          <p:nvPr/>
        </p:nvSpPr>
        <p:spPr>
          <a:xfrm>
            <a:off x="19441897"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719" name="Google Shape;719;p25"/>
          <p:cNvSpPr/>
          <p:nvPr/>
        </p:nvSpPr>
        <p:spPr>
          <a:xfrm>
            <a:off x="4267733" y="4762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0" name="Google Shape;720;p25"/>
          <p:cNvPicPr preferRelativeResize="0"/>
          <p:nvPr/>
        </p:nvPicPr>
        <p:blipFill rotWithShape="1">
          <a:blip r:embed="rId13">
            <a:alphaModFix/>
          </a:blip>
          <a:srcRect b="0" l="0" r="0" t="0"/>
          <a:stretch/>
        </p:blipFill>
        <p:spPr>
          <a:xfrm>
            <a:off x="5334667" y="4762500"/>
            <a:ext cx="2032254" cy="2032000"/>
          </a:xfrm>
          <a:prstGeom prst="rect">
            <a:avLst/>
          </a:prstGeom>
          <a:noFill/>
          <a:ln>
            <a:noFill/>
          </a:ln>
        </p:spPr>
      </p:pic>
      <p:sp>
        <p:nvSpPr>
          <p:cNvPr id="721" name="Google Shape;721;p25"/>
          <p:cNvSpPr/>
          <p:nvPr/>
        </p:nvSpPr>
        <p:spPr>
          <a:xfrm>
            <a:off x="4572572" y="6997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5"/>
          <p:cNvSpPr/>
          <p:nvPr/>
        </p:nvSpPr>
        <p:spPr>
          <a:xfrm>
            <a:off x="4496362" y="6997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Aurielle</a:t>
            </a:r>
            <a:endParaRPr b="0" i="0" sz="3600" u="none" cap="none" strike="noStrike">
              <a:solidFill>
                <a:schemeClr val="dk1"/>
              </a:solidFill>
              <a:latin typeface="Calibri"/>
              <a:ea typeface="Calibri"/>
              <a:cs typeface="Calibri"/>
              <a:sym typeface="Calibri"/>
            </a:endParaRPr>
          </a:p>
        </p:txBody>
      </p:sp>
      <p:sp>
        <p:nvSpPr>
          <p:cNvPr id="723" name="Google Shape;723;p25"/>
          <p:cNvSpPr/>
          <p:nvPr/>
        </p:nvSpPr>
        <p:spPr>
          <a:xfrm>
            <a:off x="4504830" y="7721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724" name="Google Shape;724;p25"/>
          <p:cNvSpPr/>
          <p:nvPr/>
        </p:nvSpPr>
        <p:spPr>
          <a:xfrm>
            <a:off x="17121740" y="4762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5" name="Google Shape;725;p25"/>
          <p:cNvPicPr preferRelativeResize="0"/>
          <p:nvPr/>
        </p:nvPicPr>
        <p:blipFill rotWithShape="1">
          <a:blip r:embed="rId14">
            <a:alphaModFix/>
          </a:blip>
          <a:srcRect b="0" l="0" r="0" t="0"/>
          <a:stretch/>
        </p:blipFill>
        <p:spPr>
          <a:xfrm>
            <a:off x="18188673" y="4762500"/>
            <a:ext cx="2032254" cy="2032000"/>
          </a:xfrm>
          <a:prstGeom prst="rect">
            <a:avLst/>
          </a:prstGeom>
          <a:noFill/>
          <a:ln>
            <a:noFill/>
          </a:ln>
        </p:spPr>
      </p:pic>
      <p:sp>
        <p:nvSpPr>
          <p:cNvPr id="726" name="Google Shape;726;p25"/>
          <p:cNvSpPr/>
          <p:nvPr/>
        </p:nvSpPr>
        <p:spPr>
          <a:xfrm>
            <a:off x="17426578" y="6997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5"/>
          <p:cNvSpPr/>
          <p:nvPr/>
        </p:nvSpPr>
        <p:spPr>
          <a:xfrm>
            <a:off x="17350369" y="6997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Dariana</a:t>
            </a:r>
            <a:endParaRPr b="0" i="0" sz="3600" u="none" cap="none" strike="noStrike">
              <a:solidFill>
                <a:schemeClr val="dk1"/>
              </a:solidFill>
              <a:latin typeface="Calibri"/>
              <a:ea typeface="Calibri"/>
              <a:cs typeface="Calibri"/>
              <a:sym typeface="Calibri"/>
            </a:endParaRPr>
          </a:p>
        </p:txBody>
      </p:sp>
      <p:sp>
        <p:nvSpPr>
          <p:cNvPr id="728" name="Google Shape;728;p25"/>
          <p:cNvSpPr/>
          <p:nvPr/>
        </p:nvSpPr>
        <p:spPr>
          <a:xfrm>
            <a:off x="17358836" y="7721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29" name="Google Shape;729;p25"/>
          <p:cNvSpPr/>
          <p:nvPr/>
        </p:nvSpPr>
        <p:spPr>
          <a:xfrm>
            <a:off x="10618527" y="4762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0" name="Google Shape;730;p25"/>
          <p:cNvPicPr preferRelativeResize="0"/>
          <p:nvPr/>
        </p:nvPicPr>
        <p:blipFill rotWithShape="1">
          <a:blip r:embed="rId15">
            <a:alphaModFix/>
          </a:blip>
          <a:srcRect b="0" l="0" r="0" t="0"/>
          <a:stretch/>
        </p:blipFill>
        <p:spPr>
          <a:xfrm>
            <a:off x="11685461" y="4762500"/>
            <a:ext cx="2032254" cy="2032000"/>
          </a:xfrm>
          <a:prstGeom prst="rect">
            <a:avLst/>
          </a:prstGeom>
          <a:noFill/>
          <a:ln>
            <a:noFill/>
          </a:ln>
        </p:spPr>
      </p:pic>
      <p:sp>
        <p:nvSpPr>
          <p:cNvPr id="731" name="Google Shape;731;p25"/>
          <p:cNvSpPr/>
          <p:nvPr/>
        </p:nvSpPr>
        <p:spPr>
          <a:xfrm>
            <a:off x="10923365" y="6997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5"/>
          <p:cNvSpPr/>
          <p:nvPr/>
        </p:nvSpPr>
        <p:spPr>
          <a:xfrm>
            <a:off x="10847156" y="6997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Theronis</a:t>
            </a:r>
            <a:endParaRPr b="0" i="0" sz="3600" u="none" cap="none" strike="noStrike">
              <a:solidFill>
                <a:schemeClr val="dk1"/>
              </a:solidFill>
              <a:latin typeface="Calibri"/>
              <a:ea typeface="Calibri"/>
              <a:cs typeface="Calibri"/>
              <a:sym typeface="Calibri"/>
            </a:endParaRPr>
          </a:p>
        </p:txBody>
      </p:sp>
      <p:sp>
        <p:nvSpPr>
          <p:cNvPr id="733" name="Google Shape;733;p25"/>
          <p:cNvSpPr/>
          <p:nvPr/>
        </p:nvSpPr>
        <p:spPr>
          <a:xfrm>
            <a:off x="10855623" y="7721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34" name="Google Shape;734;p25"/>
          <p:cNvPicPr preferRelativeResize="0"/>
          <p:nvPr/>
        </p:nvPicPr>
        <p:blipFill rotWithShape="1">
          <a:blip r:embed="rId16">
            <a:alphaModFix/>
          </a:blip>
          <a:srcRect b="0" l="0" r="0" t="0"/>
          <a:stretch/>
        </p:blipFill>
        <p:spPr>
          <a:xfrm>
            <a:off x="12688886" y="8140700"/>
            <a:ext cx="12702" cy="812800"/>
          </a:xfrm>
          <a:prstGeom prst="rect">
            <a:avLst/>
          </a:prstGeom>
          <a:noFill/>
          <a:ln>
            <a:noFill/>
          </a:ln>
        </p:spPr>
      </p:pic>
      <p:pic>
        <p:nvPicPr>
          <p:cNvPr descr=" " id="735" name="Google Shape;735;p25"/>
          <p:cNvPicPr preferRelativeResize="0"/>
          <p:nvPr/>
        </p:nvPicPr>
        <p:blipFill rotWithShape="1">
          <a:blip r:embed="rId16">
            <a:alphaModFix/>
          </a:blip>
          <a:srcRect b="0" l="0" r="0" t="0"/>
          <a:stretch/>
        </p:blipFill>
        <p:spPr>
          <a:xfrm>
            <a:off x="12688886" y="3949700"/>
            <a:ext cx="12702" cy="812800"/>
          </a:xfrm>
          <a:prstGeom prst="rect">
            <a:avLst/>
          </a:prstGeom>
          <a:noFill/>
          <a:ln>
            <a:noFill/>
          </a:ln>
        </p:spPr>
      </p:pic>
      <p:pic>
        <p:nvPicPr>
          <p:cNvPr descr=" " id="736" name="Google Shape;736;p25"/>
          <p:cNvPicPr preferRelativeResize="0"/>
          <p:nvPr/>
        </p:nvPicPr>
        <p:blipFill rotWithShape="1">
          <a:blip r:embed="rId17">
            <a:alphaModFix/>
          </a:blip>
          <a:srcRect b="0" l="0" r="0" t="0"/>
          <a:stretch/>
        </p:blipFill>
        <p:spPr>
          <a:xfrm>
            <a:off x="6349054" y="3937124"/>
            <a:ext cx="5882575" cy="825376"/>
          </a:xfrm>
          <a:prstGeom prst="rect">
            <a:avLst/>
          </a:prstGeom>
          <a:noFill/>
          <a:ln>
            <a:noFill/>
          </a:ln>
        </p:spPr>
      </p:pic>
      <p:pic>
        <p:nvPicPr>
          <p:cNvPr descr=" " id="737" name="Google Shape;737;p25"/>
          <p:cNvPicPr preferRelativeResize="0"/>
          <p:nvPr/>
        </p:nvPicPr>
        <p:blipFill rotWithShape="1">
          <a:blip r:embed="rId18">
            <a:alphaModFix/>
          </a:blip>
          <a:srcRect b="0" l="0" r="0" t="0"/>
          <a:stretch/>
        </p:blipFill>
        <p:spPr>
          <a:xfrm>
            <a:off x="4110505" y="8027343"/>
            <a:ext cx="1960854" cy="811857"/>
          </a:xfrm>
          <a:prstGeom prst="rect">
            <a:avLst/>
          </a:prstGeom>
          <a:noFill/>
          <a:ln>
            <a:noFill/>
          </a:ln>
        </p:spPr>
      </p:pic>
      <p:pic>
        <p:nvPicPr>
          <p:cNvPr descr=" " id="738" name="Google Shape;738;p25"/>
          <p:cNvPicPr preferRelativeResize="0"/>
          <p:nvPr/>
        </p:nvPicPr>
        <p:blipFill rotWithShape="1">
          <a:blip r:embed="rId18">
            <a:alphaModFix/>
          </a:blip>
          <a:srcRect b="0" l="0" r="0" t="0"/>
          <a:stretch/>
        </p:blipFill>
        <p:spPr>
          <a:xfrm>
            <a:off x="17053422" y="8027343"/>
            <a:ext cx="1960854" cy="811857"/>
          </a:xfrm>
          <a:prstGeom prst="rect">
            <a:avLst/>
          </a:prstGeom>
          <a:noFill/>
          <a:ln>
            <a:noFill/>
          </a:ln>
        </p:spPr>
      </p:pic>
      <p:pic>
        <p:nvPicPr>
          <p:cNvPr descr=" " id="739" name="Google Shape;739;p25"/>
          <p:cNvPicPr preferRelativeResize="0"/>
          <p:nvPr/>
        </p:nvPicPr>
        <p:blipFill rotWithShape="1">
          <a:blip r:embed="rId19">
            <a:alphaModFix/>
          </a:blip>
          <a:srcRect b="0" l="0" r="0" t="0"/>
          <a:stretch/>
        </p:blipFill>
        <p:spPr>
          <a:xfrm>
            <a:off x="6452406" y="8027343"/>
            <a:ext cx="1960854" cy="811857"/>
          </a:xfrm>
          <a:prstGeom prst="rect">
            <a:avLst/>
          </a:prstGeom>
          <a:noFill/>
          <a:ln>
            <a:noFill/>
          </a:ln>
        </p:spPr>
      </p:pic>
      <p:pic>
        <p:nvPicPr>
          <p:cNvPr descr=" " id="740" name="Google Shape;740;p25"/>
          <p:cNvPicPr preferRelativeResize="0"/>
          <p:nvPr/>
        </p:nvPicPr>
        <p:blipFill rotWithShape="1">
          <a:blip r:embed="rId19">
            <a:alphaModFix/>
          </a:blip>
          <a:srcRect b="0" l="0" r="0" t="0"/>
          <a:stretch/>
        </p:blipFill>
        <p:spPr>
          <a:xfrm>
            <a:off x="19395324" y="8027343"/>
            <a:ext cx="1960854" cy="811857"/>
          </a:xfrm>
          <a:prstGeom prst="rect">
            <a:avLst/>
          </a:prstGeom>
          <a:noFill/>
          <a:ln>
            <a:noFill/>
          </a:ln>
        </p:spPr>
      </p:pic>
      <p:pic>
        <p:nvPicPr>
          <p:cNvPr descr=" " id="741" name="Google Shape;741;p25"/>
          <p:cNvPicPr preferRelativeResize="0"/>
          <p:nvPr/>
        </p:nvPicPr>
        <p:blipFill rotWithShape="1">
          <a:blip r:embed="rId20">
            <a:alphaModFix/>
          </a:blip>
          <a:srcRect b="0" l="0" r="0" t="0"/>
          <a:stretch/>
        </p:blipFill>
        <p:spPr>
          <a:xfrm>
            <a:off x="13323965" y="3937124"/>
            <a:ext cx="5882575" cy="825376"/>
          </a:xfrm>
          <a:prstGeom prst="rect">
            <a:avLst/>
          </a:prstGeom>
          <a:noFill/>
          <a:ln>
            <a:noFill/>
          </a:ln>
        </p:spPr>
      </p:pic>
      <p:sp>
        <p:nvSpPr>
          <p:cNvPr id="742" name="Google Shape;742;p25"/>
          <p:cNvSpPr/>
          <p:nvPr/>
        </p:nvSpPr>
        <p:spPr>
          <a:xfrm>
            <a:off x="7747968" y="12801600"/>
            <a:ext cx="8480427"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3" name="Google Shape;743;p25"/>
          <p:cNvSpPr/>
          <p:nvPr/>
        </p:nvSpPr>
        <p:spPr>
          <a:xfrm rot="-5400000">
            <a:off x="-4092114" y="4965254"/>
            <a:ext cx="10754011"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8" name="Shape 748"/>
        <p:cNvGrpSpPr/>
        <p:nvPr/>
      </p:nvGrpSpPr>
      <p:grpSpPr>
        <a:xfrm>
          <a:off x="0" y="0"/>
          <a:ext cx="0" cy="0"/>
          <a:chOff x="0" y="0"/>
          <a:chExt cx="0" cy="0"/>
        </a:xfrm>
      </p:grpSpPr>
      <p:pic>
        <p:nvPicPr>
          <p:cNvPr descr=" " id="749" name="Google Shape;749;p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50" name="Google Shape;750;p26"/>
          <p:cNvPicPr preferRelativeResize="0"/>
          <p:nvPr/>
        </p:nvPicPr>
        <p:blipFill rotWithShape="1">
          <a:blip r:embed="rId4">
            <a:alphaModFix/>
          </a:blip>
          <a:srcRect b="0" l="0" r="0" t="0"/>
          <a:stretch/>
        </p:blipFill>
        <p:spPr>
          <a:xfrm>
            <a:off x="381048" y="533400"/>
            <a:ext cx="2451406" cy="5245100"/>
          </a:xfrm>
          <a:prstGeom prst="rect">
            <a:avLst/>
          </a:prstGeom>
          <a:noFill/>
          <a:ln>
            <a:noFill/>
          </a:ln>
        </p:spPr>
      </p:pic>
      <p:sp>
        <p:nvSpPr>
          <p:cNvPr id="751" name="Google Shape;751;p2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2" name="Google Shape;752;p2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53" name="Google Shape;753;p26"/>
          <p:cNvSpPr/>
          <p:nvPr/>
        </p:nvSpPr>
        <p:spPr>
          <a:xfrm rot="-5400000">
            <a:off x="22204468" y="8326847"/>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
        <p:nvSpPr>
          <p:cNvPr id="754" name="Google Shape;754;p26"/>
          <p:cNvSpPr/>
          <p:nvPr/>
        </p:nvSpPr>
        <p:spPr>
          <a:xfrm>
            <a:off x="12193524" y="2451100"/>
            <a:ext cx="10859857" cy="9271000"/>
          </a:xfrm>
          <a:prstGeom prst="roundRect">
            <a:avLst>
              <a:gd fmla="val 137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6"/>
          <p:cNvSpPr/>
          <p:nvPr/>
        </p:nvSpPr>
        <p:spPr>
          <a:xfrm>
            <a:off x="13006426" y="3263900"/>
            <a:ext cx="9572763" cy="313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756" name="Google Shape;756;p26"/>
          <p:cNvSpPr/>
          <p:nvPr/>
        </p:nvSpPr>
        <p:spPr>
          <a:xfrm>
            <a:off x="13006426" y="6667500"/>
            <a:ext cx="9369538"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pic>
        <p:nvPicPr>
          <p:cNvPr descr=" " id="757" name="Google Shape;757;p26"/>
          <p:cNvPicPr preferRelativeResize="0"/>
          <p:nvPr/>
        </p:nvPicPr>
        <p:blipFill rotWithShape="1">
          <a:blip r:embed="rId7">
            <a:alphaModFix/>
          </a:blip>
          <a:srcRect b="0" l="0" r="0" t="0"/>
          <a:stretch/>
        </p:blipFill>
        <p:spPr>
          <a:xfrm>
            <a:off x="381048" y="1511300"/>
            <a:ext cx="12041105" cy="1060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 name="Shape 43"/>
        <p:cNvGrpSpPr/>
        <p:nvPr/>
      </p:nvGrpSpPr>
      <p:grpSpPr>
        <a:xfrm>
          <a:off x="0" y="0"/>
          <a:ext cx="0" cy="0"/>
          <a:chOff x="0" y="0"/>
          <a:chExt cx="0" cy="0"/>
        </a:xfrm>
      </p:grpSpPr>
      <p:pic>
        <p:nvPicPr>
          <p:cNvPr descr=" " id="44" name="Google Shape;44;p3"/>
          <p:cNvPicPr preferRelativeResize="0"/>
          <p:nvPr/>
        </p:nvPicPr>
        <p:blipFill rotWithShape="1">
          <a:blip r:embed="rId3">
            <a:alphaModFix/>
          </a:blip>
          <a:srcRect b="0" l="0" r="0" t="0"/>
          <a:stretch/>
        </p:blipFill>
        <p:spPr>
          <a:xfrm>
            <a:off x="0" y="0"/>
            <a:ext cx="8230629" cy="4711700"/>
          </a:xfrm>
          <a:prstGeom prst="rect">
            <a:avLst/>
          </a:prstGeom>
          <a:noFill/>
          <a:ln>
            <a:noFill/>
          </a:ln>
        </p:spPr>
      </p:pic>
      <p:pic>
        <p:nvPicPr>
          <p:cNvPr descr=" " id="45" name="Google Shape;45;p3"/>
          <p:cNvPicPr preferRelativeResize="0"/>
          <p:nvPr/>
        </p:nvPicPr>
        <p:blipFill rotWithShape="1">
          <a:blip r:embed="rId4">
            <a:alphaModFix/>
          </a:blip>
          <a:srcRect b="0" l="0" r="0" t="0"/>
          <a:stretch/>
        </p:blipFill>
        <p:spPr>
          <a:xfrm>
            <a:off x="0" y="0"/>
            <a:ext cx="24387048" cy="4249381"/>
          </a:xfrm>
          <a:prstGeom prst="rect">
            <a:avLst/>
          </a:prstGeom>
          <a:noFill/>
          <a:ln>
            <a:noFill/>
          </a:ln>
        </p:spPr>
      </p:pic>
      <p:pic>
        <p:nvPicPr>
          <p:cNvPr descr=" " id="46" name="Google Shape;46;p3"/>
          <p:cNvPicPr preferRelativeResize="0"/>
          <p:nvPr/>
        </p:nvPicPr>
        <p:blipFill rotWithShape="1">
          <a:blip r:embed="rId5">
            <a:alphaModFix/>
          </a:blip>
          <a:srcRect b="0" l="0" r="0" t="0"/>
          <a:stretch/>
        </p:blipFill>
        <p:spPr>
          <a:xfrm>
            <a:off x="19230203" y="9474200"/>
            <a:ext cx="5156845" cy="4241800"/>
          </a:xfrm>
          <a:prstGeom prst="rect">
            <a:avLst/>
          </a:prstGeom>
          <a:noFill/>
          <a:ln>
            <a:noFill/>
          </a:ln>
        </p:spPr>
      </p:pic>
      <p:pic>
        <p:nvPicPr>
          <p:cNvPr descr=" " id="47" name="Google Shape;47;p3"/>
          <p:cNvPicPr preferRelativeResize="0"/>
          <p:nvPr/>
        </p:nvPicPr>
        <p:blipFill rotWithShape="1">
          <a:blip r:embed="rId6">
            <a:alphaModFix/>
          </a:blip>
          <a:srcRect b="0" l="0" r="0" t="0"/>
          <a:stretch/>
        </p:blipFill>
        <p:spPr>
          <a:xfrm>
            <a:off x="0" y="10020300"/>
            <a:ext cx="10756055" cy="3695700"/>
          </a:xfrm>
          <a:prstGeom prst="rect">
            <a:avLst/>
          </a:prstGeom>
          <a:noFill/>
          <a:ln>
            <a:noFill/>
          </a:ln>
        </p:spPr>
      </p:pic>
      <p:sp>
        <p:nvSpPr>
          <p:cNvPr id="48" name="Google Shape;48;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p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 name="Google Shape;50;p3"/>
          <p:cNvSpPr/>
          <p:nvPr/>
        </p:nvSpPr>
        <p:spPr>
          <a:xfrm>
            <a:off x="5893537" y="2374900"/>
            <a:ext cx="1314190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51" name="Google Shape;51;p3"/>
          <p:cNvSpPr/>
          <p:nvPr/>
        </p:nvSpPr>
        <p:spPr>
          <a:xfrm>
            <a:off x="4051806" y="53975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4051806" y="54737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3848581" y="54737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3916323" y="64135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5" name="Google Shape;55;p3"/>
          <p:cNvPicPr preferRelativeResize="0"/>
          <p:nvPr/>
        </p:nvPicPr>
        <p:blipFill rotWithShape="1">
          <a:blip r:embed="rId8">
            <a:alphaModFix/>
          </a:blip>
          <a:srcRect b="0" l="0" r="0" t="0"/>
          <a:stretch/>
        </p:blipFill>
        <p:spPr>
          <a:xfrm>
            <a:off x="10186673" y="5397500"/>
            <a:ext cx="1625803" cy="1625600"/>
          </a:xfrm>
          <a:prstGeom prst="rect">
            <a:avLst/>
          </a:prstGeom>
          <a:noFill/>
          <a:ln>
            <a:noFill/>
          </a:ln>
        </p:spPr>
      </p:pic>
      <p:sp>
        <p:nvSpPr>
          <p:cNvPr id="56" name="Google Shape;56;p3"/>
          <p:cNvSpPr/>
          <p:nvPr/>
        </p:nvSpPr>
        <p:spPr>
          <a:xfrm>
            <a:off x="10186673" y="5397500"/>
            <a:ext cx="1625803" cy="1625600"/>
          </a:xfrm>
          <a:prstGeom prst="roundRect">
            <a:avLst>
              <a:gd fmla="val 781313" name="adj"/>
            </a:avLst>
          </a:prstGeom>
          <a:noFill/>
          <a:ln cap="flat" cmpd="sng" w="50800">
            <a:solidFill>
              <a:srgbClr val="173E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0637580" y="5689600"/>
            <a:ext cx="723990"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73E87"/>
              </a:buClr>
              <a:buSzPts val="4800"/>
              <a:buFont typeface="DM Serif Display"/>
              <a:buNone/>
            </a:pPr>
            <a:r>
              <a:rPr b="0" i="0" lang="en-US" sz="4800" u="none" cap="none" strike="noStrike">
                <a:solidFill>
                  <a:srgbClr val="173E87"/>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58" name="Google Shape;58;p3"/>
          <p:cNvSpPr/>
          <p:nvPr/>
        </p:nvSpPr>
        <p:spPr>
          <a:xfrm>
            <a:off x="12574572" y="53975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p3"/>
          <p:cNvPicPr preferRelativeResize="0"/>
          <p:nvPr/>
        </p:nvPicPr>
        <p:blipFill rotWithShape="1">
          <a:blip r:embed="rId8">
            <a:alphaModFix/>
          </a:blip>
          <a:srcRect b="0" l="0" r="0" t="0"/>
          <a:stretch/>
        </p:blipFill>
        <p:spPr>
          <a:xfrm>
            <a:off x="12574572" y="5397500"/>
            <a:ext cx="1625803" cy="1625600"/>
          </a:xfrm>
          <a:prstGeom prst="rect">
            <a:avLst/>
          </a:prstGeom>
          <a:noFill/>
          <a:ln>
            <a:noFill/>
          </a:ln>
        </p:spPr>
      </p:pic>
      <p:sp>
        <p:nvSpPr>
          <p:cNvPr id="60" name="Google Shape;60;p3"/>
          <p:cNvSpPr/>
          <p:nvPr/>
        </p:nvSpPr>
        <p:spPr>
          <a:xfrm>
            <a:off x="12574572" y="5397500"/>
            <a:ext cx="1625803" cy="1625600"/>
          </a:xfrm>
          <a:prstGeom prst="roundRect">
            <a:avLst>
              <a:gd fmla="val 781313" name="adj"/>
            </a:avLst>
          </a:prstGeom>
          <a:noFill/>
          <a:ln cap="flat" cmpd="sng" w="50800">
            <a:solidFill>
              <a:srgbClr val="173E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2968321" y="56896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73E87"/>
              </a:buClr>
              <a:buSzPts val="4800"/>
              <a:buFont typeface="DM Serif Display"/>
              <a:buNone/>
            </a:pPr>
            <a:r>
              <a:rPr b="0" i="0" lang="en-US" sz="4800" u="none" cap="none" strike="noStrike">
                <a:solidFill>
                  <a:srgbClr val="173E87"/>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14403600" y="54737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4403600" y="54737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14403600" y="64135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5" name="Google Shape;65;p3"/>
          <p:cNvSpPr/>
          <p:nvPr/>
        </p:nvSpPr>
        <p:spPr>
          <a:xfrm>
            <a:off x="4051806" y="83820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4051806" y="84582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3848581" y="84582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3916323" y="93980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9" name="Google Shape;69;p3"/>
          <p:cNvPicPr preferRelativeResize="0"/>
          <p:nvPr/>
        </p:nvPicPr>
        <p:blipFill rotWithShape="1">
          <a:blip r:embed="rId8">
            <a:alphaModFix/>
          </a:blip>
          <a:srcRect b="0" l="0" r="0" t="0"/>
          <a:stretch/>
        </p:blipFill>
        <p:spPr>
          <a:xfrm>
            <a:off x="10186673" y="8382000"/>
            <a:ext cx="1625803" cy="1625600"/>
          </a:xfrm>
          <a:prstGeom prst="rect">
            <a:avLst/>
          </a:prstGeom>
          <a:noFill/>
          <a:ln>
            <a:noFill/>
          </a:ln>
        </p:spPr>
      </p:pic>
      <p:sp>
        <p:nvSpPr>
          <p:cNvPr id="70" name="Google Shape;70;p3"/>
          <p:cNvSpPr/>
          <p:nvPr/>
        </p:nvSpPr>
        <p:spPr>
          <a:xfrm>
            <a:off x="10186673" y="8382000"/>
            <a:ext cx="1625803" cy="1625600"/>
          </a:xfrm>
          <a:prstGeom prst="roundRect">
            <a:avLst>
              <a:gd fmla="val 781313" name="adj"/>
            </a:avLst>
          </a:prstGeom>
          <a:noFill/>
          <a:ln cap="flat" cmpd="sng" w="50800">
            <a:solidFill>
              <a:srgbClr val="173E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0580422" y="86741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73E87"/>
              </a:buClr>
              <a:buSzPts val="4800"/>
              <a:buFont typeface="DM Serif Display"/>
              <a:buNone/>
            </a:pPr>
            <a:r>
              <a:rPr b="0" i="0" lang="en-US" sz="4800" u="none" cap="none" strike="noStrike">
                <a:solidFill>
                  <a:srgbClr val="173E87"/>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2574572" y="83820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p3"/>
          <p:cNvPicPr preferRelativeResize="0"/>
          <p:nvPr/>
        </p:nvPicPr>
        <p:blipFill rotWithShape="1">
          <a:blip r:embed="rId8">
            <a:alphaModFix/>
          </a:blip>
          <a:srcRect b="0" l="0" r="0" t="0"/>
          <a:stretch/>
        </p:blipFill>
        <p:spPr>
          <a:xfrm>
            <a:off x="12574572" y="8382000"/>
            <a:ext cx="1625803" cy="1625600"/>
          </a:xfrm>
          <a:prstGeom prst="rect">
            <a:avLst/>
          </a:prstGeom>
          <a:noFill/>
          <a:ln>
            <a:noFill/>
          </a:ln>
        </p:spPr>
      </p:pic>
      <p:sp>
        <p:nvSpPr>
          <p:cNvPr id="74" name="Google Shape;74;p3"/>
          <p:cNvSpPr/>
          <p:nvPr/>
        </p:nvSpPr>
        <p:spPr>
          <a:xfrm>
            <a:off x="12574572" y="8382000"/>
            <a:ext cx="1625803" cy="1625600"/>
          </a:xfrm>
          <a:prstGeom prst="roundRect">
            <a:avLst>
              <a:gd fmla="val 781313" name="adj"/>
            </a:avLst>
          </a:prstGeom>
          <a:noFill/>
          <a:ln cap="flat" cmpd="sng" w="50800">
            <a:solidFill>
              <a:srgbClr val="173E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2968321" y="86741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73E87"/>
              </a:buClr>
              <a:buSzPts val="4800"/>
              <a:buFont typeface="DM Serif Display"/>
              <a:buNone/>
            </a:pPr>
            <a:r>
              <a:rPr b="0" i="0" lang="en-US" sz="4800" u="none" cap="none" strike="noStrike">
                <a:solidFill>
                  <a:srgbClr val="173E87"/>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4403600" y="84582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4403600" y="84582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4403600" y="93980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9" name="Google Shape;79;p3"/>
          <p:cNvSpPr/>
          <p:nvPr/>
        </p:nvSpPr>
        <p:spPr>
          <a:xfrm>
            <a:off x="4051806" y="113665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4051806" y="114427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3848581" y="114427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3916323" y="123825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3" name="Google Shape;83;p3"/>
          <p:cNvPicPr preferRelativeResize="0"/>
          <p:nvPr/>
        </p:nvPicPr>
        <p:blipFill rotWithShape="1">
          <a:blip r:embed="rId8">
            <a:alphaModFix/>
          </a:blip>
          <a:srcRect b="0" l="0" r="0" t="0"/>
          <a:stretch/>
        </p:blipFill>
        <p:spPr>
          <a:xfrm>
            <a:off x="10186673" y="11366500"/>
            <a:ext cx="1625803" cy="1625600"/>
          </a:xfrm>
          <a:prstGeom prst="rect">
            <a:avLst/>
          </a:prstGeom>
          <a:noFill/>
          <a:ln>
            <a:noFill/>
          </a:ln>
        </p:spPr>
      </p:pic>
      <p:sp>
        <p:nvSpPr>
          <p:cNvPr id="84" name="Google Shape;84;p3"/>
          <p:cNvSpPr/>
          <p:nvPr/>
        </p:nvSpPr>
        <p:spPr>
          <a:xfrm>
            <a:off x="10186673" y="11366500"/>
            <a:ext cx="1625803" cy="1625600"/>
          </a:xfrm>
          <a:prstGeom prst="roundRect">
            <a:avLst>
              <a:gd fmla="val 781313" name="adj"/>
            </a:avLst>
          </a:prstGeom>
          <a:noFill/>
          <a:ln cap="flat" cmpd="sng" w="50800">
            <a:solidFill>
              <a:srgbClr val="173E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0580422" y="116586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73E87"/>
              </a:buClr>
              <a:buSzPts val="4800"/>
              <a:buFont typeface="DM Serif Display"/>
              <a:buNone/>
            </a:pPr>
            <a:r>
              <a:rPr b="0" i="0" lang="en-US" sz="4800" u="none" cap="none" strike="noStrike">
                <a:solidFill>
                  <a:srgbClr val="173E87"/>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2574572" y="113665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p3"/>
          <p:cNvPicPr preferRelativeResize="0"/>
          <p:nvPr/>
        </p:nvPicPr>
        <p:blipFill rotWithShape="1">
          <a:blip r:embed="rId8">
            <a:alphaModFix/>
          </a:blip>
          <a:srcRect b="0" l="0" r="0" t="0"/>
          <a:stretch/>
        </p:blipFill>
        <p:spPr>
          <a:xfrm>
            <a:off x="12574572" y="11366500"/>
            <a:ext cx="1625803" cy="1625600"/>
          </a:xfrm>
          <a:prstGeom prst="rect">
            <a:avLst/>
          </a:prstGeom>
          <a:noFill/>
          <a:ln>
            <a:noFill/>
          </a:ln>
        </p:spPr>
      </p:pic>
      <p:sp>
        <p:nvSpPr>
          <p:cNvPr id="88" name="Google Shape;88;p3"/>
          <p:cNvSpPr/>
          <p:nvPr/>
        </p:nvSpPr>
        <p:spPr>
          <a:xfrm>
            <a:off x="12574572" y="11366500"/>
            <a:ext cx="1625803" cy="1625600"/>
          </a:xfrm>
          <a:prstGeom prst="roundRect">
            <a:avLst>
              <a:gd fmla="val 781313" name="adj"/>
            </a:avLst>
          </a:prstGeom>
          <a:noFill/>
          <a:ln cap="flat" cmpd="sng" w="50800">
            <a:solidFill>
              <a:srgbClr val="173E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12968321" y="116586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73E87"/>
              </a:buClr>
              <a:buSzPts val="4800"/>
              <a:buFont typeface="DM Serif Display"/>
              <a:buNone/>
            </a:pPr>
            <a:r>
              <a:rPr b="0" i="0" lang="en-US" sz="4800" u="none" cap="none" strike="noStrike">
                <a:solidFill>
                  <a:srgbClr val="173E87"/>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90" name="Google Shape;90;p3"/>
          <p:cNvSpPr/>
          <p:nvPr/>
        </p:nvSpPr>
        <p:spPr>
          <a:xfrm>
            <a:off x="14403600" y="114427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4403600" y="114427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14403600" y="123825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 name="Shape 97"/>
        <p:cNvGrpSpPr/>
        <p:nvPr/>
      </p:nvGrpSpPr>
      <p:grpSpPr>
        <a:xfrm>
          <a:off x="0" y="0"/>
          <a:ext cx="0" cy="0"/>
          <a:chOff x="0" y="0"/>
          <a:chExt cx="0" cy="0"/>
        </a:xfrm>
      </p:grpSpPr>
      <p:pic>
        <p:nvPicPr>
          <p:cNvPr descr=" " id="98" name="Google Shape;98;p4"/>
          <p:cNvPicPr preferRelativeResize="0"/>
          <p:nvPr/>
        </p:nvPicPr>
        <p:blipFill rotWithShape="1">
          <a:blip r:embed="rId3">
            <a:alphaModFix/>
          </a:blip>
          <a:srcRect b="0" l="0" r="0" t="0"/>
          <a:stretch/>
        </p:blipFill>
        <p:spPr>
          <a:xfrm>
            <a:off x="22548682" y="132984"/>
            <a:ext cx="1662441" cy="3549334"/>
          </a:xfrm>
          <a:prstGeom prst="rect">
            <a:avLst/>
          </a:prstGeom>
          <a:noFill/>
          <a:ln>
            <a:noFill/>
          </a:ln>
        </p:spPr>
      </p:pic>
      <p:pic>
        <p:nvPicPr>
          <p:cNvPr descr=" " id="99" name="Google Shape;99;p4"/>
          <p:cNvPicPr preferRelativeResize="0"/>
          <p:nvPr/>
        </p:nvPicPr>
        <p:blipFill rotWithShape="1">
          <a:blip r:embed="rId4">
            <a:alphaModFix/>
          </a:blip>
          <a:srcRect b="0" l="0" r="0" t="0"/>
          <a:stretch/>
        </p:blipFill>
        <p:spPr>
          <a:xfrm>
            <a:off x="737630" y="11303936"/>
            <a:ext cx="1675672" cy="1675464"/>
          </a:xfrm>
          <a:prstGeom prst="rect">
            <a:avLst/>
          </a:prstGeom>
          <a:noFill/>
          <a:ln>
            <a:noFill/>
          </a:ln>
        </p:spPr>
      </p:pic>
      <p:pic>
        <p:nvPicPr>
          <p:cNvPr descr=" " id="100" name="Google Shape;100;p4"/>
          <p:cNvPicPr preferRelativeResize="0"/>
          <p:nvPr/>
        </p:nvPicPr>
        <p:blipFill rotWithShape="1">
          <a:blip r:embed="rId5">
            <a:alphaModFix/>
          </a:blip>
          <a:srcRect b="0" l="0" r="0" t="0"/>
          <a:stretch/>
        </p:blipFill>
        <p:spPr>
          <a:xfrm>
            <a:off x="3022978" y="800100"/>
            <a:ext cx="21364070" cy="12915900"/>
          </a:xfrm>
          <a:prstGeom prst="rect">
            <a:avLst/>
          </a:prstGeom>
          <a:noFill/>
          <a:ln>
            <a:noFill/>
          </a:ln>
        </p:spPr>
      </p:pic>
      <p:pic>
        <p:nvPicPr>
          <p:cNvPr descr=" " id="101" name="Google Shape;101;p4"/>
          <p:cNvPicPr preferRelativeResize="0"/>
          <p:nvPr/>
        </p:nvPicPr>
        <p:blipFill rotWithShape="1">
          <a:blip r:embed="rId6">
            <a:alphaModFix/>
          </a:blip>
          <a:srcRect b="0" l="0" r="0" t="0"/>
          <a:stretch/>
        </p:blipFill>
        <p:spPr>
          <a:xfrm>
            <a:off x="21402175" y="10452100"/>
            <a:ext cx="2273584" cy="2527300"/>
          </a:xfrm>
          <a:prstGeom prst="rect">
            <a:avLst/>
          </a:prstGeom>
          <a:noFill/>
          <a:ln>
            <a:noFill/>
          </a:ln>
        </p:spPr>
      </p:pic>
      <p:sp>
        <p:nvSpPr>
          <p:cNvPr id="102" name="Google Shape;102;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p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4" name="Google Shape;104;p4"/>
          <p:cNvSpPr/>
          <p:nvPr/>
        </p:nvSpPr>
        <p:spPr>
          <a:xfrm>
            <a:off x="2959470" y="2743200"/>
            <a:ext cx="1460259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105" name="Google Shape;105;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6" name="Google Shape;106;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 name="Shape 111"/>
        <p:cNvGrpSpPr/>
        <p:nvPr/>
      </p:nvGrpSpPr>
      <p:grpSpPr>
        <a:xfrm>
          <a:off x="0" y="0"/>
          <a:ext cx="0" cy="0"/>
          <a:chOff x="0" y="0"/>
          <a:chExt cx="0" cy="0"/>
        </a:xfrm>
      </p:grpSpPr>
      <p:pic>
        <p:nvPicPr>
          <p:cNvPr descr=" " id="112" name="Google Shape;112;p5"/>
          <p:cNvPicPr preferRelativeResize="0"/>
          <p:nvPr/>
        </p:nvPicPr>
        <p:blipFill rotWithShape="1">
          <a:blip r:embed="rId3">
            <a:alphaModFix/>
          </a:blip>
          <a:srcRect b="0" l="0" r="0" t="0"/>
          <a:stretch/>
        </p:blipFill>
        <p:spPr>
          <a:xfrm>
            <a:off x="0" y="0"/>
            <a:ext cx="8370346" cy="3822700"/>
          </a:xfrm>
          <a:prstGeom prst="rect">
            <a:avLst/>
          </a:prstGeom>
          <a:noFill/>
          <a:ln>
            <a:noFill/>
          </a:ln>
        </p:spPr>
      </p:pic>
      <p:pic>
        <p:nvPicPr>
          <p:cNvPr descr=" " id="113" name="Google Shape;113;p5"/>
          <p:cNvPicPr preferRelativeResize="0"/>
          <p:nvPr/>
        </p:nvPicPr>
        <p:blipFill rotWithShape="1">
          <a:blip r:embed="rId4">
            <a:alphaModFix/>
          </a:blip>
          <a:srcRect b="0" l="0" r="0" t="0"/>
          <a:stretch/>
        </p:blipFill>
        <p:spPr>
          <a:xfrm>
            <a:off x="20297137" y="11849100"/>
            <a:ext cx="4089911" cy="1866900"/>
          </a:xfrm>
          <a:prstGeom prst="rect">
            <a:avLst/>
          </a:prstGeom>
          <a:noFill/>
          <a:ln>
            <a:noFill/>
          </a:ln>
        </p:spPr>
      </p:pic>
      <p:pic>
        <p:nvPicPr>
          <p:cNvPr descr=" " id="114" name="Google Shape;114;p5"/>
          <p:cNvPicPr preferRelativeResize="0"/>
          <p:nvPr/>
        </p:nvPicPr>
        <p:blipFill rotWithShape="1">
          <a:blip r:embed="rId5">
            <a:alphaModFix/>
          </a:blip>
          <a:srcRect b="0" l="0" r="0" t="0"/>
          <a:stretch/>
        </p:blipFill>
        <p:spPr>
          <a:xfrm>
            <a:off x="2591124" y="1117600"/>
            <a:ext cx="8395749" cy="4813300"/>
          </a:xfrm>
          <a:prstGeom prst="rect">
            <a:avLst/>
          </a:prstGeom>
          <a:noFill/>
          <a:ln>
            <a:noFill/>
          </a:ln>
        </p:spPr>
      </p:pic>
      <p:sp>
        <p:nvSpPr>
          <p:cNvPr id="115" name="Google Shape;115;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p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17" name="Google Shape;117;p5"/>
          <p:cNvPicPr preferRelativeResize="0"/>
          <p:nvPr/>
        </p:nvPicPr>
        <p:blipFill rotWithShape="1">
          <a:blip r:embed="rId7">
            <a:alphaModFix/>
          </a:blip>
          <a:srcRect b="0" l="0" r="0" t="0"/>
          <a:stretch/>
        </p:blipFill>
        <p:spPr>
          <a:xfrm>
            <a:off x="0" y="0"/>
            <a:ext cx="24387048" cy="8305800"/>
          </a:xfrm>
          <a:prstGeom prst="rect">
            <a:avLst/>
          </a:prstGeom>
          <a:noFill/>
          <a:ln>
            <a:noFill/>
          </a:ln>
        </p:spPr>
      </p:pic>
      <p:sp>
        <p:nvSpPr>
          <p:cNvPr id="118" name="Google Shape;118;p5"/>
          <p:cNvSpPr/>
          <p:nvPr/>
        </p:nvSpPr>
        <p:spPr>
          <a:xfrm>
            <a:off x="1816327" y="94996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p5"/>
          <p:cNvPicPr preferRelativeResize="0"/>
          <p:nvPr/>
        </p:nvPicPr>
        <p:blipFill rotWithShape="1">
          <a:blip r:embed="rId8">
            <a:alphaModFix/>
          </a:blip>
          <a:srcRect b="0" l="0" r="0" t="0"/>
          <a:stretch/>
        </p:blipFill>
        <p:spPr>
          <a:xfrm>
            <a:off x="1816327" y="10007600"/>
            <a:ext cx="1607021" cy="1625600"/>
          </a:xfrm>
          <a:prstGeom prst="rect">
            <a:avLst/>
          </a:prstGeom>
          <a:noFill/>
          <a:ln>
            <a:noFill/>
          </a:ln>
        </p:spPr>
      </p:pic>
      <p:sp>
        <p:nvSpPr>
          <p:cNvPr id="120" name="Google Shape;120;p5"/>
          <p:cNvSpPr/>
          <p:nvPr/>
        </p:nvSpPr>
        <p:spPr>
          <a:xfrm>
            <a:off x="3829798" y="9499600"/>
            <a:ext cx="789376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a:off x="3829798" y="9499600"/>
            <a:ext cx="809699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22" name="Google Shape;122;p5"/>
          <p:cNvSpPr/>
          <p:nvPr/>
        </p:nvSpPr>
        <p:spPr>
          <a:xfrm>
            <a:off x="3829798" y="10541000"/>
            <a:ext cx="802925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3" name="Google Shape;123;p5"/>
          <p:cNvSpPr/>
          <p:nvPr/>
        </p:nvSpPr>
        <p:spPr>
          <a:xfrm>
            <a:off x="12676184" y="94996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p5"/>
          <p:cNvPicPr preferRelativeResize="0"/>
          <p:nvPr/>
        </p:nvPicPr>
        <p:blipFill rotWithShape="1">
          <a:blip r:embed="rId9">
            <a:alphaModFix/>
          </a:blip>
          <a:srcRect b="0" l="0" r="0" t="0"/>
          <a:stretch/>
        </p:blipFill>
        <p:spPr>
          <a:xfrm>
            <a:off x="12676184" y="10007600"/>
            <a:ext cx="1625651" cy="1625600"/>
          </a:xfrm>
          <a:prstGeom prst="rect">
            <a:avLst/>
          </a:prstGeom>
          <a:noFill/>
          <a:ln>
            <a:noFill/>
          </a:ln>
        </p:spPr>
      </p:pic>
      <p:sp>
        <p:nvSpPr>
          <p:cNvPr id="125" name="Google Shape;125;p5"/>
          <p:cNvSpPr/>
          <p:nvPr/>
        </p:nvSpPr>
        <p:spPr>
          <a:xfrm>
            <a:off x="14708283" y="9499600"/>
            <a:ext cx="78751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
          <p:cNvSpPr/>
          <p:nvPr/>
        </p:nvSpPr>
        <p:spPr>
          <a:xfrm>
            <a:off x="14708283" y="9499600"/>
            <a:ext cx="807836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27" name="Google Shape;127;p5"/>
          <p:cNvSpPr/>
          <p:nvPr/>
        </p:nvSpPr>
        <p:spPr>
          <a:xfrm>
            <a:off x="14708283" y="10541000"/>
            <a:ext cx="801062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2" name="Shape 132"/>
        <p:cNvGrpSpPr/>
        <p:nvPr/>
      </p:nvGrpSpPr>
      <p:grpSpPr>
        <a:xfrm>
          <a:off x="0" y="0"/>
          <a:ext cx="0" cy="0"/>
          <a:chOff x="0" y="0"/>
          <a:chExt cx="0" cy="0"/>
        </a:xfrm>
      </p:grpSpPr>
      <p:pic>
        <p:nvPicPr>
          <p:cNvPr descr=" " id="133" name="Google Shape;133;p6"/>
          <p:cNvPicPr preferRelativeResize="0"/>
          <p:nvPr/>
        </p:nvPicPr>
        <p:blipFill rotWithShape="1">
          <a:blip r:embed="rId3">
            <a:alphaModFix/>
          </a:blip>
          <a:srcRect b="0" l="0" r="0" t="0"/>
          <a:stretch/>
        </p:blipFill>
        <p:spPr>
          <a:xfrm>
            <a:off x="0" y="9474200"/>
            <a:ext cx="5156845" cy="4241800"/>
          </a:xfrm>
          <a:prstGeom prst="rect">
            <a:avLst/>
          </a:prstGeom>
          <a:noFill/>
          <a:ln>
            <a:noFill/>
          </a:ln>
        </p:spPr>
      </p:pic>
      <p:pic>
        <p:nvPicPr>
          <p:cNvPr descr=" " id="134" name="Google Shape;134;p6"/>
          <p:cNvPicPr preferRelativeResize="0"/>
          <p:nvPr/>
        </p:nvPicPr>
        <p:blipFill rotWithShape="1">
          <a:blip r:embed="rId4">
            <a:alphaModFix/>
          </a:blip>
          <a:srcRect b="0" l="0" r="0" t="0"/>
          <a:stretch/>
        </p:blipFill>
        <p:spPr>
          <a:xfrm>
            <a:off x="16156419" y="0"/>
            <a:ext cx="8230629" cy="4711700"/>
          </a:xfrm>
          <a:prstGeom prst="rect">
            <a:avLst/>
          </a:prstGeom>
          <a:noFill/>
          <a:ln>
            <a:noFill/>
          </a:ln>
        </p:spPr>
      </p:pic>
      <p:pic>
        <p:nvPicPr>
          <p:cNvPr descr=" " id="135" name="Google Shape;135;p6"/>
          <p:cNvPicPr preferRelativeResize="0"/>
          <p:nvPr/>
        </p:nvPicPr>
        <p:blipFill rotWithShape="1">
          <a:blip r:embed="rId5">
            <a:alphaModFix/>
          </a:blip>
          <a:srcRect b="0" l="0" r="0" t="0"/>
          <a:stretch/>
        </p:blipFill>
        <p:spPr>
          <a:xfrm>
            <a:off x="13630993" y="10020300"/>
            <a:ext cx="10756055" cy="3695700"/>
          </a:xfrm>
          <a:prstGeom prst="rect">
            <a:avLst/>
          </a:prstGeom>
          <a:noFill/>
          <a:ln>
            <a:noFill/>
          </a:ln>
        </p:spPr>
      </p:pic>
      <p:sp>
        <p:nvSpPr>
          <p:cNvPr id="136" name="Google Shape;136;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p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8" name="Google Shape;138;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914514"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914514"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41" name="Google Shape;141;p6"/>
          <p:cNvSpPr/>
          <p:nvPr/>
        </p:nvSpPr>
        <p:spPr>
          <a:xfrm>
            <a:off x="914514"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914514"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3" name="Google Shape;143;p6"/>
          <p:cNvPicPr preferRelativeResize="0"/>
          <p:nvPr/>
        </p:nvPicPr>
        <p:blipFill rotWithShape="1">
          <a:blip r:embed="rId7">
            <a:alphaModFix/>
          </a:blip>
          <a:srcRect b="0" l="0" r="0" t="0"/>
          <a:stretch/>
        </p:blipFill>
        <p:spPr>
          <a:xfrm>
            <a:off x="914514" y="7150100"/>
            <a:ext cx="7023978" cy="5105400"/>
          </a:xfrm>
          <a:prstGeom prst="rect">
            <a:avLst/>
          </a:prstGeom>
          <a:noFill/>
          <a:ln>
            <a:noFill/>
          </a:ln>
        </p:spPr>
      </p:pic>
      <p:sp>
        <p:nvSpPr>
          <p:cNvPr id="144" name="Google Shape;144;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15826178"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15826178"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47" name="Google Shape;147;p6"/>
          <p:cNvSpPr/>
          <p:nvPr/>
        </p:nvSpPr>
        <p:spPr>
          <a:xfrm>
            <a:off x="15826178"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15826178"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9" name="Google Shape;149;p6"/>
          <p:cNvPicPr preferRelativeResize="0"/>
          <p:nvPr/>
        </p:nvPicPr>
        <p:blipFill rotWithShape="1">
          <a:blip r:embed="rId8">
            <a:alphaModFix/>
          </a:blip>
          <a:srcRect b="0" l="0" r="0" t="0"/>
          <a:stretch/>
        </p:blipFill>
        <p:spPr>
          <a:xfrm>
            <a:off x="15826178" y="7150100"/>
            <a:ext cx="7023978" cy="5105400"/>
          </a:xfrm>
          <a:prstGeom prst="rect">
            <a:avLst/>
          </a:prstGeom>
          <a:noFill/>
          <a:ln>
            <a:noFill/>
          </a:ln>
        </p:spPr>
      </p:pic>
      <p:sp>
        <p:nvSpPr>
          <p:cNvPr id="150" name="Google Shape;150;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8370346" y="1498600"/>
            <a:ext cx="414071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8370346" y="1498600"/>
            <a:ext cx="434394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53" name="Google Shape;153;p6"/>
          <p:cNvSpPr/>
          <p:nvPr/>
        </p:nvSpPr>
        <p:spPr>
          <a:xfrm>
            <a:off x="8370346" y="29464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8370346" y="29464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5" name="Google Shape;155;p6"/>
          <p:cNvPicPr preferRelativeResize="0"/>
          <p:nvPr/>
        </p:nvPicPr>
        <p:blipFill rotWithShape="1">
          <a:blip r:embed="rId9">
            <a:alphaModFix/>
          </a:blip>
          <a:srcRect b="0" l="0" r="0" t="0"/>
          <a:stretch/>
        </p:blipFill>
        <p:spPr>
          <a:xfrm>
            <a:off x="8370346" y="5156200"/>
            <a:ext cx="7023978"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0" name="Shape 160"/>
        <p:cNvGrpSpPr/>
        <p:nvPr/>
      </p:nvGrpSpPr>
      <p:grpSpPr>
        <a:xfrm>
          <a:off x="0" y="0"/>
          <a:ext cx="0" cy="0"/>
          <a:chOff x="0" y="0"/>
          <a:chExt cx="0" cy="0"/>
        </a:xfrm>
      </p:grpSpPr>
      <p:sp>
        <p:nvSpPr>
          <p:cNvPr id="161" name="Google Shape;161;p7"/>
          <p:cNvSpPr/>
          <p:nvPr/>
        </p:nvSpPr>
        <p:spPr>
          <a:xfrm>
            <a:off x="0" y="0"/>
            <a:ext cx="24387048" cy="13716000"/>
          </a:xfrm>
          <a:prstGeom prst="rect">
            <a:avLst/>
          </a:prstGeom>
          <a:solidFill>
            <a:srgbClr val="173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p7"/>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163" name="Google Shape;163;p7"/>
          <p:cNvPicPr preferRelativeResize="0"/>
          <p:nvPr/>
        </p:nvPicPr>
        <p:blipFill rotWithShape="1">
          <a:blip r:embed="rId4">
            <a:alphaModFix/>
          </a:blip>
          <a:srcRect b="0" l="0" r="0" t="0"/>
          <a:stretch/>
        </p:blipFill>
        <p:spPr>
          <a:xfrm>
            <a:off x="12193524" y="8394700"/>
            <a:ext cx="12193524" cy="5321300"/>
          </a:xfrm>
          <a:prstGeom prst="rect">
            <a:avLst/>
          </a:prstGeom>
          <a:noFill/>
          <a:ln>
            <a:noFill/>
          </a:ln>
        </p:spPr>
      </p:pic>
      <p:pic>
        <p:nvPicPr>
          <p:cNvPr descr=" " id="164" name="Google Shape;164;p7"/>
          <p:cNvPicPr preferRelativeResize="0"/>
          <p:nvPr/>
        </p:nvPicPr>
        <p:blipFill rotWithShape="1">
          <a:blip r:embed="rId5">
            <a:alphaModFix/>
          </a:blip>
          <a:srcRect b="0" l="0" r="0" t="0"/>
          <a:stretch/>
        </p:blipFill>
        <p:spPr>
          <a:xfrm>
            <a:off x="18353794" y="800100"/>
            <a:ext cx="6033254" cy="2146300"/>
          </a:xfrm>
          <a:prstGeom prst="rect">
            <a:avLst/>
          </a:prstGeom>
          <a:noFill/>
          <a:ln>
            <a:noFill/>
          </a:ln>
        </p:spPr>
      </p:pic>
      <p:pic>
        <p:nvPicPr>
          <p:cNvPr descr=" " id="165" name="Google Shape;165;p7"/>
          <p:cNvPicPr preferRelativeResize="0"/>
          <p:nvPr/>
        </p:nvPicPr>
        <p:blipFill rotWithShape="1">
          <a:blip r:embed="rId6">
            <a:alphaModFix/>
          </a:blip>
          <a:srcRect b="0" l="0" r="0" t="0"/>
          <a:stretch/>
        </p:blipFill>
        <p:spPr>
          <a:xfrm>
            <a:off x="0" y="10515600"/>
            <a:ext cx="3099187" cy="3200400"/>
          </a:xfrm>
          <a:prstGeom prst="rect">
            <a:avLst/>
          </a:prstGeom>
          <a:noFill/>
          <a:ln>
            <a:noFill/>
          </a:ln>
        </p:spPr>
      </p:pic>
      <p:sp>
        <p:nvSpPr>
          <p:cNvPr id="166" name="Google Shape;166;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p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68" name="Google Shape;168;p7"/>
          <p:cNvPicPr preferRelativeResize="0"/>
          <p:nvPr/>
        </p:nvPicPr>
        <p:blipFill rotWithShape="1">
          <a:blip r:embed="rId8">
            <a:alphaModFix/>
          </a:blip>
          <a:srcRect b="0" l="0" r="0" t="0"/>
          <a:stretch/>
        </p:blipFill>
        <p:spPr>
          <a:xfrm>
            <a:off x="2235479" y="1066800"/>
            <a:ext cx="5966698" cy="4437887"/>
          </a:xfrm>
          <a:prstGeom prst="rect">
            <a:avLst/>
          </a:prstGeom>
          <a:noFill/>
          <a:ln>
            <a:noFill/>
          </a:ln>
        </p:spPr>
      </p:pic>
      <p:sp>
        <p:nvSpPr>
          <p:cNvPr id="169" name="Google Shape;169;p7"/>
          <p:cNvSpPr/>
          <p:nvPr/>
        </p:nvSpPr>
        <p:spPr>
          <a:xfrm>
            <a:off x="7341518" y="4025900"/>
            <a:ext cx="10555019" cy="67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7"/>
          <p:cNvSpPr/>
          <p:nvPr/>
        </p:nvSpPr>
        <p:spPr>
          <a:xfrm>
            <a:off x="7341518" y="4025900"/>
            <a:ext cx="10758245" cy="60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1" name="Google Shape;171;p7"/>
          <p:cNvSpPr/>
          <p:nvPr/>
        </p:nvSpPr>
        <p:spPr>
          <a:xfrm>
            <a:off x="14060657" y="10198100"/>
            <a:ext cx="398829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6" name="Shape 176"/>
        <p:cNvGrpSpPr/>
        <p:nvPr/>
      </p:nvGrpSpPr>
      <p:grpSpPr>
        <a:xfrm>
          <a:off x="0" y="0"/>
          <a:ext cx="0" cy="0"/>
          <a:chOff x="0" y="0"/>
          <a:chExt cx="0" cy="0"/>
        </a:xfrm>
      </p:grpSpPr>
      <p:pic>
        <p:nvPicPr>
          <p:cNvPr descr=" " id="177" name="Google Shape;177;p8"/>
          <p:cNvPicPr preferRelativeResize="0"/>
          <p:nvPr/>
        </p:nvPicPr>
        <p:blipFill rotWithShape="1">
          <a:blip r:embed="rId3">
            <a:alphaModFix/>
          </a:blip>
          <a:srcRect b="0" l="0" r="0" t="0"/>
          <a:stretch/>
        </p:blipFill>
        <p:spPr>
          <a:xfrm>
            <a:off x="175924" y="10033682"/>
            <a:ext cx="1662441" cy="3549340"/>
          </a:xfrm>
          <a:prstGeom prst="rect">
            <a:avLst/>
          </a:prstGeom>
          <a:noFill/>
          <a:ln>
            <a:noFill/>
          </a:ln>
        </p:spPr>
      </p:pic>
      <p:pic>
        <p:nvPicPr>
          <p:cNvPr descr=" " id="178" name="Google Shape;178;p8"/>
          <p:cNvPicPr preferRelativeResize="0"/>
          <p:nvPr/>
        </p:nvPicPr>
        <p:blipFill rotWithShape="1">
          <a:blip r:embed="rId4">
            <a:alphaModFix/>
          </a:blip>
          <a:srcRect b="0" l="0" r="0" t="0"/>
          <a:stretch/>
        </p:blipFill>
        <p:spPr>
          <a:xfrm>
            <a:off x="21973746" y="736600"/>
            <a:ext cx="1675670" cy="1675457"/>
          </a:xfrm>
          <a:prstGeom prst="rect">
            <a:avLst/>
          </a:prstGeom>
          <a:noFill/>
          <a:ln>
            <a:noFill/>
          </a:ln>
        </p:spPr>
      </p:pic>
      <p:pic>
        <p:nvPicPr>
          <p:cNvPr descr=" " id="179" name="Google Shape;179;p8"/>
          <p:cNvPicPr preferRelativeResize="0"/>
          <p:nvPr/>
        </p:nvPicPr>
        <p:blipFill rotWithShape="1">
          <a:blip r:embed="rId5">
            <a:alphaModFix/>
          </a:blip>
          <a:srcRect b="0" l="0" r="0" t="0"/>
          <a:stretch/>
        </p:blipFill>
        <p:spPr>
          <a:xfrm>
            <a:off x="0" y="0"/>
            <a:ext cx="21364070" cy="12915900"/>
          </a:xfrm>
          <a:prstGeom prst="rect">
            <a:avLst/>
          </a:prstGeom>
          <a:noFill/>
          <a:ln>
            <a:noFill/>
          </a:ln>
        </p:spPr>
      </p:pic>
      <p:pic>
        <p:nvPicPr>
          <p:cNvPr descr=" " id="180" name="Google Shape;180;p8"/>
          <p:cNvPicPr preferRelativeResize="0"/>
          <p:nvPr/>
        </p:nvPicPr>
        <p:blipFill rotWithShape="1">
          <a:blip r:embed="rId6">
            <a:alphaModFix/>
          </a:blip>
          <a:srcRect b="0" l="0" r="0" t="0"/>
          <a:stretch/>
        </p:blipFill>
        <p:spPr>
          <a:xfrm>
            <a:off x="711289" y="736600"/>
            <a:ext cx="2273584" cy="2527300"/>
          </a:xfrm>
          <a:prstGeom prst="rect">
            <a:avLst/>
          </a:prstGeom>
          <a:noFill/>
          <a:ln>
            <a:noFill/>
          </a:ln>
        </p:spPr>
      </p:pic>
      <p:sp>
        <p:nvSpPr>
          <p:cNvPr id="181" name="Google Shape;18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p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83" name="Google Shape;183;p8"/>
          <p:cNvPicPr preferRelativeResize="0"/>
          <p:nvPr/>
        </p:nvPicPr>
        <p:blipFill rotWithShape="1">
          <a:blip r:embed="rId8">
            <a:alphaModFix/>
          </a:blip>
          <a:srcRect b="0" l="0" r="0" t="0"/>
          <a:stretch/>
        </p:blipFill>
        <p:spPr>
          <a:xfrm>
            <a:off x="1524191" y="1866900"/>
            <a:ext cx="7595549" cy="10147300"/>
          </a:xfrm>
          <a:prstGeom prst="rect">
            <a:avLst/>
          </a:prstGeom>
          <a:noFill/>
          <a:ln>
            <a:noFill/>
          </a:ln>
        </p:spPr>
      </p:pic>
      <p:pic>
        <p:nvPicPr>
          <p:cNvPr descr=" " id="184" name="Google Shape;184;p8"/>
          <p:cNvPicPr preferRelativeResize="0"/>
          <p:nvPr/>
        </p:nvPicPr>
        <p:blipFill rotWithShape="1">
          <a:blip r:embed="rId9">
            <a:alphaModFix/>
          </a:blip>
          <a:srcRect b="0" l="0" r="0" t="0"/>
          <a:stretch/>
        </p:blipFill>
        <p:spPr>
          <a:xfrm>
            <a:off x="9335667" y="1866900"/>
            <a:ext cx="5728416" cy="10147300"/>
          </a:xfrm>
          <a:prstGeom prst="rect">
            <a:avLst/>
          </a:prstGeom>
          <a:noFill/>
          <a:ln>
            <a:noFill/>
          </a:ln>
        </p:spPr>
      </p:pic>
      <p:sp>
        <p:nvSpPr>
          <p:cNvPr id="185" name="Google Shape;185;p8"/>
          <p:cNvSpPr/>
          <p:nvPr/>
        </p:nvSpPr>
        <p:spPr>
          <a:xfrm>
            <a:off x="16004000" y="3111500"/>
            <a:ext cx="7163695"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p:nvPr/>
        </p:nvSpPr>
        <p:spPr>
          <a:xfrm>
            <a:off x="16004000" y="3111500"/>
            <a:ext cx="736692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187" name="Google Shape;187;p8"/>
          <p:cNvSpPr/>
          <p:nvPr/>
        </p:nvSpPr>
        <p:spPr>
          <a:xfrm>
            <a:off x="16004000" y="42545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8" name="Google Shape;188;p8"/>
          <p:cNvSpPr/>
          <p:nvPr/>
        </p:nvSpPr>
        <p:spPr>
          <a:xfrm>
            <a:off x="16004000" y="6540500"/>
            <a:ext cx="7163695"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p:nvPr/>
        </p:nvSpPr>
        <p:spPr>
          <a:xfrm>
            <a:off x="16004000" y="6540500"/>
            <a:ext cx="7366921"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190" name="Google Shape;190;p8"/>
          <p:cNvSpPr/>
          <p:nvPr/>
        </p:nvSpPr>
        <p:spPr>
          <a:xfrm>
            <a:off x="16004000" y="85217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5" name="Shape 195"/>
        <p:cNvGrpSpPr/>
        <p:nvPr/>
      </p:nvGrpSpPr>
      <p:grpSpPr>
        <a:xfrm>
          <a:off x="0" y="0"/>
          <a:ext cx="0" cy="0"/>
          <a:chOff x="0" y="0"/>
          <a:chExt cx="0" cy="0"/>
        </a:xfrm>
      </p:grpSpPr>
      <p:pic>
        <p:nvPicPr>
          <p:cNvPr descr=" " id="196" name="Google Shape;196;p9"/>
          <p:cNvPicPr preferRelativeResize="0"/>
          <p:nvPr/>
        </p:nvPicPr>
        <p:blipFill rotWithShape="1">
          <a:blip r:embed="rId3">
            <a:alphaModFix/>
          </a:blip>
          <a:srcRect b="0" l="0" r="0" t="0"/>
          <a:stretch/>
        </p:blipFill>
        <p:spPr>
          <a:xfrm>
            <a:off x="0" y="0"/>
            <a:ext cx="8370346" cy="3822700"/>
          </a:xfrm>
          <a:prstGeom prst="rect">
            <a:avLst/>
          </a:prstGeom>
          <a:noFill/>
          <a:ln>
            <a:noFill/>
          </a:ln>
        </p:spPr>
      </p:pic>
      <p:pic>
        <p:nvPicPr>
          <p:cNvPr descr=" " id="197" name="Google Shape;197;p9"/>
          <p:cNvPicPr preferRelativeResize="0"/>
          <p:nvPr/>
        </p:nvPicPr>
        <p:blipFill rotWithShape="1">
          <a:blip r:embed="rId4">
            <a:alphaModFix/>
          </a:blip>
          <a:srcRect b="0" l="0" r="0" t="0"/>
          <a:stretch/>
        </p:blipFill>
        <p:spPr>
          <a:xfrm>
            <a:off x="20297137" y="11849100"/>
            <a:ext cx="4089911" cy="1866900"/>
          </a:xfrm>
          <a:prstGeom prst="rect">
            <a:avLst/>
          </a:prstGeom>
          <a:noFill/>
          <a:ln>
            <a:noFill/>
          </a:ln>
        </p:spPr>
      </p:pic>
      <p:sp>
        <p:nvSpPr>
          <p:cNvPr id="198" name="Google Shape;198;p9"/>
          <p:cNvSpPr/>
          <p:nvPr/>
        </p:nvSpPr>
        <p:spPr>
          <a:xfrm>
            <a:off x="2091528" y="1574800"/>
            <a:ext cx="2021669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99" name="Google Shape;199;p9"/>
          <p:cNvSpPr/>
          <p:nvPr/>
        </p:nvSpPr>
        <p:spPr>
          <a:xfrm>
            <a:off x="14352794" y="4025900"/>
            <a:ext cx="6642930" cy="778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p:nvPr/>
        </p:nvSpPr>
        <p:spPr>
          <a:xfrm>
            <a:off x="15502288" y="4025900"/>
            <a:ext cx="434394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201" name="Google Shape;201;p9"/>
          <p:cNvSpPr/>
          <p:nvPr/>
        </p:nvSpPr>
        <p:spPr>
          <a:xfrm>
            <a:off x="14352794" y="51689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p9"/>
          <p:cNvPicPr preferRelativeResize="0"/>
          <p:nvPr/>
        </p:nvPicPr>
        <p:blipFill rotWithShape="1">
          <a:blip r:embed="rId5">
            <a:alphaModFix/>
          </a:blip>
          <a:srcRect b="0" l="0" r="0" t="0"/>
          <a:stretch/>
        </p:blipFill>
        <p:spPr>
          <a:xfrm>
            <a:off x="14352794" y="5168900"/>
            <a:ext cx="6642930" cy="6642100"/>
          </a:xfrm>
          <a:prstGeom prst="rect">
            <a:avLst/>
          </a:prstGeom>
          <a:noFill/>
          <a:ln>
            <a:noFill/>
          </a:ln>
        </p:spPr>
      </p:pic>
      <p:pic>
        <p:nvPicPr>
          <p:cNvPr descr=" " id="203" name="Google Shape;203;p9"/>
          <p:cNvPicPr preferRelativeResize="0"/>
          <p:nvPr/>
        </p:nvPicPr>
        <p:blipFill rotWithShape="1">
          <a:blip r:embed="rId6">
            <a:alphaModFix/>
          </a:blip>
          <a:srcRect b="0" l="0" r="0" t="0"/>
          <a:stretch/>
        </p:blipFill>
        <p:spPr>
          <a:xfrm>
            <a:off x="14352791" y="5168900"/>
            <a:ext cx="6642933" cy="6642100"/>
          </a:xfrm>
          <a:prstGeom prst="rect">
            <a:avLst/>
          </a:prstGeom>
          <a:noFill/>
          <a:ln>
            <a:noFill/>
          </a:ln>
        </p:spPr>
      </p:pic>
      <p:sp>
        <p:nvSpPr>
          <p:cNvPr id="204" name="Google Shape;204;p9"/>
          <p:cNvSpPr/>
          <p:nvPr/>
        </p:nvSpPr>
        <p:spPr>
          <a:xfrm>
            <a:off x="15762670" y="6565900"/>
            <a:ext cx="3835879" cy="3835400"/>
          </a:xfrm>
          <a:prstGeom prst="roundRect">
            <a:avLst>
              <a:gd fmla="val 3311285" name="adj"/>
            </a:avLst>
          </a:prstGeom>
          <a:solidFill>
            <a:srgbClr val="FFCB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p9"/>
          <p:cNvPicPr preferRelativeResize="0"/>
          <p:nvPr/>
        </p:nvPicPr>
        <p:blipFill rotWithShape="1">
          <a:blip r:embed="rId7">
            <a:alphaModFix/>
          </a:blip>
          <a:srcRect b="0" l="0" r="0" t="0"/>
          <a:stretch/>
        </p:blipFill>
        <p:spPr>
          <a:xfrm>
            <a:off x="16867786" y="7099300"/>
            <a:ext cx="1625648" cy="1625600"/>
          </a:xfrm>
          <a:prstGeom prst="rect">
            <a:avLst/>
          </a:prstGeom>
          <a:noFill/>
          <a:ln>
            <a:noFill/>
          </a:ln>
        </p:spPr>
      </p:pic>
      <p:sp>
        <p:nvSpPr>
          <p:cNvPr id="206" name="Google Shape;206;p9"/>
          <p:cNvSpPr/>
          <p:nvPr/>
        </p:nvSpPr>
        <p:spPr>
          <a:xfrm>
            <a:off x="15915089" y="9029700"/>
            <a:ext cx="3531041"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9"/>
          <p:cNvSpPr/>
          <p:nvPr/>
        </p:nvSpPr>
        <p:spPr>
          <a:xfrm>
            <a:off x="15813476" y="9029700"/>
            <a:ext cx="373426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208" name="Google Shape;208;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10" name="Google Shape;210;p9"/>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p:nvPr/>
        </p:nvSpPr>
        <p:spPr>
          <a:xfrm>
            <a:off x="3149994"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213" name="Google Shape;213;p9"/>
          <p:cNvSpPr/>
          <p:nvPr/>
        </p:nvSpPr>
        <p:spPr>
          <a:xfrm>
            <a:off x="3149994"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4" name="Google Shape;214;p9"/>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a:off x="8370346"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217" name="Google Shape;217;p9"/>
          <p:cNvSpPr/>
          <p:nvPr/>
        </p:nvSpPr>
        <p:spPr>
          <a:xfrm>
            <a:off x="8370346"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8" name="Google Shape;218;p9"/>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
          <p:cNvSpPr/>
          <p:nvPr/>
        </p:nvSpPr>
        <p:spPr>
          <a:xfrm>
            <a:off x="8370346"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221" name="Google Shape;221;p9"/>
          <p:cNvSpPr/>
          <p:nvPr/>
        </p:nvSpPr>
        <p:spPr>
          <a:xfrm>
            <a:off x="8370346"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2" name="Google Shape;222;p9"/>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3149994"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225" name="Google Shape;225;p9"/>
          <p:cNvSpPr/>
          <p:nvPr/>
        </p:nvSpPr>
        <p:spPr>
          <a:xfrm>
            <a:off x="3149994"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2024-01-06T07:27:07Z</dcterms:created>
  <dc:creator>PptxGenJS</dc:creator>
</cp:coreProperties>
</file>