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slideLayout" Target="../slideLayouts/slideLayout1.xml"/><Relationship Id="rId1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4"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5" Type="http://schemas.openxmlformats.org/officeDocument/2006/relationships/slideLayout" Target="../slideLayouts/slideLayout1.xml"/><Relationship Id="rId1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8" Type="http://schemas.openxmlformats.org/officeDocument/2006/relationships/image" Target="../media/image-26-7.png"/><Relationship Id="rId9" Type="http://schemas.openxmlformats.org/officeDocument/2006/relationships/slideLayout" Target="../slideLayouts/slideLayout1.xml"/><Relationship Id="rId10"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rot="10800000">
            <a:off x="800100" y="5838825"/>
            <a:ext cx="6296025" cy="3609975"/>
          </a:xfrm>
          <a:prstGeom prst="rect">
            <a:avLst/>
          </a:prstGeom>
        </p:spPr>
      </p:pic>
      <p:sp>
        <p:nvSpPr>
          <p:cNvPr id="5" name="Text 0"/>
          <p:cNvSpPr/>
          <p:nvPr/>
        </p:nvSpPr>
        <p:spPr>
          <a:xfrm>
            <a:off x="1476375" y="2428875"/>
            <a:ext cx="7389495" cy="3760470"/>
          </a:xfrm>
          <a:prstGeom prst="rect">
            <a:avLst/>
          </a:prstGeom>
          <a:noFill/>
          <a:ln/>
        </p:spPr>
        <p:txBody>
          <a:bodyPr wrap="square" lIns="0" tIns="0" rIns="0" bIns="0" rtlCol="0" anchor="t"/>
          <a:lstStyle/>
          <a:p>
            <a:pPr algn="l" indent="0" marL="0">
              <a:buNone/>
            </a:pPr>
            <a:r>
              <a:rPr lang="en-US" sz="9600" u="none" dirty="0">
                <a:solidFill>
                  <a:srgbClr val="173E87"/>
                </a:solidFill>
                <a:latin typeface="DM Serif Display" pitchFamily="34" charset="0"/>
                <a:ea typeface="DM Serif Display" pitchFamily="34" charset="-122"/>
                <a:cs typeface="DM Serif Display" pitchFamily="34" charset="-120"/>
              </a:rPr>
              <a:t>Vendor
</a:t>
            </a:r>
            <a:pPr algn="l" indent="0" marL="0">
              <a:buNone/>
            </a:pPr>
            <a:r>
              <a:rPr lang="en-US" sz="9600" u="none" dirty="0">
                <a:solidFill>
                  <a:srgbClr val="FFCB75"/>
                </a:solidFill>
                <a:latin typeface="DM Serif Display" pitchFamily="34" charset="0"/>
                <a:ea typeface="DM Serif Display" pitchFamily="34" charset="-122"/>
                <a:cs typeface="DM Serif Display" pitchFamily="34" charset="-120"/>
              </a:rPr>
              <a:t>Management</a:t>
            </a:r>
            <a:endParaRPr lang="en-US" sz="9600" dirty="0"/>
          </a:p>
        </p:txBody>
      </p:sp>
      <p:sp>
        <p:nvSpPr>
          <p:cNvPr id="6" name="Text 1"/>
          <p:cNvSpPr/>
          <p:nvPr/>
        </p:nvSpPr>
        <p:spPr>
          <a:xfrm>
            <a:off x="1476375" y="6276975"/>
            <a:ext cx="6560820" cy="1794510"/>
          </a:xfrm>
          <a:prstGeom prst="rect">
            <a:avLst/>
          </a:prstGeom>
          <a:noFill/>
          <a:ln/>
        </p:spPr>
        <p:txBody>
          <a:bodyPr wrap="square" lIns="0" tIns="0" rIns="0" bIns="0" rtlCol="0" anchor="t"/>
          <a:lstStyle/>
          <a:p>
            <a:pPr algn="l" indent="0" marL="0">
              <a:buNone/>
            </a:pPr>
            <a:r>
              <a:rPr lang="en-US" sz="4800" b="1" u="none" dirty="0">
                <a:solidFill>
                  <a:srgbClr val="0E0E0E"/>
                </a:solidFill>
                <a:latin typeface="DM Sans" pitchFamily="34" charset="0"/>
                <a:ea typeface="DM Sans" pitchFamily="34" charset="-122"/>
                <a:cs typeface="DM Sans" pitchFamily="34" charset="-120"/>
              </a:rPr>
              <a:t>FREE PRESENTATION TEMPLATE</a:t>
            </a:r>
            <a:endParaRPr lang="en-US" sz="4800" dirty="0"/>
          </a:p>
        </p:txBody>
      </p:sp>
      <p:grpSp>
        <p:nvGrpSpPr>
          <p:cNvPr id="49280"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9" name="Image 4" descr="preencoded.png">    </p:cNvPr>
          <p:cNvPicPr>
            <a:picLocks noChangeAspect="1"/>
          </p:cNvPicPr>
          <p:nvPr/>
        </p:nvPicPr>
        <p:blipFill>
          <a:blip r:embed="rId5"/>
          <a:stretch>
            <a:fillRect/>
          </a:stretch>
        </p:blipFill>
        <p:spPr>
          <a:xfrm>
            <a:off x="9258300" y="514350"/>
            <a:ext cx="7496175" cy="97726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173E87"/>
          </a:solidFill>
          <a:ln/>
        </p:spPr>
      </p:sp>
      <p:pic>
        <p:nvPicPr>
          <p:cNvPr id="3" name="Image 0" descr="preencoded.png">    </p:cNvPr>
          <p:cNvPicPr>
            <a:picLocks noChangeAspect="1"/>
          </p:cNvPicPr>
          <p:nvPr/>
        </p:nvPicPr>
        <p:blipFill>
          <a:blip r:embed="rId1"/>
          <a:stretch>
            <a:fillRect/>
          </a:stretch>
        </p:blipFill>
        <p:spPr>
          <a:xfrm>
            <a:off x="3638550" y="-581025"/>
            <a:ext cx="11010900" cy="11449050"/>
          </a:xfrm>
          <a:prstGeom prst="rect">
            <a:avLst/>
          </a:prstGeom>
        </p:spPr>
      </p:pic>
      <p:pic>
        <p:nvPicPr>
          <p:cNvPr id="4" name="Image 1" descr="preencoded.png">    </p:cNvPr>
          <p:cNvPicPr>
            <a:picLocks noChangeAspect="1"/>
          </p:cNvPicPr>
          <p:nvPr/>
        </p:nvPicPr>
        <p:blipFill>
          <a:blip r:embed="rId2"/>
          <a:stretch>
            <a:fillRect/>
          </a:stretch>
        </p:blipFill>
        <p:spPr>
          <a:xfrm>
            <a:off x="9144000" y="6296025"/>
            <a:ext cx="11532184" cy="5827840"/>
          </a:xfrm>
          <a:prstGeom prst="rect">
            <a:avLst/>
          </a:prstGeom>
        </p:spPr>
      </p:pic>
      <p:pic>
        <p:nvPicPr>
          <p:cNvPr id="5" name="Image 2" descr="preencoded.png">    </p:cNvPr>
          <p:cNvPicPr>
            <a:picLocks noChangeAspect="1"/>
          </p:cNvPicPr>
          <p:nvPr/>
        </p:nvPicPr>
        <p:blipFill>
          <a:blip r:embed="rId3"/>
          <a:stretch>
            <a:fillRect/>
          </a:stretch>
        </p:blipFill>
        <p:spPr>
          <a:xfrm>
            <a:off x="13763625" y="600075"/>
            <a:ext cx="4524375" cy="1609725"/>
          </a:xfrm>
          <a:prstGeom prst="rect">
            <a:avLst/>
          </a:prstGeom>
        </p:spPr>
      </p:pic>
      <p:pic>
        <p:nvPicPr>
          <p:cNvPr id="6" name="Image 3" descr="preencoded.png">    </p:cNvPr>
          <p:cNvPicPr>
            <a:picLocks noChangeAspect="1"/>
          </p:cNvPicPr>
          <p:nvPr/>
        </p:nvPicPr>
        <p:blipFill>
          <a:blip r:embed="rId4"/>
          <a:stretch>
            <a:fillRect/>
          </a:stretch>
        </p:blipFill>
        <p:spPr>
          <a:xfrm>
            <a:off x="-1485900" y="7886700"/>
            <a:ext cx="3810000" cy="4238625"/>
          </a:xfrm>
          <a:prstGeom prst="rect">
            <a:avLst/>
          </a:prstGeom>
        </p:spPr>
      </p:pic>
      <p:pic>
        <p:nvPicPr>
          <p:cNvPr id="7" name="Image 4" descr="preencoded.png">    </p:cNvPr>
          <p:cNvPicPr>
            <a:picLocks noChangeAspect="1"/>
          </p:cNvPicPr>
          <p:nvPr/>
        </p:nvPicPr>
        <p:blipFill>
          <a:blip r:embed="rId5"/>
          <a:stretch>
            <a:fillRect/>
          </a:stretch>
        </p:blipFill>
        <p:spPr>
          <a:xfrm>
            <a:off x="285750" y="400050"/>
            <a:ext cx="1838325" cy="3933825"/>
          </a:xfrm>
          <a:prstGeom prst="rect">
            <a:avLst/>
          </a:prstGeom>
        </p:spPr>
      </p:pic>
      <p:grpSp>
        <p:nvGrpSpPr>
          <p:cNvPr id="68967" name="Group"/>
          <p:cNvGrpSpPr/>
          <p:nvPr/>
        </p:nvGrpSpPr>
        <p:grpSpPr>
          <a:xfrm>
            <a:off x="17235487" y="8456817"/>
            <a:ext cx="1463470" cy="1601583"/>
            <a:chOff x="17235487" y="8456817"/>
            <a:chExt cx="1463470" cy="1601583"/>
          </a:xfrm>
        </p:grpSpPr>
        <p:pic>
          <p:nvPicPr>
            <p:cNvPr id="8"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9"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10" name="Text 2"/>
          <p:cNvSpPr/>
          <p:nvPr/>
        </p:nvSpPr>
        <p:spPr>
          <a:xfrm>
            <a:off x="6482715" y="3295650"/>
            <a:ext cx="5322570" cy="2093595"/>
          </a:xfrm>
          <a:prstGeom prst="rect">
            <a:avLst/>
          </a:prstGeom>
          <a:noFill/>
          <a:ln/>
        </p:spPr>
        <p:txBody>
          <a:bodyPr wrap="square" lIns="0" tIns="0" rIns="0" bIns="0" rtlCol="0" anchor="t"/>
          <a:lstStyle/>
          <a:p>
            <a:pPr algn="ctr" indent="0" marL="0">
              <a:buNone/>
            </a:pPr>
            <a:r>
              <a:rPr lang="en-US" sz="9600" u="none" dirty="0">
                <a:solidFill>
                  <a:srgbClr val="272727"/>
                </a:solidFill>
                <a:latin typeface="DM Serif Display" pitchFamily="34" charset="0"/>
                <a:ea typeface="DM Serif Display" pitchFamily="34" charset="-122"/>
                <a:cs typeface="DM Serif Display" pitchFamily="34" charset="-120"/>
              </a:rPr>
              <a:t>Welcome</a:t>
            </a:r>
            <a:endParaRPr lang="en-US" sz="9600" dirty="0"/>
          </a:p>
        </p:txBody>
      </p:sp>
      <p:sp>
        <p:nvSpPr>
          <p:cNvPr id="11" name="Text 3"/>
          <p:cNvSpPr/>
          <p:nvPr/>
        </p:nvSpPr>
        <p:spPr>
          <a:xfrm>
            <a:off x="5208270" y="5191125"/>
            <a:ext cx="7880985" cy="21069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172200" cy="3533775"/>
          </a:xfrm>
          <a:prstGeom prst="rect">
            <a:avLst/>
          </a:prstGeom>
        </p:spPr>
      </p:pic>
      <p:pic>
        <p:nvPicPr>
          <p:cNvPr id="3" name="Image 1" descr="preencoded.png">    </p:cNvPr>
          <p:cNvPicPr>
            <a:picLocks noChangeAspect="1"/>
          </p:cNvPicPr>
          <p:nvPr/>
        </p:nvPicPr>
        <p:blipFill>
          <a:blip r:embed="rId2"/>
          <a:stretch>
            <a:fillRect/>
          </a:stretch>
        </p:blipFill>
        <p:spPr>
          <a:xfrm>
            <a:off x="-45208" y="-1490043"/>
            <a:ext cx="18943695" cy="4677079"/>
          </a:xfrm>
          <a:prstGeom prst="rect">
            <a:avLst/>
          </a:prstGeom>
        </p:spPr>
      </p:pic>
      <p:pic>
        <p:nvPicPr>
          <p:cNvPr id="4" name="Image 2" descr="preencoded.png">    </p:cNvPr>
          <p:cNvPicPr>
            <a:picLocks noChangeAspect="1"/>
          </p:cNvPicPr>
          <p:nvPr/>
        </p:nvPicPr>
        <p:blipFill>
          <a:blip r:embed="rId3"/>
          <a:stretch>
            <a:fillRect/>
          </a:stretch>
        </p:blipFill>
        <p:spPr>
          <a:xfrm>
            <a:off x="14420850" y="7105650"/>
            <a:ext cx="4743450" cy="5276850"/>
          </a:xfrm>
          <a:prstGeom prst="rect">
            <a:avLst/>
          </a:prstGeom>
        </p:spPr>
      </p:pic>
      <p:pic>
        <p:nvPicPr>
          <p:cNvPr id="5" name="Image 3" descr="preencoded.png">    </p:cNvPr>
          <p:cNvPicPr>
            <a:picLocks noChangeAspect="1"/>
          </p:cNvPicPr>
          <p:nvPr/>
        </p:nvPicPr>
        <p:blipFill>
          <a:blip r:embed="rId4"/>
          <a:stretch>
            <a:fillRect/>
          </a:stretch>
        </p:blipFill>
        <p:spPr>
          <a:xfrm>
            <a:off x="-1247775" y="7515225"/>
            <a:ext cx="9313809" cy="4465695"/>
          </a:xfrm>
          <a:prstGeom prst="rect">
            <a:avLst/>
          </a:prstGeom>
        </p:spPr>
      </p:pic>
      <p:grpSp>
        <p:nvGrpSpPr>
          <p:cNvPr id="3641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419600" y="1781175"/>
            <a:ext cx="9875520"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Table of Contents</a:t>
            </a:r>
            <a:endParaRPr lang="en-US" sz="9600" dirty="0"/>
          </a:p>
        </p:txBody>
      </p:sp>
      <p:grpSp>
        <p:nvGrpSpPr>
          <p:cNvPr id="85408" name="Group"/>
          <p:cNvGrpSpPr/>
          <p:nvPr/>
        </p:nvGrpSpPr>
        <p:grpSpPr>
          <a:xfrm>
            <a:off x="-91440" y="4105275"/>
            <a:ext cx="4539615" cy="1211580"/>
            <a:chOff x="-91440" y="4105275"/>
            <a:chExt cx="4539615" cy="1211580"/>
          </a:xfrm>
        </p:grpSpPr>
        <p:sp>
          <p:nvSpPr>
            <p:cNvPr id="9" name="Text 2"/>
            <p:cNvSpPr/>
            <p:nvPr/>
          </p:nvSpPr>
          <p:spPr>
            <a:xfrm>
              <a:off x="-91440" y="4105275"/>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Introduction</a:t>
              </a:r>
              <a:endParaRPr lang="en-US" sz="3600" dirty="0"/>
            </a:p>
          </p:txBody>
        </p:sp>
        <p:sp>
          <p:nvSpPr>
            <p:cNvPr id="10" name="Text 3"/>
            <p:cNvSpPr/>
            <p:nvPr/>
          </p:nvSpPr>
          <p:spPr>
            <a:xfrm>
              <a:off x="-60960" y="481012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97073" name="Group"/>
          <p:cNvGrpSpPr/>
          <p:nvPr/>
        </p:nvGrpSpPr>
        <p:grpSpPr>
          <a:xfrm>
            <a:off x="4600575" y="4048125"/>
            <a:ext cx="1219200" cy="1219200"/>
            <a:chOff x="4600575" y="4048125"/>
            <a:chExt cx="1219200" cy="1219200"/>
          </a:xfrm>
        </p:grpSpPr>
        <p:sp>
          <p:nvSpPr>
            <p:cNvPr id="11" name="Shape 4"/>
            <p:cNvSpPr/>
            <p:nvPr/>
          </p:nvSpPr>
          <p:spPr>
            <a:xfrm>
              <a:off x="4600575" y="4048125"/>
              <a:ext cx="1219200" cy="1219200"/>
            </a:xfrm>
            <a:prstGeom prst="ellipse">
              <a:avLst/>
            </a:prstGeom>
            <a:noFill/>
            <a:ln w="38100">
              <a:solidFill>
                <a:srgbClr val="173E87"/>
              </a:solidFill>
              <a:prstDash val="solid"/>
            </a:ln>
          </p:spPr>
        </p:sp>
        <p:sp>
          <p:nvSpPr>
            <p:cNvPr id="12" name="Text 5"/>
            <p:cNvSpPr/>
            <p:nvPr/>
          </p:nvSpPr>
          <p:spPr>
            <a:xfrm>
              <a:off x="4934903" y="4263390"/>
              <a:ext cx="550545"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01</a:t>
              </a:r>
              <a:endParaRPr lang="en-US" sz="3600" dirty="0"/>
            </a:p>
          </p:txBody>
        </p:sp>
      </p:grpSp>
      <p:grpSp>
        <p:nvGrpSpPr>
          <p:cNvPr id="54431" name="Group"/>
          <p:cNvGrpSpPr/>
          <p:nvPr/>
        </p:nvGrpSpPr>
        <p:grpSpPr>
          <a:xfrm>
            <a:off x="12468225" y="4048125"/>
            <a:ext cx="1219200" cy="1219200"/>
            <a:chOff x="12468225" y="4048125"/>
            <a:chExt cx="1219200" cy="1219200"/>
          </a:xfrm>
        </p:grpSpPr>
        <p:sp>
          <p:nvSpPr>
            <p:cNvPr id="13" name="Shape 6"/>
            <p:cNvSpPr/>
            <p:nvPr/>
          </p:nvSpPr>
          <p:spPr>
            <a:xfrm>
              <a:off x="12468225" y="4048125"/>
              <a:ext cx="1219200" cy="1219200"/>
            </a:xfrm>
            <a:prstGeom prst="ellipse">
              <a:avLst/>
            </a:prstGeom>
            <a:noFill/>
            <a:ln w="38100">
              <a:solidFill>
                <a:srgbClr val="173E87"/>
              </a:solidFill>
              <a:prstDash val="solid"/>
            </a:ln>
          </p:spPr>
        </p:sp>
        <p:sp>
          <p:nvSpPr>
            <p:cNvPr id="14" name="Text 7"/>
            <p:cNvSpPr/>
            <p:nvPr/>
          </p:nvSpPr>
          <p:spPr>
            <a:xfrm>
              <a:off x="12759690" y="4263390"/>
              <a:ext cx="636270"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02</a:t>
              </a:r>
              <a:endParaRPr lang="en-US" sz="3600" dirty="0"/>
            </a:p>
          </p:txBody>
        </p:sp>
      </p:grpSp>
      <p:grpSp>
        <p:nvGrpSpPr>
          <p:cNvPr id="10944" name="Group"/>
          <p:cNvGrpSpPr/>
          <p:nvPr/>
        </p:nvGrpSpPr>
        <p:grpSpPr>
          <a:xfrm>
            <a:off x="13839825" y="4105275"/>
            <a:ext cx="4539615" cy="1211580"/>
            <a:chOff x="13839825" y="4105275"/>
            <a:chExt cx="4539615" cy="1211580"/>
          </a:xfrm>
        </p:grpSpPr>
        <p:sp>
          <p:nvSpPr>
            <p:cNvPr id="15" name="Text 8"/>
            <p:cNvSpPr/>
            <p:nvPr/>
          </p:nvSpPr>
          <p:spPr>
            <a:xfrm>
              <a:off x="13839825" y="4105275"/>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Encounters</a:t>
              </a:r>
              <a:endParaRPr lang="en-US" sz="3600" dirty="0"/>
            </a:p>
          </p:txBody>
        </p:sp>
        <p:sp>
          <p:nvSpPr>
            <p:cNvPr id="16" name="Text 9"/>
            <p:cNvSpPr/>
            <p:nvPr/>
          </p:nvSpPr>
          <p:spPr>
            <a:xfrm>
              <a:off x="13839825" y="481012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92372" name="Group"/>
          <p:cNvGrpSpPr/>
          <p:nvPr/>
        </p:nvGrpSpPr>
        <p:grpSpPr>
          <a:xfrm>
            <a:off x="-91440" y="6343650"/>
            <a:ext cx="4539615" cy="1211580"/>
            <a:chOff x="-91440" y="6343650"/>
            <a:chExt cx="4539615" cy="1211580"/>
          </a:xfrm>
        </p:grpSpPr>
        <p:sp>
          <p:nvSpPr>
            <p:cNvPr id="17" name="Text 10"/>
            <p:cNvSpPr/>
            <p:nvPr/>
          </p:nvSpPr>
          <p:spPr>
            <a:xfrm>
              <a:off x="-91440" y="6343650"/>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Wonders</a:t>
              </a:r>
              <a:endParaRPr lang="en-US" sz="3600" dirty="0"/>
            </a:p>
          </p:txBody>
        </p:sp>
        <p:sp>
          <p:nvSpPr>
            <p:cNvPr id="18" name="Text 11"/>
            <p:cNvSpPr/>
            <p:nvPr/>
          </p:nvSpPr>
          <p:spPr>
            <a:xfrm>
              <a:off x="-60960" y="704850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56441" name="Group"/>
          <p:cNvGrpSpPr/>
          <p:nvPr/>
        </p:nvGrpSpPr>
        <p:grpSpPr>
          <a:xfrm>
            <a:off x="4600575" y="6286500"/>
            <a:ext cx="1219200" cy="1219200"/>
            <a:chOff x="4600575" y="6286500"/>
            <a:chExt cx="1219200" cy="1219200"/>
          </a:xfrm>
        </p:grpSpPr>
        <p:sp>
          <p:nvSpPr>
            <p:cNvPr id="19" name="Shape 12"/>
            <p:cNvSpPr/>
            <p:nvPr/>
          </p:nvSpPr>
          <p:spPr>
            <a:xfrm>
              <a:off x="4600575" y="6286500"/>
              <a:ext cx="1219200" cy="1219200"/>
            </a:xfrm>
            <a:prstGeom prst="ellipse">
              <a:avLst/>
            </a:prstGeom>
            <a:noFill/>
            <a:ln w="38100">
              <a:solidFill>
                <a:srgbClr val="173E87"/>
              </a:solidFill>
              <a:prstDash val="solid"/>
            </a:ln>
          </p:spPr>
        </p:sp>
        <p:sp>
          <p:nvSpPr>
            <p:cNvPr id="20" name="Text 13"/>
            <p:cNvSpPr/>
            <p:nvPr/>
          </p:nvSpPr>
          <p:spPr>
            <a:xfrm>
              <a:off x="4892040" y="6501765"/>
              <a:ext cx="636270"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03</a:t>
              </a:r>
              <a:endParaRPr lang="en-US" sz="3600" dirty="0"/>
            </a:p>
          </p:txBody>
        </p:sp>
      </p:grpSp>
      <p:grpSp>
        <p:nvGrpSpPr>
          <p:cNvPr id="32682" name="Group"/>
          <p:cNvGrpSpPr/>
          <p:nvPr/>
        </p:nvGrpSpPr>
        <p:grpSpPr>
          <a:xfrm>
            <a:off x="12468225" y="6286500"/>
            <a:ext cx="1219200" cy="1219200"/>
            <a:chOff x="12468225" y="6286500"/>
            <a:chExt cx="1219200" cy="1219200"/>
          </a:xfrm>
        </p:grpSpPr>
        <p:sp>
          <p:nvSpPr>
            <p:cNvPr id="21" name="Shape 14"/>
            <p:cNvSpPr/>
            <p:nvPr/>
          </p:nvSpPr>
          <p:spPr>
            <a:xfrm>
              <a:off x="12468225" y="6286500"/>
              <a:ext cx="1219200" cy="1219200"/>
            </a:xfrm>
            <a:prstGeom prst="ellipse">
              <a:avLst/>
            </a:prstGeom>
            <a:noFill/>
            <a:ln w="38100">
              <a:solidFill>
                <a:srgbClr val="173E87"/>
              </a:solidFill>
              <a:prstDash val="solid"/>
            </a:ln>
          </p:spPr>
        </p:sp>
        <p:sp>
          <p:nvSpPr>
            <p:cNvPr id="22" name="Text 15"/>
            <p:cNvSpPr/>
            <p:nvPr/>
          </p:nvSpPr>
          <p:spPr>
            <a:xfrm>
              <a:off x="12759690" y="6501765"/>
              <a:ext cx="636270"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04</a:t>
              </a:r>
              <a:endParaRPr lang="en-US" sz="3600" dirty="0"/>
            </a:p>
          </p:txBody>
        </p:sp>
      </p:grpSp>
      <p:grpSp>
        <p:nvGrpSpPr>
          <p:cNvPr id="22496" name="Group"/>
          <p:cNvGrpSpPr/>
          <p:nvPr/>
        </p:nvGrpSpPr>
        <p:grpSpPr>
          <a:xfrm>
            <a:off x="13839825" y="6343650"/>
            <a:ext cx="4539615" cy="1211580"/>
            <a:chOff x="13839825" y="6343650"/>
            <a:chExt cx="4539615" cy="1211580"/>
          </a:xfrm>
        </p:grpSpPr>
        <p:sp>
          <p:nvSpPr>
            <p:cNvPr id="23" name="Text 16"/>
            <p:cNvSpPr/>
            <p:nvPr/>
          </p:nvSpPr>
          <p:spPr>
            <a:xfrm>
              <a:off x="13839825" y="6343650"/>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Magic</a:t>
              </a:r>
              <a:endParaRPr lang="en-US" sz="3600" dirty="0"/>
            </a:p>
          </p:txBody>
        </p:sp>
        <p:sp>
          <p:nvSpPr>
            <p:cNvPr id="24" name="Text 17"/>
            <p:cNvSpPr/>
            <p:nvPr/>
          </p:nvSpPr>
          <p:spPr>
            <a:xfrm>
              <a:off x="13839825" y="704850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56811" name="Group"/>
          <p:cNvGrpSpPr/>
          <p:nvPr/>
        </p:nvGrpSpPr>
        <p:grpSpPr>
          <a:xfrm>
            <a:off x="-91440" y="8582025"/>
            <a:ext cx="4539615" cy="1211580"/>
            <a:chOff x="-91440" y="8582025"/>
            <a:chExt cx="4539615" cy="1211580"/>
          </a:xfrm>
        </p:grpSpPr>
        <p:sp>
          <p:nvSpPr>
            <p:cNvPr id="25" name="Text 18"/>
            <p:cNvSpPr/>
            <p:nvPr/>
          </p:nvSpPr>
          <p:spPr>
            <a:xfrm>
              <a:off x="-91440" y="8582025"/>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Adventure</a:t>
              </a:r>
              <a:endParaRPr lang="en-US" sz="3600" dirty="0"/>
            </a:p>
          </p:txBody>
        </p:sp>
        <p:sp>
          <p:nvSpPr>
            <p:cNvPr id="26" name="Text 19"/>
            <p:cNvSpPr/>
            <p:nvPr/>
          </p:nvSpPr>
          <p:spPr>
            <a:xfrm>
              <a:off x="-60960" y="928687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90260" name="Group"/>
          <p:cNvGrpSpPr/>
          <p:nvPr/>
        </p:nvGrpSpPr>
        <p:grpSpPr>
          <a:xfrm>
            <a:off x="4600575" y="8524875"/>
            <a:ext cx="1219200" cy="1219200"/>
            <a:chOff x="4600575" y="8524875"/>
            <a:chExt cx="1219200" cy="1219200"/>
          </a:xfrm>
        </p:grpSpPr>
        <p:sp>
          <p:nvSpPr>
            <p:cNvPr id="27" name="Shape 20"/>
            <p:cNvSpPr/>
            <p:nvPr/>
          </p:nvSpPr>
          <p:spPr>
            <a:xfrm>
              <a:off x="4600575" y="8524875"/>
              <a:ext cx="1219200" cy="1219200"/>
            </a:xfrm>
            <a:prstGeom prst="ellipse">
              <a:avLst/>
            </a:prstGeom>
            <a:noFill/>
            <a:ln w="38100">
              <a:solidFill>
                <a:srgbClr val="173E87"/>
              </a:solidFill>
              <a:prstDash val="solid"/>
            </a:ln>
          </p:spPr>
        </p:sp>
        <p:sp>
          <p:nvSpPr>
            <p:cNvPr id="28" name="Text 21"/>
            <p:cNvSpPr/>
            <p:nvPr/>
          </p:nvSpPr>
          <p:spPr>
            <a:xfrm>
              <a:off x="4892040" y="8740140"/>
              <a:ext cx="636270"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05</a:t>
              </a:r>
              <a:endParaRPr lang="en-US" sz="3600" dirty="0"/>
            </a:p>
          </p:txBody>
        </p:sp>
      </p:grpSp>
      <p:grpSp>
        <p:nvGrpSpPr>
          <p:cNvPr id="69333" name="Group"/>
          <p:cNvGrpSpPr/>
          <p:nvPr/>
        </p:nvGrpSpPr>
        <p:grpSpPr>
          <a:xfrm>
            <a:off x="12468225" y="8524875"/>
            <a:ext cx="1219200" cy="1219200"/>
            <a:chOff x="12468225" y="8524875"/>
            <a:chExt cx="1219200" cy="1219200"/>
          </a:xfrm>
        </p:grpSpPr>
        <p:sp>
          <p:nvSpPr>
            <p:cNvPr id="29" name="Shape 22"/>
            <p:cNvSpPr/>
            <p:nvPr/>
          </p:nvSpPr>
          <p:spPr>
            <a:xfrm>
              <a:off x="12468225" y="8524875"/>
              <a:ext cx="1219200" cy="1219200"/>
            </a:xfrm>
            <a:prstGeom prst="ellipse">
              <a:avLst/>
            </a:prstGeom>
            <a:noFill/>
            <a:ln w="38100">
              <a:solidFill>
                <a:srgbClr val="173E87"/>
              </a:solidFill>
              <a:prstDash val="solid"/>
            </a:ln>
          </p:spPr>
        </p:sp>
        <p:sp>
          <p:nvSpPr>
            <p:cNvPr id="30" name="Text 23"/>
            <p:cNvSpPr/>
            <p:nvPr/>
          </p:nvSpPr>
          <p:spPr>
            <a:xfrm>
              <a:off x="12759690" y="8740140"/>
              <a:ext cx="636270" cy="788670"/>
            </a:xfrm>
            <a:prstGeom prst="rect">
              <a:avLst/>
            </a:prstGeom>
            <a:noFill/>
            <a:ln/>
          </p:spPr>
          <p:txBody>
            <a:bodyPr wrap="square" lIns="0" tIns="0" rIns="0" bIns="0" rtlCol="0" anchor="ctr"/>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06</a:t>
              </a:r>
              <a:endParaRPr lang="en-US" sz="3600" dirty="0"/>
            </a:p>
          </p:txBody>
        </p:sp>
      </p:grpSp>
      <p:grpSp>
        <p:nvGrpSpPr>
          <p:cNvPr id="90425" name="Group"/>
          <p:cNvGrpSpPr/>
          <p:nvPr/>
        </p:nvGrpSpPr>
        <p:grpSpPr>
          <a:xfrm>
            <a:off x="13839825" y="8582025"/>
            <a:ext cx="4539615" cy="1211580"/>
            <a:chOff x="13839825" y="8582025"/>
            <a:chExt cx="4539615" cy="1211580"/>
          </a:xfrm>
        </p:grpSpPr>
        <p:sp>
          <p:nvSpPr>
            <p:cNvPr id="31" name="Text 24"/>
            <p:cNvSpPr/>
            <p:nvPr/>
          </p:nvSpPr>
          <p:spPr>
            <a:xfrm>
              <a:off x="13839825" y="8582025"/>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Conclusion</a:t>
              </a:r>
              <a:endParaRPr lang="en-US" sz="3600" dirty="0"/>
            </a:p>
          </p:txBody>
        </p:sp>
        <p:sp>
          <p:nvSpPr>
            <p:cNvPr id="32" name="Text 25"/>
            <p:cNvSpPr/>
            <p:nvPr/>
          </p:nvSpPr>
          <p:spPr>
            <a:xfrm>
              <a:off x="13839825" y="928687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3" name="Image 5" descr="preencoded.png">    </p:cNvPr>
          <p:cNvPicPr>
            <a:picLocks noChangeAspect="1"/>
          </p:cNvPicPr>
          <p:nvPr/>
        </p:nvPicPr>
        <p:blipFill>
          <a:blip r:embed="rId6"/>
          <a:stretch>
            <a:fillRect/>
          </a:stretch>
        </p:blipFill>
        <p:spPr>
          <a:xfrm>
            <a:off x="6515100" y="3457575"/>
            <a:ext cx="5619750" cy="66008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909397" y="99738"/>
            <a:ext cx="1246676" cy="2662000"/>
          </a:xfrm>
          <a:prstGeom prst="rect">
            <a:avLst/>
          </a:prstGeom>
        </p:spPr>
      </p:pic>
      <p:pic>
        <p:nvPicPr>
          <p:cNvPr id="3" name="Image 1" descr="preencoded.png">    </p:cNvPr>
          <p:cNvPicPr>
            <a:picLocks noChangeAspect="1"/>
          </p:cNvPicPr>
          <p:nvPr/>
        </p:nvPicPr>
        <p:blipFill>
          <a:blip r:embed="rId2"/>
          <a:stretch>
            <a:fillRect/>
          </a:stretch>
        </p:blipFill>
        <p:spPr>
          <a:xfrm rot="10800000">
            <a:off x="553154" y="8477954"/>
            <a:ext cx="1256596" cy="1256597"/>
          </a:xfrm>
          <a:prstGeom prst="rect">
            <a:avLst/>
          </a:prstGeom>
        </p:spPr>
      </p:pic>
      <p:pic>
        <p:nvPicPr>
          <p:cNvPr id="4" name="Image 2" descr="preencoded.png">    </p:cNvPr>
          <p:cNvPicPr>
            <a:picLocks noChangeAspect="1"/>
          </p:cNvPicPr>
          <p:nvPr/>
        </p:nvPicPr>
        <p:blipFill>
          <a:blip r:embed="rId3"/>
          <a:stretch>
            <a:fillRect/>
          </a:stretch>
        </p:blipFill>
        <p:spPr>
          <a:xfrm>
            <a:off x="2266950" y="600075"/>
            <a:ext cx="16478250" cy="11811000"/>
          </a:xfrm>
          <a:prstGeom prst="rect">
            <a:avLst/>
          </a:prstGeom>
        </p:spPr>
      </p:pic>
      <p:pic>
        <p:nvPicPr>
          <p:cNvPr id="5" name="Image 3" descr="preencoded.png">    </p:cNvPr>
          <p:cNvPicPr>
            <a:picLocks noChangeAspect="1"/>
          </p:cNvPicPr>
          <p:nvPr/>
        </p:nvPicPr>
        <p:blipFill>
          <a:blip r:embed="rId4"/>
          <a:stretch>
            <a:fillRect/>
          </a:stretch>
        </p:blipFill>
        <p:spPr>
          <a:xfrm>
            <a:off x="16049625" y="7839075"/>
            <a:ext cx="1704975" cy="1895475"/>
          </a:xfrm>
          <a:prstGeom prst="rect">
            <a:avLst/>
          </a:prstGeom>
        </p:spPr>
      </p:pic>
      <p:grpSp>
        <p:nvGrpSpPr>
          <p:cNvPr id="3773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0963275" cy="131445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Realm of the Extraordinary</a:t>
            </a:r>
            <a:endParaRPr lang="en-US" sz="6000" dirty="0"/>
          </a:p>
        </p:txBody>
      </p:sp>
      <p:grpSp>
        <p:nvGrpSpPr>
          <p:cNvPr id="12294" name="Group"/>
          <p:cNvGrpSpPr/>
          <p:nvPr/>
        </p:nvGrpSpPr>
        <p:grpSpPr>
          <a:xfrm>
            <a:off x="2219325" y="3552825"/>
            <a:ext cx="13910310" cy="4107180"/>
            <a:chOff x="2219325" y="3552825"/>
            <a:chExt cx="13910310" cy="4107180"/>
          </a:xfrm>
        </p:grpSpPr>
        <p:sp>
          <p:nvSpPr>
            <p:cNvPr id="9"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0"/>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8886825"/>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rot="10800000">
            <a:off x="1943100" y="838200"/>
            <a:ext cx="6296025" cy="3609975"/>
          </a:xfrm>
          <a:prstGeom prst="rect">
            <a:avLst/>
          </a:prstGeom>
        </p:spPr>
      </p:pic>
      <p:grpSp>
        <p:nvGrpSpPr>
          <p:cNvPr id="9464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18288000" cy="6229350"/>
          </a:xfrm>
          <a:prstGeom prst="rect">
            <a:avLst/>
          </a:prstGeom>
        </p:spPr>
      </p:pic>
      <p:grpSp>
        <p:nvGrpSpPr>
          <p:cNvPr id="12092" name="Group"/>
          <p:cNvGrpSpPr/>
          <p:nvPr/>
        </p:nvGrpSpPr>
        <p:grpSpPr>
          <a:xfrm>
            <a:off x="1333500" y="7686675"/>
            <a:ext cx="895350" cy="857250"/>
            <a:chOff x="1333500" y="7686675"/>
            <a:chExt cx="895350" cy="857250"/>
          </a:xfrm>
        </p:grpSpPr>
        <p:pic>
          <p:nvPicPr>
            <p:cNvPr id="8" name="Image 5" descr="preencoded.png">    </p:cNvPr>
            <p:cNvPicPr>
              <a:picLocks noChangeAspect="1"/>
            </p:cNvPicPr>
            <p:nvPr/>
          </p:nvPicPr>
          <p:blipFill>
            <a:blip r:embed="rId6"/>
            <a:stretch>
              <a:fillRect/>
            </a:stretch>
          </p:blipFill>
          <p:spPr>
            <a:xfrm>
              <a:off x="1333500" y="7686675"/>
              <a:ext cx="895350" cy="857250"/>
            </a:xfrm>
            <a:prstGeom prst="rect">
              <a:avLst/>
            </a:prstGeom>
          </p:spPr>
        </p:pic>
        <p:grpSp>
          <p:nvGrpSpPr>
            <p:cNvPr id="98360" name="Group"/>
            <p:cNvGrpSpPr/>
            <p:nvPr/>
          </p:nvGrpSpPr>
          <p:grpSpPr>
            <a:xfrm>
              <a:off x="2505075" y="7124700"/>
              <a:ext cx="6377940" cy="2087880"/>
              <a:chOff x="2505075" y="7124700"/>
              <a:chExt cx="6377940" cy="2087880"/>
            </a:xfrm>
          </p:grpSpPr>
          <p:sp>
            <p:nvSpPr>
              <p:cNvPr id="9" name="Text 1"/>
              <p:cNvSpPr/>
              <p:nvPr/>
            </p:nvSpPr>
            <p:spPr>
              <a:xfrm>
                <a:off x="2505075" y="7124700"/>
                <a:ext cx="63779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Sightings</a:t>
                </a:r>
                <a:endParaRPr lang="en-US" sz="3600" dirty="0"/>
              </a:p>
            </p:txBody>
          </p:sp>
          <p:sp>
            <p:nvSpPr>
              <p:cNvPr id="10" name="Text 2"/>
              <p:cNvSpPr/>
              <p:nvPr/>
            </p:nvSpPr>
            <p:spPr>
              <a:xfrm>
                <a:off x="2505075" y="7905750"/>
                <a:ext cx="63474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30284" name="Group"/>
          <p:cNvGrpSpPr/>
          <p:nvPr/>
        </p:nvGrpSpPr>
        <p:grpSpPr>
          <a:xfrm>
            <a:off x="9477375" y="7667625"/>
            <a:ext cx="819150" cy="895350"/>
            <a:chOff x="9477375" y="7667625"/>
            <a:chExt cx="819150" cy="895350"/>
          </a:xfrm>
        </p:grpSpPr>
        <p:pic>
          <p:nvPicPr>
            <p:cNvPr id="11" name="Image 6" descr="preencoded.png">    </p:cNvPr>
            <p:cNvPicPr>
              <a:picLocks noChangeAspect="1"/>
            </p:cNvPicPr>
            <p:nvPr/>
          </p:nvPicPr>
          <p:blipFill>
            <a:blip r:embed="rId7"/>
            <a:stretch>
              <a:fillRect/>
            </a:stretch>
          </p:blipFill>
          <p:spPr>
            <a:xfrm>
              <a:off x="9477375" y="7667625"/>
              <a:ext cx="819150" cy="895350"/>
            </a:xfrm>
            <a:prstGeom prst="rect">
              <a:avLst/>
            </a:prstGeom>
          </p:spPr>
        </p:pic>
        <p:grpSp>
          <p:nvGrpSpPr>
            <p:cNvPr id="10051" name="Group"/>
            <p:cNvGrpSpPr/>
            <p:nvPr/>
          </p:nvGrpSpPr>
          <p:grpSpPr>
            <a:xfrm>
              <a:off x="10572750" y="7124700"/>
              <a:ext cx="6454140" cy="2087880"/>
              <a:chOff x="10572750" y="7124700"/>
              <a:chExt cx="6454140" cy="2087880"/>
            </a:xfrm>
          </p:grpSpPr>
          <p:sp>
            <p:nvSpPr>
              <p:cNvPr id="12" name="Text 3"/>
              <p:cNvSpPr/>
              <p:nvPr/>
            </p:nvSpPr>
            <p:spPr>
              <a:xfrm>
                <a:off x="10572750" y="7124700"/>
                <a:ext cx="64541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a:t>
                </a:r>
                <a:endParaRPr lang="en-US" sz="3600" dirty="0"/>
              </a:p>
            </p:txBody>
          </p:sp>
          <p:sp>
            <p:nvSpPr>
              <p:cNvPr id="13" name="Text 4"/>
              <p:cNvSpPr/>
              <p:nvPr/>
            </p:nvSpPr>
            <p:spPr>
              <a:xfrm>
                <a:off x="10572750" y="7905750"/>
                <a:ext cx="64236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87630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rot="10800000">
            <a:off x="1211580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rot="10800000">
            <a:off x="10221966" y="7515225"/>
            <a:ext cx="9313808" cy="4465695"/>
          </a:xfrm>
          <a:prstGeom prst="rect">
            <a:avLst/>
          </a:prstGeom>
        </p:spPr>
      </p:pic>
      <p:grpSp>
        <p:nvGrpSpPr>
          <p:cNvPr id="5679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53463" name="Group"/>
          <p:cNvGrpSpPr/>
          <p:nvPr/>
        </p:nvGrpSpPr>
        <p:grpSpPr>
          <a:xfrm>
            <a:off x="685800" y="5362575"/>
            <a:ext cx="5267325" cy="3829050"/>
            <a:chOff x="685800" y="5362575"/>
            <a:chExt cx="5267325" cy="3829050"/>
          </a:xfrm>
        </p:grpSpPr>
        <p:grpSp>
          <p:nvGrpSpPr>
            <p:cNvPr id="60725" name="Group"/>
            <p:cNvGrpSpPr/>
            <p:nvPr/>
          </p:nvGrpSpPr>
          <p:grpSpPr>
            <a:xfrm>
              <a:off x="685800" y="2619375"/>
              <a:ext cx="3750945" cy="788670"/>
              <a:chOff x="685800" y="2619375"/>
              <a:chExt cx="3750945" cy="788670"/>
            </a:xfrm>
          </p:grpSpPr>
          <p:sp>
            <p:nvSpPr>
              <p:cNvPr id="7" name="Text 1"/>
              <p:cNvSpPr/>
              <p:nvPr/>
            </p:nvSpPr>
            <p:spPr>
              <a:xfrm>
                <a:off x="685800" y="2619375"/>
                <a:ext cx="375094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Sightings</a:t>
                </a:r>
                <a:endParaRPr lang="en-US" sz="3600" dirty="0"/>
              </a:p>
            </p:txBody>
          </p:sp>
        </p:grpSp>
        <p:grpSp>
          <p:nvGrpSpPr>
            <p:cNvPr id="80013" name="Group"/>
            <p:cNvGrpSpPr/>
            <p:nvPr/>
          </p:nvGrpSpPr>
          <p:grpSpPr>
            <a:xfrm>
              <a:off x="685800" y="3705225"/>
              <a:ext cx="5328285" cy="1306830"/>
              <a:chOff x="685800" y="3705225"/>
              <a:chExt cx="5328285" cy="1306830"/>
            </a:xfrm>
          </p:grpSpPr>
          <p:sp>
            <p:nvSpPr>
              <p:cNvPr id="8" name="Text 2"/>
              <p:cNvSpPr/>
              <p:nvPr/>
            </p:nvSpPr>
            <p:spPr>
              <a:xfrm>
                <a:off x="685800" y="37052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685800" y="5362575"/>
              <a:ext cx="5267325" cy="3829050"/>
            </a:xfrm>
            <a:prstGeom prst="rect">
              <a:avLst/>
            </a:prstGeom>
          </p:spPr>
        </p:pic>
      </p:grpSp>
      <p:grpSp>
        <p:nvGrpSpPr>
          <p:cNvPr id="53319" name="Group"/>
          <p:cNvGrpSpPr/>
          <p:nvPr/>
        </p:nvGrpSpPr>
        <p:grpSpPr>
          <a:xfrm>
            <a:off x="11868150" y="5362575"/>
            <a:ext cx="5267325" cy="3829050"/>
            <a:chOff x="11868150" y="5362575"/>
            <a:chExt cx="5267325" cy="3829050"/>
          </a:xfrm>
        </p:grpSpPr>
        <p:grpSp>
          <p:nvGrpSpPr>
            <p:cNvPr id="84215" name="Group"/>
            <p:cNvGrpSpPr/>
            <p:nvPr/>
          </p:nvGrpSpPr>
          <p:grpSpPr>
            <a:xfrm>
              <a:off x="11868150" y="2619375"/>
              <a:ext cx="3750945" cy="788670"/>
              <a:chOff x="11868150" y="2619375"/>
              <a:chExt cx="3750945" cy="788670"/>
            </a:xfrm>
          </p:grpSpPr>
          <p:sp>
            <p:nvSpPr>
              <p:cNvPr id="10" name="Text 3"/>
              <p:cNvSpPr/>
              <p:nvPr/>
            </p:nvSpPr>
            <p:spPr>
              <a:xfrm>
                <a:off x="11868150" y="2619375"/>
                <a:ext cx="375094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Sightings</a:t>
                </a:r>
                <a:endParaRPr lang="en-US" sz="3600" dirty="0"/>
              </a:p>
            </p:txBody>
          </p:sp>
        </p:grpSp>
        <p:grpSp>
          <p:nvGrpSpPr>
            <p:cNvPr id="61966" name="Group"/>
            <p:cNvGrpSpPr/>
            <p:nvPr/>
          </p:nvGrpSpPr>
          <p:grpSpPr>
            <a:xfrm>
              <a:off x="11868150" y="3705225"/>
              <a:ext cx="5328285" cy="1306830"/>
              <a:chOff x="11868150" y="3705225"/>
              <a:chExt cx="5328285" cy="1306830"/>
            </a:xfrm>
          </p:grpSpPr>
          <p:sp>
            <p:nvSpPr>
              <p:cNvPr id="11" name="Text 4"/>
              <p:cNvSpPr/>
              <p:nvPr/>
            </p:nvSpPr>
            <p:spPr>
              <a:xfrm>
                <a:off x="11868150" y="37052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2" name="Image 5" descr="preencoded.png">    </p:cNvPr>
            <p:cNvPicPr>
              <a:picLocks noChangeAspect="1"/>
            </p:cNvPicPr>
            <p:nvPr/>
          </p:nvPicPr>
          <p:blipFill>
            <a:blip r:embed="rId6"/>
            <a:stretch>
              <a:fillRect/>
            </a:stretch>
          </p:blipFill>
          <p:spPr>
            <a:xfrm>
              <a:off x="11868150" y="5362575"/>
              <a:ext cx="5267325" cy="3829050"/>
            </a:xfrm>
            <a:prstGeom prst="rect">
              <a:avLst/>
            </a:prstGeom>
          </p:spPr>
        </p:pic>
      </p:grpSp>
      <p:grpSp>
        <p:nvGrpSpPr>
          <p:cNvPr id="65675" name="Group"/>
          <p:cNvGrpSpPr/>
          <p:nvPr/>
        </p:nvGrpSpPr>
        <p:grpSpPr>
          <a:xfrm>
            <a:off x="6276975" y="3867150"/>
            <a:ext cx="5267325" cy="3829050"/>
            <a:chOff x="6276975" y="3867150"/>
            <a:chExt cx="5267325" cy="3829050"/>
          </a:xfrm>
        </p:grpSpPr>
        <p:grpSp>
          <p:nvGrpSpPr>
            <p:cNvPr id="75201" name="Group"/>
            <p:cNvGrpSpPr/>
            <p:nvPr/>
          </p:nvGrpSpPr>
          <p:grpSpPr>
            <a:xfrm>
              <a:off x="6276975" y="1123950"/>
              <a:ext cx="3265170" cy="788670"/>
              <a:chOff x="6276975" y="1123950"/>
              <a:chExt cx="3265170" cy="788670"/>
            </a:xfrm>
          </p:grpSpPr>
          <p:sp>
            <p:nvSpPr>
              <p:cNvPr id="13" name="Text 5"/>
              <p:cNvSpPr/>
              <p:nvPr/>
            </p:nvSpPr>
            <p:spPr>
              <a:xfrm>
                <a:off x="6276975" y="1123950"/>
                <a:ext cx="326517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a:t>
                </a:r>
                <a:endParaRPr lang="en-US" sz="3600" dirty="0"/>
              </a:p>
            </p:txBody>
          </p:sp>
        </p:grpSp>
        <p:grpSp>
          <p:nvGrpSpPr>
            <p:cNvPr id="41302" name="Group"/>
            <p:cNvGrpSpPr/>
            <p:nvPr/>
          </p:nvGrpSpPr>
          <p:grpSpPr>
            <a:xfrm>
              <a:off x="6276975" y="2209800"/>
              <a:ext cx="5328285" cy="1306830"/>
              <a:chOff x="6276975" y="2209800"/>
              <a:chExt cx="5328285" cy="1306830"/>
            </a:xfrm>
          </p:grpSpPr>
          <p:sp>
            <p:nvSpPr>
              <p:cNvPr id="14" name="Text 6"/>
              <p:cNvSpPr/>
              <p:nvPr/>
            </p:nvSpPr>
            <p:spPr>
              <a:xfrm>
                <a:off x="6276975" y="22098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5" name="Image 6" descr="preencoded.png">    </p:cNvPr>
            <p:cNvPicPr>
              <a:picLocks noChangeAspect="1"/>
            </p:cNvPicPr>
            <p:nvPr/>
          </p:nvPicPr>
          <p:blipFill>
            <a:blip r:embed="rId7"/>
            <a:stretch>
              <a:fillRect/>
            </a:stretch>
          </p:blipFill>
          <p:spPr>
            <a:xfrm>
              <a:off x="6276975" y="3867150"/>
              <a:ext cx="5267325" cy="38290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173E87"/>
          </a:solidFill>
          <a:ln/>
        </p:spPr>
      </p:sp>
      <p:pic>
        <p:nvPicPr>
          <p:cNvPr id="3" name="Image 0" descr="preencoded.png">    </p:cNvPr>
          <p:cNvPicPr>
            <a:picLocks noChangeAspect="1"/>
          </p:cNvPicPr>
          <p:nvPr/>
        </p:nvPicPr>
        <p:blipFill>
          <a:blip r:embed="rId1"/>
          <a:stretch>
            <a:fillRect/>
          </a:stretch>
        </p:blipFill>
        <p:spPr>
          <a:xfrm>
            <a:off x="3638550" y="-581025"/>
            <a:ext cx="11010900" cy="11449050"/>
          </a:xfrm>
          <a:prstGeom prst="rect">
            <a:avLst/>
          </a:prstGeom>
        </p:spPr>
      </p:pic>
      <p:pic>
        <p:nvPicPr>
          <p:cNvPr id="4" name="Image 1" descr="preencoded.png">    </p:cNvPr>
          <p:cNvPicPr>
            <a:picLocks noChangeAspect="1"/>
          </p:cNvPicPr>
          <p:nvPr/>
        </p:nvPicPr>
        <p:blipFill>
          <a:blip r:embed="rId2"/>
          <a:stretch>
            <a:fillRect/>
          </a:stretch>
        </p:blipFill>
        <p:spPr>
          <a:xfrm>
            <a:off x="9144000" y="6296025"/>
            <a:ext cx="11532184" cy="5827840"/>
          </a:xfrm>
          <a:prstGeom prst="rect">
            <a:avLst/>
          </a:prstGeom>
        </p:spPr>
      </p:pic>
      <p:pic>
        <p:nvPicPr>
          <p:cNvPr id="5" name="Image 2" descr="preencoded.png">    </p:cNvPr>
          <p:cNvPicPr>
            <a:picLocks noChangeAspect="1"/>
          </p:cNvPicPr>
          <p:nvPr/>
        </p:nvPicPr>
        <p:blipFill>
          <a:blip r:embed="rId3"/>
          <a:stretch>
            <a:fillRect/>
          </a:stretch>
        </p:blipFill>
        <p:spPr>
          <a:xfrm>
            <a:off x="13763625" y="600075"/>
            <a:ext cx="4524375" cy="1609725"/>
          </a:xfrm>
          <a:prstGeom prst="rect">
            <a:avLst/>
          </a:prstGeom>
        </p:spPr>
      </p:pic>
      <p:pic>
        <p:nvPicPr>
          <p:cNvPr id="6" name="Image 3" descr="preencoded.png">    </p:cNvPr>
          <p:cNvPicPr>
            <a:picLocks noChangeAspect="1"/>
          </p:cNvPicPr>
          <p:nvPr/>
        </p:nvPicPr>
        <p:blipFill>
          <a:blip r:embed="rId4"/>
          <a:stretch>
            <a:fillRect/>
          </a:stretch>
        </p:blipFill>
        <p:spPr>
          <a:xfrm>
            <a:off x="-1485900" y="7886700"/>
            <a:ext cx="3810000" cy="4238625"/>
          </a:xfrm>
          <a:prstGeom prst="rect">
            <a:avLst/>
          </a:prstGeom>
        </p:spPr>
      </p:pic>
      <p:grpSp>
        <p:nvGrpSpPr>
          <p:cNvPr id="43101" name="Group"/>
          <p:cNvGrpSpPr/>
          <p:nvPr/>
        </p:nvGrpSpPr>
        <p:grpSpPr>
          <a:xfrm>
            <a:off x="17235487" y="8456817"/>
            <a:ext cx="1463470" cy="1601583"/>
            <a:chOff x="17235487" y="8456817"/>
            <a:chExt cx="1463470" cy="1601583"/>
          </a:xfrm>
        </p:grpSpPr>
        <p:pic>
          <p:nvPicPr>
            <p:cNvPr id="7"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8"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9" name="Image 5" descr="preencoded.png">    </p:cNvPr>
          <p:cNvPicPr>
            <a:picLocks noChangeAspect="1"/>
          </p:cNvPicPr>
          <p:nvPr/>
        </p:nvPicPr>
        <p:blipFill>
          <a:blip r:embed="rId6"/>
          <a:stretch>
            <a:fillRect/>
          </a:stretch>
        </p:blipFill>
        <p:spPr>
          <a:xfrm>
            <a:off x="1676400" y="800100"/>
            <a:ext cx="4474464" cy="3328416"/>
          </a:xfrm>
          <a:prstGeom prst="rect">
            <a:avLst/>
          </a:prstGeom>
        </p:spPr>
      </p:pic>
      <p:grpSp>
        <p:nvGrpSpPr>
          <p:cNvPr id="93881" name="Group"/>
          <p:cNvGrpSpPr/>
          <p:nvPr/>
        </p:nvGrpSpPr>
        <p:grpSpPr>
          <a:xfrm>
            <a:off x="5505450" y="3019425"/>
            <a:ext cx="8035290" cy="5215890"/>
            <a:chOff x="5505450" y="3019425"/>
            <a:chExt cx="8035290" cy="5215890"/>
          </a:xfrm>
        </p:grpSpPr>
        <p:sp>
          <p:nvSpPr>
            <p:cNvPr id="10" name="Text 2"/>
            <p:cNvSpPr/>
            <p:nvPr/>
          </p:nvSpPr>
          <p:spPr>
            <a:xfrm>
              <a:off x="5505450" y="3019425"/>
              <a:ext cx="8006715" cy="45605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1" name="Text 3"/>
            <p:cNvSpPr/>
            <p:nvPr/>
          </p:nvSpPr>
          <p:spPr>
            <a:xfrm>
              <a:off x="10544175" y="7648575"/>
              <a:ext cx="299656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1927" y="7525262"/>
            <a:ext cx="1246676" cy="2662000"/>
          </a:xfrm>
          <a:prstGeom prst="rect">
            <a:avLst/>
          </a:prstGeom>
        </p:spPr>
      </p:pic>
      <p:pic>
        <p:nvPicPr>
          <p:cNvPr id="3" name="Image 1" descr="preencoded.png">    </p:cNvPr>
          <p:cNvPicPr>
            <a:picLocks noChangeAspect="1"/>
          </p:cNvPicPr>
          <p:nvPr/>
        </p:nvPicPr>
        <p:blipFill>
          <a:blip r:embed="rId2"/>
          <a:stretch>
            <a:fillRect/>
          </a:stretch>
        </p:blipFill>
        <p:spPr>
          <a:xfrm>
            <a:off x="16478250" y="552450"/>
            <a:ext cx="1256597" cy="1256596"/>
          </a:xfrm>
          <a:prstGeom prst="rect">
            <a:avLst/>
          </a:prstGeom>
        </p:spPr>
      </p:pic>
      <p:pic>
        <p:nvPicPr>
          <p:cNvPr id="4" name="Image 2" descr="preencoded.png">    </p:cNvPr>
          <p:cNvPicPr>
            <a:picLocks noChangeAspect="1"/>
          </p:cNvPicPr>
          <p:nvPr/>
        </p:nvPicPr>
        <p:blipFill>
          <a:blip r:embed="rId3"/>
          <a:stretch>
            <a:fillRect/>
          </a:stretch>
        </p:blipFill>
        <p:spPr>
          <a:xfrm rot="10800000">
            <a:off x="-457200" y="-2124075"/>
            <a:ext cx="16478250" cy="11811000"/>
          </a:xfrm>
          <a:prstGeom prst="rect">
            <a:avLst/>
          </a:prstGeom>
        </p:spPr>
      </p:pic>
      <p:pic>
        <p:nvPicPr>
          <p:cNvPr id="5" name="Image 3" descr="preencoded.png">    </p:cNvPr>
          <p:cNvPicPr>
            <a:picLocks noChangeAspect="1"/>
          </p:cNvPicPr>
          <p:nvPr/>
        </p:nvPicPr>
        <p:blipFill>
          <a:blip r:embed="rId4"/>
          <a:stretch>
            <a:fillRect/>
          </a:stretch>
        </p:blipFill>
        <p:spPr>
          <a:xfrm rot="10800000">
            <a:off x="533400" y="552450"/>
            <a:ext cx="1704975" cy="1895475"/>
          </a:xfrm>
          <a:prstGeom prst="rect">
            <a:avLst/>
          </a:prstGeom>
        </p:spPr>
      </p:pic>
      <p:grpSp>
        <p:nvGrpSpPr>
          <p:cNvPr id="2137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1619250" y="514350"/>
            <a:ext cx="8153400" cy="9772650"/>
          </a:xfrm>
          <a:prstGeom prst="rect">
            <a:avLst/>
          </a:prstGeom>
        </p:spPr>
      </p:pic>
      <p:grpSp>
        <p:nvGrpSpPr>
          <p:cNvPr id="62188" name="Group"/>
          <p:cNvGrpSpPr/>
          <p:nvPr/>
        </p:nvGrpSpPr>
        <p:grpSpPr>
          <a:xfrm>
            <a:off x="12001500" y="2333625"/>
            <a:ext cx="5463540" cy="1764030"/>
            <a:chOff x="12001500" y="2333625"/>
            <a:chExt cx="5463540" cy="1764030"/>
          </a:xfrm>
        </p:grpSpPr>
        <p:sp>
          <p:nvSpPr>
            <p:cNvPr id="9" name="Text 1"/>
            <p:cNvSpPr/>
            <p:nvPr/>
          </p:nvSpPr>
          <p:spPr>
            <a:xfrm>
              <a:off x="12001500" y="2333625"/>
              <a:ext cx="54635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 Technique</a:t>
              </a:r>
              <a:endParaRPr lang="en-US" sz="3600" dirty="0"/>
            </a:p>
          </p:txBody>
        </p:sp>
        <p:sp>
          <p:nvSpPr>
            <p:cNvPr id="10" name="Text 2"/>
            <p:cNvSpPr/>
            <p:nvPr/>
          </p:nvSpPr>
          <p:spPr>
            <a:xfrm>
              <a:off x="12001500" y="31908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91349" name="Group"/>
          <p:cNvGrpSpPr/>
          <p:nvPr/>
        </p:nvGrpSpPr>
        <p:grpSpPr>
          <a:xfrm>
            <a:off x="12001500" y="4905375"/>
            <a:ext cx="5463540" cy="2392680"/>
            <a:chOff x="12001500" y="4905375"/>
            <a:chExt cx="5463540" cy="2392680"/>
          </a:xfrm>
        </p:grpSpPr>
        <p:sp>
          <p:nvSpPr>
            <p:cNvPr id="11" name="Text 3"/>
            <p:cNvSpPr/>
            <p:nvPr/>
          </p:nvSpPr>
          <p:spPr>
            <a:xfrm>
              <a:off x="12001500" y="4905375"/>
              <a:ext cx="5463540" cy="141732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Art of Unicorn Sighting</a:t>
              </a:r>
              <a:endParaRPr lang="en-US" sz="3600" dirty="0"/>
            </a:p>
          </p:txBody>
        </p:sp>
        <p:sp>
          <p:nvSpPr>
            <p:cNvPr id="12" name="Text 4"/>
            <p:cNvSpPr/>
            <p:nvPr/>
          </p:nvSpPr>
          <p:spPr>
            <a:xfrm>
              <a:off x="12001500" y="63912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0"/>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8886825"/>
            <a:ext cx="3067050" cy="1400175"/>
          </a:xfrm>
          <a:prstGeom prst="rect">
            <a:avLst/>
          </a:prstGeom>
        </p:spPr>
      </p:pic>
      <p:sp>
        <p:nvSpPr>
          <p:cNvPr id="4" name="Text 0"/>
          <p:cNvSpPr/>
          <p:nvPr/>
        </p:nvSpPr>
        <p:spPr>
          <a:xfrm>
            <a:off x="1619250" y="1181100"/>
            <a:ext cx="15059025"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Magic of Dragons: A Research</a:t>
            </a:r>
            <a:endParaRPr lang="en-US" sz="6000" dirty="0"/>
          </a:p>
        </p:txBody>
      </p:sp>
      <p:grpSp>
        <p:nvGrpSpPr>
          <p:cNvPr id="68305" name="Group"/>
          <p:cNvGrpSpPr/>
          <p:nvPr/>
        </p:nvGrpSpPr>
        <p:grpSpPr>
          <a:xfrm>
            <a:off x="10763248" y="3019425"/>
            <a:ext cx="4981577" cy="5838825"/>
            <a:chOff x="10763248" y="3019425"/>
            <a:chExt cx="4981577" cy="5838825"/>
          </a:xfrm>
        </p:grpSpPr>
        <p:pic>
          <p:nvPicPr>
            <p:cNvPr id="5" name="Image 2" descr="preencoded.png">    </p:cNvPr>
            <p:cNvPicPr>
              <a:picLocks noChangeAspect="1"/>
            </p:cNvPicPr>
            <p:nvPr/>
          </p:nvPicPr>
          <p:blipFill>
            <a:blip r:embed="rId3"/>
            <a:stretch>
              <a:fillRect/>
            </a:stretch>
          </p:blipFill>
          <p:spPr>
            <a:xfrm>
              <a:off x="10763250" y="3876675"/>
              <a:ext cx="4981575" cy="4981575"/>
            </a:xfrm>
            <a:prstGeom prst="rect">
              <a:avLst/>
            </a:prstGeom>
          </p:spPr>
        </p:pic>
        <p:pic>
          <p:nvPicPr>
            <p:cNvPr id="6" name="Image 3" descr="preencoded.png">    </p:cNvPr>
            <p:cNvPicPr>
              <a:picLocks noChangeAspect="1"/>
            </p:cNvPicPr>
            <p:nvPr/>
          </p:nvPicPr>
          <p:blipFill>
            <a:blip r:embed="rId4"/>
            <a:stretch>
              <a:fillRect/>
            </a:stretch>
          </p:blipFill>
          <p:spPr>
            <a:xfrm>
              <a:off x="10763248" y="3876675"/>
              <a:ext cx="4981577" cy="4981575"/>
            </a:xfrm>
            <a:prstGeom prst="rect">
              <a:avLst/>
            </a:prstGeom>
          </p:spPr>
        </p:pic>
        <p:sp>
          <p:nvSpPr>
            <p:cNvPr id="7" name="Shape 1"/>
            <p:cNvSpPr/>
            <p:nvPr/>
          </p:nvSpPr>
          <p:spPr>
            <a:xfrm>
              <a:off x="11820525" y="4924425"/>
              <a:ext cx="2876550" cy="2876550"/>
            </a:xfrm>
            <a:prstGeom prst="ellipse">
              <a:avLst/>
            </a:prstGeom>
            <a:solidFill>
              <a:srgbClr val="FFCB75"/>
            </a:solidFill>
            <a:ln/>
          </p:spPr>
        </p:sp>
        <p:pic>
          <p:nvPicPr>
            <p:cNvPr id="8" name="Image 4" descr="preencoded.png">    </p:cNvPr>
            <p:cNvPicPr>
              <a:picLocks noChangeAspect="1"/>
            </p:cNvPicPr>
            <p:nvPr/>
          </p:nvPicPr>
          <p:blipFill>
            <a:blip r:embed="rId5"/>
            <a:stretch>
              <a:fillRect/>
            </a:stretch>
          </p:blipFill>
          <p:spPr>
            <a:xfrm>
              <a:off x="12792075" y="5514975"/>
              <a:ext cx="933450" cy="838200"/>
            </a:xfrm>
            <a:prstGeom prst="rect">
              <a:avLst/>
            </a:prstGeom>
          </p:spPr>
        </p:pic>
        <p:sp>
          <p:nvSpPr>
            <p:cNvPr id="9" name="Text 2"/>
            <p:cNvSpPr/>
            <p:nvPr/>
          </p:nvSpPr>
          <p:spPr>
            <a:xfrm>
              <a:off x="11621453" y="3019425"/>
              <a:ext cx="326517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a:t>
              </a:r>
              <a:endParaRPr lang="en-US" sz="3600" dirty="0"/>
            </a:p>
          </p:txBody>
        </p:sp>
        <p:sp>
          <p:nvSpPr>
            <p:cNvPr id="10" name="Text 3"/>
            <p:cNvSpPr/>
            <p:nvPr/>
          </p:nvSpPr>
          <p:spPr>
            <a:xfrm>
              <a:off x="11889105" y="6553200"/>
              <a:ext cx="273939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a:t>
              </a:r>
              <a:endParaRPr lang="en-US" sz="3600" dirty="0"/>
            </a:p>
          </p:txBody>
        </p:sp>
      </p:grpSp>
      <p:grpSp>
        <p:nvGrpSpPr>
          <p:cNvPr id="40277" name="Group"/>
          <p:cNvGrpSpPr/>
          <p:nvPr/>
        </p:nvGrpSpPr>
        <p:grpSpPr>
          <a:xfrm>
            <a:off x="17235487" y="8456817"/>
            <a:ext cx="1463470" cy="1601583"/>
            <a:chOff x="17235487" y="8456817"/>
            <a:chExt cx="1463470" cy="1601583"/>
          </a:xfrm>
        </p:grpSpPr>
        <p:pic>
          <p:nvPicPr>
            <p:cNvPr id="11"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2"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17579" name="Group"/>
          <p:cNvGrpSpPr/>
          <p:nvPr/>
        </p:nvGrpSpPr>
        <p:grpSpPr>
          <a:xfrm>
            <a:off x="2362200" y="3238500"/>
            <a:ext cx="2806065" cy="2487930"/>
            <a:chOff x="2362200" y="3238500"/>
            <a:chExt cx="2806065" cy="2487930"/>
          </a:xfrm>
        </p:grpSpPr>
        <p:sp>
          <p:nvSpPr>
            <p:cNvPr id="13" name="Text 5"/>
            <p:cNvSpPr/>
            <p:nvPr/>
          </p:nvSpPr>
          <p:spPr>
            <a:xfrm>
              <a:off x="2362200" y="3238500"/>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Archery</a:t>
              </a:r>
              <a:endParaRPr lang="en-US" sz="3600" dirty="0"/>
            </a:p>
          </p:txBody>
        </p:sp>
        <p:sp>
          <p:nvSpPr>
            <p:cNvPr id="14" name="Text 6"/>
            <p:cNvSpPr/>
            <p:nvPr/>
          </p:nvSpPr>
          <p:spPr>
            <a:xfrm>
              <a:off x="2362200" y="4019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64679" name="Group"/>
          <p:cNvGrpSpPr/>
          <p:nvPr/>
        </p:nvGrpSpPr>
        <p:grpSpPr>
          <a:xfrm>
            <a:off x="6276975" y="6410325"/>
            <a:ext cx="2806065" cy="2487930"/>
            <a:chOff x="6276975" y="6410325"/>
            <a:chExt cx="2806065" cy="2487930"/>
          </a:xfrm>
        </p:grpSpPr>
        <p:sp>
          <p:nvSpPr>
            <p:cNvPr id="15" name="Text 7"/>
            <p:cNvSpPr/>
            <p:nvPr/>
          </p:nvSpPr>
          <p:spPr>
            <a:xfrm>
              <a:off x="6276975" y="6410325"/>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a:t>
              </a:r>
              <a:endParaRPr lang="en-US" sz="3600" dirty="0"/>
            </a:p>
          </p:txBody>
        </p:sp>
        <p:sp>
          <p:nvSpPr>
            <p:cNvPr id="16" name="Text 8"/>
            <p:cNvSpPr/>
            <p:nvPr/>
          </p:nvSpPr>
          <p:spPr>
            <a:xfrm>
              <a:off x="6276975" y="71913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22305" name="Group"/>
          <p:cNvGrpSpPr/>
          <p:nvPr/>
        </p:nvGrpSpPr>
        <p:grpSpPr>
          <a:xfrm>
            <a:off x="6276975" y="3238500"/>
            <a:ext cx="2806065" cy="2487930"/>
            <a:chOff x="6276975" y="3238500"/>
            <a:chExt cx="2806065" cy="2487930"/>
          </a:xfrm>
        </p:grpSpPr>
        <p:sp>
          <p:nvSpPr>
            <p:cNvPr id="17" name="Text 9"/>
            <p:cNvSpPr/>
            <p:nvPr/>
          </p:nvSpPr>
          <p:spPr>
            <a:xfrm>
              <a:off x="6276975" y="3238500"/>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Music</a:t>
              </a:r>
              <a:endParaRPr lang="en-US" sz="3600" dirty="0"/>
            </a:p>
          </p:txBody>
        </p:sp>
        <p:sp>
          <p:nvSpPr>
            <p:cNvPr id="18" name="Text 10"/>
            <p:cNvSpPr/>
            <p:nvPr/>
          </p:nvSpPr>
          <p:spPr>
            <a:xfrm>
              <a:off x="6276975" y="4019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53549" name="Group"/>
          <p:cNvGrpSpPr/>
          <p:nvPr/>
        </p:nvGrpSpPr>
        <p:grpSpPr>
          <a:xfrm>
            <a:off x="2362200" y="6410325"/>
            <a:ext cx="2806065" cy="2487930"/>
            <a:chOff x="2362200" y="6410325"/>
            <a:chExt cx="2806065" cy="2487930"/>
          </a:xfrm>
        </p:grpSpPr>
        <p:sp>
          <p:nvSpPr>
            <p:cNvPr id="19" name="Text 11"/>
            <p:cNvSpPr/>
            <p:nvPr/>
          </p:nvSpPr>
          <p:spPr>
            <a:xfrm>
              <a:off x="2362200" y="6410325"/>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Life</a:t>
              </a:r>
              <a:endParaRPr lang="en-US" sz="3600" dirty="0"/>
            </a:p>
          </p:txBody>
        </p:sp>
        <p:sp>
          <p:nvSpPr>
            <p:cNvPr id="20" name="Text 12"/>
            <p:cNvSpPr/>
            <p:nvPr/>
          </p:nvSpPr>
          <p:spPr>
            <a:xfrm>
              <a:off x="2362200" y="71913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085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a:off x="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a:off x="-1247775" y="7515225"/>
            <a:ext cx="9313809" cy="4465695"/>
          </a:xfrm>
          <a:prstGeom prst="rect">
            <a:avLst/>
          </a:prstGeom>
        </p:spPr>
      </p:pic>
      <p:grpSp>
        <p:nvGrpSpPr>
          <p:cNvPr id="7464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829425" y="352425"/>
            <a:ext cx="4314825" cy="131445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Pricing Plan</a:t>
            </a:r>
            <a:endParaRPr lang="en-US" sz="6000" dirty="0"/>
          </a:p>
        </p:txBody>
      </p:sp>
      <p:grpSp>
        <p:nvGrpSpPr>
          <p:cNvPr id="96120" name="Group"/>
          <p:cNvGrpSpPr/>
          <p:nvPr/>
        </p:nvGrpSpPr>
        <p:grpSpPr>
          <a:xfrm>
            <a:off x="1333500" y="1866900"/>
            <a:ext cx="15630525" cy="7191375"/>
            <a:chOff x="1333500" y="1866900"/>
            <a:chExt cx="15630525" cy="7191375"/>
          </a:xfrm>
        </p:grpSpPr>
        <p:sp>
          <p:nvSpPr>
            <p:cNvPr id="8" name="Shape 2"/>
            <p:cNvSpPr/>
            <p:nvPr/>
          </p:nvSpPr>
          <p:spPr>
            <a:xfrm>
              <a:off x="1333500" y="1866900"/>
              <a:ext cx="4829175" cy="7191375"/>
            </a:xfrm>
            <a:prstGeom prst="roundRect">
              <a:avLst>
                <a:gd name="adj" fmla="val 1195"/>
              </a:avLst>
            </a:prstGeom>
            <a:noFill/>
            <a:ln w="9525">
              <a:solidFill>
                <a:srgbClr val="173E87"/>
              </a:solidFill>
              <a:prstDash val="solid"/>
            </a:ln>
          </p:spPr>
        </p:sp>
        <p:pic>
          <p:nvPicPr>
            <p:cNvPr id="9" name="Image 4" descr="preencoded.png">    </p:cNvPr>
            <p:cNvPicPr>
              <a:picLocks noChangeAspect="1"/>
            </p:cNvPicPr>
            <p:nvPr/>
          </p:nvPicPr>
          <p:blipFill>
            <a:blip r:embed="rId5"/>
            <a:stretch>
              <a:fillRect/>
            </a:stretch>
          </p:blipFill>
          <p:spPr>
            <a:xfrm>
              <a:off x="3148012" y="2181225"/>
              <a:ext cx="1200150" cy="1114425"/>
            </a:xfrm>
            <a:prstGeom prst="rect">
              <a:avLst/>
            </a:prstGeom>
          </p:spPr>
        </p:pic>
        <p:sp>
          <p:nvSpPr>
            <p:cNvPr id="10" name="Shape 3"/>
            <p:cNvSpPr/>
            <p:nvPr/>
          </p:nvSpPr>
          <p:spPr>
            <a:xfrm>
              <a:off x="6734175" y="1866900"/>
              <a:ext cx="4829175" cy="7191375"/>
            </a:xfrm>
            <a:prstGeom prst="roundRect">
              <a:avLst>
                <a:gd name="adj" fmla="val 1195"/>
              </a:avLst>
            </a:prstGeom>
            <a:noFill/>
            <a:ln w="9525">
              <a:solidFill>
                <a:srgbClr val="173E87"/>
              </a:solidFill>
              <a:prstDash val="solid"/>
            </a:ln>
          </p:spPr>
        </p:sp>
        <p:pic>
          <p:nvPicPr>
            <p:cNvPr id="11" name="Image 5" descr="preencoded.png">    </p:cNvPr>
            <p:cNvPicPr>
              <a:picLocks noChangeAspect="1"/>
            </p:cNvPicPr>
            <p:nvPr/>
          </p:nvPicPr>
          <p:blipFill>
            <a:blip r:embed="rId6"/>
            <a:stretch>
              <a:fillRect/>
            </a:stretch>
          </p:blipFill>
          <p:spPr>
            <a:xfrm>
              <a:off x="8639175" y="2181225"/>
              <a:ext cx="1019175" cy="1114425"/>
            </a:xfrm>
            <a:prstGeom prst="rect">
              <a:avLst/>
            </a:prstGeom>
          </p:spPr>
        </p:pic>
        <p:sp>
          <p:nvSpPr>
            <p:cNvPr id="12" name="Shape 4"/>
            <p:cNvSpPr/>
            <p:nvPr/>
          </p:nvSpPr>
          <p:spPr>
            <a:xfrm>
              <a:off x="12134850" y="1866900"/>
              <a:ext cx="4829175" cy="7191375"/>
            </a:xfrm>
            <a:prstGeom prst="roundRect">
              <a:avLst>
                <a:gd name="adj" fmla="val 1195"/>
              </a:avLst>
            </a:prstGeom>
            <a:noFill/>
            <a:ln w="9525">
              <a:solidFill>
                <a:srgbClr val="173E87"/>
              </a:solidFill>
              <a:prstDash val="solid"/>
            </a:ln>
          </p:spPr>
        </p:sp>
        <p:pic>
          <p:nvPicPr>
            <p:cNvPr id="13" name="Image 6" descr="preencoded.png">    </p:cNvPr>
            <p:cNvPicPr>
              <a:picLocks noChangeAspect="1"/>
            </p:cNvPicPr>
            <p:nvPr/>
          </p:nvPicPr>
          <p:blipFill>
            <a:blip r:embed="rId7"/>
            <a:stretch>
              <a:fillRect/>
            </a:stretch>
          </p:blipFill>
          <p:spPr>
            <a:xfrm>
              <a:off x="13977938" y="2181225"/>
              <a:ext cx="1143000" cy="1114425"/>
            </a:xfrm>
            <a:prstGeom prst="rect">
              <a:avLst/>
            </a:prstGeom>
          </p:spPr>
        </p:pic>
        <p:sp>
          <p:nvSpPr>
            <p:cNvPr id="14" name="Text 5"/>
            <p:cNvSpPr/>
            <p:nvPr/>
          </p:nvSpPr>
          <p:spPr>
            <a:xfrm>
              <a:off x="3134678" y="3495675"/>
              <a:ext cx="1226820" cy="788670"/>
            </a:xfrm>
            <a:prstGeom prst="rect">
              <a:avLst/>
            </a:prstGeom>
            <a:noFill/>
            <a:ln/>
          </p:spPr>
          <p:txBody>
            <a:bodyPr wrap="square" lIns="0" tIns="0" rIns="0" bIns="0" rtlCol="0" anchor="t"/>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Basic</a:t>
              </a:r>
              <a:endParaRPr lang="en-US" sz="3600" dirty="0"/>
            </a:p>
          </p:txBody>
        </p:sp>
        <p:sp>
          <p:nvSpPr>
            <p:cNvPr id="15" name="Text 6"/>
            <p:cNvSpPr/>
            <p:nvPr/>
          </p:nvSpPr>
          <p:spPr>
            <a:xfrm>
              <a:off x="1676400"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6" name="Text 7"/>
            <p:cNvSpPr/>
            <p:nvPr/>
          </p:nvSpPr>
          <p:spPr>
            <a:xfrm>
              <a:off x="2606040" y="8086725"/>
              <a:ext cx="22840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$10/month</a:t>
              </a:r>
              <a:endParaRPr lang="en-US" sz="3600" dirty="0"/>
            </a:p>
          </p:txBody>
        </p:sp>
        <p:sp>
          <p:nvSpPr>
            <p:cNvPr id="17" name="Text 8"/>
            <p:cNvSpPr/>
            <p:nvPr/>
          </p:nvSpPr>
          <p:spPr>
            <a:xfrm>
              <a:off x="8611553" y="3495675"/>
              <a:ext cx="1074420" cy="788670"/>
            </a:xfrm>
            <a:prstGeom prst="rect">
              <a:avLst/>
            </a:prstGeom>
            <a:noFill/>
            <a:ln/>
          </p:spPr>
          <p:txBody>
            <a:bodyPr wrap="square" lIns="0" tIns="0" rIns="0" bIns="0" rtlCol="0" anchor="t"/>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Elite</a:t>
              </a:r>
              <a:endParaRPr lang="en-US" sz="3600" dirty="0"/>
            </a:p>
          </p:txBody>
        </p:sp>
        <p:sp>
          <p:nvSpPr>
            <p:cNvPr id="18" name="Text 9"/>
            <p:cNvSpPr/>
            <p:nvPr/>
          </p:nvSpPr>
          <p:spPr>
            <a:xfrm>
              <a:off x="7077075"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19" name="Text 10"/>
            <p:cNvSpPr/>
            <p:nvPr/>
          </p:nvSpPr>
          <p:spPr>
            <a:xfrm>
              <a:off x="7968615" y="8086725"/>
              <a:ext cx="23602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$50/month</a:t>
              </a:r>
              <a:endParaRPr lang="en-US" sz="3600" dirty="0"/>
            </a:p>
          </p:txBody>
        </p:sp>
        <p:sp>
          <p:nvSpPr>
            <p:cNvPr id="20" name="Text 11"/>
            <p:cNvSpPr/>
            <p:nvPr/>
          </p:nvSpPr>
          <p:spPr>
            <a:xfrm>
              <a:off x="13388340" y="3495675"/>
              <a:ext cx="2322195" cy="788670"/>
            </a:xfrm>
            <a:prstGeom prst="rect">
              <a:avLst/>
            </a:prstGeom>
            <a:noFill/>
            <a:ln/>
          </p:spPr>
          <p:txBody>
            <a:bodyPr wrap="square" lIns="0" tIns="0" rIns="0" bIns="0" rtlCol="0" anchor="t"/>
            <a:lstStyle/>
            <a:p>
              <a:pPr algn="ctr" indent="0" marL="0">
                <a:buNone/>
              </a:pPr>
              <a:r>
                <a:rPr lang="en-US" sz="3600" u="none" dirty="0">
                  <a:solidFill>
                    <a:srgbClr val="173E87"/>
                  </a:solidFill>
                  <a:latin typeface="DM Serif Display" pitchFamily="34" charset="0"/>
                  <a:ea typeface="DM Serif Display" pitchFamily="34" charset="-122"/>
                  <a:cs typeface="DM Serif Display" pitchFamily="34" charset="-120"/>
                </a:rPr>
                <a:t>Legendary</a:t>
              </a:r>
              <a:endParaRPr lang="en-US" sz="3600" dirty="0"/>
            </a:p>
          </p:txBody>
        </p:sp>
        <p:sp>
          <p:nvSpPr>
            <p:cNvPr id="21" name="Text 12"/>
            <p:cNvSpPr/>
            <p:nvPr/>
          </p:nvSpPr>
          <p:spPr>
            <a:xfrm>
              <a:off x="12477750"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2" name="Text 13"/>
            <p:cNvSpPr/>
            <p:nvPr/>
          </p:nvSpPr>
          <p:spPr>
            <a:xfrm>
              <a:off x="13293090" y="8086725"/>
              <a:ext cx="25126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1927" y="7525262"/>
            <a:ext cx="1246676" cy="2662000"/>
          </a:xfrm>
          <a:prstGeom prst="rect">
            <a:avLst/>
          </a:prstGeom>
        </p:spPr>
      </p:pic>
      <p:pic>
        <p:nvPicPr>
          <p:cNvPr id="3" name="Image 1" descr="preencoded.png">    </p:cNvPr>
          <p:cNvPicPr>
            <a:picLocks noChangeAspect="1"/>
          </p:cNvPicPr>
          <p:nvPr/>
        </p:nvPicPr>
        <p:blipFill>
          <a:blip r:embed="rId2"/>
          <a:stretch>
            <a:fillRect/>
          </a:stretch>
        </p:blipFill>
        <p:spPr>
          <a:xfrm>
            <a:off x="16478250" y="552450"/>
            <a:ext cx="1256597" cy="1256596"/>
          </a:xfrm>
          <a:prstGeom prst="rect">
            <a:avLst/>
          </a:prstGeom>
        </p:spPr>
      </p:pic>
      <p:pic>
        <p:nvPicPr>
          <p:cNvPr id="4" name="Image 2" descr="preencoded.png">    </p:cNvPr>
          <p:cNvPicPr>
            <a:picLocks noChangeAspect="1"/>
          </p:cNvPicPr>
          <p:nvPr/>
        </p:nvPicPr>
        <p:blipFill>
          <a:blip r:embed="rId3"/>
          <a:stretch>
            <a:fillRect/>
          </a:stretch>
        </p:blipFill>
        <p:spPr>
          <a:xfrm rot="10800000">
            <a:off x="533400" y="552450"/>
            <a:ext cx="1704975" cy="1895475"/>
          </a:xfrm>
          <a:prstGeom prst="rect">
            <a:avLst/>
          </a:prstGeom>
        </p:spPr>
      </p:pic>
      <p:grpSp>
        <p:nvGrpSpPr>
          <p:cNvPr id="5603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88889" name="Group"/>
          <p:cNvGrpSpPr/>
          <p:nvPr/>
        </p:nvGrpSpPr>
        <p:grpSpPr>
          <a:xfrm>
            <a:off x="742950" y="1181100"/>
            <a:ext cx="16811625" cy="7879080"/>
            <a:chOff x="742950" y="1181100"/>
            <a:chExt cx="16811625" cy="7879080"/>
          </a:xfrm>
        </p:grpSpPr>
        <p:sp>
          <p:nvSpPr>
            <p:cNvPr id="7" name="Shape 1"/>
            <p:cNvSpPr/>
            <p:nvPr/>
          </p:nvSpPr>
          <p:spPr>
            <a:xfrm>
              <a:off x="952500" y="1181100"/>
              <a:ext cx="4229100" cy="4229100"/>
            </a:xfrm>
            <a:prstGeom prst="ellipse">
              <a:avLst/>
            </a:prstGeom>
            <a:noFill/>
            <a:ln w="104775">
              <a:solidFill>
                <a:srgbClr val="FFCB75"/>
              </a:solidFill>
              <a:prstDash val="solid"/>
            </a:ln>
          </p:spPr>
        </p:sp>
        <p:pic>
          <p:nvPicPr>
            <p:cNvPr id="8" name="Image 4" descr="preencoded.png">    </p:cNvPr>
            <p:cNvPicPr>
              <a:picLocks noChangeAspect="1"/>
            </p:cNvPicPr>
            <p:nvPr/>
          </p:nvPicPr>
          <p:blipFill>
            <a:blip r:embed="rId5"/>
            <a:stretch>
              <a:fillRect/>
            </a:stretch>
          </p:blipFill>
          <p:spPr>
            <a:xfrm>
              <a:off x="2520960" y="2749562"/>
              <a:ext cx="1092180" cy="1092182"/>
            </a:xfrm>
            <a:prstGeom prst="rect">
              <a:avLst/>
            </a:prstGeom>
          </p:spPr>
        </p:pic>
        <p:sp>
          <p:nvSpPr>
            <p:cNvPr id="9" name="Shape 2"/>
            <p:cNvSpPr/>
            <p:nvPr/>
          </p:nvSpPr>
          <p:spPr>
            <a:xfrm>
              <a:off x="5076825" y="1181100"/>
              <a:ext cx="4229100" cy="4229100"/>
            </a:xfrm>
            <a:prstGeom prst="ellipse">
              <a:avLst/>
            </a:prstGeom>
            <a:noFill/>
            <a:ln w="104775">
              <a:solidFill>
                <a:srgbClr val="FFCB75"/>
              </a:solidFill>
              <a:prstDash val="solid"/>
            </a:ln>
          </p:spPr>
        </p:sp>
        <p:pic>
          <p:nvPicPr>
            <p:cNvPr id="10" name="Image 5" descr="preencoded.png">    </p:cNvPr>
            <p:cNvPicPr>
              <a:picLocks noChangeAspect="1"/>
            </p:cNvPicPr>
            <p:nvPr/>
          </p:nvPicPr>
          <p:blipFill>
            <a:blip r:embed="rId6"/>
            <a:stretch>
              <a:fillRect/>
            </a:stretch>
          </p:blipFill>
          <p:spPr>
            <a:xfrm>
              <a:off x="6734175" y="2838450"/>
              <a:ext cx="894080" cy="892810"/>
            </a:xfrm>
            <a:prstGeom prst="rect">
              <a:avLst/>
            </a:prstGeom>
          </p:spPr>
        </p:pic>
        <p:sp>
          <p:nvSpPr>
            <p:cNvPr id="11" name="Shape 3"/>
            <p:cNvSpPr/>
            <p:nvPr/>
          </p:nvSpPr>
          <p:spPr>
            <a:xfrm>
              <a:off x="9201150" y="1181100"/>
              <a:ext cx="4229100" cy="4229100"/>
            </a:xfrm>
            <a:prstGeom prst="ellipse">
              <a:avLst/>
            </a:prstGeom>
            <a:noFill/>
            <a:ln w="104775">
              <a:solidFill>
                <a:srgbClr val="FFCB75"/>
              </a:solidFill>
              <a:prstDash val="solid"/>
            </a:ln>
          </p:spPr>
        </p:sp>
        <p:pic>
          <p:nvPicPr>
            <p:cNvPr id="12" name="Image 6" descr="preencoded.png">    </p:cNvPr>
            <p:cNvPicPr>
              <a:picLocks noChangeAspect="1"/>
            </p:cNvPicPr>
            <p:nvPr/>
          </p:nvPicPr>
          <p:blipFill>
            <a:blip r:embed="rId7"/>
            <a:stretch>
              <a:fillRect/>
            </a:stretch>
          </p:blipFill>
          <p:spPr>
            <a:xfrm>
              <a:off x="10782281" y="2689622"/>
              <a:ext cx="1139446" cy="1139446"/>
            </a:xfrm>
            <a:prstGeom prst="rect">
              <a:avLst/>
            </a:prstGeom>
          </p:spPr>
        </p:pic>
        <p:sp>
          <p:nvSpPr>
            <p:cNvPr id="13" name="Shape 4"/>
            <p:cNvSpPr/>
            <p:nvPr/>
          </p:nvSpPr>
          <p:spPr>
            <a:xfrm>
              <a:off x="13325475" y="1181100"/>
              <a:ext cx="4229100" cy="4229100"/>
            </a:xfrm>
            <a:prstGeom prst="ellipse">
              <a:avLst/>
            </a:prstGeom>
            <a:noFill/>
            <a:ln w="104775">
              <a:solidFill>
                <a:srgbClr val="FFCB75"/>
              </a:solidFill>
              <a:prstDash val="solid"/>
            </a:ln>
          </p:spPr>
        </p:sp>
        <p:pic>
          <p:nvPicPr>
            <p:cNvPr id="14" name="Image 7" descr="preencoded.png">    </p:cNvPr>
            <p:cNvPicPr>
              <a:picLocks noChangeAspect="1"/>
            </p:cNvPicPr>
            <p:nvPr/>
          </p:nvPicPr>
          <p:blipFill>
            <a:blip r:embed="rId8"/>
            <a:stretch>
              <a:fillRect/>
            </a:stretch>
          </p:blipFill>
          <p:spPr>
            <a:xfrm>
              <a:off x="14906626" y="2686047"/>
              <a:ext cx="1117600" cy="1219200"/>
            </a:xfrm>
            <a:prstGeom prst="rect">
              <a:avLst/>
            </a:prstGeom>
          </p:spPr>
        </p:pic>
        <p:sp>
          <p:nvSpPr>
            <p:cNvPr id="15" name="Shape 5"/>
            <p:cNvSpPr/>
            <p:nvPr/>
          </p:nvSpPr>
          <p:spPr>
            <a:xfrm>
              <a:off x="742950" y="2876550"/>
              <a:ext cx="838200" cy="838200"/>
            </a:xfrm>
            <a:prstGeom prst="ellipse">
              <a:avLst/>
            </a:prstGeom>
            <a:solidFill>
              <a:srgbClr val="173E87"/>
            </a:solidFill>
            <a:ln/>
          </p:spPr>
        </p:sp>
        <p:sp>
          <p:nvSpPr>
            <p:cNvPr id="16" name="Shape 6"/>
            <p:cNvSpPr/>
            <p:nvPr/>
          </p:nvSpPr>
          <p:spPr>
            <a:xfrm>
              <a:off x="4819650" y="2876550"/>
              <a:ext cx="838200" cy="838200"/>
            </a:xfrm>
            <a:prstGeom prst="ellipse">
              <a:avLst/>
            </a:prstGeom>
            <a:solidFill>
              <a:srgbClr val="173E87"/>
            </a:solidFill>
            <a:ln/>
          </p:spPr>
        </p:sp>
        <p:sp>
          <p:nvSpPr>
            <p:cNvPr id="17" name="Shape 7"/>
            <p:cNvSpPr/>
            <p:nvPr/>
          </p:nvSpPr>
          <p:spPr>
            <a:xfrm>
              <a:off x="8896350" y="2876550"/>
              <a:ext cx="838200" cy="838200"/>
            </a:xfrm>
            <a:prstGeom prst="ellipse">
              <a:avLst/>
            </a:prstGeom>
            <a:solidFill>
              <a:srgbClr val="173E87"/>
            </a:solidFill>
            <a:ln/>
          </p:spPr>
        </p:sp>
        <p:sp>
          <p:nvSpPr>
            <p:cNvPr id="18" name="Shape 8"/>
            <p:cNvSpPr/>
            <p:nvPr/>
          </p:nvSpPr>
          <p:spPr>
            <a:xfrm>
              <a:off x="12973050" y="2876550"/>
              <a:ext cx="838200" cy="838200"/>
            </a:xfrm>
            <a:prstGeom prst="ellipse">
              <a:avLst/>
            </a:prstGeom>
            <a:solidFill>
              <a:srgbClr val="173E87"/>
            </a:solidFill>
            <a:ln/>
          </p:spPr>
        </p:sp>
        <p:sp>
          <p:nvSpPr>
            <p:cNvPr id="19" name="Text 9"/>
            <p:cNvSpPr/>
            <p:nvPr/>
          </p:nvSpPr>
          <p:spPr>
            <a:xfrm>
              <a:off x="962025" y="2771775"/>
              <a:ext cx="6667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S</a:t>
              </a:r>
              <a:endParaRPr lang="en-US" sz="6000" dirty="0"/>
            </a:p>
          </p:txBody>
        </p:sp>
        <p:sp>
          <p:nvSpPr>
            <p:cNvPr id="20" name="Text 10"/>
            <p:cNvSpPr/>
            <p:nvPr/>
          </p:nvSpPr>
          <p:spPr>
            <a:xfrm>
              <a:off x="4886325" y="2771775"/>
              <a:ext cx="9715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W</a:t>
              </a:r>
              <a:endParaRPr lang="en-US" sz="6000" dirty="0"/>
            </a:p>
          </p:txBody>
        </p:sp>
        <p:sp>
          <p:nvSpPr>
            <p:cNvPr id="21" name="Text 11"/>
            <p:cNvSpPr/>
            <p:nvPr/>
          </p:nvSpPr>
          <p:spPr>
            <a:xfrm>
              <a:off x="9058275" y="2771775"/>
              <a:ext cx="7810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O</a:t>
              </a:r>
              <a:endParaRPr lang="en-US" sz="6000" dirty="0"/>
            </a:p>
          </p:txBody>
        </p:sp>
        <p:sp>
          <p:nvSpPr>
            <p:cNvPr id="22" name="Text 12"/>
            <p:cNvSpPr/>
            <p:nvPr/>
          </p:nvSpPr>
          <p:spPr>
            <a:xfrm>
              <a:off x="13149263" y="2771775"/>
              <a:ext cx="752475"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T</a:t>
              </a:r>
              <a:endParaRPr lang="en-US" sz="6000" dirty="0"/>
            </a:p>
          </p:txBody>
        </p:sp>
        <p:sp>
          <p:nvSpPr>
            <p:cNvPr id="23" name="Text 13"/>
            <p:cNvSpPr/>
            <p:nvPr/>
          </p:nvSpPr>
          <p:spPr>
            <a:xfrm>
              <a:off x="952500"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24"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5" name="Text 15"/>
            <p:cNvSpPr/>
            <p:nvPr/>
          </p:nvSpPr>
          <p:spPr>
            <a:xfrm>
              <a:off x="952500"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26" name="Text 16"/>
            <p:cNvSpPr/>
            <p:nvPr/>
          </p:nvSpPr>
          <p:spPr>
            <a:xfrm>
              <a:off x="952500"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27" name="Text 17"/>
            <p:cNvSpPr/>
            <p:nvPr/>
          </p:nvSpPr>
          <p:spPr>
            <a:xfrm>
              <a:off x="5076825"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28"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9" name="Text 19"/>
            <p:cNvSpPr/>
            <p:nvPr/>
          </p:nvSpPr>
          <p:spPr>
            <a:xfrm>
              <a:off x="5076825"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0" name="Text 20"/>
            <p:cNvSpPr/>
            <p:nvPr/>
          </p:nvSpPr>
          <p:spPr>
            <a:xfrm>
              <a:off x="5076825"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1" name="Text 21"/>
            <p:cNvSpPr/>
            <p:nvPr/>
          </p:nvSpPr>
          <p:spPr>
            <a:xfrm>
              <a:off x="9201150"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32"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3" name="Text 23"/>
            <p:cNvSpPr/>
            <p:nvPr/>
          </p:nvSpPr>
          <p:spPr>
            <a:xfrm>
              <a:off x="9201150"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4" name="Text 24"/>
            <p:cNvSpPr/>
            <p:nvPr/>
          </p:nvSpPr>
          <p:spPr>
            <a:xfrm>
              <a:off x="9201150"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5" name="Text 25"/>
            <p:cNvSpPr/>
            <p:nvPr/>
          </p:nvSpPr>
          <p:spPr>
            <a:xfrm>
              <a:off x="13325475"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36"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7" name="Text 27"/>
            <p:cNvSpPr/>
            <p:nvPr/>
          </p:nvSpPr>
          <p:spPr>
            <a:xfrm>
              <a:off x="13325475"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8" name="Text 28"/>
            <p:cNvSpPr/>
            <p:nvPr/>
          </p:nvSpPr>
          <p:spPr>
            <a:xfrm>
              <a:off x="13325475"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rot="10800000">
            <a:off x="1943100" y="5838825"/>
            <a:ext cx="6296025" cy="3609975"/>
          </a:xfrm>
          <a:prstGeom prst="rect">
            <a:avLst/>
          </a:prstGeom>
        </p:spPr>
      </p:pic>
      <p:grpSp>
        <p:nvGrpSpPr>
          <p:cNvPr id="5581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2552700" y="1038225"/>
            <a:ext cx="8648700" cy="8210550"/>
          </a:xfrm>
          <a:prstGeom prst="rect">
            <a:avLst/>
          </a:prstGeom>
        </p:spPr>
      </p:pic>
      <p:sp>
        <p:nvSpPr>
          <p:cNvPr id="8" name="Text 1"/>
          <p:cNvSpPr/>
          <p:nvPr/>
        </p:nvSpPr>
        <p:spPr>
          <a:xfrm>
            <a:off x="12268200" y="1238250"/>
            <a:ext cx="5572125" cy="1314450"/>
          </a:xfrm>
          <a:prstGeom prst="rect">
            <a:avLst/>
          </a:prstGeom>
          <a:noFill/>
          <a:ln/>
        </p:spPr>
        <p:txBody>
          <a:bodyPr wrap="square" lIns="0" tIns="0" rIns="0" bIns="0" rtlCol="0" anchor="t"/>
          <a:lstStyle/>
          <a:p>
            <a:pPr algn="l" indent="0" marL="0">
              <a:buNone/>
            </a:pPr>
            <a:r>
              <a:rPr lang="en-US" sz="6000" u="none" dirty="0">
                <a:solidFill>
                  <a:srgbClr val="0E0E0E"/>
                </a:solidFill>
                <a:latin typeface="DM Serif Display" pitchFamily="34" charset="0"/>
                <a:ea typeface="DM Serif Display" pitchFamily="34" charset="-122"/>
                <a:cs typeface="DM Serif Display" pitchFamily="34" charset="-120"/>
              </a:rPr>
              <a:t>Some Data</a:t>
            </a:r>
            <a:endParaRPr lang="en-US" sz="6000" dirty="0"/>
          </a:p>
        </p:txBody>
      </p:sp>
      <p:grpSp>
        <p:nvGrpSpPr>
          <p:cNvPr id="39853" name="Group"/>
          <p:cNvGrpSpPr/>
          <p:nvPr/>
        </p:nvGrpSpPr>
        <p:grpSpPr>
          <a:xfrm>
            <a:off x="12268200" y="2657475"/>
            <a:ext cx="2741295" cy="2093595"/>
            <a:chOff x="12268200" y="2657475"/>
            <a:chExt cx="2741295" cy="2093595"/>
          </a:xfrm>
        </p:grpSpPr>
        <p:sp>
          <p:nvSpPr>
            <p:cNvPr id="9" name="Text 2"/>
            <p:cNvSpPr/>
            <p:nvPr/>
          </p:nvSpPr>
          <p:spPr>
            <a:xfrm>
              <a:off x="12268200" y="2657475"/>
              <a:ext cx="274129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75%</a:t>
              </a:r>
              <a:endParaRPr lang="en-US" sz="9600" dirty="0"/>
            </a:p>
          </p:txBody>
        </p:sp>
      </p:grpSp>
      <p:grpSp>
        <p:nvGrpSpPr>
          <p:cNvPr id="68452" name="Group"/>
          <p:cNvGrpSpPr/>
          <p:nvPr/>
        </p:nvGrpSpPr>
        <p:grpSpPr>
          <a:xfrm>
            <a:off x="12268200" y="4552950"/>
            <a:ext cx="5974080" cy="1049655"/>
            <a:chOff x="12268200" y="4552950"/>
            <a:chExt cx="5974080" cy="1049655"/>
          </a:xfrm>
        </p:grpSpPr>
        <p:sp>
          <p:nvSpPr>
            <p:cNvPr id="10" name="Text 3"/>
            <p:cNvSpPr/>
            <p:nvPr/>
          </p:nvSpPr>
          <p:spPr>
            <a:xfrm>
              <a:off x="12268200" y="4552950"/>
              <a:ext cx="59740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Enchanted Creatures</a:t>
              </a:r>
              <a:endParaRPr lang="en-US" sz="2700" dirty="0"/>
            </a:p>
          </p:txBody>
        </p:sp>
        <p:sp>
          <p:nvSpPr>
            <p:cNvPr id="11" name="Text 4"/>
            <p:cNvSpPr/>
            <p:nvPr/>
          </p:nvSpPr>
          <p:spPr>
            <a:xfrm>
              <a:off x="12268200" y="509587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56265" name="Group"/>
          <p:cNvGrpSpPr/>
          <p:nvPr/>
        </p:nvGrpSpPr>
        <p:grpSpPr>
          <a:xfrm>
            <a:off x="12268200" y="5953125"/>
            <a:ext cx="2750820" cy="2093595"/>
            <a:chOff x="12268200" y="5953125"/>
            <a:chExt cx="2750820" cy="2093595"/>
          </a:xfrm>
        </p:grpSpPr>
        <p:sp>
          <p:nvSpPr>
            <p:cNvPr id="12" name="Text 5"/>
            <p:cNvSpPr/>
            <p:nvPr/>
          </p:nvSpPr>
          <p:spPr>
            <a:xfrm>
              <a:off x="12268200" y="5953125"/>
              <a:ext cx="2750820"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60%</a:t>
              </a:r>
              <a:endParaRPr lang="en-US" sz="9600" dirty="0"/>
            </a:p>
          </p:txBody>
        </p:sp>
      </p:grpSp>
      <p:grpSp>
        <p:nvGrpSpPr>
          <p:cNvPr id="58570" name="Group"/>
          <p:cNvGrpSpPr/>
          <p:nvPr/>
        </p:nvGrpSpPr>
        <p:grpSpPr>
          <a:xfrm>
            <a:off x="12268200" y="7848600"/>
            <a:ext cx="5974080" cy="1049655"/>
            <a:chOff x="12268200" y="7848600"/>
            <a:chExt cx="5974080" cy="1049655"/>
          </a:xfrm>
        </p:grpSpPr>
        <p:sp>
          <p:nvSpPr>
            <p:cNvPr id="13" name="Text 6"/>
            <p:cNvSpPr/>
            <p:nvPr/>
          </p:nvSpPr>
          <p:spPr>
            <a:xfrm>
              <a:off x="12268200" y="7848600"/>
              <a:ext cx="59740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Magic-Wielding Individuals</a:t>
              </a:r>
              <a:endParaRPr lang="en-US" sz="2700" dirty="0"/>
            </a:p>
          </p:txBody>
        </p:sp>
        <p:sp>
          <p:nvSpPr>
            <p:cNvPr id="14" name="Text 7"/>
            <p:cNvSpPr/>
            <p:nvPr/>
          </p:nvSpPr>
          <p:spPr>
            <a:xfrm>
              <a:off x="12268200" y="839152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173E87"/>
          </a:solidFill>
          <a:ln/>
        </p:spPr>
      </p:sp>
      <p:pic>
        <p:nvPicPr>
          <p:cNvPr id="3" name="Image 0" descr="preencoded.png">    </p:cNvPr>
          <p:cNvPicPr>
            <a:picLocks noChangeAspect="1"/>
          </p:cNvPicPr>
          <p:nvPr/>
        </p:nvPicPr>
        <p:blipFill>
          <a:blip r:embed="rId1"/>
          <a:stretch>
            <a:fillRect/>
          </a:stretch>
        </p:blipFill>
        <p:spPr>
          <a:xfrm>
            <a:off x="3638550" y="-581025"/>
            <a:ext cx="11010900" cy="11449050"/>
          </a:xfrm>
          <a:prstGeom prst="rect">
            <a:avLst/>
          </a:prstGeom>
        </p:spPr>
      </p:pic>
      <p:pic>
        <p:nvPicPr>
          <p:cNvPr id="4" name="Image 1" descr="preencoded.png">    </p:cNvPr>
          <p:cNvPicPr>
            <a:picLocks noChangeAspect="1"/>
          </p:cNvPicPr>
          <p:nvPr/>
        </p:nvPicPr>
        <p:blipFill>
          <a:blip r:embed="rId2"/>
          <a:stretch>
            <a:fillRect/>
          </a:stretch>
        </p:blipFill>
        <p:spPr>
          <a:xfrm>
            <a:off x="9144000" y="6296025"/>
            <a:ext cx="11532184" cy="5827840"/>
          </a:xfrm>
          <a:prstGeom prst="rect">
            <a:avLst/>
          </a:prstGeom>
        </p:spPr>
      </p:pic>
      <p:pic>
        <p:nvPicPr>
          <p:cNvPr id="5" name="Image 2" descr="preencoded.png">    </p:cNvPr>
          <p:cNvPicPr>
            <a:picLocks noChangeAspect="1"/>
          </p:cNvPicPr>
          <p:nvPr/>
        </p:nvPicPr>
        <p:blipFill>
          <a:blip r:embed="rId3"/>
          <a:stretch>
            <a:fillRect/>
          </a:stretch>
        </p:blipFill>
        <p:spPr>
          <a:xfrm>
            <a:off x="13763625" y="600075"/>
            <a:ext cx="4524375" cy="1609725"/>
          </a:xfrm>
          <a:prstGeom prst="rect">
            <a:avLst/>
          </a:prstGeom>
        </p:spPr>
      </p:pic>
      <p:pic>
        <p:nvPicPr>
          <p:cNvPr id="6" name="Image 3" descr="preencoded.png">    </p:cNvPr>
          <p:cNvPicPr>
            <a:picLocks noChangeAspect="1"/>
          </p:cNvPicPr>
          <p:nvPr/>
        </p:nvPicPr>
        <p:blipFill>
          <a:blip r:embed="rId4"/>
          <a:stretch>
            <a:fillRect/>
          </a:stretch>
        </p:blipFill>
        <p:spPr>
          <a:xfrm>
            <a:off x="-1485900" y="7886700"/>
            <a:ext cx="3810000" cy="4238625"/>
          </a:xfrm>
          <a:prstGeom prst="rect">
            <a:avLst/>
          </a:prstGeom>
        </p:spPr>
      </p:pic>
      <p:pic>
        <p:nvPicPr>
          <p:cNvPr id="7" name="Image 4" descr="preencoded.png">    </p:cNvPr>
          <p:cNvPicPr>
            <a:picLocks noChangeAspect="1"/>
          </p:cNvPicPr>
          <p:nvPr/>
        </p:nvPicPr>
        <p:blipFill>
          <a:blip r:embed="rId5"/>
          <a:stretch>
            <a:fillRect/>
          </a:stretch>
        </p:blipFill>
        <p:spPr>
          <a:xfrm>
            <a:off x="285750" y="400050"/>
            <a:ext cx="1838325" cy="3933825"/>
          </a:xfrm>
          <a:prstGeom prst="rect">
            <a:avLst/>
          </a:prstGeom>
        </p:spPr>
      </p:pic>
      <p:grpSp>
        <p:nvGrpSpPr>
          <p:cNvPr id="39514" name="Group"/>
          <p:cNvGrpSpPr/>
          <p:nvPr/>
        </p:nvGrpSpPr>
        <p:grpSpPr>
          <a:xfrm>
            <a:off x="17235487" y="8456817"/>
            <a:ext cx="1463470" cy="1601583"/>
            <a:chOff x="17235487" y="8456817"/>
            <a:chExt cx="1463470" cy="1601583"/>
          </a:xfrm>
        </p:grpSpPr>
        <p:pic>
          <p:nvPicPr>
            <p:cNvPr id="8"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9"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73920" name="Group"/>
          <p:cNvGrpSpPr/>
          <p:nvPr/>
        </p:nvGrpSpPr>
        <p:grpSpPr>
          <a:xfrm>
            <a:off x="5632133" y="6934200"/>
            <a:ext cx="7014210" cy="906780"/>
            <a:chOff x="5632133" y="6934200"/>
            <a:chExt cx="7014210" cy="906780"/>
          </a:xfrm>
        </p:grpSpPr>
        <p:grpSp>
          <p:nvGrpSpPr>
            <p:cNvPr id="46351" name="Group"/>
            <p:cNvGrpSpPr/>
            <p:nvPr/>
          </p:nvGrpSpPr>
          <p:grpSpPr>
            <a:xfrm>
              <a:off x="3168015" y="2552700"/>
              <a:ext cx="11942445" cy="4290060"/>
              <a:chOff x="3168015" y="2552700"/>
              <a:chExt cx="11942445" cy="4290060"/>
            </a:xfrm>
          </p:grpSpPr>
          <p:sp>
            <p:nvSpPr>
              <p:cNvPr id="10" name="Text 2"/>
              <p:cNvSpPr/>
              <p:nvPr/>
            </p:nvSpPr>
            <p:spPr>
              <a:xfrm>
                <a:off x="4791075" y="2552700"/>
                <a:ext cx="8696325" cy="3933825"/>
              </a:xfrm>
              <a:prstGeom prst="rect">
                <a:avLst/>
              </a:prstGeom>
              <a:noFill/>
              <a:ln/>
            </p:spPr>
            <p:txBody>
              <a:bodyPr wrap="square" lIns="0" tIns="0" rIns="0" bIns="0" rtlCol="0" anchor="t"/>
              <a:lstStyle/>
              <a:p>
                <a:pPr algn="ctr" indent="0" marL="0">
                  <a:buNone/>
                </a:pPr>
                <a:r>
                  <a:rPr lang="en-US" sz="18000" u="none" dirty="0">
                    <a:solidFill>
                      <a:srgbClr val="173E87"/>
                    </a:solidFill>
                    <a:latin typeface="DM Serif Display" pitchFamily="34" charset="0"/>
                    <a:ea typeface="DM Serif Display" pitchFamily="34" charset="-122"/>
                    <a:cs typeface="DM Serif Display" pitchFamily="34" charset="-120"/>
                  </a:rPr>
                  <a:t>234,567</a:t>
                </a:r>
                <a:endParaRPr lang="en-US" sz="18000" dirty="0"/>
              </a:p>
            </p:txBody>
          </p:sp>
          <p:sp>
            <p:nvSpPr>
              <p:cNvPr id="11" name="Text 3"/>
              <p:cNvSpPr/>
              <p:nvPr/>
            </p:nvSpPr>
            <p:spPr>
              <a:xfrm>
                <a:off x="3168015" y="5838825"/>
                <a:ext cx="11942445" cy="1003935"/>
              </a:xfrm>
              <a:prstGeom prst="rect">
                <a:avLst/>
              </a:prstGeom>
              <a:noFill/>
              <a:ln/>
            </p:spPr>
            <p:txBody>
              <a:bodyPr wrap="square" lIns="0" tIns="0" rIns="0" bIns="0" rtlCol="0" anchor="t"/>
              <a:lstStyle/>
              <a:p>
                <a:pPr algn="ctr" indent="0" marL="0">
                  <a:buNone/>
                </a:pPr>
                <a:r>
                  <a:rPr lang="en-US" sz="4800" b="1" u="none" dirty="0">
                    <a:solidFill>
                      <a:srgbClr val="FFCB75"/>
                    </a:solidFill>
                    <a:latin typeface="DM Sans" pitchFamily="34" charset="0"/>
                    <a:ea typeface="DM Sans" pitchFamily="34" charset="-122"/>
                    <a:cs typeface="DM Sans" pitchFamily="34" charset="-120"/>
                  </a:rPr>
                  <a:t>UNICORN SIGHTINGS</a:t>
                </a:r>
                <a:endParaRPr lang="en-US" sz="4800" dirty="0"/>
              </a:p>
            </p:txBody>
          </p:sp>
        </p:grpSp>
        <p:sp>
          <p:nvSpPr>
            <p:cNvPr id="12" name="Text 4"/>
            <p:cNvSpPr/>
            <p:nvPr/>
          </p:nvSpPr>
          <p:spPr>
            <a:xfrm>
              <a:off x="5632133" y="6934200"/>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085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a:off x="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a:off x="-1247775" y="7515225"/>
            <a:ext cx="9313809" cy="4465695"/>
          </a:xfrm>
          <a:prstGeom prst="rect">
            <a:avLst/>
          </a:prstGeom>
        </p:spPr>
      </p:pic>
      <p:grpSp>
        <p:nvGrpSpPr>
          <p:cNvPr id="5350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44014" name="Group"/>
          <p:cNvGrpSpPr/>
          <p:nvPr/>
        </p:nvGrpSpPr>
        <p:grpSpPr>
          <a:xfrm>
            <a:off x="2900363" y="2447925"/>
            <a:ext cx="5617845" cy="2093595"/>
            <a:chOff x="2900363" y="2447925"/>
            <a:chExt cx="5617845" cy="2093595"/>
          </a:xfrm>
        </p:grpSpPr>
        <p:sp>
          <p:nvSpPr>
            <p:cNvPr id="7" name="Text 1"/>
            <p:cNvSpPr/>
            <p:nvPr/>
          </p:nvSpPr>
          <p:spPr>
            <a:xfrm>
              <a:off x="2900363" y="2447925"/>
              <a:ext cx="561784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233 Coins</a:t>
              </a:r>
              <a:endParaRPr lang="en-US" sz="9600" dirty="0"/>
            </a:p>
          </p:txBody>
        </p:sp>
      </p:grpSp>
      <p:grpSp>
        <p:nvGrpSpPr>
          <p:cNvPr id="67816" name="Group"/>
          <p:cNvGrpSpPr/>
          <p:nvPr/>
        </p:nvGrpSpPr>
        <p:grpSpPr>
          <a:xfrm>
            <a:off x="2512695" y="4114800"/>
            <a:ext cx="5966460" cy="506730"/>
            <a:chOff x="2512695" y="4114800"/>
            <a:chExt cx="5966460" cy="506730"/>
          </a:xfrm>
        </p:grpSpPr>
        <p:sp>
          <p:nvSpPr>
            <p:cNvPr id="8" name="Text 2"/>
            <p:cNvSpPr/>
            <p:nvPr/>
          </p:nvSpPr>
          <p:spPr>
            <a:xfrm>
              <a:off x="2512695" y="41148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73711" name="Group"/>
          <p:cNvGrpSpPr/>
          <p:nvPr/>
        </p:nvGrpSpPr>
        <p:grpSpPr>
          <a:xfrm>
            <a:off x="2776538" y="5238750"/>
            <a:ext cx="5865495" cy="2093595"/>
            <a:chOff x="2776538" y="5238750"/>
            <a:chExt cx="5865495" cy="2093595"/>
          </a:xfrm>
        </p:grpSpPr>
        <p:sp>
          <p:nvSpPr>
            <p:cNvPr id="9" name="Text 3"/>
            <p:cNvSpPr/>
            <p:nvPr/>
          </p:nvSpPr>
          <p:spPr>
            <a:xfrm>
              <a:off x="2776538" y="5238750"/>
              <a:ext cx="586549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456 Hours</a:t>
              </a:r>
              <a:endParaRPr lang="en-US" sz="9600" dirty="0"/>
            </a:p>
          </p:txBody>
        </p:sp>
      </p:grpSp>
      <p:grpSp>
        <p:nvGrpSpPr>
          <p:cNvPr id="10136" name="Group"/>
          <p:cNvGrpSpPr/>
          <p:nvPr/>
        </p:nvGrpSpPr>
        <p:grpSpPr>
          <a:xfrm>
            <a:off x="2512695" y="6905625"/>
            <a:ext cx="5966460" cy="506730"/>
            <a:chOff x="2512695" y="6905625"/>
            <a:chExt cx="5966460" cy="506730"/>
          </a:xfrm>
        </p:grpSpPr>
        <p:sp>
          <p:nvSpPr>
            <p:cNvPr id="10" name="Text 4"/>
            <p:cNvSpPr/>
            <p:nvPr/>
          </p:nvSpPr>
          <p:spPr>
            <a:xfrm>
              <a:off x="2512695" y="69056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84687" name="Group"/>
          <p:cNvGrpSpPr/>
          <p:nvPr/>
        </p:nvGrpSpPr>
        <p:grpSpPr>
          <a:xfrm>
            <a:off x="11953875" y="2447925"/>
            <a:ext cx="2750820" cy="2093595"/>
            <a:chOff x="11953875" y="2447925"/>
            <a:chExt cx="2750820" cy="2093595"/>
          </a:xfrm>
        </p:grpSpPr>
        <p:sp>
          <p:nvSpPr>
            <p:cNvPr id="11" name="Text 5"/>
            <p:cNvSpPr/>
            <p:nvPr/>
          </p:nvSpPr>
          <p:spPr>
            <a:xfrm>
              <a:off x="11953875" y="2447925"/>
              <a:ext cx="2750820"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85%</a:t>
              </a:r>
              <a:endParaRPr lang="en-US" sz="9600" dirty="0"/>
            </a:p>
          </p:txBody>
        </p:sp>
      </p:grpSp>
      <p:grpSp>
        <p:nvGrpSpPr>
          <p:cNvPr id="56154" name="Group"/>
          <p:cNvGrpSpPr/>
          <p:nvPr/>
        </p:nvGrpSpPr>
        <p:grpSpPr>
          <a:xfrm>
            <a:off x="10132695" y="4114800"/>
            <a:ext cx="5966460" cy="506730"/>
            <a:chOff x="10132695" y="4114800"/>
            <a:chExt cx="5966460" cy="506730"/>
          </a:xfrm>
        </p:grpSpPr>
        <p:sp>
          <p:nvSpPr>
            <p:cNvPr id="12" name="Text 6"/>
            <p:cNvSpPr/>
            <p:nvPr/>
          </p:nvSpPr>
          <p:spPr>
            <a:xfrm>
              <a:off x="10132695" y="41148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40113" name="Group"/>
          <p:cNvGrpSpPr/>
          <p:nvPr/>
        </p:nvGrpSpPr>
        <p:grpSpPr>
          <a:xfrm>
            <a:off x="11077575" y="5238750"/>
            <a:ext cx="4503420" cy="2093595"/>
            <a:chOff x="11077575" y="5238750"/>
            <a:chExt cx="4503420" cy="2093595"/>
          </a:xfrm>
        </p:grpSpPr>
        <p:sp>
          <p:nvSpPr>
            <p:cNvPr id="13" name="Text 7"/>
            <p:cNvSpPr/>
            <p:nvPr/>
          </p:nvSpPr>
          <p:spPr>
            <a:xfrm>
              <a:off x="11077575" y="5238750"/>
              <a:ext cx="4503420"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535 Km</a:t>
              </a:r>
              <a:endParaRPr lang="en-US" sz="9600" dirty="0"/>
            </a:p>
          </p:txBody>
        </p:sp>
      </p:grpSp>
      <p:grpSp>
        <p:nvGrpSpPr>
          <p:cNvPr id="32469" name="Group"/>
          <p:cNvGrpSpPr/>
          <p:nvPr/>
        </p:nvGrpSpPr>
        <p:grpSpPr>
          <a:xfrm>
            <a:off x="10132695" y="6905625"/>
            <a:ext cx="5966460" cy="506730"/>
            <a:chOff x="10132695" y="6905625"/>
            <a:chExt cx="5966460" cy="506730"/>
          </a:xfrm>
        </p:grpSpPr>
        <p:sp>
          <p:nvSpPr>
            <p:cNvPr id="14" name="Text 8"/>
            <p:cNvSpPr/>
            <p:nvPr/>
          </p:nvSpPr>
          <p:spPr>
            <a:xfrm>
              <a:off x="10132695" y="69056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1927" y="7525271"/>
            <a:ext cx="1246676" cy="2662000"/>
          </a:xfrm>
          <a:prstGeom prst="rect">
            <a:avLst/>
          </a:prstGeom>
        </p:spPr>
      </p:pic>
      <p:pic>
        <p:nvPicPr>
          <p:cNvPr id="3" name="Image 1" descr="preencoded.png">    </p:cNvPr>
          <p:cNvPicPr>
            <a:picLocks noChangeAspect="1"/>
          </p:cNvPicPr>
          <p:nvPr/>
        </p:nvPicPr>
        <p:blipFill>
          <a:blip r:embed="rId2"/>
          <a:stretch>
            <a:fillRect/>
          </a:stretch>
        </p:blipFill>
        <p:spPr>
          <a:xfrm>
            <a:off x="16478250" y="552450"/>
            <a:ext cx="1256597" cy="1256596"/>
          </a:xfrm>
          <a:prstGeom prst="rect">
            <a:avLst/>
          </a:prstGeom>
        </p:spPr>
      </p:pic>
      <p:pic>
        <p:nvPicPr>
          <p:cNvPr id="4" name="Image 2" descr="preencoded.png">    </p:cNvPr>
          <p:cNvPicPr>
            <a:picLocks noChangeAspect="1"/>
          </p:cNvPicPr>
          <p:nvPr/>
        </p:nvPicPr>
        <p:blipFill>
          <a:blip r:embed="rId3"/>
          <a:stretch>
            <a:fillRect/>
          </a:stretch>
        </p:blipFill>
        <p:spPr>
          <a:xfrm rot="10800000">
            <a:off x="533400" y="552450"/>
            <a:ext cx="1704975" cy="1895475"/>
          </a:xfrm>
          <a:prstGeom prst="rect">
            <a:avLst/>
          </a:prstGeom>
        </p:spPr>
      </p:pic>
      <p:grpSp>
        <p:nvGrpSpPr>
          <p:cNvPr id="4360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181600" y="857250"/>
            <a:ext cx="7915275"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Some Graph</a:t>
            </a:r>
            <a:endParaRPr lang="en-US" sz="6000" dirty="0"/>
          </a:p>
        </p:txBody>
      </p:sp>
      <p:grpSp>
        <p:nvGrpSpPr>
          <p:cNvPr id="17864" name="Group"/>
          <p:cNvGrpSpPr/>
          <p:nvPr/>
        </p:nvGrpSpPr>
        <p:grpSpPr>
          <a:xfrm>
            <a:off x="2038350" y="2824588"/>
            <a:ext cx="6709938" cy="4712871"/>
            <a:chOff x="2038350" y="2824588"/>
            <a:chExt cx="6709938" cy="4712871"/>
          </a:xfrm>
        </p:grpSpPr>
        <p:pic>
          <p:nvPicPr>
            <p:cNvPr id="8" name="Image 4" descr="preencoded.png">    </p:cNvPr>
            <p:cNvPicPr>
              <a:picLocks noChangeAspect="1"/>
            </p:cNvPicPr>
            <p:nvPr/>
          </p:nvPicPr>
          <p:blipFill>
            <a:blip r:embed="rId5"/>
            <a:stretch>
              <a:fillRect/>
            </a:stretch>
          </p:blipFill>
          <p:spPr>
            <a:xfrm>
              <a:off x="2530372" y="2824588"/>
              <a:ext cx="6217916" cy="4133250"/>
            </a:xfrm>
            <a:prstGeom prst="rect">
              <a:avLst/>
            </a:prstGeom>
          </p:spPr>
        </p:pic>
        <p:pic>
          <p:nvPicPr>
            <p:cNvPr id="9" name="Image 5" descr="preencoded.png">    </p:cNvPr>
            <p:cNvPicPr>
              <a:picLocks noChangeAspect="1"/>
            </p:cNvPicPr>
            <p:nvPr/>
          </p:nvPicPr>
          <p:blipFill>
            <a:blip r:embed="rId6"/>
            <a:stretch>
              <a:fillRect/>
            </a:stretch>
          </p:blipFill>
          <p:spPr>
            <a:xfrm>
              <a:off x="3384152"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81"/>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60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6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24"/>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8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82"/>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5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78"/>
              <a:ext cx="115179" cy="115179"/>
            </a:xfrm>
            <a:prstGeom prst="rect">
              <a:avLst/>
            </a:prstGeom>
          </p:spPr>
        </p:pic>
        <p:sp>
          <p:nvSpPr>
            <p:cNvPr id="30"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173E87"/>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173E87"/>
                  </a:solidFill>
                  <a:latin typeface="Lato" pitchFamily="34" charset="0"/>
                  <a:ea typeface="Lato" pitchFamily="34" charset="-122"/>
                  <a:cs typeface="Lato" pitchFamily="34" charset="-120"/>
                </a:rPr>
                <a:t>100</a:t>
              </a:r>
              <a:endParaRPr lang="en-US" sz="1366" dirty="0"/>
            </a:p>
          </p:txBody>
        </p:sp>
      </p:grpSp>
      <p:grpSp>
        <p:nvGrpSpPr>
          <p:cNvPr id="82841"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2225338" y="4719638"/>
              <a:ext cx="150304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34.574</a:t>
              </a:r>
              <a:endParaRPr lang="en-US" sz="3600" dirty="0"/>
            </a:p>
          </p:txBody>
        </p:sp>
        <p:sp>
          <p:nvSpPr>
            <p:cNvPr id="53" name="Text 22"/>
            <p:cNvSpPr/>
            <p:nvPr/>
          </p:nvSpPr>
          <p:spPr>
            <a:xfrm>
              <a:off x="12558713" y="5348288"/>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95639" name="Group"/>
          <p:cNvGrpSpPr/>
          <p:nvPr/>
        </p:nvGrpSpPr>
        <p:grpSpPr>
          <a:xfrm>
            <a:off x="9898380" y="7886700"/>
            <a:ext cx="5996940" cy="1611630"/>
            <a:chOff x="9898380" y="7886700"/>
            <a:chExt cx="5996940" cy="1611630"/>
          </a:xfrm>
        </p:grpSpPr>
        <p:sp>
          <p:nvSpPr>
            <p:cNvPr id="54" name="Text 23"/>
            <p:cNvSpPr/>
            <p:nvPr/>
          </p:nvSpPr>
          <p:spPr>
            <a:xfrm>
              <a:off x="9898380" y="7886700"/>
              <a:ext cx="59969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Treasure Found</a:t>
              </a:r>
              <a:endParaRPr lang="en-US" sz="3600" dirty="0"/>
            </a:p>
          </p:txBody>
        </p:sp>
        <p:sp>
          <p:nvSpPr>
            <p:cNvPr id="55" name="Text 24"/>
            <p:cNvSpPr/>
            <p:nvPr/>
          </p:nvSpPr>
          <p:spPr>
            <a:xfrm>
              <a:off x="9913620" y="85915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16818" name="Group"/>
          <p:cNvGrpSpPr/>
          <p:nvPr/>
        </p:nvGrpSpPr>
        <p:grpSpPr>
          <a:xfrm>
            <a:off x="2392680" y="7886700"/>
            <a:ext cx="5996940" cy="1611630"/>
            <a:chOff x="2392680" y="7886700"/>
            <a:chExt cx="5996940" cy="1611630"/>
          </a:xfrm>
        </p:grpSpPr>
        <p:sp>
          <p:nvSpPr>
            <p:cNvPr id="56" name="Text 25"/>
            <p:cNvSpPr/>
            <p:nvPr/>
          </p:nvSpPr>
          <p:spPr>
            <a:xfrm>
              <a:off x="2392680" y="7886700"/>
              <a:ext cx="59969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Spellcasting Progress</a:t>
              </a:r>
              <a:endParaRPr lang="en-US" sz="3600" dirty="0"/>
            </a:p>
          </p:txBody>
        </p:sp>
        <p:sp>
          <p:nvSpPr>
            <p:cNvPr id="57" name="Text 26"/>
            <p:cNvSpPr/>
            <p:nvPr/>
          </p:nvSpPr>
          <p:spPr>
            <a:xfrm>
              <a:off x="2407920" y="85915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rot="10800000">
            <a:off x="1943100" y="5838825"/>
            <a:ext cx="6296025" cy="3609975"/>
          </a:xfrm>
          <a:prstGeom prst="rect">
            <a:avLst/>
          </a:prstGeom>
        </p:spPr>
      </p:pic>
      <p:grpSp>
        <p:nvGrpSpPr>
          <p:cNvPr id="4879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56041" name="Group"/>
          <p:cNvGrpSpPr/>
          <p:nvPr/>
        </p:nvGrpSpPr>
        <p:grpSpPr>
          <a:xfrm>
            <a:off x="10086975" y="5153025"/>
            <a:ext cx="6644640" cy="1687830"/>
            <a:chOff x="10086975" y="5153025"/>
            <a:chExt cx="6644640" cy="1687830"/>
          </a:xfrm>
        </p:grpSpPr>
        <p:sp>
          <p:nvSpPr>
            <p:cNvPr id="7" name="Text 1"/>
            <p:cNvSpPr/>
            <p:nvPr/>
          </p:nvSpPr>
          <p:spPr>
            <a:xfrm>
              <a:off x="10086975" y="5153025"/>
              <a:ext cx="66446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 web application</a:t>
              </a:r>
              <a:endParaRPr lang="en-US" sz="3600" dirty="0"/>
            </a:p>
          </p:txBody>
        </p:sp>
        <p:sp>
          <p:nvSpPr>
            <p:cNvPr id="8" name="Text 2"/>
            <p:cNvSpPr/>
            <p:nvPr/>
          </p:nvSpPr>
          <p:spPr>
            <a:xfrm>
              <a:off x="10086975" y="593407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sp>
        <p:nvSpPr>
          <p:cNvPr id="11" name="Text 3"/>
          <p:cNvSpPr/>
          <p:nvPr/>
        </p:nvSpPr>
        <p:spPr>
          <a:xfrm>
            <a:off x="10029825" y="3552825"/>
            <a:ext cx="7915275" cy="131445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87630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rot="10800000">
            <a:off x="1211580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rot="10800000">
            <a:off x="10221966" y="7515225"/>
            <a:ext cx="9313808" cy="4465695"/>
          </a:xfrm>
          <a:prstGeom prst="rect">
            <a:avLst/>
          </a:prstGeom>
        </p:spPr>
      </p:pic>
      <p:grpSp>
        <p:nvGrpSpPr>
          <p:cNvPr id="7993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41860" name="Group"/>
          <p:cNvGrpSpPr/>
          <p:nvPr/>
        </p:nvGrpSpPr>
        <p:grpSpPr>
          <a:xfrm>
            <a:off x="2209800" y="3114675"/>
            <a:ext cx="6644640" cy="1687830"/>
            <a:chOff x="2209800" y="3114675"/>
            <a:chExt cx="6644640" cy="1687830"/>
          </a:xfrm>
        </p:grpSpPr>
        <p:sp>
          <p:nvSpPr>
            <p:cNvPr id="7" name="Text 1"/>
            <p:cNvSpPr/>
            <p:nvPr/>
          </p:nvSpPr>
          <p:spPr>
            <a:xfrm>
              <a:off x="2209800" y="3114675"/>
              <a:ext cx="66446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An mobile app</a:t>
              </a:r>
              <a:endParaRPr lang="en-US" sz="3600" dirty="0"/>
            </a:p>
          </p:txBody>
        </p:sp>
        <p:sp>
          <p:nvSpPr>
            <p:cNvPr id="8" name="Text 2"/>
            <p:cNvSpPr/>
            <p:nvPr/>
          </p:nvSpPr>
          <p:spPr>
            <a:xfrm>
              <a:off x="2209800" y="38957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9"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0" name="Text 4"/>
          <p:cNvSpPr/>
          <p:nvPr/>
        </p:nvSpPr>
        <p:spPr>
          <a:xfrm>
            <a:off x="2171700" y="1390650"/>
            <a:ext cx="9572625" cy="131445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Future of Fantasy</a:t>
            </a:r>
            <a:endParaRPr lang="en-US" sz="6000" dirty="0"/>
          </a:p>
        </p:txBody>
      </p:sp>
      <p:pic>
        <p:nvPicPr>
          <p:cNvPr id="11" name="Image 4" descr="preencoded.png">    </p:cNvPr>
          <p:cNvPicPr>
            <a:picLocks noChangeAspect="1"/>
          </p:cNvPicPr>
          <p:nvPr/>
        </p:nvPicPr>
        <p:blipFill>
          <a:blip r:embed="rId5"/>
          <a:stretch>
            <a:fillRect/>
          </a:stretch>
        </p:blipFill>
        <p:spPr>
          <a:xfrm>
            <a:off x="11591925" y="771525"/>
            <a:ext cx="4105275" cy="8886825"/>
          </a:xfrm>
          <a:prstGeom prst="rect">
            <a:avLst/>
          </a:prstGeom>
        </p:spPr>
      </p:pic>
      <p:pic>
        <p:nvPicPr>
          <p:cNvPr id="12" name="Image 5" descr="preencoded.png">    </p:cNvPr>
          <p:cNvPicPr>
            <a:picLocks noChangeAspect="1"/>
          </p:cNvPicPr>
          <p:nvPr/>
        </p:nvPicPr>
        <p:blipFill>
          <a:blip r:embed="rId6"/>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1927" y="7525271"/>
            <a:ext cx="1246676" cy="2662000"/>
          </a:xfrm>
          <a:prstGeom prst="rect">
            <a:avLst/>
          </a:prstGeom>
        </p:spPr>
      </p:pic>
      <p:pic>
        <p:nvPicPr>
          <p:cNvPr id="3" name="Image 1" descr="preencoded.png">    </p:cNvPr>
          <p:cNvPicPr>
            <a:picLocks noChangeAspect="1"/>
          </p:cNvPicPr>
          <p:nvPr/>
        </p:nvPicPr>
        <p:blipFill>
          <a:blip r:embed="rId2"/>
          <a:stretch>
            <a:fillRect/>
          </a:stretch>
        </p:blipFill>
        <p:spPr>
          <a:xfrm>
            <a:off x="16478250" y="552450"/>
            <a:ext cx="1256597" cy="1256596"/>
          </a:xfrm>
          <a:prstGeom prst="rect">
            <a:avLst/>
          </a:prstGeom>
        </p:spPr>
      </p:pic>
      <p:pic>
        <p:nvPicPr>
          <p:cNvPr id="4" name="Image 2" descr="preencoded.png">    </p:cNvPr>
          <p:cNvPicPr>
            <a:picLocks noChangeAspect="1"/>
          </p:cNvPicPr>
          <p:nvPr/>
        </p:nvPicPr>
        <p:blipFill>
          <a:blip r:embed="rId3"/>
          <a:stretch>
            <a:fillRect/>
          </a:stretch>
        </p:blipFill>
        <p:spPr>
          <a:xfrm rot="10800000">
            <a:off x="533400" y="552450"/>
            <a:ext cx="1704975" cy="1895475"/>
          </a:xfrm>
          <a:prstGeom prst="rect">
            <a:avLst/>
          </a:prstGeom>
        </p:spPr>
      </p:pic>
      <p:grpSp>
        <p:nvGrpSpPr>
          <p:cNvPr id="2184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11878" name="Group"/>
          <p:cNvGrpSpPr/>
          <p:nvPr/>
        </p:nvGrpSpPr>
        <p:grpSpPr>
          <a:xfrm>
            <a:off x="12658725" y="3019425"/>
            <a:ext cx="4377690" cy="2087880"/>
            <a:chOff x="12658725" y="3019425"/>
            <a:chExt cx="4377690" cy="2087880"/>
          </a:xfrm>
        </p:grpSpPr>
        <p:sp>
          <p:nvSpPr>
            <p:cNvPr id="7" name="Text 1"/>
            <p:cNvSpPr/>
            <p:nvPr/>
          </p:nvSpPr>
          <p:spPr>
            <a:xfrm>
              <a:off x="12658725" y="3019425"/>
              <a:ext cx="43776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 web application</a:t>
              </a:r>
              <a:endParaRPr lang="en-US" sz="3600" dirty="0"/>
            </a:p>
          </p:txBody>
        </p:sp>
        <p:sp>
          <p:nvSpPr>
            <p:cNvPr id="8" name="Text 2"/>
            <p:cNvSpPr/>
            <p:nvPr/>
          </p:nvSpPr>
          <p:spPr>
            <a:xfrm>
              <a:off x="12658725" y="380047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9" name="Text 3"/>
          <p:cNvSpPr/>
          <p:nvPr/>
        </p:nvSpPr>
        <p:spPr>
          <a:xfrm>
            <a:off x="619125" y="3048000"/>
            <a:ext cx="5153025" cy="445770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A Gateway to a World of Fantasy and Wonder</a:t>
            </a:r>
            <a:endParaRPr lang="en-US" sz="6000" dirty="0"/>
          </a:p>
        </p:txBody>
      </p:sp>
      <p:sp>
        <p:nvSpPr>
          <p:cNvPr id="10" name="Text 4"/>
          <p:cNvSpPr/>
          <p:nvPr/>
        </p:nvSpPr>
        <p:spPr>
          <a:xfrm>
            <a:off x="12573000" y="5800725"/>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hidden treasures and secret treasures</a:t>
            </a:r>
            <a:endParaRPr lang="en-US" sz="2400" dirty="0"/>
          </a:p>
        </p:txBody>
      </p:sp>
      <p:grpSp>
        <p:nvGrpSpPr>
          <p:cNvPr id="66628" name="Group"/>
          <p:cNvGrpSpPr/>
          <p:nvPr/>
        </p:nvGrpSpPr>
        <p:grpSpPr>
          <a:xfrm>
            <a:off x="5924550" y="561975"/>
            <a:ext cx="6429375" cy="9248775"/>
            <a:chOff x="5924550" y="561975"/>
            <a:chExt cx="6429375" cy="9248775"/>
          </a:xfrm>
        </p:grpSpPr>
        <p:pic>
          <p:nvPicPr>
            <p:cNvPr id="11" name="Image 4" descr="preencoded.png">    </p:cNvPr>
            <p:cNvPicPr>
              <a:picLocks noChangeAspect="1"/>
            </p:cNvPicPr>
            <p:nvPr/>
          </p:nvPicPr>
          <p:blipFill>
            <a:blip r:embed="rId5"/>
            <a:stretch>
              <a:fillRect/>
            </a:stretch>
          </p:blipFill>
          <p:spPr>
            <a:xfrm>
              <a:off x="5924550" y="561975"/>
              <a:ext cx="6429375" cy="9248775"/>
            </a:xfrm>
            <a:prstGeom prst="rect">
              <a:avLst/>
            </a:prstGeom>
          </p:spPr>
        </p:pic>
        <p:pic>
          <p:nvPicPr>
            <p:cNvPr id="12" name="Image 5" descr="preencoded.png">    </p:cNvPr>
            <p:cNvPicPr>
              <a:picLocks noChangeAspect="1"/>
            </p:cNvPicPr>
            <p:nvPr/>
          </p:nvPicPr>
          <p:blipFill>
            <a:blip r:embed="rId6"/>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606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314450"/>
          </a:xfrm>
          <a:prstGeom prst="rect">
            <a:avLst/>
          </a:prstGeom>
          <a:noFill/>
          <a:ln/>
        </p:spPr>
        <p:txBody>
          <a:bodyPr wrap="square" lIns="0" tIns="0" rIns="0" bIns="0" rtlCol="0" anchor="t"/>
          <a:lstStyle/>
          <a:p>
            <a:pPr algn="r" indent="0" marL="0">
              <a:buNone/>
            </a:pPr>
            <a:r>
              <a:rPr lang="en-US" sz="6000" u="none" dirty="0">
                <a:solidFill>
                  <a:srgbClr val="272727"/>
                </a:solidFill>
                <a:latin typeface="DM Serif Display" pitchFamily="34" charset="0"/>
                <a:ea typeface="DM Serif Display" pitchFamily="34" charset="-122"/>
                <a:cs typeface="DM Serif Display"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11025"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a:off x="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a:off x="10048875" y="5838825"/>
            <a:ext cx="6296025" cy="3609975"/>
          </a:xfrm>
          <a:prstGeom prst="rect">
            <a:avLst/>
          </a:prstGeom>
        </p:spPr>
      </p:pic>
      <p:grpSp>
        <p:nvGrpSpPr>
          <p:cNvPr id="2312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809625" y="523875"/>
            <a:ext cx="4924425" cy="4105275"/>
          </a:xfrm>
          <a:prstGeom prst="rect">
            <a:avLst/>
          </a:prstGeom>
        </p:spPr>
      </p:pic>
      <p:pic>
        <p:nvPicPr>
          <p:cNvPr id="8" name="Image 5" descr="preencoded.png">    </p:cNvPr>
          <p:cNvPicPr>
            <a:picLocks noChangeAspect="1"/>
          </p:cNvPicPr>
          <p:nvPr/>
        </p:nvPicPr>
        <p:blipFill>
          <a:blip r:embed="rId6"/>
          <a:stretch>
            <a:fillRect/>
          </a:stretch>
        </p:blipFill>
        <p:spPr>
          <a:xfrm>
            <a:off x="11991975" y="5067300"/>
            <a:ext cx="4924425" cy="4105275"/>
          </a:xfrm>
          <a:prstGeom prst="rect">
            <a:avLst/>
          </a:prstGeom>
        </p:spPr>
      </p:pic>
      <p:grpSp>
        <p:nvGrpSpPr>
          <p:cNvPr id="91595" name="Group"/>
          <p:cNvGrpSpPr/>
          <p:nvPr/>
        </p:nvGrpSpPr>
        <p:grpSpPr>
          <a:xfrm>
            <a:off x="6505575" y="1747838"/>
            <a:ext cx="855345" cy="2093595"/>
            <a:chOff x="6505575" y="1747838"/>
            <a:chExt cx="855345" cy="2093595"/>
          </a:xfrm>
        </p:grpSpPr>
        <p:sp>
          <p:nvSpPr>
            <p:cNvPr id="9" name="Text 1"/>
            <p:cNvSpPr/>
            <p:nvPr/>
          </p:nvSpPr>
          <p:spPr>
            <a:xfrm>
              <a:off x="6505575" y="1747838"/>
              <a:ext cx="85534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1</a:t>
              </a:r>
              <a:endParaRPr lang="en-US" sz="9600" dirty="0"/>
            </a:p>
          </p:txBody>
        </p:sp>
      </p:grpSp>
      <p:grpSp>
        <p:nvGrpSpPr>
          <p:cNvPr id="70254" name="Group"/>
          <p:cNvGrpSpPr/>
          <p:nvPr/>
        </p:nvGrpSpPr>
        <p:grpSpPr>
          <a:xfrm>
            <a:off x="7086600" y="1628775"/>
            <a:ext cx="4463415" cy="2011680"/>
            <a:chOff x="7086600" y="1628775"/>
            <a:chExt cx="4463415" cy="2011680"/>
          </a:xfrm>
        </p:grpSpPr>
        <p:sp>
          <p:nvSpPr>
            <p:cNvPr id="10" name="Text 2"/>
            <p:cNvSpPr/>
            <p:nvPr/>
          </p:nvSpPr>
          <p:spPr>
            <a:xfrm>
              <a:off x="7086600" y="1628775"/>
              <a:ext cx="44634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Discover the secrets</a:t>
              </a:r>
              <a:endParaRPr lang="en-US" sz="3600" dirty="0"/>
            </a:p>
          </p:txBody>
        </p:sp>
        <p:sp>
          <p:nvSpPr>
            <p:cNvPr id="11" name="Text 3"/>
            <p:cNvSpPr/>
            <p:nvPr/>
          </p:nvSpPr>
          <p:spPr>
            <a:xfrm>
              <a:off x="7086600" y="2333625"/>
              <a:ext cx="44329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59807" name="Group"/>
          <p:cNvGrpSpPr/>
          <p:nvPr/>
        </p:nvGrpSpPr>
        <p:grpSpPr>
          <a:xfrm>
            <a:off x="809625" y="6291263"/>
            <a:ext cx="1083945" cy="2093595"/>
            <a:chOff x="809625" y="6291263"/>
            <a:chExt cx="1083945" cy="2093595"/>
          </a:xfrm>
        </p:grpSpPr>
        <p:sp>
          <p:nvSpPr>
            <p:cNvPr id="12" name="Text 4"/>
            <p:cNvSpPr/>
            <p:nvPr/>
          </p:nvSpPr>
          <p:spPr>
            <a:xfrm>
              <a:off x="809625" y="6291263"/>
              <a:ext cx="108394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3</a:t>
              </a:r>
              <a:endParaRPr lang="en-US" sz="9600" dirty="0"/>
            </a:p>
          </p:txBody>
        </p:sp>
      </p:grpSp>
      <p:grpSp>
        <p:nvGrpSpPr>
          <p:cNvPr id="26627" name="Group"/>
          <p:cNvGrpSpPr/>
          <p:nvPr/>
        </p:nvGrpSpPr>
        <p:grpSpPr>
          <a:xfrm>
            <a:off x="1619250" y="5972175"/>
            <a:ext cx="4234815" cy="2411730"/>
            <a:chOff x="1619250" y="5972175"/>
            <a:chExt cx="4234815" cy="2411730"/>
          </a:xfrm>
        </p:grpSpPr>
        <p:sp>
          <p:nvSpPr>
            <p:cNvPr id="13" name="Text 5"/>
            <p:cNvSpPr/>
            <p:nvPr/>
          </p:nvSpPr>
          <p:spPr>
            <a:xfrm>
              <a:off x="1619250" y="59721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Meet the creatures</a:t>
              </a:r>
              <a:endParaRPr lang="en-US" sz="3600" dirty="0"/>
            </a:p>
          </p:txBody>
        </p:sp>
        <p:sp>
          <p:nvSpPr>
            <p:cNvPr id="14" name="Text 6"/>
            <p:cNvSpPr/>
            <p:nvPr/>
          </p:nvSpPr>
          <p:spPr>
            <a:xfrm>
              <a:off x="1619250" y="6677025"/>
              <a:ext cx="420433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62506" name="Group"/>
          <p:cNvGrpSpPr/>
          <p:nvPr/>
        </p:nvGrpSpPr>
        <p:grpSpPr>
          <a:xfrm>
            <a:off x="6438900" y="6291263"/>
            <a:ext cx="1083945" cy="2093595"/>
            <a:chOff x="6438900" y="6291263"/>
            <a:chExt cx="1083945" cy="2093595"/>
          </a:xfrm>
        </p:grpSpPr>
        <p:sp>
          <p:nvSpPr>
            <p:cNvPr id="15" name="Text 7"/>
            <p:cNvSpPr/>
            <p:nvPr/>
          </p:nvSpPr>
          <p:spPr>
            <a:xfrm>
              <a:off x="6438900" y="6291263"/>
              <a:ext cx="108394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4</a:t>
              </a:r>
              <a:endParaRPr lang="en-US" sz="9600" dirty="0"/>
            </a:p>
          </p:txBody>
        </p:sp>
      </p:grpSp>
      <p:grpSp>
        <p:nvGrpSpPr>
          <p:cNvPr id="63958" name="Group"/>
          <p:cNvGrpSpPr/>
          <p:nvPr/>
        </p:nvGrpSpPr>
        <p:grpSpPr>
          <a:xfrm>
            <a:off x="7248525" y="5972175"/>
            <a:ext cx="4234815" cy="2411730"/>
            <a:chOff x="7248525" y="5972175"/>
            <a:chExt cx="4234815" cy="2411730"/>
          </a:xfrm>
        </p:grpSpPr>
        <p:sp>
          <p:nvSpPr>
            <p:cNvPr id="16" name="Text 8"/>
            <p:cNvSpPr/>
            <p:nvPr/>
          </p:nvSpPr>
          <p:spPr>
            <a:xfrm>
              <a:off x="7248525" y="59721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Uncover the magic</a:t>
              </a:r>
              <a:endParaRPr lang="en-US" sz="3600" dirty="0"/>
            </a:p>
          </p:txBody>
        </p:sp>
        <p:sp>
          <p:nvSpPr>
            <p:cNvPr id="17" name="Text 9"/>
            <p:cNvSpPr/>
            <p:nvPr/>
          </p:nvSpPr>
          <p:spPr>
            <a:xfrm>
              <a:off x="7248525" y="6677025"/>
              <a:ext cx="420433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73921" name="Group"/>
          <p:cNvGrpSpPr/>
          <p:nvPr/>
        </p:nvGrpSpPr>
        <p:grpSpPr>
          <a:xfrm>
            <a:off x="12134850" y="1747838"/>
            <a:ext cx="1083945" cy="2093595"/>
            <a:chOff x="12134850" y="1747838"/>
            <a:chExt cx="1083945" cy="2093595"/>
          </a:xfrm>
        </p:grpSpPr>
        <p:sp>
          <p:nvSpPr>
            <p:cNvPr id="18" name="Text 10"/>
            <p:cNvSpPr/>
            <p:nvPr/>
          </p:nvSpPr>
          <p:spPr>
            <a:xfrm>
              <a:off x="12134850" y="1747838"/>
              <a:ext cx="1083945" cy="2093595"/>
            </a:xfrm>
            <a:prstGeom prst="rect">
              <a:avLst/>
            </a:prstGeom>
            <a:noFill/>
            <a:ln/>
          </p:spPr>
          <p:txBody>
            <a:bodyPr wrap="square" lIns="0" tIns="0" rIns="0" bIns="0" rtlCol="0" anchor="t"/>
            <a:lstStyle/>
            <a:p>
              <a:pPr algn="l" indent="0" marL="0">
                <a:buNone/>
              </a:pPr>
              <a:r>
                <a:rPr lang="en-US" sz="9600" u="none" dirty="0">
                  <a:solidFill>
                    <a:srgbClr val="272727"/>
                  </a:solidFill>
                  <a:latin typeface="DM Serif Display" pitchFamily="34" charset="0"/>
                  <a:ea typeface="DM Serif Display" pitchFamily="34" charset="-122"/>
                  <a:cs typeface="DM Serif Display" pitchFamily="34" charset="-120"/>
                </a:rPr>
                <a:t>2</a:t>
              </a:r>
              <a:endParaRPr lang="en-US" sz="9600" dirty="0"/>
            </a:p>
          </p:txBody>
        </p:sp>
      </p:grpSp>
      <p:grpSp>
        <p:nvGrpSpPr>
          <p:cNvPr id="55306" name="Group"/>
          <p:cNvGrpSpPr/>
          <p:nvPr/>
        </p:nvGrpSpPr>
        <p:grpSpPr>
          <a:xfrm>
            <a:off x="12944475" y="1628775"/>
            <a:ext cx="4234815" cy="2011680"/>
            <a:chOff x="12944475" y="1628775"/>
            <a:chExt cx="4234815" cy="2011680"/>
          </a:xfrm>
        </p:grpSpPr>
        <p:sp>
          <p:nvSpPr>
            <p:cNvPr id="19" name="Text 11"/>
            <p:cNvSpPr/>
            <p:nvPr/>
          </p:nvSpPr>
          <p:spPr>
            <a:xfrm>
              <a:off x="12944475" y="16287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Find your own path</a:t>
              </a:r>
              <a:endParaRPr lang="en-US" sz="3600" dirty="0"/>
            </a:p>
          </p:txBody>
        </p:sp>
        <p:sp>
          <p:nvSpPr>
            <p:cNvPr id="20" name="Text 12"/>
            <p:cNvSpPr/>
            <p:nvPr/>
          </p:nvSpPr>
          <p:spPr>
            <a:xfrm>
              <a:off x="12944475" y="2333625"/>
              <a:ext cx="42043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87630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rot="10800000">
            <a:off x="1211580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rot="10800000">
            <a:off x="10221966" y="7515225"/>
            <a:ext cx="9313808" cy="4465695"/>
          </a:xfrm>
          <a:prstGeom prst="rect">
            <a:avLst/>
          </a:prstGeom>
        </p:spPr>
      </p:pic>
      <p:grpSp>
        <p:nvGrpSpPr>
          <p:cNvPr id="7992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6391275" y="2857500"/>
            <a:ext cx="10858500" cy="5895975"/>
          </a:xfrm>
          <a:prstGeom prst="rect">
            <a:avLst/>
          </a:prstGeom>
        </p:spPr>
      </p:pic>
      <p:sp>
        <p:nvSpPr>
          <p:cNvPr id="8" name="Text 1"/>
          <p:cNvSpPr/>
          <p:nvPr/>
        </p:nvSpPr>
        <p:spPr>
          <a:xfrm>
            <a:off x="3810000" y="828675"/>
            <a:ext cx="10658475"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Fantasy Realm at a Glance</a:t>
            </a:r>
            <a:endParaRPr lang="en-US" sz="6000" dirty="0"/>
          </a:p>
        </p:txBody>
      </p:sp>
      <p:grpSp>
        <p:nvGrpSpPr>
          <p:cNvPr id="21242" name="Group"/>
          <p:cNvGrpSpPr/>
          <p:nvPr/>
        </p:nvGrpSpPr>
        <p:grpSpPr>
          <a:xfrm>
            <a:off x="1285875" y="2543175"/>
            <a:ext cx="5292090" cy="1611630"/>
            <a:chOff x="1285875" y="2543175"/>
            <a:chExt cx="5292090" cy="1611630"/>
          </a:xfrm>
        </p:grpSpPr>
        <p:sp>
          <p:nvSpPr>
            <p:cNvPr id="9" name="Text 2"/>
            <p:cNvSpPr/>
            <p:nvPr/>
          </p:nvSpPr>
          <p:spPr>
            <a:xfrm>
              <a:off x="1285875" y="2543175"/>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Enchanted Forest</a:t>
              </a:r>
              <a:endParaRPr lang="en-US" sz="3600" dirty="0"/>
            </a:p>
          </p:txBody>
        </p:sp>
        <p:sp>
          <p:nvSpPr>
            <p:cNvPr id="10" name="Text 3"/>
            <p:cNvSpPr/>
            <p:nvPr/>
          </p:nvSpPr>
          <p:spPr>
            <a:xfrm>
              <a:off x="1285875" y="324802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talking animals and enchanted creatures.</a:t>
              </a:r>
              <a:endParaRPr lang="en-US" sz="2400" dirty="0"/>
            </a:p>
          </p:txBody>
        </p:sp>
      </p:grpSp>
      <p:grpSp>
        <p:nvGrpSpPr>
          <p:cNvPr id="13384" name="Group"/>
          <p:cNvGrpSpPr/>
          <p:nvPr/>
        </p:nvGrpSpPr>
        <p:grpSpPr>
          <a:xfrm>
            <a:off x="1285875" y="4714875"/>
            <a:ext cx="5292090" cy="2011680"/>
            <a:chOff x="1285875" y="4714875"/>
            <a:chExt cx="5292090" cy="2011680"/>
          </a:xfrm>
        </p:grpSpPr>
        <p:sp>
          <p:nvSpPr>
            <p:cNvPr id="11" name="Text 4"/>
            <p:cNvSpPr/>
            <p:nvPr/>
          </p:nvSpPr>
          <p:spPr>
            <a:xfrm>
              <a:off x="1285875" y="4714875"/>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Crystal Caves</a:t>
              </a:r>
              <a:endParaRPr lang="en-US" sz="3600" dirty="0"/>
            </a:p>
          </p:txBody>
        </p:sp>
        <p:sp>
          <p:nvSpPr>
            <p:cNvPr id="12" name="Text 5"/>
            <p:cNvSpPr/>
            <p:nvPr/>
          </p:nvSpPr>
          <p:spPr>
            <a:xfrm>
              <a:off x="1285875" y="5419725"/>
              <a:ext cx="52616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precious gems and crystals.</a:t>
              </a:r>
              <a:endParaRPr lang="en-US" sz="2400" dirty="0"/>
            </a:p>
          </p:txBody>
        </p:sp>
      </p:grpSp>
      <p:grpSp>
        <p:nvGrpSpPr>
          <p:cNvPr id="14629" name="Group"/>
          <p:cNvGrpSpPr/>
          <p:nvPr/>
        </p:nvGrpSpPr>
        <p:grpSpPr>
          <a:xfrm>
            <a:off x="1285875" y="7286625"/>
            <a:ext cx="5292090" cy="1611630"/>
            <a:chOff x="1285875" y="7286625"/>
            <a:chExt cx="5292090" cy="1611630"/>
          </a:xfrm>
        </p:grpSpPr>
        <p:sp>
          <p:nvSpPr>
            <p:cNvPr id="13" name="Text 6"/>
            <p:cNvSpPr/>
            <p:nvPr/>
          </p:nvSpPr>
          <p:spPr>
            <a:xfrm>
              <a:off x="1285875" y="7286625"/>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Dragon's Lair</a:t>
              </a:r>
              <a:endParaRPr lang="en-US" sz="3600" dirty="0"/>
            </a:p>
          </p:txBody>
        </p:sp>
        <p:sp>
          <p:nvSpPr>
            <p:cNvPr id="14" name="Text 7"/>
            <p:cNvSpPr/>
            <p:nvPr/>
          </p:nvSpPr>
          <p:spPr>
            <a:xfrm>
              <a:off x="1285875" y="799147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909397" y="7515746"/>
            <a:ext cx="1246676" cy="2662001"/>
          </a:xfrm>
          <a:prstGeom prst="rect">
            <a:avLst/>
          </a:prstGeom>
        </p:spPr>
      </p:pic>
      <p:pic>
        <p:nvPicPr>
          <p:cNvPr id="3" name="Image 1" descr="preencoded.png">    </p:cNvPr>
          <p:cNvPicPr>
            <a:picLocks noChangeAspect="1"/>
          </p:cNvPicPr>
          <p:nvPr/>
        </p:nvPicPr>
        <p:blipFill>
          <a:blip r:embed="rId2"/>
          <a:stretch>
            <a:fillRect/>
          </a:stretch>
        </p:blipFill>
        <p:spPr>
          <a:xfrm rot="10800000">
            <a:off x="553154" y="542925"/>
            <a:ext cx="1256596" cy="1256596"/>
          </a:xfrm>
          <a:prstGeom prst="rect">
            <a:avLst/>
          </a:prstGeom>
        </p:spPr>
      </p:pic>
      <p:pic>
        <p:nvPicPr>
          <p:cNvPr id="4" name="Image 2" descr="preencoded.png">    </p:cNvPr>
          <p:cNvPicPr>
            <a:picLocks noChangeAspect="1"/>
          </p:cNvPicPr>
          <p:nvPr/>
        </p:nvPicPr>
        <p:blipFill>
          <a:blip r:embed="rId3"/>
          <a:stretch>
            <a:fillRect/>
          </a:stretch>
        </p:blipFill>
        <p:spPr>
          <a:xfrm>
            <a:off x="16049625" y="542925"/>
            <a:ext cx="1704975" cy="1895475"/>
          </a:xfrm>
          <a:prstGeom prst="rect">
            <a:avLst/>
          </a:prstGeom>
        </p:spPr>
      </p:pic>
      <p:grpSp>
        <p:nvGrpSpPr>
          <p:cNvPr id="9618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4591050" y="828675"/>
            <a:ext cx="9105900"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Timeline</a:t>
            </a:r>
            <a:endParaRPr lang="en-US" sz="6000" dirty="0"/>
          </a:p>
        </p:txBody>
      </p:sp>
      <p:grpSp>
        <p:nvGrpSpPr>
          <p:cNvPr id="19891" name="Group"/>
          <p:cNvGrpSpPr/>
          <p:nvPr/>
        </p:nvGrpSpPr>
        <p:grpSpPr>
          <a:xfrm>
            <a:off x="685800" y="4847272"/>
            <a:ext cx="13564552" cy="2039303"/>
            <a:chOff x="685800" y="4847272"/>
            <a:chExt cx="13564552" cy="2039303"/>
          </a:xfrm>
        </p:grpSpPr>
        <p:grpSp>
          <p:nvGrpSpPr>
            <p:cNvPr id="66734" name="Group"/>
            <p:cNvGrpSpPr/>
            <p:nvPr/>
          </p:nvGrpSpPr>
          <p:grpSpPr>
            <a:xfrm>
              <a:off x="-1" y="5938838"/>
              <a:ext cx="18288002" cy="0"/>
              <a:chOff x="-1" y="5938838"/>
              <a:chExt cx="18288002" cy="0"/>
            </a:xfrm>
          </p:grpSpPr>
          <p:sp>
            <p:nvSpPr>
              <p:cNvPr id="8" name="Shape 2"/>
              <p:cNvSpPr/>
              <p:nvPr/>
            </p:nvSpPr>
            <p:spPr>
              <a:xfrm>
                <a:off x="-1" y="5938838"/>
                <a:ext cx="18288002" cy="0"/>
              </a:xfrm>
              <a:prstGeom prst="line">
                <a:avLst/>
              </a:prstGeom>
              <a:noFill/>
              <a:ln w="9525">
                <a:solidFill>
                  <a:srgbClr val="4D4D4D"/>
                </a:solidFill>
                <a:prstDash val="solid"/>
              </a:ln>
            </p:spPr>
          </p:sp>
        </p:grpSp>
        <p:grpSp>
          <p:nvGrpSpPr>
            <p:cNvPr id="24130" name="Group"/>
            <p:cNvGrpSpPr/>
            <p:nvPr/>
          </p:nvGrpSpPr>
          <p:grpSpPr>
            <a:xfrm>
              <a:off x="933450" y="3762375"/>
              <a:ext cx="142875" cy="142875"/>
              <a:chOff x="933450" y="3762375"/>
              <a:chExt cx="142875" cy="142875"/>
            </a:xfrm>
          </p:grpSpPr>
          <p:sp>
            <p:nvSpPr>
              <p:cNvPr id="9" name="Shape 3"/>
              <p:cNvSpPr/>
              <p:nvPr/>
            </p:nvSpPr>
            <p:spPr>
              <a:xfrm rot="5400000">
                <a:off x="933450" y="3762375"/>
                <a:ext cx="142875" cy="142875"/>
              </a:xfrm>
              <a:prstGeom prst="ellipse">
                <a:avLst/>
              </a:prstGeom>
              <a:noFill/>
              <a:ln w="19050">
                <a:solidFill>
                  <a:srgbClr val="000000"/>
                </a:solidFill>
                <a:prstDash val="solid"/>
              </a:ln>
            </p:spPr>
          </p:sp>
          <p:grpSp>
            <p:nvGrpSpPr>
              <p:cNvPr id="91230" name="Group"/>
              <p:cNvGrpSpPr/>
              <p:nvPr/>
            </p:nvGrpSpPr>
            <p:grpSpPr>
              <a:xfrm>
                <a:off x="-4807" y="4924425"/>
                <a:ext cx="2038439" cy="0"/>
                <a:chOff x="-4807" y="4924425"/>
                <a:chExt cx="2038439" cy="0"/>
              </a:xfrm>
            </p:grpSpPr>
            <p:sp>
              <p:nvSpPr>
                <p:cNvPr id="10" name="Shape 4"/>
                <p:cNvSpPr/>
                <p:nvPr/>
              </p:nvSpPr>
              <p:spPr>
                <a:xfrm rot="5400000">
                  <a:off x="-4807" y="4924425"/>
                  <a:ext cx="2038439" cy="0"/>
                </a:xfrm>
                <a:prstGeom prst="line">
                  <a:avLst/>
                </a:prstGeom>
                <a:noFill/>
                <a:ln w="19050">
                  <a:solidFill>
                    <a:srgbClr val="000000"/>
                  </a:solidFill>
                  <a:prstDash val="solid"/>
                </a:ln>
              </p:spPr>
            </p:sp>
          </p:grpSp>
        </p:grpSp>
        <p:grpSp>
          <p:nvGrpSpPr>
            <p:cNvPr id="90061" name="Group"/>
            <p:cNvGrpSpPr/>
            <p:nvPr/>
          </p:nvGrpSpPr>
          <p:grpSpPr>
            <a:xfrm>
              <a:off x="9420225" y="2628900"/>
              <a:ext cx="142875" cy="142875"/>
              <a:chOff x="9420225" y="2628900"/>
              <a:chExt cx="142875" cy="142875"/>
            </a:xfrm>
          </p:grpSpPr>
          <p:sp>
            <p:nvSpPr>
              <p:cNvPr id="11" name="Shape 5"/>
              <p:cNvSpPr/>
              <p:nvPr/>
            </p:nvSpPr>
            <p:spPr>
              <a:xfrm rot="5400000">
                <a:off x="9420225" y="2628900"/>
                <a:ext cx="142875" cy="142875"/>
              </a:xfrm>
              <a:prstGeom prst="ellipse">
                <a:avLst/>
              </a:prstGeom>
              <a:noFill/>
              <a:ln w="19050">
                <a:solidFill>
                  <a:srgbClr val="000000"/>
                </a:solidFill>
                <a:prstDash val="solid"/>
              </a:ln>
            </p:spPr>
          </p:sp>
          <p:grpSp>
            <p:nvGrpSpPr>
              <p:cNvPr id="33597" name="Group"/>
              <p:cNvGrpSpPr/>
              <p:nvPr/>
            </p:nvGrpSpPr>
            <p:grpSpPr>
              <a:xfrm>
                <a:off x="7915246" y="4357688"/>
                <a:ext cx="3171882" cy="0"/>
                <a:chOff x="7915246" y="4357688"/>
                <a:chExt cx="3171882" cy="0"/>
              </a:xfrm>
            </p:grpSpPr>
            <p:sp>
              <p:nvSpPr>
                <p:cNvPr id="12" name="Shape 6"/>
                <p:cNvSpPr/>
                <p:nvPr/>
              </p:nvSpPr>
              <p:spPr>
                <a:xfrm rot="5400000">
                  <a:off x="7915246" y="4357688"/>
                  <a:ext cx="3171882" cy="0"/>
                </a:xfrm>
                <a:prstGeom prst="line">
                  <a:avLst/>
                </a:prstGeom>
                <a:noFill/>
                <a:ln w="19050">
                  <a:solidFill>
                    <a:srgbClr val="000000"/>
                  </a:solidFill>
                  <a:prstDash val="solid"/>
                </a:ln>
              </p:spPr>
            </p:sp>
          </p:grpSp>
        </p:grpSp>
        <p:grpSp>
          <p:nvGrpSpPr>
            <p:cNvPr id="61778" name="Group"/>
            <p:cNvGrpSpPr/>
            <p:nvPr/>
          </p:nvGrpSpPr>
          <p:grpSpPr>
            <a:xfrm>
              <a:off x="5162550" y="9572625"/>
              <a:ext cx="142875" cy="142875"/>
              <a:chOff x="5162550" y="9572625"/>
              <a:chExt cx="142875" cy="142875"/>
            </a:xfrm>
          </p:grpSpPr>
          <p:sp>
            <p:nvSpPr>
              <p:cNvPr id="13" name="Shape 7"/>
              <p:cNvSpPr/>
              <p:nvPr/>
            </p:nvSpPr>
            <p:spPr>
              <a:xfrm rot="16200000">
                <a:off x="5162550" y="9572625"/>
                <a:ext cx="142875" cy="142875"/>
              </a:xfrm>
              <a:prstGeom prst="ellipse">
                <a:avLst/>
              </a:prstGeom>
              <a:noFill/>
              <a:ln w="19050">
                <a:solidFill>
                  <a:srgbClr val="000000"/>
                </a:solidFill>
                <a:prstDash val="solid"/>
              </a:ln>
            </p:spPr>
          </p:sp>
          <p:grpSp>
            <p:nvGrpSpPr>
              <p:cNvPr id="39128" name="Group"/>
              <p:cNvGrpSpPr/>
              <p:nvPr/>
            </p:nvGrpSpPr>
            <p:grpSpPr>
              <a:xfrm>
                <a:off x="3428975" y="7758113"/>
                <a:ext cx="3629075" cy="0"/>
                <a:chOff x="3428975" y="7758113"/>
                <a:chExt cx="3629075" cy="0"/>
              </a:xfrm>
            </p:grpSpPr>
            <p:sp>
              <p:nvSpPr>
                <p:cNvPr id="14" name="Shape 8"/>
                <p:cNvSpPr/>
                <p:nvPr/>
              </p:nvSpPr>
              <p:spPr>
                <a:xfrm rot="16200000">
                  <a:off x="3428975" y="7758113"/>
                  <a:ext cx="3629075" cy="0"/>
                </a:xfrm>
                <a:prstGeom prst="line">
                  <a:avLst/>
                </a:prstGeom>
                <a:noFill/>
                <a:ln w="19050">
                  <a:solidFill>
                    <a:srgbClr val="000000"/>
                  </a:solidFill>
                  <a:prstDash val="solid"/>
                </a:ln>
              </p:spPr>
            </p:sp>
          </p:grpSp>
        </p:grpSp>
        <p:grpSp>
          <p:nvGrpSpPr>
            <p:cNvPr id="67838" name="Group"/>
            <p:cNvGrpSpPr/>
            <p:nvPr/>
          </p:nvGrpSpPr>
          <p:grpSpPr>
            <a:xfrm>
              <a:off x="13658850" y="8086725"/>
              <a:ext cx="142875" cy="142875"/>
              <a:chOff x="13658850" y="8086725"/>
              <a:chExt cx="142875" cy="142875"/>
            </a:xfrm>
          </p:grpSpPr>
          <p:sp>
            <p:nvSpPr>
              <p:cNvPr id="15" name="Shape 9"/>
              <p:cNvSpPr/>
              <p:nvPr/>
            </p:nvSpPr>
            <p:spPr>
              <a:xfrm rot="16200000">
                <a:off x="13658850" y="8086725"/>
                <a:ext cx="142875" cy="142875"/>
              </a:xfrm>
              <a:prstGeom prst="ellipse">
                <a:avLst/>
              </a:prstGeom>
              <a:noFill/>
              <a:ln w="19050">
                <a:solidFill>
                  <a:srgbClr val="000000"/>
                </a:solidFill>
                <a:prstDash val="solid"/>
              </a:ln>
            </p:spPr>
          </p:sp>
          <p:grpSp>
            <p:nvGrpSpPr>
              <p:cNvPr id="23322" name="Group"/>
              <p:cNvGrpSpPr/>
              <p:nvPr/>
            </p:nvGrpSpPr>
            <p:grpSpPr>
              <a:xfrm>
                <a:off x="12668208" y="7015163"/>
                <a:ext cx="2143210" cy="0"/>
                <a:chOff x="12668208" y="7015163"/>
                <a:chExt cx="2143210" cy="0"/>
              </a:xfrm>
            </p:grpSpPr>
            <p:sp>
              <p:nvSpPr>
                <p:cNvPr id="16"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72610" name="Group"/>
            <p:cNvGrpSpPr/>
            <p:nvPr/>
          </p:nvGrpSpPr>
          <p:grpSpPr>
            <a:xfrm>
              <a:off x="1304925" y="3581400"/>
              <a:ext cx="3497580" cy="2230755"/>
              <a:chOff x="1304925" y="3581400"/>
              <a:chExt cx="3497580" cy="2230755"/>
            </a:xfrm>
          </p:grpSpPr>
          <p:sp>
            <p:nvSpPr>
              <p:cNvPr id="17" name="Text 11"/>
              <p:cNvSpPr/>
              <p:nvPr/>
            </p:nvSpPr>
            <p:spPr>
              <a:xfrm>
                <a:off x="1304925" y="35814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War</a:t>
                </a:r>
                <a:endParaRPr lang="en-US" sz="2700" dirty="0"/>
              </a:p>
            </p:txBody>
          </p:sp>
          <p:sp>
            <p:nvSpPr>
              <p:cNvPr id="18" name="Text 12"/>
              <p:cNvSpPr/>
              <p:nvPr/>
            </p:nvSpPr>
            <p:spPr>
              <a:xfrm>
                <a:off x="1304925" y="420052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55593" name="Group"/>
            <p:cNvGrpSpPr/>
            <p:nvPr/>
          </p:nvGrpSpPr>
          <p:grpSpPr>
            <a:xfrm>
              <a:off x="9801225" y="2466975"/>
              <a:ext cx="3497580" cy="3430905"/>
              <a:chOff x="9801225" y="2466975"/>
              <a:chExt cx="3497580" cy="3430905"/>
            </a:xfrm>
          </p:grpSpPr>
          <p:sp>
            <p:nvSpPr>
              <p:cNvPr id="19" name="Text 13"/>
              <p:cNvSpPr/>
              <p:nvPr/>
            </p:nvSpPr>
            <p:spPr>
              <a:xfrm>
                <a:off x="9801225" y="24669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Transformation</a:t>
                </a:r>
                <a:endParaRPr lang="en-US" sz="2700" dirty="0"/>
              </a:p>
            </p:txBody>
          </p:sp>
          <p:sp>
            <p:nvSpPr>
              <p:cNvPr id="20" name="Text 14"/>
              <p:cNvSpPr/>
              <p:nvPr/>
            </p:nvSpPr>
            <p:spPr>
              <a:xfrm>
                <a:off x="9801225" y="308610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73766" name="Group"/>
            <p:cNvGrpSpPr/>
            <p:nvPr/>
          </p:nvGrpSpPr>
          <p:grpSpPr>
            <a:xfrm>
              <a:off x="5562600" y="6324600"/>
              <a:ext cx="3497580" cy="3430905"/>
              <a:chOff x="5562600" y="6324600"/>
              <a:chExt cx="3497580" cy="3430905"/>
            </a:xfrm>
          </p:grpSpPr>
          <p:sp>
            <p:nvSpPr>
              <p:cNvPr id="21" name="Text 15"/>
              <p:cNvSpPr/>
              <p:nvPr/>
            </p:nvSpPr>
            <p:spPr>
              <a:xfrm>
                <a:off x="5562600" y="63246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Rise</a:t>
                </a:r>
                <a:endParaRPr lang="en-US" sz="2700" dirty="0"/>
              </a:p>
            </p:txBody>
          </p:sp>
          <p:sp>
            <p:nvSpPr>
              <p:cNvPr id="22" name="Text 16"/>
              <p:cNvSpPr/>
              <p:nvPr/>
            </p:nvSpPr>
            <p:spPr>
              <a:xfrm>
                <a:off x="5562600" y="694372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14710" name="Group"/>
            <p:cNvGrpSpPr/>
            <p:nvPr/>
          </p:nvGrpSpPr>
          <p:grpSpPr>
            <a:xfrm>
              <a:off x="14058900" y="6324600"/>
              <a:ext cx="3497580" cy="2230755"/>
              <a:chOff x="14058900" y="6324600"/>
              <a:chExt cx="3497580" cy="2230755"/>
            </a:xfrm>
          </p:grpSpPr>
          <p:sp>
            <p:nvSpPr>
              <p:cNvPr id="23" name="Text 17"/>
              <p:cNvSpPr/>
              <p:nvPr/>
            </p:nvSpPr>
            <p:spPr>
              <a:xfrm>
                <a:off x="14058900" y="63246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Invasion</a:t>
                </a:r>
                <a:endParaRPr lang="en-US" sz="2700" dirty="0"/>
              </a:p>
            </p:txBody>
          </p:sp>
          <p:sp>
            <p:nvSpPr>
              <p:cNvPr id="24" name="Text 18"/>
              <p:cNvSpPr/>
              <p:nvPr/>
            </p:nvSpPr>
            <p:spPr>
              <a:xfrm>
                <a:off x="14058900" y="694372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5" name="Text 19"/>
            <p:cNvSpPr/>
            <p:nvPr/>
          </p:nvSpPr>
          <p:spPr>
            <a:xfrm rot="16200000">
              <a:off x="685800" y="6299835"/>
              <a:ext cx="834390"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2020</a:t>
              </a:r>
              <a:endParaRPr lang="en-US" sz="2700" dirty="0"/>
            </a:p>
          </p:txBody>
        </p:sp>
        <p:sp>
          <p:nvSpPr>
            <p:cNvPr id="26" name="Text 20"/>
            <p:cNvSpPr/>
            <p:nvPr/>
          </p:nvSpPr>
          <p:spPr>
            <a:xfrm rot="16200000">
              <a:off x="9167812" y="6295072"/>
              <a:ext cx="843915"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2022</a:t>
              </a:r>
              <a:endParaRPr lang="en-US" sz="2700" dirty="0"/>
            </a:p>
          </p:txBody>
        </p:sp>
        <p:sp>
          <p:nvSpPr>
            <p:cNvPr id="27" name="Text 21"/>
            <p:cNvSpPr/>
            <p:nvPr/>
          </p:nvSpPr>
          <p:spPr>
            <a:xfrm rot="16200000">
              <a:off x="4943475" y="4880610"/>
              <a:ext cx="777240"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2021</a:t>
              </a:r>
              <a:endParaRPr lang="en-US" sz="2700" dirty="0"/>
            </a:p>
          </p:txBody>
        </p:sp>
        <p:sp>
          <p:nvSpPr>
            <p:cNvPr id="28" name="Text 22"/>
            <p:cNvSpPr/>
            <p:nvPr/>
          </p:nvSpPr>
          <p:spPr>
            <a:xfrm rot="16200000">
              <a:off x="13406437" y="4847272"/>
              <a:ext cx="843915"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2022</a:t>
              </a:r>
              <a:endParaRPr lang="en-US" sz="27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011025"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a:off x="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a:off x="10048875" y="5838825"/>
            <a:ext cx="6296025" cy="3609975"/>
          </a:xfrm>
          <a:prstGeom prst="rect">
            <a:avLst/>
          </a:prstGeom>
        </p:spPr>
      </p:pic>
      <p:grpSp>
        <p:nvGrpSpPr>
          <p:cNvPr id="4444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7000875" y="533400"/>
            <a:ext cx="4286250"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Our Team</a:t>
            </a:r>
            <a:endParaRPr lang="en-US" sz="6000" dirty="0"/>
          </a:p>
        </p:txBody>
      </p:sp>
      <p:grpSp>
        <p:nvGrpSpPr>
          <p:cNvPr id="53538" name="Group"/>
          <p:cNvGrpSpPr/>
          <p:nvPr/>
        </p:nvGrpSpPr>
        <p:grpSpPr>
          <a:xfrm>
            <a:off x="1914525" y="2209800"/>
            <a:ext cx="4572000" cy="4572000"/>
            <a:chOff x="1914525" y="2209800"/>
            <a:chExt cx="4572000" cy="4572000"/>
          </a:xfrm>
        </p:grpSpPr>
        <p:pic>
          <p:nvPicPr>
            <p:cNvPr id="8" name="Image 4" descr="preencoded.png">    </p:cNvPr>
            <p:cNvPicPr>
              <a:picLocks noChangeAspect="1"/>
            </p:cNvPicPr>
            <p:nvPr/>
          </p:nvPicPr>
          <p:blipFill>
            <a:blip r:embed="rId5"/>
            <a:stretch>
              <a:fillRect/>
            </a:stretch>
          </p:blipFill>
          <p:spPr>
            <a:xfrm>
              <a:off x="1914525" y="2209800"/>
              <a:ext cx="4572000" cy="4572000"/>
            </a:xfrm>
            <a:prstGeom prst="rect">
              <a:avLst/>
            </a:prstGeom>
          </p:spPr>
        </p:pic>
        <p:grpSp>
          <p:nvGrpSpPr>
            <p:cNvPr id="50305" name="Group"/>
            <p:cNvGrpSpPr/>
            <p:nvPr/>
          </p:nvGrpSpPr>
          <p:grpSpPr>
            <a:xfrm>
              <a:off x="1868805" y="6934200"/>
              <a:ext cx="4663440" cy="1249680"/>
              <a:chOff x="1868805" y="6934200"/>
              <a:chExt cx="4663440" cy="1249680"/>
            </a:xfrm>
          </p:grpSpPr>
          <p:sp>
            <p:nvSpPr>
              <p:cNvPr id="9" name="Text 2"/>
              <p:cNvSpPr/>
              <p:nvPr/>
            </p:nvSpPr>
            <p:spPr>
              <a:xfrm>
                <a:off x="1868805" y="69342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Eldruin</a:t>
                </a:r>
                <a:endParaRPr lang="en-US" sz="3600" dirty="0"/>
              </a:p>
            </p:txBody>
          </p:sp>
          <p:sp>
            <p:nvSpPr>
              <p:cNvPr id="10" name="Text 3"/>
              <p:cNvSpPr/>
              <p:nvPr/>
            </p:nvSpPr>
            <p:spPr>
              <a:xfrm>
                <a:off x="1884045" y="76771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72432" name="Group"/>
          <p:cNvGrpSpPr/>
          <p:nvPr/>
        </p:nvGrpSpPr>
        <p:grpSpPr>
          <a:xfrm>
            <a:off x="7134225" y="4038600"/>
            <a:ext cx="4572000" cy="4572000"/>
            <a:chOff x="7134225" y="4038600"/>
            <a:chExt cx="4572000" cy="4572000"/>
          </a:xfrm>
        </p:grpSpPr>
        <p:pic>
          <p:nvPicPr>
            <p:cNvPr id="11" name="Image 5" descr="preencoded.png">    </p:cNvPr>
            <p:cNvPicPr>
              <a:picLocks noChangeAspect="1"/>
            </p:cNvPicPr>
            <p:nvPr/>
          </p:nvPicPr>
          <p:blipFill>
            <a:blip r:embed="rId6"/>
            <a:stretch>
              <a:fillRect/>
            </a:stretch>
          </p:blipFill>
          <p:spPr>
            <a:xfrm>
              <a:off x="7134225" y="4038600"/>
              <a:ext cx="4572000" cy="4572000"/>
            </a:xfrm>
            <a:prstGeom prst="rect">
              <a:avLst/>
            </a:prstGeom>
          </p:spPr>
        </p:pic>
        <p:grpSp>
          <p:nvGrpSpPr>
            <p:cNvPr id="30976" name="Group"/>
            <p:cNvGrpSpPr/>
            <p:nvPr/>
          </p:nvGrpSpPr>
          <p:grpSpPr>
            <a:xfrm>
              <a:off x="7088505" y="8763000"/>
              <a:ext cx="4663440" cy="1249680"/>
              <a:chOff x="7088505" y="8763000"/>
              <a:chExt cx="4663440" cy="1249680"/>
            </a:xfrm>
          </p:grpSpPr>
          <p:sp>
            <p:nvSpPr>
              <p:cNvPr id="12" name="Text 4"/>
              <p:cNvSpPr/>
              <p:nvPr/>
            </p:nvSpPr>
            <p:spPr>
              <a:xfrm>
                <a:off x="7088505" y="87630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Elementalen</a:t>
                </a:r>
                <a:endParaRPr lang="en-US" sz="3600" dirty="0"/>
              </a:p>
            </p:txBody>
          </p:sp>
          <p:sp>
            <p:nvSpPr>
              <p:cNvPr id="13" name="Text 5"/>
              <p:cNvSpPr/>
              <p:nvPr/>
            </p:nvSpPr>
            <p:spPr>
              <a:xfrm>
                <a:off x="7103745" y="95059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19829" name="Group"/>
          <p:cNvGrpSpPr/>
          <p:nvPr/>
        </p:nvGrpSpPr>
        <p:grpSpPr>
          <a:xfrm>
            <a:off x="12353925" y="2209800"/>
            <a:ext cx="4572000" cy="4572000"/>
            <a:chOff x="12353925" y="2209800"/>
            <a:chExt cx="4572000" cy="4572000"/>
          </a:xfrm>
        </p:grpSpPr>
        <p:pic>
          <p:nvPicPr>
            <p:cNvPr id="14" name="Image 6" descr="preencoded.png">    </p:cNvPr>
            <p:cNvPicPr>
              <a:picLocks noChangeAspect="1"/>
            </p:cNvPicPr>
            <p:nvPr/>
          </p:nvPicPr>
          <p:blipFill>
            <a:blip r:embed="rId7"/>
            <a:stretch>
              <a:fillRect/>
            </a:stretch>
          </p:blipFill>
          <p:spPr>
            <a:xfrm>
              <a:off x="12353925" y="2209800"/>
              <a:ext cx="4572000" cy="4572000"/>
            </a:xfrm>
            <a:prstGeom prst="rect">
              <a:avLst/>
            </a:prstGeom>
          </p:spPr>
        </p:pic>
        <p:grpSp>
          <p:nvGrpSpPr>
            <p:cNvPr id="63818" name="Group"/>
            <p:cNvGrpSpPr/>
            <p:nvPr/>
          </p:nvGrpSpPr>
          <p:grpSpPr>
            <a:xfrm>
              <a:off x="12308205" y="6934200"/>
              <a:ext cx="4663440" cy="1249680"/>
              <a:chOff x="12308205" y="6934200"/>
              <a:chExt cx="4663440" cy="1249680"/>
            </a:xfrm>
          </p:grpSpPr>
          <p:sp>
            <p:nvSpPr>
              <p:cNvPr id="15" name="Text 6"/>
              <p:cNvSpPr/>
              <p:nvPr/>
            </p:nvSpPr>
            <p:spPr>
              <a:xfrm>
                <a:off x="12308205" y="69342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Lunaria</a:t>
                </a:r>
                <a:endParaRPr lang="en-US" sz="3600" dirty="0"/>
              </a:p>
            </p:txBody>
          </p:sp>
          <p:sp>
            <p:nvSpPr>
              <p:cNvPr id="16" name="Text 7"/>
              <p:cNvSpPr/>
              <p:nvPr/>
            </p:nvSpPr>
            <p:spPr>
              <a:xfrm>
                <a:off x="12323445" y="76771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876300" y="7105650"/>
            <a:ext cx="4743450" cy="5276850"/>
          </a:xfrm>
          <a:prstGeom prst="rect">
            <a:avLst/>
          </a:prstGeom>
        </p:spPr>
      </p:pic>
      <p:pic>
        <p:nvPicPr>
          <p:cNvPr id="3" name="Image 1" descr="preencoded.png">    </p:cNvPr>
          <p:cNvPicPr>
            <a:picLocks noChangeAspect="1"/>
          </p:cNvPicPr>
          <p:nvPr/>
        </p:nvPicPr>
        <p:blipFill>
          <a:blip r:embed="rId2"/>
          <a:stretch>
            <a:fillRect/>
          </a:stretch>
        </p:blipFill>
        <p:spPr>
          <a:xfrm rot="10800000">
            <a:off x="12115800" y="0"/>
            <a:ext cx="6172200" cy="3533775"/>
          </a:xfrm>
          <a:prstGeom prst="rect">
            <a:avLst/>
          </a:prstGeom>
        </p:spPr>
      </p:pic>
      <p:pic>
        <p:nvPicPr>
          <p:cNvPr id="4" name="Image 2" descr="preencoded.png">    </p:cNvPr>
          <p:cNvPicPr>
            <a:picLocks noChangeAspect="1"/>
          </p:cNvPicPr>
          <p:nvPr/>
        </p:nvPicPr>
        <p:blipFill>
          <a:blip r:embed="rId3"/>
          <a:stretch>
            <a:fillRect/>
          </a:stretch>
        </p:blipFill>
        <p:spPr>
          <a:xfrm rot="10800000">
            <a:off x="10221966" y="7515225"/>
            <a:ext cx="9313808" cy="4465695"/>
          </a:xfrm>
          <a:prstGeom prst="rect">
            <a:avLst/>
          </a:prstGeom>
        </p:spPr>
      </p:pic>
      <p:pic>
        <p:nvPicPr>
          <p:cNvPr id="5" name="Image 3" descr="preencoded.png">    </p:cNvPr>
          <p:cNvPicPr>
            <a:picLocks noChangeAspect="1"/>
          </p:cNvPicPr>
          <p:nvPr/>
        </p:nvPicPr>
        <p:blipFill>
          <a:blip r:embed="rId4"/>
          <a:stretch>
            <a:fillRect/>
          </a:stretch>
        </p:blipFill>
        <p:spPr>
          <a:xfrm>
            <a:off x="11125200" y="2200275"/>
            <a:ext cx="6905625" cy="6838950"/>
          </a:xfrm>
          <a:prstGeom prst="rect">
            <a:avLst/>
          </a:prstGeom>
        </p:spPr>
      </p:pic>
      <p:grpSp>
        <p:nvGrpSpPr>
          <p:cNvPr id="1160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13501" name="Group"/>
          <p:cNvGrpSpPr/>
          <p:nvPr/>
        </p:nvGrpSpPr>
        <p:grpSpPr>
          <a:xfrm>
            <a:off x="923925" y="1552575"/>
            <a:ext cx="857250" cy="819150"/>
            <a:chOff x="923925" y="1552575"/>
            <a:chExt cx="857250" cy="819150"/>
          </a:xfrm>
        </p:grpSpPr>
        <p:pic>
          <p:nvPicPr>
            <p:cNvPr id="8" name="Image 5" descr="preencoded.png">    </p:cNvPr>
            <p:cNvPicPr>
              <a:picLocks noChangeAspect="1"/>
            </p:cNvPicPr>
            <p:nvPr/>
          </p:nvPicPr>
          <p:blipFill>
            <a:blip r:embed="rId6"/>
            <a:stretch>
              <a:fillRect/>
            </a:stretch>
          </p:blipFill>
          <p:spPr>
            <a:xfrm>
              <a:off x="923925" y="1552575"/>
              <a:ext cx="857250" cy="819150"/>
            </a:xfrm>
            <a:prstGeom prst="rect">
              <a:avLst/>
            </a:prstGeom>
          </p:spPr>
        </p:pic>
      </p:grpSp>
      <p:grpSp>
        <p:nvGrpSpPr>
          <p:cNvPr id="69437" name="Group"/>
          <p:cNvGrpSpPr/>
          <p:nvPr/>
        </p:nvGrpSpPr>
        <p:grpSpPr>
          <a:xfrm>
            <a:off x="757070" y="3181350"/>
            <a:ext cx="1219535" cy="0"/>
            <a:chOff x="757070" y="3181350"/>
            <a:chExt cx="1219535" cy="0"/>
          </a:xfrm>
        </p:grpSpPr>
        <p:sp>
          <p:nvSpPr>
            <p:cNvPr id="9" name="Shape 1"/>
            <p:cNvSpPr/>
            <p:nvPr/>
          </p:nvSpPr>
          <p:spPr>
            <a:xfrm rot="16200000">
              <a:off x="757070" y="3181350"/>
              <a:ext cx="1219535" cy="0"/>
            </a:xfrm>
            <a:prstGeom prst="line">
              <a:avLst/>
            </a:prstGeom>
            <a:noFill/>
            <a:ln w="28575">
              <a:solidFill>
                <a:srgbClr val="173E87"/>
              </a:solidFill>
              <a:prstDash val="solid"/>
            </a:ln>
          </p:spPr>
        </p:sp>
      </p:grpSp>
      <p:grpSp>
        <p:nvGrpSpPr>
          <p:cNvPr id="74910" name="Group"/>
          <p:cNvGrpSpPr/>
          <p:nvPr/>
        </p:nvGrpSpPr>
        <p:grpSpPr>
          <a:xfrm>
            <a:off x="923925" y="4067175"/>
            <a:ext cx="857250" cy="666750"/>
            <a:chOff x="923925" y="4067175"/>
            <a:chExt cx="857250" cy="666750"/>
          </a:xfrm>
        </p:grpSpPr>
        <p:pic>
          <p:nvPicPr>
            <p:cNvPr id="10" name="Image 6" descr="preencoded.png">    </p:cNvPr>
            <p:cNvPicPr>
              <a:picLocks noChangeAspect="1"/>
            </p:cNvPicPr>
            <p:nvPr/>
          </p:nvPicPr>
          <p:blipFill>
            <a:blip r:embed="rId7"/>
            <a:stretch>
              <a:fillRect/>
            </a:stretch>
          </p:blipFill>
          <p:spPr>
            <a:xfrm>
              <a:off x="923925" y="4067175"/>
              <a:ext cx="857250" cy="666750"/>
            </a:xfrm>
            <a:prstGeom prst="rect">
              <a:avLst/>
            </a:prstGeom>
          </p:spPr>
        </p:pic>
      </p:grpSp>
      <p:grpSp>
        <p:nvGrpSpPr>
          <p:cNvPr id="33052" name="Group"/>
          <p:cNvGrpSpPr/>
          <p:nvPr/>
        </p:nvGrpSpPr>
        <p:grpSpPr>
          <a:xfrm>
            <a:off x="757070" y="5619750"/>
            <a:ext cx="1219535" cy="0"/>
            <a:chOff x="757070" y="5619750"/>
            <a:chExt cx="1219535" cy="0"/>
          </a:xfrm>
        </p:grpSpPr>
        <p:sp>
          <p:nvSpPr>
            <p:cNvPr id="11" name="Shape 2"/>
            <p:cNvSpPr/>
            <p:nvPr/>
          </p:nvSpPr>
          <p:spPr>
            <a:xfrm rot="16200000">
              <a:off x="757070" y="5619750"/>
              <a:ext cx="1219535" cy="0"/>
            </a:xfrm>
            <a:prstGeom prst="line">
              <a:avLst/>
            </a:prstGeom>
            <a:noFill/>
            <a:ln w="28575">
              <a:solidFill>
                <a:srgbClr val="173E87"/>
              </a:solidFill>
              <a:prstDash val="solid"/>
            </a:ln>
          </p:spPr>
        </p:sp>
      </p:grpSp>
      <p:grpSp>
        <p:nvGrpSpPr>
          <p:cNvPr id="89242" name="Group"/>
          <p:cNvGrpSpPr/>
          <p:nvPr/>
        </p:nvGrpSpPr>
        <p:grpSpPr>
          <a:xfrm>
            <a:off x="923925" y="6410325"/>
            <a:ext cx="857250" cy="857250"/>
            <a:chOff x="923925" y="6410325"/>
            <a:chExt cx="857250" cy="857250"/>
          </a:xfrm>
        </p:grpSpPr>
        <p:pic>
          <p:nvPicPr>
            <p:cNvPr id="12" name="Image 7" descr="preencoded.png">    </p:cNvPr>
            <p:cNvPicPr>
              <a:picLocks noChangeAspect="1"/>
            </p:cNvPicPr>
            <p:nvPr/>
          </p:nvPicPr>
          <p:blipFill>
            <a:blip r:embed="rId8"/>
            <a:stretch>
              <a:fillRect/>
            </a:stretch>
          </p:blipFill>
          <p:spPr>
            <a:xfrm>
              <a:off x="923925" y="6410325"/>
              <a:ext cx="857250" cy="857250"/>
            </a:xfrm>
            <a:prstGeom prst="rect">
              <a:avLst/>
            </a:prstGeom>
          </p:spPr>
        </p:pic>
      </p:grpSp>
      <p:grpSp>
        <p:nvGrpSpPr>
          <p:cNvPr id="30707" name="Group"/>
          <p:cNvGrpSpPr/>
          <p:nvPr/>
        </p:nvGrpSpPr>
        <p:grpSpPr>
          <a:xfrm>
            <a:off x="757070" y="8058150"/>
            <a:ext cx="1219535" cy="0"/>
            <a:chOff x="757070" y="8058150"/>
            <a:chExt cx="1219535" cy="0"/>
          </a:xfrm>
        </p:grpSpPr>
        <p:sp>
          <p:nvSpPr>
            <p:cNvPr id="13" name="Shape 3"/>
            <p:cNvSpPr/>
            <p:nvPr/>
          </p:nvSpPr>
          <p:spPr>
            <a:xfrm rot="16200000">
              <a:off x="757070" y="8058150"/>
              <a:ext cx="1219535" cy="0"/>
            </a:xfrm>
            <a:prstGeom prst="line">
              <a:avLst/>
            </a:prstGeom>
            <a:noFill/>
            <a:ln w="28575">
              <a:solidFill>
                <a:srgbClr val="173E87"/>
              </a:solidFill>
              <a:prstDash val="solid"/>
            </a:ln>
          </p:spPr>
        </p:sp>
      </p:grpSp>
      <p:grpSp>
        <p:nvGrpSpPr>
          <p:cNvPr id="44813" name="Group"/>
          <p:cNvGrpSpPr/>
          <p:nvPr/>
        </p:nvGrpSpPr>
        <p:grpSpPr>
          <a:xfrm>
            <a:off x="923925" y="8848725"/>
            <a:ext cx="857250" cy="857250"/>
            <a:chOff x="923925" y="8848725"/>
            <a:chExt cx="857250" cy="857250"/>
          </a:xfrm>
        </p:grpSpPr>
        <p:pic>
          <p:nvPicPr>
            <p:cNvPr id="14" name="Image 8" descr="preencoded.png">    </p:cNvPr>
            <p:cNvPicPr>
              <a:picLocks noChangeAspect="1"/>
            </p:cNvPicPr>
            <p:nvPr/>
          </p:nvPicPr>
          <p:blipFill>
            <a:blip r:embed="rId9"/>
            <a:stretch>
              <a:fillRect/>
            </a:stretch>
          </p:blipFill>
          <p:spPr>
            <a:xfrm>
              <a:off x="923925" y="8848725"/>
              <a:ext cx="857250" cy="857250"/>
            </a:xfrm>
            <a:prstGeom prst="rect">
              <a:avLst/>
            </a:prstGeom>
          </p:spPr>
        </p:pic>
      </p:grpSp>
      <p:sp>
        <p:nvSpPr>
          <p:cNvPr id="15" name="Text 4"/>
          <p:cNvSpPr/>
          <p:nvPr/>
        </p:nvSpPr>
        <p:spPr>
          <a:xfrm>
            <a:off x="185737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Forbidden Forest: A place of mystery and wonder, where mystical creatures roam and flora flourishes.</a:t>
            </a:r>
            <a:endParaRPr lang="en-US" sz="2400" dirty="0"/>
          </a:p>
        </p:txBody>
      </p:sp>
      <p:sp>
        <p:nvSpPr>
          <p:cNvPr id="16" name="Text 5"/>
          <p:cNvSpPr/>
          <p:nvPr/>
        </p:nvSpPr>
        <p:spPr>
          <a:xfrm>
            <a:off x="185737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Crystal Caves: A network of glittering caves filled with precious gems and minerals, guarded by fierce beasts.</a:t>
            </a:r>
            <a:endParaRPr lang="en-US" sz="2400" dirty="0"/>
          </a:p>
        </p:txBody>
      </p:sp>
      <p:sp>
        <p:nvSpPr>
          <p:cNvPr id="17" name="Text 6"/>
          <p:cNvSpPr/>
          <p:nvPr/>
        </p:nvSpPr>
        <p:spPr>
          <a:xfrm>
            <a:off x="185737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Enchanted Garden: A place of pure beauty and tranquility, where the colors of the flowers are vibrant.</a:t>
            </a:r>
            <a:endParaRPr lang="en-US" sz="2400" dirty="0"/>
          </a:p>
        </p:txBody>
      </p:sp>
      <p:sp>
        <p:nvSpPr>
          <p:cNvPr id="18" name="Text 7"/>
          <p:cNvSpPr/>
          <p:nvPr/>
        </p:nvSpPr>
        <p:spPr>
          <a:xfrm>
            <a:off x="1095375" y="304800"/>
            <a:ext cx="6505575" cy="131445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0" y="7419975"/>
            <a:ext cx="6276975" cy="2867025"/>
          </a:xfrm>
          <a:prstGeom prst="rect">
            <a:avLst/>
          </a:prstGeom>
        </p:spPr>
      </p:pic>
      <p:pic>
        <p:nvPicPr>
          <p:cNvPr id="3" name="Image 1" descr="preencoded.png">    </p:cNvPr>
          <p:cNvPicPr>
            <a:picLocks noChangeAspect="1"/>
          </p:cNvPicPr>
          <p:nvPr/>
        </p:nvPicPr>
        <p:blipFill>
          <a:blip r:embed="rId2"/>
          <a:stretch>
            <a:fillRect/>
          </a:stretch>
        </p:blipFill>
        <p:spPr>
          <a:xfrm rot="10800000">
            <a:off x="15220950" y="0"/>
            <a:ext cx="3067050" cy="1400175"/>
          </a:xfrm>
          <a:prstGeom prst="rect">
            <a:avLst/>
          </a:prstGeom>
        </p:spPr>
      </p:pic>
      <p:pic>
        <p:nvPicPr>
          <p:cNvPr id="4" name="Image 2" descr="preencoded.png">    </p:cNvPr>
          <p:cNvPicPr>
            <a:picLocks noChangeAspect="1"/>
          </p:cNvPicPr>
          <p:nvPr/>
        </p:nvPicPr>
        <p:blipFill>
          <a:blip r:embed="rId3"/>
          <a:stretch>
            <a:fillRect/>
          </a:stretch>
        </p:blipFill>
        <p:spPr>
          <a:xfrm rot="10800000">
            <a:off x="1943100" y="5838825"/>
            <a:ext cx="6296025" cy="3609975"/>
          </a:xfrm>
          <a:prstGeom prst="rect">
            <a:avLst/>
          </a:prstGeom>
        </p:spPr>
      </p:pic>
      <p:grpSp>
        <p:nvGrpSpPr>
          <p:cNvPr id="9322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grpSp>
        <p:nvGrpSpPr>
          <p:cNvPr id="25094" name="Group"/>
          <p:cNvGrpSpPr/>
          <p:nvPr/>
        </p:nvGrpSpPr>
        <p:grpSpPr>
          <a:xfrm>
            <a:off x="3021953" y="3262359"/>
            <a:ext cx="13053719" cy="3147966"/>
            <a:chOff x="3021953" y="3262359"/>
            <a:chExt cx="13053719" cy="3147966"/>
          </a:xfrm>
        </p:grpSpPr>
        <p:grpSp>
          <p:nvGrpSpPr>
            <p:cNvPr id="80359" name="Group"/>
            <p:cNvGrpSpPr/>
            <p:nvPr/>
          </p:nvGrpSpPr>
          <p:grpSpPr>
            <a:xfrm>
              <a:off x="8763000" y="428625"/>
              <a:ext cx="1524000" cy="1524000"/>
              <a:chOff x="8763000" y="428625"/>
              <a:chExt cx="1524000" cy="1524000"/>
            </a:xfrm>
          </p:grpSpPr>
          <p:pic>
            <p:nvPicPr>
              <p:cNvPr id="7" name="Image 4" descr="preencoded.png">    </p:cNvPr>
              <p:cNvPicPr>
                <a:picLocks noChangeAspect="1"/>
              </p:cNvPicPr>
              <p:nvPr/>
            </p:nvPicPr>
            <p:blipFill>
              <a:blip r:embed="rId5"/>
              <a:stretch>
                <a:fillRect/>
              </a:stretch>
            </p:blipFill>
            <p:spPr>
              <a:xfrm>
                <a:off x="8763000" y="428625"/>
                <a:ext cx="1524000" cy="1524000"/>
              </a:xfrm>
              <a:prstGeom prst="rect">
                <a:avLst/>
              </a:prstGeom>
            </p:spPr>
          </p:pic>
          <p:grpSp>
            <p:nvGrpSpPr>
              <p:cNvPr id="39904" name="Group"/>
              <p:cNvGrpSpPr/>
              <p:nvPr/>
            </p:nvGrpSpPr>
            <p:grpSpPr>
              <a:xfrm>
                <a:off x="8157210" y="2105025"/>
                <a:ext cx="2735580" cy="1049655"/>
                <a:chOff x="8157210" y="2105025"/>
                <a:chExt cx="2735580" cy="1049655"/>
              </a:xfrm>
            </p:grpSpPr>
            <p:sp>
              <p:nvSpPr>
                <p:cNvPr id="8" name="Text 1"/>
                <p:cNvSpPr/>
                <p:nvPr/>
              </p:nvSpPr>
              <p:spPr>
                <a:xfrm>
                  <a:off x="8157210" y="210502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Chloe Ng</a:t>
                  </a:r>
                  <a:endParaRPr lang="en-US" sz="2700" dirty="0"/>
                </a:p>
              </p:txBody>
            </p:sp>
            <p:sp>
              <p:nvSpPr>
                <p:cNvPr id="9" name="Text 2"/>
                <p:cNvSpPr/>
                <p:nvPr/>
              </p:nvSpPr>
              <p:spPr>
                <a:xfrm>
                  <a:off x="8161020" y="264795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57419" name="Group"/>
            <p:cNvGrpSpPr/>
            <p:nvPr/>
          </p:nvGrpSpPr>
          <p:grpSpPr>
            <a:xfrm>
              <a:off x="2324100" y="6629400"/>
              <a:ext cx="1524000" cy="1524000"/>
              <a:chOff x="2324100" y="6629400"/>
              <a:chExt cx="1524000" cy="1524000"/>
            </a:xfrm>
          </p:grpSpPr>
          <p:pic>
            <p:nvPicPr>
              <p:cNvPr id="10" name="Image 5" descr="preencoded.png">    </p:cNvPr>
              <p:cNvPicPr>
                <a:picLocks noChangeAspect="1"/>
              </p:cNvPicPr>
              <p:nvPr/>
            </p:nvPicPr>
            <p:blipFill>
              <a:blip r:embed="rId6"/>
              <a:stretch>
                <a:fillRect/>
              </a:stretch>
            </p:blipFill>
            <p:spPr>
              <a:xfrm>
                <a:off x="2324100" y="6629400"/>
                <a:ext cx="1524000" cy="1524000"/>
              </a:xfrm>
              <a:prstGeom prst="rect">
                <a:avLst/>
              </a:prstGeom>
            </p:spPr>
          </p:pic>
          <p:grpSp>
            <p:nvGrpSpPr>
              <p:cNvPr id="96628" name="Group"/>
              <p:cNvGrpSpPr/>
              <p:nvPr/>
            </p:nvGrpSpPr>
            <p:grpSpPr>
              <a:xfrm>
                <a:off x="1718310" y="8305800"/>
                <a:ext cx="2735580" cy="1049655"/>
                <a:chOff x="1718310" y="8305800"/>
                <a:chExt cx="2735580" cy="1049655"/>
              </a:xfrm>
            </p:grpSpPr>
            <p:sp>
              <p:nvSpPr>
                <p:cNvPr id="11" name="Text 3"/>
                <p:cNvSpPr/>
                <p:nvPr/>
              </p:nvSpPr>
              <p:spPr>
                <a:xfrm>
                  <a:off x="17183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Lyrisa</a:t>
                  </a:r>
                  <a:endParaRPr lang="en-US" sz="2700" dirty="0"/>
                </a:p>
              </p:txBody>
            </p:sp>
            <p:sp>
              <p:nvSpPr>
                <p:cNvPr id="12" name="Text 4"/>
                <p:cNvSpPr/>
                <p:nvPr/>
              </p:nvSpPr>
              <p:spPr>
                <a:xfrm>
                  <a:off x="17221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17008" name="Group"/>
            <p:cNvGrpSpPr/>
            <p:nvPr/>
          </p:nvGrpSpPr>
          <p:grpSpPr>
            <a:xfrm>
              <a:off x="5543550" y="6629400"/>
              <a:ext cx="1524000" cy="1524000"/>
              <a:chOff x="5543550" y="6629400"/>
              <a:chExt cx="1524000" cy="1524000"/>
            </a:xfrm>
          </p:grpSpPr>
          <p:pic>
            <p:nvPicPr>
              <p:cNvPr id="13" name="Image 6" descr="preencoded.png">    </p:cNvPr>
              <p:cNvPicPr>
                <a:picLocks noChangeAspect="1"/>
              </p:cNvPicPr>
              <p:nvPr/>
            </p:nvPicPr>
            <p:blipFill>
              <a:blip r:embed="rId7"/>
              <a:stretch>
                <a:fillRect/>
              </a:stretch>
            </p:blipFill>
            <p:spPr>
              <a:xfrm>
                <a:off x="5543550" y="6629400"/>
                <a:ext cx="1524000" cy="1524000"/>
              </a:xfrm>
              <a:prstGeom prst="rect">
                <a:avLst/>
              </a:prstGeom>
            </p:spPr>
          </p:pic>
          <p:grpSp>
            <p:nvGrpSpPr>
              <p:cNvPr id="25300" name="Group"/>
              <p:cNvGrpSpPr/>
              <p:nvPr/>
            </p:nvGrpSpPr>
            <p:grpSpPr>
              <a:xfrm>
                <a:off x="4937760" y="8305800"/>
                <a:ext cx="2735580" cy="1049655"/>
                <a:chOff x="4937760" y="8305800"/>
                <a:chExt cx="2735580" cy="1049655"/>
              </a:xfrm>
            </p:grpSpPr>
            <p:sp>
              <p:nvSpPr>
                <p:cNvPr id="14" name="Text 5"/>
                <p:cNvSpPr/>
                <p:nvPr/>
              </p:nvSpPr>
              <p:spPr>
                <a:xfrm>
                  <a:off x="493776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Lucian</a:t>
                  </a:r>
                  <a:endParaRPr lang="en-US" sz="2700" dirty="0"/>
                </a:p>
              </p:txBody>
            </p:sp>
            <p:sp>
              <p:nvSpPr>
                <p:cNvPr id="15" name="Text 6"/>
                <p:cNvSpPr/>
                <p:nvPr/>
              </p:nvSpPr>
              <p:spPr>
                <a:xfrm>
                  <a:off x="494157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89380" name="Group"/>
            <p:cNvGrpSpPr/>
            <p:nvPr/>
          </p:nvGrpSpPr>
          <p:grpSpPr>
            <a:xfrm>
              <a:off x="8763000" y="6629400"/>
              <a:ext cx="1524000" cy="1524000"/>
              <a:chOff x="8763000" y="6629400"/>
              <a:chExt cx="1524000" cy="1524000"/>
            </a:xfrm>
          </p:grpSpPr>
          <p:pic>
            <p:nvPicPr>
              <p:cNvPr id="16" name="Image 7" descr="preencoded.png">    </p:cNvPr>
              <p:cNvPicPr>
                <a:picLocks noChangeAspect="1"/>
              </p:cNvPicPr>
              <p:nvPr/>
            </p:nvPicPr>
            <p:blipFill>
              <a:blip r:embed="rId8"/>
              <a:stretch>
                <a:fillRect/>
              </a:stretch>
            </p:blipFill>
            <p:spPr>
              <a:xfrm>
                <a:off x="8763000" y="6629400"/>
                <a:ext cx="1524000" cy="1524000"/>
              </a:xfrm>
              <a:prstGeom prst="rect">
                <a:avLst/>
              </a:prstGeom>
            </p:spPr>
          </p:pic>
          <p:grpSp>
            <p:nvGrpSpPr>
              <p:cNvPr id="91309" name="Group"/>
              <p:cNvGrpSpPr/>
              <p:nvPr/>
            </p:nvGrpSpPr>
            <p:grpSpPr>
              <a:xfrm>
                <a:off x="8157210" y="8305800"/>
                <a:ext cx="2735580" cy="1049655"/>
                <a:chOff x="8157210" y="8305800"/>
                <a:chExt cx="2735580" cy="1049655"/>
              </a:xfrm>
            </p:grpSpPr>
            <p:sp>
              <p:nvSpPr>
                <p:cNvPr id="17" name="Text 7"/>
                <p:cNvSpPr/>
                <p:nvPr/>
              </p:nvSpPr>
              <p:spPr>
                <a:xfrm>
                  <a:off x="81572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Elvina</a:t>
                  </a:r>
                  <a:endParaRPr lang="en-US" sz="2700" dirty="0"/>
                </a:p>
              </p:txBody>
            </p:sp>
            <p:sp>
              <p:nvSpPr>
                <p:cNvPr id="18" name="Text 8"/>
                <p:cNvSpPr/>
                <p:nvPr/>
              </p:nvSpPr>
              <p:spPr>
                <a:xfrm>
                  <a:off x="81610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12887" name="Group"/>
            <p:cNvGrpSpPr/>
            <p:nvPr/>
          </p:nvGrpSpPr>
          <p:grpSpPr>
            <a:xfrm>
              <a:off x="11982450" y="6629400"/>
              <a:ext cx="1524000" cy="1524000"/>
              <a:chOff x="11982450" y="6629400"/>
              <a:chExt cx="1524000" cy="1524000"/>
            </a:xfrm>
          </p:grpSpPr>
          <p:pic>
            <p:nvPicPr>
              <p:cNvPr id="19" name="Image 8" descr="preencoded.png">    </p:cNvPr>
              <p:cNvPicPr>
                <a:picLocks noChangeAspect="1"/>
              </p:cNvPicPr>
              <p:nvPr/>
            </p:nvPicPr>
            <p:blipFill>
              <a:blip r:embed="rId9"/>
              <a:stretch>
                <a:fillRect/>
              </a:stretch>
            </p:blipFill>
            <p:spPr>
              <a:xfrm>
                <a:off x="11982450" y="6629400"/>
                <a:ext cx="1524000" cy="1524000"/>
              </a:xfrm>
              <a:prstGeom prst="rect">
                <a:avLst/>
              </a:prstGeom>
            </p:spPr>
          </p:pic>
          <p:grpSp>
            <p:nvGrpSpPr>
              <p:cNvPr id="66041" name="Group"/>
              <p:cNvGrpSpPr/>
              <p:nvPr/>
            </p:nvGrpSpPr>
            <p:grpSpPr>
              <a:xfrm>
                <a:off x="11376660" y="8305800"/>
                <a:ext cx="2735580" cy="1049655"/>
                <a:chOff x="11376660" y="8305800"/>
                <a:chExt cx="2735580" cy="1049655"/>
              </a:xfrm>
            </p:grpSpPr>
            <p:sp>
              <p:nvSpPr>
                <p:cNvPr id="20" name="Text 9"/>
                <p:cNvSpPr/>
                <p:nvPr/>
              </p:nvSpPr>
              <p:spPr>
                <a:xfrm>
                  <a:off x="1137666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Seraphina</a:t>
                  </a:r>
                  <a:endParaRPr lang="en-US" sz="2700" dirty="0"/>
                </a:p>
              </p:txBody>
            </p:sp>
            <p:sp>
              <p:nvSpPr>
                <p:cNvPr id="21" name="Text 10"/>
                <p:cNvSpPr/>
                <p:nvPr/>
              </p:nvSpPr>
              <p:spPr>
                <a:xfrm>
                  <a:off x="1138047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10086" name="Group"/>
            <p:cNvGrpSpPr/>
            <p:nvPr/>
          </p:nvGrpSpPr>
          <p:grpSpPr>
            <a:xfrm>
              <a:off x="15201900" y="6629400"/>
              <a:ext cx="1524000" cy="1524000"/>
              <a:chOff x="15201900" y="6629400"/>
              <a:chExt cx="1524000" cy="1524000"/>
            </a:xfrm>
          </p:grpSpPr>
          <p:pic>
            <p:nvPicPr>
              <p:cNvPr id="22" name="Image 9" descr="preencoded.png">    </p:cNvPr>
              <p:cNvPicPr>
                <a:picLocks noChangeAspect="1"/>
              </p:cNvPicPr>
              <p:nvPr/>
            </p:nvPicPr>
            <p:blipFill>
              <a:blip r:embed="rId10"/>
              <a:stretch>
                <a:fillRect/>
              </a:stretch>
            </p:blipFill>
            <p:spPr>
              <a:xfrm>
                <a:off x="15201900" y="6629400"/>
                <a:ext cx="1524000" cy="1524000"/>
              </a:xfrm>
              <a:prstGeom prst="rect">
                <a:avLst/>
              </a:prstGeom>
            </p:spPr>
          </p:pic>
          <p:grpSp>
            <p:nvGrpSpPr>
              <p:cNvPr id="15571" name="Group"/>
              <p:cNvGrpSpPr/>
              <p:nvPr/>
            </p:nvGrpSpPr>
            <p:grpSpPr>
              <a:xfrm>
                <a:off x="14596110" y="8305800"/>
                <a:ext cx="2735580" cy="1049655"/>
                <a:chOff x="14596110" y="8305800"/>
                <a:chExt cx="2735580" cy="1049655"/>
              </a:xfrm>
            </p:grpSpPr>
            <p:sp>
              <p:nvSpPr>
                <p:cNvPr id="23" name="Text 11"/>
                <p:cNvSpPr/>
                <p:nvPr/>
              </p:nvSpPr>
              <p:spPr>
                <a:xfrm>
                  <a:off x="145961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Kaelen</a:t>
                  </a:r>
                  <a:endParaRPr lang="en-US" sz="2700" dirty="0"/>
                </a:p>
              </p:txBody>
            </p:sp>
            <p:sp>
              <p:nvSpPr>
                <p:cNvPr id="24" name="Text 12"/>
                <p:cNvSpPr/>
                <p:nvPr/>
              </p:nvSpPr>
              <p:spPr>
                <a:xfrm>
                  <a:off x="145999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32005" name="Group"/>
            <p:cNvGrpSpPr/>
            <p:nvPr/>
          </p:nvGrpSpPr>
          <p:grpSpPr>
            <a:xfrm>
              <a:off x="4000500" y="3571875"/>
              <a:ext cx="1524000" cy="1524000"/>
              <a:chOff x="4000500" y="3571875"/>
              <a:chExt cx="1524000" cy="1524000"/>
            </a:xfrm>
          </p:grpSpPr>
          <p:pic>
            <p:nvPicPr>
              <p:cNvPr id="25" name="Image 10" descr="preencoded.png">    </p:cNvPr>
              <p:cNvPicPr>
                <a:picLocks noChangeAspect="1"/>
              </p:cNvPicPr>
              <p:nvPr/>
            </p:nvPicPr>
            <p:blipFill>
              <a:blip r:embed="rId11"/>
              <a:stretch>
                <a:fillRect/>
              </a:stretch>
            </p:blipFill>
            <p:spPr>
              <a:xfrm>
                <a:off x="4000500" y="3571875"/>
                <a:ext cx="1524000" cy="1524000"/>
              </a:xfrm>
              <a:prstGeom prst="rect">
                <a:avLst/>
              </a:prstGeom>
            </p:spPr>
          </p:pic>
          <p:grpSp>
            <p:nvGrpSpPr>
              <p:cNvPr id="98743" name="Group"/>
              <p:cNvGrpSpPr/>
              <p:nvPr/>
            </p:nvGrpSpPr>
            <p:grpSpPr>
              <a:xfrm>
                <a:off x="3394710" y="5248275"/>
                <a:ext cx="2735580" cy="1049655"/>
                <a:chOff x="3394710" y="5248275"/>
                <a:chExt cx="2735580" cy="1049655"/>
              </a:xfrm>
            </p:grpSpPr>
            <p:sp>
              <p:nvSpPr>
                <p:cNvPr id="26" name="Text 13"/>
                <p:cNvSpPr/>
                <p:nvPr/>
              </p:nvSpPr>
              <p:spPr>
                <a:xfrm>
                  <a:off x="33947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Aurielle</a:t>
                  </a:r>
                  <a:endParaRPr lang="en-US" sz="2700" dirty="0"/>
                </a:p>
              </p:txBody>
            </p:sp>
            <p:sp>
              <p:nvSpPr>
                <p:cNvPr id="27" name="Text 14"/>
                <p:cNvSpPr/>
                <p:nvPr/>
              </p:nvSpPr>
              <p:spPr>
                <a:xfrm>
                  <a:off x="33985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10535" name="Group"/>
            <p:cNvGrpSpPr/>
            <p:nvPr/>
          </p:nvGrpSpPr>
          <p:grpSpPr>
            <a:xfrm>
              <a:off x="13639800" y="3571875"/>
              <a:ext cx="1524000" cy="1524000"/>
              <a:chOff x="13639800" y="3571875"/>
              <a:chExt cx="1524000" cy="1524000"/>
            </a:xfrm>
          </p:grpSpPr>
          <p:pic>
            <p:nvPicPr>
              <p:cNvPr id="28" name="Image 11" descr="preencoded.png">    </p:cNvPr>
              <p:cNvPicPr>
                <a:picLocks noChangeAspect="1"/>
              </p:cNvPicPr>
              <p:nvPr/>
            </p:nvPicPr>
            <p:blipFill>
              <a:blip r:embed="rId12"/>
              <a:stretch>
                <a:fillRect/>
              </a:stretch>
            </p:blipFill>
            <p:spPr>
              <a:xfrm>
                <a:off x="13639800" y="3571875"/>
                <a:ext cx="1524000" cy="1524000"/>
              </a:xfrm>
              <a:prstGeom prst="rect">
                <a:avLst/>
              </a:prstGeom>
            </p:spPr>
          </p:pic>
          <p:grpSp>
            <p:nvGrpSpPr>
              <p:cNvPr id="80434" name="Group"/>
              <p:cNvGrpSpPr/>
              <p:nvPr/>
            </p:nvGrpSpPr>
            <p:grpSpPr>
              <a:xfrm>
                <a:off x="13034010" y="5248275"/>
                <a:ext cx="2735580" cy="1049655"/>
                <a:chOff x="13034010" y="5248275"/>
                <a:chExt cx="2735580" cy="1049655"/>
              </a:xfrm>
            </p:grpSpPr>
            <p:sp>
              <p:nvSpPr>
                <p:cNvPr id="29" name="Text 15"/>
                <p:cNvSpPr/>
                <p:nvPr/>
              </p:nvSpPr>
              <p:spPr>
                <a:xfrm>
                  <a:off x="130340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Dariana</a:t>
                  </a:r>
                  <a:endParaRPr lang="en-US" sz="2700" dirty="0"/>
                </a:p>
              </p:txBody>
            </p:sp>
            <p:sp>
              <p:nvSpPr>
                <p:cNvPr id="30" name="Text 16"/>
                <p:cNvSpPr/>
                <p:nvPr/>
              </p:nvSpPr>
              <p:spPr>
                <a:xfrm>
                  <a:off x="130378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23416" name="Group"/>
            <p:cNvGrpSpPr/>
            <p:nvPr/>
          </p:nvGrpSpPr>
          <p:grpSpPr>
            <a:xfrm>
              <a:off x="8763000" y="3571875"/>
              <a:ext cx="1524000" cy="1524000"/>
              <a:chOff x="8763000" y="3571875"/>
              <a:chExt cx="1524000" cy="1524000"/>
            </a:xfrm>
          </p:grpSpPr>
          <p:pic>
            <p:nvPicPr>
              <p:cNvPr id="31" name="Image 12" descr="preencoded.png">    </p:cNvPr>
              <p:cNvPicPr>
                <a:picLocks noChangeAspect="1"/>
              </p:cNvPicPr>
              <p:nvPr/>
            </p:nvPicPr>
            <p:blipFill>
              <a:blip r:embed="rId13"/>
              <a:stretch>
                <a:fillRect/>
              </a:stretch>
            </p:blipFill>
            <p:spPr>
              <a:xfrm>
                <a:off x="8763000" y="3571875"/>
                <a:ext cx="1524000" cy="1524000"/>
              </a:xfrm>
              <a:prstGeom prst="rect">
                <a:avLst/>
              </a:prstGeom>
            </p:spPr>
          </p:pic>
          <p:grpSp>
            <p:nvGrpSpPr>
              <p:cNvPr id="19727" name="Group"/>
              <p:cNvGrpSpPr/>
              <p:nvPr/>
            </p:nvGrpSpPr>
            <p:grpSpPr>
              <a:xfrm>
                <a:off x="8157210" y="5248275"/>
                <a:ext cx="2735580" cy="1049655"/>
                <a:chOff x="8157210" y="5248275"/>
                <a:chExt cx="2735580" cy="1049655"/>
              </a:xfrm>
            </p:grpSpPr>
            <p:sp>
              <p:nvSpPr>
                <p:cNvPr id="32" name="Text 17"/>
                <p:cNvSpPr/>
                <p:nvPr/>
              </p:nvSpPr>
              <p:spPr>
                <a:xfrm>
                  <a:off x="81572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Theronis</a:t>
                  </a:r>
                  <a:endParaRPr lang="en-US" sz="2700" dirty="0"/>
                </a:p>
              </p:txBody>
            </p:sp>
            <p:sp>
              <p:nvSpPr>
                <p:cNvPr id="33" name="Text 18"/>
                <p:cNvSpPr/>
                <p:nvPr/>
              </p:nvSpPr>
              <p:spPr>
                <a:xfrm>
                  <a:off x="81610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4" name="Shape 19"/>
            <p:cNvSpPr/>
            <p:nvPr/>
          </p:nvSpPr>
          <p:spPr>
            <a:xfrm rot="16200000">
              <a:off x="9215400" y="6410325"/>
              <a:ext cx="609674" cy="0"/>
            </a:xfrm>
            <a:prstGeom prst="line">
              <a:avLst/>
            </a:prstGeom>
            <a:noFill/>
            <a:ln w="9525">
              <a:solidFill>
                <a:srgbClr val="4D4D4D"/>
              </a:solidFill>
              <a:prstDash val="solid"/>
            </a:ln>
          </p:spPr>
        </p:sp>
        <p:sp>
          <p:nvSpPr>
            <p:cNvPr id="35" name="Shape 20"/>
            <p:cNvSpPr/>
            <p:nvPr/>
          </p:nvSpPr>
          <p:spPr>
            <a:xfrm rot="16200000">
              <a:off x="9215400" y="3267075"/>
              <a:ext cx="609674" cy="0"/>
            </a:xfrm>
            <a:prstGeom prst="line">
              <a:avLst/>
            </a:prstGeom>
            <a:noFill/>
            <a:ln w="9525">
              <a:solidFill>
                <a:srgbClr val="4D4D4D"/>
              </a:solidFill>
              <a:prstDash val="solid"/>
            </a:ln>
          </p:spPr>
        </p:sp>
        <p:sp>
          <p:nvSpPr>
            <p:cNvPr id="36" name="Shape 21"/>
            <p:cNvSpPr/>
            <p:nvPr/>
          </p:nvSpPr>
          <p:spPr>
            <a:xfrm rot="21127796">
              <a:off x="4739585" y="3262359"/>
              <a:ext cx="4454601" cy="0"/>
            </a:xfrm>
            <a:prstGeom prst="line">
              <a:avLst/>
            </a:prstGeom>
            <a:noFill/>
            <a:ln w="9525">
              <a:solidFill>
                <a:srgbClr val="4D4D4D"/>
              </a:solidFill>
              <a:prstDash val="solid"/>
            </a:ln>
          </p:spPr>
        </p:sp>
        <p:sp>
          <p:nvSpPr>
            <p:cNvPr id="37" name="Shape 22"/>
            <p:cNvSpPr/>
            <p:nvPr/>
          </p:nvSpPr>
          <p:spPr>
            <a:xfrm rot="20265059">
              <a:off x="3021953" y="6324953"/>
              <a:ext cx="1591538" cy="0"/>
            </a:xfrm>
            <a:prstGeom prst="line">
              <a:avLst/>
            </a:prstGeom>
            <a:noFill/>
            <a:ln w="9525">
              <a:solidFill>
                <a:srgbClr val="4D4D4D"/>
              </a:solidFill>
              <a:prstDash val="solid"/>
            </a:ln>
          </p:spPr>
        </p:sp>
        <p:sp>
          <p:nvSpPr>
            <p:cNvPr id="38" name="Shape 23"/>
            <p:cNvSpPr/>
            <p:nvPr/>
          </p:nvSpPr>
          <p:spPr>
            <a:xfrm rot="20265059">
              <a:off x="12727928" y="6324953"/>
              <a:ext cx="1591538" cy="0"/>
            </a:xfrm>
            <a:prstGeom prst="line">
              <a:avLst/>
            </a:prstGeom>
            <a:noFill/>
            <a:ln w="9525">
              <a:solidFill>
                <a:srgbClr val="4D4D4D"/>
              </a:solidFill>
              <a:prstDash val="solid"/>
            </a:ln>
          </p:spPr>
        </p:sp>
        <p:sp>
          <p:nvSpPr>
            <p:cNvPr id="39" name="Shape 24"/>
            <p:cNvSpPr/>
            <p:nvPr/>
          </p:nvSpPr>
          <p:spPr>
            <a:xfrm rot="1334941">
              <a:off x="4778159" y="6324953"/>
              <a:ext cx="1591538" cy="0"/>
            </a:xfrm>
            <a:prstGeom prst="line">
              <a:avLst/>
            </a:prstGeom>
            <a:noFill/>
            <a:ln w="9525">
              <a:solidFill>
                <a:srgbClr val="4D4D4D"/>
              </a:solidFill>
              <a:prstDash val="solid"/>
            </a:ln>
          </p:spPr>
        </p:sp>
        <p:sp>
          <p:nvSpPr>
            <p:cNvPr id="40" name="Shape 25"/>
            <p:cNvSpPr/>
            <p:nvPr/>
          </p:nvSpPr>
          <p:spPr>
            <a:xfrm rot="1334941">
              <a:off x="14484134" y="6324953"/>
              <a:ext cx="1591538" cy="0"/>
            </a:xfrm>
            <a:prstGeom prst="line">
              <a:avLst/>
            </a:prstGeom>
            <a:noFill/>
            <a:ln w="9525">
              <a:solidFill>
                <a:srgbClr val="4D4D4D"/>
              </a:solidFill>
              <a:prstDash val="solid"/>
            </a:ln>
          </p:spPr>
        </p:sp>
        <p:sp>
          <p:nvSpPr>
            <p:cNvPr id="41" name="Shape 26"/>
            <p:cNvSpPr/>
            <p:nvPr/>
          </p:nvSpPr>
          <p:spPr>
            <a:xfrm rot="472204">
              <a:off x="9970114" y="3262359"/>
              <a:ext cx="4454601" cy="0"/>
            </a:xfrm>
            <a:prstGeom prst="line">
              <a:avLst/>
            </a:prstGeom>
            <a:noFill/>
            <a:ln w="9525">
              <a:solidFill>
                <a:srgbClr val="4D4D4D"/>
              </a:solidFill>
              <a:prstDash val="solid"/>
            </a:ln>
          </p:spPr>
        </p:sp>
      </p:grpSp>
      <p:sp>
        <p:nvSpPr>
          <p:cNvPr id="42" name="Text 27"/>
          <p:cNvSpPr/>
          <p:nvPr/>
        </p:nvSpPr>
        <p:spPr>
          <a:xfrm>
            <a:off x="5810250" y="9601200"/>
            <a:ext cx="6364605" cy="506730"/>
          </a:xfrm>
          <a:prstGeom prst="rect">
            <a:avLst/>
          </a:prstGeom>
          <a:noFill/>
          <a:ln/>
        </p:spPr>
        <p:txBody>
          <a:bodyPr wrap="square" lIns="0" tIns="0" rIns="0" bIns="0" rtlCol="0" anchor="t"/>
          <a:lstStyle/>
          <a:p>
            <a:pPr algn="l" indent="0" marL="0">
              <a:buNone/>
            </a:pPr>
            <a:r>
              <a:rPr lang="en-US" sz="2400" u="none" dirty="0">
                <a:solidFill>
                  <a:srgbClr val="000000"/>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3" name="Text 28"/>
          <p:cNvSpPr/>
          <p:nvPr/>
        </p:nvSpPr>
        <p:spPr>
          <a:xfrm rot="16200000">
            <a:off x="-2971800" y="3590925"/>
            <a:ext cx="7962900" cy="1314450"/>
          </a:xfrm>
          <a:prstGeom prst="rect">
            <a:avLst/>
          </a:prstGeom>
          <a:noFill/>
          <a:ln/>
        </p:spPr>
        <p:txBody>
          <a:bodyPr wrap="square" lIns="0" tIns="0" rIns="0" bIns="0" rtlCol="0" anchor="t"/>
          <a:lstStyle/>
          <a:p>
            <a:pPr algn="ctr" indent="0" marL="0">
              <a:buNone/>
            </a:pPr>
            <a:r>
              <a:rPr lang="en-US" sz="6000" u="none" dirty="0">
                <a:solidFill>
                  <a:srgbClr val="272727"/>
                </a:solidFill>
                <a:latin typeface="DM Serif Display" pitchFamily="34" charset="0"/>
                <a:ea typeface="DM Serif Display" pitchFamily="34" charset="-122"/>
                <a:cs typeface="DM Serif Display"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grpSp>
        <p:nvGrpSpPr>
          <p:cNvPr id="39416" name="Group"/>
          <p:cNvGrpSpPr/>
          <p:nvPr/>
        </p:nvGrpSpPr>
        <p:grpSpPr>
          <a:xfrm>
            <a:off x="-1485900" y="-581025"/>
            <a:ext cx="19773900" cy="12706350"/>
            <a:chOff x="-1485900" y="-581025"/>
            <a:chExt cx="19773900" cy="12706350"/>
          </a:xfrm>
        </p:grpSpPr>
        <p:sp>
          <p:nvSpPr>
            <p:cNvPr id="2" name="Shape 0"/>
            <p:cNvSpPr/>
            <p:nvPr/>
          </p:nvSpPr>
          <p:spPr>
            <a:xfrm>
              <a:off x="0" y="0"/>
              <a:ext cx="18288000" cy="10287000"/>
            </a:xfrm>
            <a:prstGeom prst="rect">
              <a:avLst/>
            </a:prstGeom>
            <a:solidFill>
              <a:srgbClr val="FFCB75"/>
            </a:solidFill>
            <a:ln/>
          </p:spPr>
        </p:sp>
        <p:sp>
          <p:nvSpPr>
            <p:cNvPr id="3" name="Shape 1"/>
            <p:cNvSpPr/>
            <p:nvPr/>
          </p:nvSpPr>
          <p:spPr>
            <a:xfrm>
              <a:off x="0" y="0"/>
              <a:ext cx="18288000" cy="10287000"/>
            </a:xfrm>
            <a:prstGeom prst="rect">
              <a:avLst/>
            </a:prstGeom>
            <a:solidFill>
              <a:srgbClr val="FFFFFF"/>
            </a:solidFill>
            <a:ln/>
          </p:spPr>
        </p:sp>
        <p:pic>
          <p:nvPicPr>
            <p:cNvPr id="4" name="Image 0" descr="preencoded.png">    </p:cNvPr>
            <p:cNvPicPr>
              <a:picLocks noChangeAspect="1"/>
            </p:cNvPicPr>
            <p:nvPr/>
          </p:nvPicPr>
          <p:blipFill>
            <a:blip r:embed="rId1"/>
            <a:stretch>
              <a:fillRect/>
            </a:stretch>
          </p:blipFill>
          <p:spPr>
            <a:xfrm>
              <a:off x="6696075" y="-581025"/>
              <a:ext cx="11010900" cy="11449050"/>
            </a:xfrm>
            <a:prstGeom prst="rect">
              <a:avLst/>
            </a:prstGeom>
          </p:spPr>
        </p:pic>
        <p:grpSp>
          <p:nvGrpSpPr>
            <p:cNvPr id="96909" name="Group"/>
            <p:cNvGrpSpPr/>
            <p:nvPr/>
          </p:nvGrpSpPr>
          <p:grpSpPr>
            <a:xfrm>
              <a:off x="9144000" y="7372350"/>
              <a:ext cx="11532184" cy="5827840"/>
              <a:chOff x="9144000" y="7372350"/>
              <a:chExt cx="11532184" cy="5827840"/>
            </a:xfrm>
          </p:grpSpPr>
          <p:pic>
            <p:nvPicPr>
              <p:cNvPr id="5" name="Image 1" descr="preencoded.png">    </p:cNvPr>
              <p:cNvPicPr>
                <a:picLocks noChangeAspect="1"/>
              </p:cNvPicPr>
              <p:nvPr/>
            </p:nvPicPr>
            <p:blipFill>
              <a:blip r:embed="rId2"/>
              <a:stretch>
                <a:fillRect/>
              </a:stretch>
            </p:blipFill>
            <p:spPr>
              <a:xfrm>
                <a:off x="9144000" y="7372350"/>
                <a:ext cx="11532184" cy="5827840"/>
              </a:xfrm>
              <a:prstGeom prst="rect">
                <a:avLst/>
              </a:prstGeom>
            </p:spPr>
          </p:pic>
        </p:grpSp>
        <p:pic>
          <p:nvPicPr>
            <p:cNvPr id="6" name="Image 2" descr="preencoded.png">    </p:cNvPr>
            <p:cNvPicPr>
              <a:picLocks noChangeAspect="1"/>
            </p:cNvPicPr>
            <p:nvPr/>
          </p:nvPicPr>
          <p:blipFill>
            <a:blip r:embed="rId3"/>
            <a:stretch>
              <a:fillRect/>
            </a:stretch>
          </p:blipFill>
          <p:spPr>
            <a:xfrm>
              <a:off x="13763625" y="600075"/>
              <a:ext cx="4524375" cy="1609725"/>
            </a:xfrm>
            <a:prstGeom prst="rect">
              <a:avLst/>
            </a:prstGeom>
          </p:spPr>
        </p:pic>
        <p:pic>
          <p:nvPicPr>
            <p:cNvPr id="7" name="Image 3" descr="preencoded.png">    </p:cNvPr>
            <p:cNvPicPr>
              <a:picLocks noChangeAspect="1"/>
            </p:cNvPicPr>
            <p:nvPr/>
          </p:nvPicPr>
          <p:blipFill>
            <a:blip r:embed="rId4"/>
            <a:stretch>
              <a:fillRect/>
            </a:stretch>
          </p:blipFill>
          <p:spPr>
            <a:xfrm>
              <a:off x="-1485900" y="7886700"/>
              <a:ext cx="3810000" cy="4238625"/>
            </a:xfrm>
            <a:prstGeom prst="rect">
              <a:avLst/>
            </a:prstGeom>
          </p:spPr>
        </p:pic>
        <p:pic>
          <p:nvPicPr>
            <p:cNvPr id="8" name="Image 4" descr="preencoded.png">    </p:cNvPr>
            <p:cNvPicPr>
              <a:picLocks noChangeAspect="1"/>
            </p:cNvPicPr>
            <p:nvPr/>
          </p:nvPicPr>
          <p:blipFill>
            <a:blip r:embed="rId5"/>
            <a:stretch>
              <a:fillRect/>
            </a:stretch>
          </p:blipFill>
          <p:spPr>
            <a:xfrm>
              <a:off x="285750" y="400050"/>
              <a:ext cx="1838325" cy="3933825"/>
            </a:xfrm>
            <a:prstGeom prst="rect">
              <a:avLst/>
            </a:prstGeom>
          </p:spPr>
        </p:pic>
      </p:grpSp>
      <p:grpSp>
        <p:nvGrpSpPr>
          <p:cNvPr id="13499" name="Group"/>
          <p:cNvGrpSpPr/>
          <p:nvPr/>
        </p:nvGrpSpPr>
        <p:grpSpPr>
          <a:xfrm>
            <a:off x="17235487" y="8456817"/>
            <a:ext cx="1463470" cy="1601583"/>
            <a:chOff x="17235487" y="8456817"/>
            <a:chExt cx="1463470" cy="1601583"/>
          </a:xfrm>
        </p:grpSpPr>
        <p:pic>
          <p:nvPicPr>
            <p:cNvPr id="9"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0"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3E87"/>
                  </a:solidFill>
                  <a:latin typeface="Inter" pitchFamily="34" charset="0"/>
                  <a:ea typeface="Inter" pitchFamily="34" charset="-122"/>
                  <a:cs typeface="Inter" pitchFamily="34" charset="-120"/>
                </a:rPr>
                <a:t>EaTemp</a:t>
              </a:r>
              <a:endParaRPr lang="en-US" sz="2710" dirty="0"/>
            </a:p>
          </p:txBody>
        </p:sp>
      </p:grpSp>
      <p:sp>
        <p:nvSpPr>
          <p:cNvPr id="11"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7"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2" name="Image 6" descr="preencoded.png">    </p:cNvPr>
          <p:cNvPicPr>
            <a:picLocks noChangeAspect="1"/>
          </p:cNvPicPr>
          <p:nvPr/>
        </p:nvPicPr>
        <p:blipFill>
          <a:blip r:embed="rId8"/>
          <a:stretch>
            <a:fillRect/>
          </a:stretch>
        </p:blipFill>
        <p:spPr>
          <a:xfrm>
            <a:off x="1095375" y="495300"/>
            <a:ext cx="7496175" cy="9791700"/>
          </a:xfrm>
          <a:prstGeom prst="rect">
            <a:avLst/>
          </a:prstGeom>
        </p:spPr>
      </p:pic>
      <p:grpSp>
        <p:nvGrpSpPr>
          <p:cNvPr id="32338" name="Group"/>
          <p:cNvGrpSpPr/>
          <p:nvPr/>
        </p:nvGrpSpPr>
        <p:grpSpPr>
          <a:xfrm>
            <a:off x="9753600" y="2447925"/>
            <a:ext cx="7077075" cy="5840730"/>
            <a:chOff x="9753600" y="2447925"/>
            <a:chExt cx="7077075" cy="5840730"/>
          </a:xfrm>
        </p:grpSpPr>
        <p:sp>
          <p:nvSpPr>
            <p:cNvPr id="13" name="Text 4"/>
            <p:cNvSpPr/>
            <p:nvPr/>
          </p:nvSpPr>
          <p:spPr>
            <a:xfrm>
              <a:off x="9753600" y="2447925"/>
              <a:ext cx="7077075" cy="2362200"/>
            </a:xfrm>
            <a:prstGeom prst="rect">
              <a:avLst/>
            </a:prstGeom>
            <a:noFill/>
            <a:ln/>
          </p:spPr>
          <p:txBody>
            <a:bodyPr wrap="square" lIns="0" tIns="0" rIns="0" bIns="0" rtlCol="0" anchor="t"/>
            <a:lstStyle/>
            <a:p>
              <a:pPr algn="l" indent="0" marL="0">
                <a:buNone/>
              </a:pPr>
              <a:r>
                <a:rPr lang="en-US" sz="6000" u="none" dirty="0">
                  <a:solidFill>
                    <a:srgbClr val="272727"/>
                  </a:solidFill>
                  <a:latin typeface="DM Serif Display" pitchFamily="34" charset="0"/>
                  <a:ea typeface="DM Serif Display" pitchFamily="34" charset="-122"/>
                  <a:cs typeface="DM Serif Display" pitchFamily="34" charset="-120"/>
                </a:rPr>
                <a:t>Thank you for choosing EaTemp</a:t>
              </a:r>
              <a:endParaRPr lang="en-US" sz="6000" dirty="0"/>
            </a:p>
          </p:txBody>
        </p:sp>
        <p:sp>
          <p:nvSpPr>
            <p:cNvPr id="14" name="Text 5"/>
            <p:cNvSpPr/>
            <p:nvPr/>
          </p:nvSpPr>
          <p:spPr>
            <a:xfrm>
              <a:off x="9753600" y="5000625"/>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2026-10-02T08:46:59Z</dcterms:created>
  <dcterms:modified xsi:type="dcterms:W3CDTF">2026-10-02T08:46:59Z</dcterms:modified>
</cp:coreProperties>
</file>