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6858000" cx="12192000"/>
  <p:notesSz cx="6858000" cy="9144000"/>
  <p:embeddedFontLst>
    <p:embeddedFont>
      <p:font typeface="Quattrocento Sans"/>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jaYAgWzambV0jg0FTtOurEwMjj5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QuattrocentoSans-bold.fntdata"/><Relationship Id="rId16" Type="http://schemas.openxmlformats.org/officeDocument/2006/relationships/font" Target="fonts/QuattrocentoSans-regular.fntdata"/><Relationship Id="rId5" Type="http://schemas.openxmlformats.org/officeDocument/2006/relationships/slideMaster" Target="slideMasters/slideMaster3.xml"/><Relationship Id="rId19" Type="http://schemas.openxmlformats.org/officeDocument/2006/relationships/font" Target="fonts/QuattrocentoSans-boldItalic.fntdata"/><Relationship Id="rId6" Type="http://schemas.openxmlformats.org/officeDocument/2006/relationships/notesMaster" Target="notesMasters/notesMaster1.xml"/><Relationship Id="rId18" Type="http://schemas.openxmlformats.org/officeDocument/2006/relationships/font" Target="fonts/QuattrocentoSans-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f5f36e1f7d_0_3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Quattrocento Sans"/>
                <a:ea typeface="Quattrocento Sans"/>
                <a:cs typeface="Quattrocento Sans"/>
                <a:sym typeface="Quattrocento Sans"/>
              </a:rPr>
              <a:t>‹#›</a:t>
            </a:fld>
            <a:endParaRPr b="0" i="0" sz="1200" u="none" cap="none" strike="noStrike">
              <a:solidFill>
                <a:schemeClr val="dk1"/>
              </a:solidFill>
              <a:latin typeface="Quattrocento Sans"/>
              <a:ea typeface="Quattrocento Sans"/>
              <a:cs typeface="Quattrocento Sans"/>
              <a:sym typeface="Quattrocento Sans"/>
            </a:endParaRPr>
          </a:p>
        </p:txBody>
      </p:sp>
      <p:sp>
        <p:nvSpPr>
          <p:cNvPr id="174" name="Google Shape;174;g3f5f36e1f7d_0_3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5" name="Google Shape;175;g3f5f36e1f7d_0_3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f5f36e1f7d_0_3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g3f5f36e1f7d_0_3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h17a51ddd51d5a893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Define injury and/or violence and describe the concepts of intentionality and mechanism as they relate to injury and/or violence.</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Describe how injury and/or violence compare with other leading causes of morbidity and mortality and with regard to burdens on the population (e.g. incidence, cost, years of potential life lost, etc.)</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Explain how injuries and/or violence are preventable.</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Describe the disparity in the risks of injury and/or violence (e.g. differences by age, gender, race, ethnicity, education, location, access to economic resources, access to health care services, sexual orientation, creed, community norms, and the environment).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Describe the influence of a variety of factors (including age, gender, race, ethnicity, education, access to economic resources, sexual orientation, creed, community norms, access to health care services, and the environment) on injury and/or violence prevention.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p>
        </p:txBody>
      </p:sp>
      <p:sp>
        <p:nvSpPr>
          <p:cNvPr id="188" name="Google Shape;188;h17a51ddd51d5a89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f5f36e1f7d_0_3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g3f5f36e1f7d_0_3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88900" lvl="0" marL="0" rtl="0" algn="l">
              <a:lnSpc>
                <a:spcPct val="90000"/>
              </a:lnSpc>
              <a:spcBef>
                <a:spcPts val="1000"/>
              </a:spcBef>
              <a:spcAft>
                <a:spcPts val="0"/>
              </a:spcAft>
              <a:buSzPts val="1400"/>
              <a:buFont typeface="Calibri"/>
              <a:buChar char="•"/>
            </a:pPr>
            <a:r>
              <a:rPr lang="en-US">
                <a:latin typeface="Calibri"/>
                <a:ea typeface="Calibri"/>
                <a:cs typeface="Calibri"/>
                <a:sym typeface="Calibri"/>
              </a:rPr>
              <a:t>Name Shout Out Activity: </a:t>
            </a:r>
            <a:r>
              <a:rPr lang="en-US">
                <a:highlight>
                  <a:schemeClr val="lt1"/>
                </a:highlight>
                <a:latin typeface="Arial"/>
                <a:ea typeface="Arial"/>
                <a:cs typeface="Arial"/>
                <a:sym typeface="Arial"/>
              </a:rPr>
              <a:t>The slide has the following question written out: “Who taught you to care for children?”  Ask them to type the names in the chat.  This provides a burst of inspiration and activity.</a:t>
            </a:r>
            <a:endParaRPr>
              <a:latin typeface="Calibri"/>
              <a:ea typeface="Calibri"/>
              <a:cs typeface="Calibri"/>
              <a:sym typeface="Calibri"/>
            </a:endParaRPr>
          </a:p>
          <a:p>
            <a:pPr indent="-88900" lvl="0" marL="0" rtl="0" algn="l">
              <a:lnSpc>
                <a:spcPct val="115000"/>
              </a:lnSpc>
              <a:spcBef>
                <a:spcPts val="0"/>
              </a:spcBef>
              <a:spcAft>
                <a:spcPts val="0"/>
              </a:spcAft>
              <a:buSzPts val="1400"/>
              <a:buFont typeface="Calibri"/>
              <a:buChar char="•"/>
            </a:pPr>
            <a:r>
              <a:t/>
            </a:r>
            <a:endParaRPr>
              <a:latin typeface="Calibri"/>
              <a:ea typeface="Calibri"/>
              <a:cs typeface="Calibri"/>
              <a:sym typeface="Calibri"/>
            </a:endParaRPr>
          </a:p>
        </p:txBody>
      </p:sp>
      <p:sp>
        <p:nvSpPr>
          <p:cNvPr id="195" name="Google Shape;195;g3f5f36e1f7d_0_3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h1b343bcf3a88cdcd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05" name="Google Shape;205;h1b343bcf3a88cdcd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h1b343bcf3a88cdcd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f5f36e1f7d_0_3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12" name="Google Shape;212;g3f5f36e1f7d_0_36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US">
                <a:latin typeface="Calibri"/>
                <a:ea typeface="Calibri"/>
                <a:cs typeface="Calibri"/>
                <a:sym typeface="Calibri"/>
              </a:rPr>
              <a:t>Optional activity if there is time.  Description in Facilitator Guide.</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
        <p:nvSpPr>
          <p:cNvPr id="213" name="Google Shape;213;g3f5f36e1f7d_0_36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f5f36e1f7d_0_3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g3f5f36e1f7d_0_3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f5f36e1f7d_0_3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26" name="Google Shape;226;g3f5f36e1f7d_0_3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g3f5f36e1f7d_0_37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f5f36e1f7d_0_3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33" name="Google Shape;233;g3f5f36e1f7d_0_3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00"/>
              <a:buNone/>
            </a:pPr>
            <a:r>
              <a:rPr lang="en-US">
                <a:latin typeface="Calibri"/>
                <a:ea typeface="Calibri"/>
                <a:cs typeface="Calibri"/>
                <a:sym typeface="Calibri"/>
              </a:rPr>
              <a:t>If the class will be going into different break out rooms, post the questions in the chat before initiating the breakout rooms.  Inform the facilitators the time allowed and if there will be a person to give a summary of the small group discussion.</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
        <p:nvSpPr>
          <p:cNvPr id="234" name="Google Shape;234;g3f5f36e1f7d_0_37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9"/>
          <p:cNvSpPr/>
          <p:nvPr>
            <p:ph idx="2" type="pic"/>
          </p:nvPr>
        </p:nvSpPr>
        <p:spPr>
          <a:xfrm>
            <a:off x="5183188" y="987425"/>
            <a:ext cx="6172200" cy="4873625"/>
          </a:xfrm>
          <a:prstGeom prst="rect">
            <a:avLst/>
          </a:prstGeom>
          <a:noFill/>
          <a:ln>
            <a:noFill/>
          </a:ln>
        </p:spPr>
      </p:sp>
      <p:sp>
        <p:nvSpPr>
          <p:cNvPr id="68" name="Google Shape;68;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col and 4 top captions">
  <p:cSld name="4 col and 4 top captions">
    <p:bg>
      <p:bgPr>
        <a:solidFill>
          <a:srgbClr val="FFFFFF"/>
        </a:solidFill>
      </p:bgPr>
    </p:bg>
    <p:spTree>
      <p:nvGrpSpPr>
        <p:cNvPr id="84" name="Shape 84"/>
        <p:cNvGrpSpPr/>
        <p:nvPr/>
      </p:nvGrpSpPr>
      <p:grpSpPr>
        <a:xfrm>
          <a:off x="0" y="0"/>
          <a:ext cx="0" cy="0"/>
          <a:chOff x="0" y="0"/>
          <a:chExt cx="0" cy="0"/>
        </a:xfrm>
      </p:grpSpPr>
      <p:sp>
        <p:nvSpPr>
          <p:cNvPr id="85" name="Google Shape;85;p22"/>
          <p:cNvSpPr txBox="1"/>
          <p:nvPr>
            <p:ph type="title"/>
          </p:nvPr>
        </p:nvSpPr>
        <p:spPr>
          <a:xfrm>
            <a:off x="199085" y="71967"/>
            <a:ext cx="11810881"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2"/>
          <p:cNvSpPr txBox="1"/>
          <p:nvPr>
            <p:ph idx="1" type="body"/>
          </p:nvPr>
        </p:nvSpPr>
        <p:spPr>
          <a:xfrm>
            <a:off x="188923" y="1601895"/>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22"/>
          <p:cNvSpPr txBox="1"/>
          <p:nvPr>
            <p:ph idx="2" type="body"/>
          </p:nvPr>
        </p:nvSpPr>
        <p:spPr>
          <a:xfrm>
            <a:off x="199756" y="2313096"/>
            <a:ext cx="2848915"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22"/>
          <p:cNvSpPr txBox="1"/>
          <p:nvPr>
            <p:ph idx="3" type="body"/>
          </p:nvPr>
        </p:nvSpPr>
        <p:spPr>
          <a:xfrm>
            <a:off x="3170016" y="1601895"/>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22"/>
          <p:cNvSpPr txBox="1"/>
          <p:nvPr>
            <p:ph idx="4" type="body"/>
          </p:nvPr>
        </p:nvSpPr>
        <p:spPr>
          <a:xfrm>
            <a:off x="3170017"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22"/>
          <p:cNvSpPr txBox="1"/>
          <p:nvPr>
            <p:ph idx="5" type="body"/>
          </p:nvPr>
        </p:nvSpPr>
        <p:spPr>
          <a:xfrm>
            <a:off x="6164168" y="1600200"/>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22"/>
          <p:cNvSpPr txBox="1"/>
          <p:nvPr>
            <p:ph idx="6" type="body"/>
          </p:nvPr>
        </p:nvSpPr>
        <p:spPr>
          <a:xfrm>
            <a:off x="6164169"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22"/>
          <p:cNvSpPr txBox="1"/>
          <p:nvPr>
            <p:ph idx="7" type="body"/>
          </p:nvPr>
        </p:nvSpPr>
        <p:spPr>
          <a:xfrm>
            <a:off x="9137157" y="1600200"/>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22"/>
          <p:cNvSpPr txBox="1"/>
          <p:nvPr>
            <p:ph idx="8" type="body"/>
          </p:nvPr>
        </p:nvSpPr>
        <p:spPr>
          <a:xfrm>
            <a:off x="9137159"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22"/>
          <p:cNvSpPr txBox="1"/>
          <p:nvPr>
            <p:ph idx="9" type="body"/>
          </p:nvPr>
        </p:nvSpPr>
        <p:spPr>
          <a:xfrm>
            <a:off x="199085" y="6357619"/>
            <a:ext cx="10841449" cy="373381"/>
          </a:xfrm>
          <a:prstGeom prst="rect">
            <a:avLst/>
          </a:prstGeom>
          <a:noFill/>
          <a:ln>
            <a:noFill/>
          </a:ln>
        </p:spPr>
        <p:txBody>
          <a:bodyPr anchorCtr="0" anchor="b" bIns="0" lIns="0" spcFirstLastPara="1" rIns="0" wrap="square" tIns="0">
            <a:normAutofit/>
          </a:bodyPr>
          <a:lstStyle>
            <a:lvl1pPr indent="-228600" lvl="0" marL="457200" marR="0" algn="l">
              <a:lnSpc>
                <a:spcPct val="100000"/>
              </a:lnSpc>
              <a:spcBef>
                <a:spcPts val="0"/>
              </a:spcBef>
              <a:spcAft>
                <a:spcPts val="0"/>
              </a:spcAft>
              <a:buClr>
                <a:srgbClr val="B50D0D"/>
              </a:buClr>
              <a:buSzPts val="1067"/>
              <a:buFont typeface="Noto Sans Symbols"/>
              <a:buNone/>
              <a:defRPr sz="1067">
                <a:solidFill>
                  <a:srgbClr val="000000"/>
                </a:solidFill>
                <a:latin typeface="Calibri"/>
                <a:ea typeface="Calibri"/>
                <a:cs typeface="Calibri"/>
                <a:sym typeface="Calibri"/>
              </a:defRPr>
            </a:lvl1pPr>
            <a:lvl2pPr indent="-228600" lvl="1" marL="914400" algn="l">
              <a:lnSpc>
                <a:spcPct val="90000"/>
              </a:lnSpc>
              <a:spcBef>
                <a:spcPts val="0"/>
              </a:spcBef>
              <a:spcAft>
                <a:spcPts val="0"/>
              </a:spcAft>
              <a:buClr>
                <a:srgbClr val="B50D0D"/>
              </a:buClr>
              <a:buSzPts val="1333"/>
              <a:buFont typeface="Merriweather Sans"/>
              <a:buNone/>
              <a:defRPr sz="1333">
                <a:latin typeface="Georgia"/>
                <a:ea typeface="Georgia"/>
                <a:cs typeface="Georgia"/>
                <a:sym typeface="Georgia"/>
              </a:defRPr>
            </a:lvl2pPr>
            <a:lvl3pPr indent="-228600" lvl="2" marL="1371600" algn="l">
              <a:lnSpc>
                <a:spcPct val="90000"/>
              </a:lnSpc>
              <a:spcBef>
                <a:spcPts val="0"/>
              </a:spcBef>
              <a:spcAft>
                <a:spcPts val="0"/>
              </a:spcAft>
              <a:buClr>
                <a:srgbClr val="B50D0D"/>
              </a:buClr>
              <a:buSzPts val="1333"/>
              <a:buNone/>
              <a:defRPr sz="1333">
                <a:latin typeface="Georgia"/>
                <a:ea typeface="Georgia"/>
                <a:cs typeface="Georgia"/>
                <a:sym typeface="Georgia"/>
              </a:defRPr>
            </a:lvl3pPr>
            <a:lvl4pPr indent="-465646" lvl="3" marL="1828800" algn="l">
              <a:lnSpc>
                <a:spcPct val="90000"/>
              </a:lnSpc>
              <a:spcBef>
                <a:spcPts val="500"/>
              </a:spcBef>
              <a:spcAft>
                <a:spcPts val="0"/>
              </a:spcAft>
              <a:buClr>
                <a:srgbClr val="B50D0D"/>
              </a:buClr>
              <a:buSzPts val="3733"/>
              <a:buChar char="•"/>
              <a:defRPr sz="3733"/>
            </a:lvl4pPr>
            <a:lvl5pPr indent="-465646" lvl="4" marL="2286000" algn="l">
              <a:lnSpc>
                <a:spcPct val="90000"/>
              </a:lnSpc>
              <a:spcBef>
                <a:spcPts val="500"/>
              </a:spcBef>
              <a:spcAft>
                <a:spcPts val="0"/>
              </a:spcAft>
              <a:buClr>
                <a:srgbClr val="B50D0D"/>
              </a:buClr>
              <a:buSzPts val="3733"/>
              <a:buChar char="•"/>
              <a:defRPr sz="3733"/>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p:cSld name="Title ">
    <p:bg>
      <p:bgPr>
        <a:solidFill>
          <a:schemeClr val="accent2"/>
        </a:solidFill>
      </p:bgPr>
    </p:bg>
    <p:spTree>
      <p:nvGrpSpPr>
        <p:cNvPr id="102" name="Shape 102"/>
        <p:cNvGrpSpPr/>
        <p:nvPr/>
      </p:nvGrpSpPr>
      <p:grpSpPr>
        <a:xfrm>
          <a:off x="0" y="0"/>
          <a:ext cx="0" cy="0"/>
          <a:chOff x="0" y="0"/>
          <a:chExt cx="0" cy="0"/>
        </a:xfrm>
      </p:grpSpPr>
      <p:pic>
        <p:nvPicPr>
          <p:cNvPr descr="Chart, background pattern&#10;&#10;Description automatically generated" id="103" name="Google Shape;103;g3f5f36e1f7d_0_391"/>
          <p:cNvPicPr preferRelativeResize="0"/>
          <p:nvPr/>
        </p:nvPicPr>
        <p:blipFill rotWithShape="1">
          <a:blip r:embed="rId2">
            <a:alphaModFix/>
          </a:blip>
          <a:srcRect b="0" l="0" r="0" t="0"/>
          <a:stretch/>
        </p:blipFill>
        <p:spPr>
          <a:xfrm>
            <a:off x="0" y="0"/>
            <a:ext cx="3516198" cy="6858002"/>
          </a:xfrm>
          <a:prstGeom prst="rect">
            <a:avLst/>
          </a:prstGeom>
          <a:noFill/>
          <a:ln>
            <a:noFill/>
          </a:ln>
        </p:spPr>
      </p:pic>
      <p:sp>
        <p:nvSpPr>
          <p:cNvPr id="104" name="Google Shape;104;g3f5f36e1f7d_0_391"/>
          <p:cNvSpPr txBox="1"/>
          <p:nvPr>
            <p:ph idx="1" type="body"/>
          </p:nvPr>
        </p:nvSpPr>
        <p:spPr>
          <a:xfrm>
            <a:off x="4612641" y="3554917"/>
            <a:ext cx="6438900" cy="7632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None/>
              <a:defRPr sz="4000">
                <a:latin typeface="Quattrocento Sans"/>
                <a:ea typeface="Quattrocento Sans"/>
                <a:cs typeface="Quattrocento Sans"/>
                <a:sym typeface="Quattrocento Sans"/>
              </a:defRPr>
            </a:lvl1pPr>
            <a:lvl2pPr indent="-228600" lvl="1" marL="914400" algn="l">
              <a:lnSpc>
                <a:spcPct val="90000"/>
              </a:lnSpc>
              <a:spcBef>
                <a:spcPts val="800"/>
              </a:spcBef>
              <a:spcAft>
                <a:spcPts val="0"/>
              </a:spcAft>
              <a:buClr>
                <a:schemeClr val="lt1"/>
              </a:buClr>
              <a:buSzPts val="2400"/>
              <a:buNone/>
              <a:defRPr/>
            </a:lvl2pPr>
            <a:lvl3pPr indent="-228600" lvl="2" marL="1371600" algn="l">
              <a:lnSpc>
                <a:spcPct val="90000"/>
              </a:lnSpc>
              <a:spcBef>
                <a:spcPts val="500"/>
              </a:spcBef>
              <a:spcAft>
                <a:spcPts val="0"/>
              </a:spcAft>
              <a:buClr>
                <a:schemeClr val="lt1"/>
              </a:buClr>
              <a:buSzPts val="2000"/>
              <a:buNone/>
              <a:defRPr/>
            </a:lvl3pPr>
            <a:lvl4pPr indent="-228600" lvl="3" marL="1828800" algn="l">
              <a:lnSpc>
                <a:spcPct val="90000"/>
              </a:lnSpc>
              <a:spcBef>
                <a:spcPts val="500"/>
              </a:spcBef>
              <a:spcAft>
                <a:spcPts val="0"/>
              </a:spcAft>
              <a:buClr>
                <a:schemeClr val="lt1"/>
              </a:buClr>
              <a:buSzPts val="1800"/>
              <a:buNone/>
              <a:defRPr/>
            </a:lvl4pPr>
            <a:lvl5pPr indent="-228600" lvl="4" marL="2286000" algn="l">
              <a:lnSpc>
                <a:spcPct val="90000"/>
              </a:lnSpc>
              <a:spcBef>
                <a:spcPts val="500"/>
              </a:spcBef>
              <a:spcAft>
                <a:spcPts val="0"/>
              </a:spcAft>
              <a:buClr>
                <a:schemeClr val="lt1"/>
              </a:buClr>
              <a:buSzPts val="1800"/>
              <a:buNone/>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05" name="Google Shape;105;g3f5f36e1f7d_0_391"/>
          <p:cNvSpPr txBox="1"/>
          <p:nvPr>
            <p:ph type="ctrTitle"/>
          </p:nvPr>
        </p:nvSpPr>
        <p:spPr>
          <a:xfrm>
            <a:off x="4612640" y="2311400"/>
            <a:ext cx="5156100" cy="11175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Quattrocento Sans"/>
              <a:buNone/>
              <a:defRPr>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pos="280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p:cSld name="Section Break">
    <p:bg>
      <p:bgPr>
        <a:solidFill>
          <a:schemeClr val="accent2"/>
        </a:solidFill>
      </p:bgPr>
    </p:bg>
    <p:spTree>
      <p:nvGrpSpPr>
        <p:cNvPr id="106" name="Shape 106"/>
        <p:cNvGrpSpPr/>
        <p:nvPr/>
      </p:nvGrpSpPr>
      <p:grpSpPr>
        <a:xfrm>
          <a:off x="0" y="0"/>
          <a:ext cx="0" cy="0"/>
          <a:chOff x="0" y="0"/>
          <a:chExt cx="0" cy="0"/>
        </a:xfrm>
      </p:grpSpPr>
      <p:pic>
        <p:nvPicPr>
          <p:cNvPr descr="Shape, arrow&#10;&#10;Description automatically generated" id="107" name="Google Shape;107;g3f5f36e1f7d_0_395"/>
          <p:cNvPicPr preferRelativeResize="0"/>
          <p:nvPr/>
        </p:nvPicPr>
        <p:blipFill rotWithShape="1">
          <a:blip r:embed="rId2">
            <a:alphaModFix amt="35000"/>
          </a:blip>
          <a:srcRect b="0" l="0" r="0" t="0"/>
          <a:stretch/>
        </p:blipFill>
        <p:spPr>
          <a:xfrm>
            <a:off x="0" y="0"/>
            <a:ext cx="12192000" cy="6858000"/>
          </a:xfrm>
          <a:prstGeom prst="rect">
            <a:avLst/>
          </a:prstGeom>
          <a:noFill/>
          <a:ln>
            <a:noFill/>
          </a:ln>
        </p:spPr>
      </p:pic>
      <p:sp>
        <p:nvSpPr>
          <p:cNvPr id="108" name="Google Shape;108;g3f5f36e1f7d_0_395"/>
          <p:cNvSpPr txBox="1"/>
          <p:nvPr>
            <p:ph type="title"/>
          </p:nvPr>
        </p:nvSpPr>
        <p:spPr>
          <a:xfrm>
            <a:off x="1525301" y="1995467"/>
            <a:ext cx="9141300" cy="615600"/>
          </a:xfrm>
          <a:prstGeom prst="rect">
            <a:avLst/>
          </a:prstGeom>
          <a:noFill/>
          <a:ln>
            <a:noFill/>
          </a:ln>
        </p:spPr>
        <p:txBody>
          <a:bodyPr anchorCtr="0" anchor="b" bIns="0" lIns="0" spcFirstLastPara="1" rIns="0" wrap="square" tIns="0">
            <a:spAutoFit/>
          </a:bodyPr>
          <a:lstStyle>
            <a:lvl1pPr lvl="0" algn="ctr">
              <a:lnSpc>
                <a:spcPct val="100000"/>
              </a:lnSpc>
              <a:spcBef>
                <a:spcPts val="0"/>
              </a:spcBef>
              <a:spcAft>
                <a:spcPts val="0"/>
              </a:spcAft>
              <a:buClr>
                <a:schemeClr val="lt1"/>
              </a:buClr>
              <a:buSzPts val="4000"/>
              <a:buFont typeface="Quattrocento Sans"/>
              <a:buNone/>
              <a:defRPr b="1" i="0" sz="4000" cap="none">
                <a:solidFill>
                  <a:schemeClr val="lt1"/>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g3f5f36e1f7d_0_395"/>
          <p:cNvSpPr txBox="1"/>
          <p:nvPr>
            <p:ph idx="1" type="body"/>
          </p:nvPr>
        </p:nvSpPr>
        <p:spPr>
          <a:xfrm>
            <a:off x="2196307" y="3260705"/>
            <a:ext cx="7799400" cy="15348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Clr>
                <a:schemeClr val="lt1"/>
              </a:buClr>
              <a:buSzPts val="1800"/>
              <a:buFont typeface="Arial"/>
              <a:buNone/>
              <a:defRPr sz="1800">
                <a:solidFill>
                  <a:schemeClr val="lt1"/>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3">
          <p15:clr>
            <a:srgbClr val="5ACBF0"/>
          </p15:clr>
        </p15:guide>
        <p15:guide id="4" orient="horz" pos="24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ttom Pattern blue">
  <p:cSld name="Bottom Pattern blue">
    <p:bg>
      <p:bgPr>
        <a:solidFill>
          <a:schemeClr val="accent1"/>
        </a:solidFill>
      </p:bgPr>
    </p:bg>
    <p:spTree>
      <p:nvGrpSpPr>
        <p:cNvPr id="110" name="Shape 110"/>
        <p:cNvGrpSpPr/>
        <p:nvPr/>
      </p:nvGrpSpPr>
      <p:grpSpPr>
        <a:xfrm>
          <a:off x="0" y="0"/>
          <a:ext cx="0" cy="0"/>
          <a:chOff x="0" y="0"/>
          <a:chExt cx="0" cy="0"/>
        </a:xfrm>
      </p:grpSpPr>
      <p:sp>
        <p:nvSpPr>
          <p:cNvPr id="111" name="Google Shape;111;g3f5f36e1f7d_0_399"/>
          <p:cNvSpPr txBox="1"/>
          <p:nvPr>
            <p:ph type="title"/>
          </p:nvPr>
        </p:nvSpPr>
        <p:spPr>
          <a:xfrm>
            <a:off x="762000" y="716577"/>
            <a:ext cx="10668000" cy="6156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g3f5f36e1f7d_0_399"/>
          <p:cNvSpPr txBox="1"/>
          <p:nvPr>
            <p:ph idx="1" type="body"/>
          </p:nvPr>
        </p:nvSpPr>
        <p:spPr>
          <a:xfrm>
            <a:off x="762000" y="1790699"/>
            <a:ext cx="10668000" cy="685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pic>
        <p:nvPicPr>
          <p:cNvPr descr="Chart, background pattern&#10;&#10;Description automatically generated" id="113" name="Google Shape;113;g3f5f36e1f7d_0_399"/>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Pattern Content">
  <p:cSld name="Left Pattern Content">
    <p:bg>
      <p:bgPr>
        <a:solidFill>
          <a:schemeClr val="lt1"/>
        </a:solidFill>
      </p:bgPr>
    </p:bg>
    <p:spTree>
      <p:nvGrpSpPr>
        <p:cNvPr id="114" name="Shape 114"/>
        <p:cNvGrpSpPr/>
        <p:nvPr/>
      </p:nvGrpSpPr>
      <p:grpSpPr>
        <a:xfrm>
          <a:off x="0" y="0"/>
          <a:ext cx="0" cy="0"/>
          <a:chOff x="0" y="0"/>
          <a:chExt cx="0" cy="0"/>
        </a:xfrm>
      </p:grpSpPr>
      <p:pic>
        <p:nvPicPr>
          <p:cNvPr descr="Chart, background pattern&#10;&#10;Description automatically generated" id="115" name="Google Shape;115;g3f5f36e1f7d_0_403"/>
          <p:cNvPicPr preferRelativeResize="0"/>
          <p:nvPr/>
        </p:nvPicPr>
        <p:blipFill rotWithShape="1">
          <a:blip r:embed="rId2">
            <a:alphaModFix/>
          </a:blip>
          <a:srcRect b="0" l="0" r="0" t="0"/>
          <a:stretch/>
        </p:blipFill>
        <p:spPr>
          <a:xfrm>
            <a:off x="-11394" y="-14514"/>
            <a:ext cx="4470399" cy="6877051"/>
          </a:xfrm>
          <a:prstGeom prst="rect">
            <a:avLst/>
          </a:prstGeom>
          <a:noFill/>
          <a:ln>
            <a:noFill/>
          </a:ln>
        </p:spPr>
      </p:pic>
      <p:sp>
        <p:nvSpPr>
          <p:cNvPr id="116" name="Google Shape;116;g3f5f36e1f7d_0_403"/>
          <p:cNvSpPr txBox="1"/>
          <p:nvPr>
            <p:ph type="title"/>
          </p:nvPr>
        </p:nvSpPr>
        <p:spPr>
          <a:xfrm>
            <a:off x="5199742" y="715961"/>
            <a:ext cx="6477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i="0" sz="400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g3f5f36e1f7d_0_403"/>
          <p:cNvSpPr txBox="1"/>
          <p:nvPr>
            <p:ph idx="1" type="body"/>
          </p:nvPr>
        </p:nvSpPr>
        <p:spPr>
          <a:xfrm>
            <a:off x="5199743"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19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2808">
          <p15:clr>
            <a:srgbClr val="5ACBF0"/>
          </p15:clr>
        </p15:guide>
        <p15:guide id="3" orient="horz" pos="2240">
          <p15:clr>
            <a:srgbClr val="5ACBF0"/>
          </p15:clr>
        </p15:guide>
        <p15:guide id="4" orient="horz" pos="2487">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rt Art">
  <p:cSld name="Smart Art">
    <p:bg>
      <p:bgPr>
        <a:solidFill>
          <a:schemeClr val="accent1"/>
        </a:solidFill>
      </p:bgPr>
    </p:bg>
    <p:spTree>
      <p:nvGrpSpPr>
        <p:cNvPr id="118" name="Shape 118"/>
        <p:cNvGrpSpPr/>
        <p:nvPr/>
      </p:nvGrpSpPr>
      <p:grpSpPr>
        <a:xfrm>
          <a:off x="0" y="0"/>
          <a:ext cx="0" cy="0"/>
          <a:chOff x="0" y="0"/>
          <a:chExt cx="0" cy="0"/>
        </a:xfrm>
      </p:grpSpPr>
      <p:sp>
        <p:nvSpPr>
          <p:cNvPr id="119" name="Google Shape;119;g3f5f36e1f7d_0_407"/>
          <p:cNvSpPr txBox="1"/>
          <p:nvPr>
            <p:ph type="title"/>
          </p:nvPr>
        </p:nvSpPr>
        <p:spPr>
          <a:xfrm>
            <a:off x="762000" y="716577"/>
            <a:ext cx="10668000" cy="615600"/>
          </a:xfrm>
          <a:prstGeom prst="rect">
            <a:avLst/>
          </a:prstGeom>
          <a:noFill/>
          <a:ln>
            <a:noFill/>
          </a:ln>
        </p:spPr>
        <p:txBody>
          <a:bodyPr anchorCtr="0" anchor="b" bIns="0" lIns="0" spcFirstLastPara="1" rIns="0" wrap="square" tIns="0">
            <a:spAutoFit/>
          </a:bodyPr>
          <a:lstStyle>
            <a:lvl1pPr lvl="0" algn="l">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g3f5f36e1f7d_0_407"/>
          <p:cNvSpPr txBox="1"/>
          <p:nvPr>
            <p:ph idx="1" type="body"/>
          </p:nvPr>
        </p:nvSpPr>
        <p:spPr>
          <a:xfrm>
            <a:off x="762000" y="1783952"/>
            <a:ext cx="10668000" cy="1111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21" name="Google Shape;121;g3f5f36e1f7d_0_407"/>
          <p:cNvSpPr/>
          <p:nvPr>
            <p:ph idx="2" type="pic"/>
          </p:nvPr>
        </p:nvSpPr>
        <p:spPr>
          <a:xfrm>
            <a:off x="2024063" y="3232150"/>
            <a:ext cx="1308000" cy="1309800"/>
          </a:xfrm>
          <a:prstGeom prst="rect">
            <a:avLst/>
          </a:prstGeom>
          <a:solidFill>
            <a:srgbClr val="E2CFBB"/>
          </a:solidFill>
          <a:ln>
            <a:noFill/>
          </a:ln>
        </p:spPr>
      </p:sp>
      <p:sp>
        <p:nvSpPr>
          <p:cNvPr id="122" name="Google Shape;122;g3f5f36e1f7d_0_407"/>
          <p:cNvSpPr txBox="1"/>
          <p:nvPr>
            <p:ph idx="3" type="body"/>
          </p:nvPr>
        </p:nvSpPr>
        <p:spPr>
          <a:xfrm>
            <a:off x="1223963" y="4943475"/>
            <a:ext cx="2908200" cy="9684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23" name="Google Shape;123;g3f5f36e1f7d_0_407"/>
          <p:cNvSpPr/>
          <p:nvPr>
            <p:ph idx="4" type="pic"/>
          </p:nvPr>
        </p:nvSpPr>
        <p:spPr>
          <a:xfrm>
            <a:off x="5442311" y="3248540"/>
            <a:ext cx="1308000" cy="1309800"/>
          </a:xfrm>
          <a:prstGeom prst="rect">
            <a:avLst/>
          </a:prstGeom>
          <a:solidFill>
            <a:srgbClr val="E2CFBB"/>
          </a:solidFill>
          <a:ln>
            <a:noFill/>
          </a:ln>
        </p:spPr>
      </p:sp>
      <p:sp>
        <p:nvSpPr>
          <p:cNvPr id="124" name="Google Shape;124;g3f5f36e1f7d_0_407"/>
          <p:cNvSpPr txBox="1"/>
          <p:nvPr>
            <p:ph idx="5" type="body"/>
          </p:nvPr>
        </p:nvSpPr>
        <p:spPr>
          <a:xfrm>
            <a:off x="4641850" y="4943475"/>
            <a:ext cx="2908200" cy="9684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25" name="Google Shape;125;g3f5f36e1f7d_0_407"/>
          <p:cNvSpPr/>
          <p:nvPr>
            <p:ph idx="6" type="pic"/>
          </p:nvPr>
        </p:nvSpPr>
        <p:spPr>
          <a:xfrm>
            <a:off x="8859074" y="3232150"/>
            <a:ext cx="1308000" cy="1309800"/>
          </a:xfrm>
          <a:prstGeom prst="rect">
            <a:avLst/>
          </a:prstGeom>
          <a:solidFill>
            <a:srgbClr val="E2CFBB"/>
          </a:solidFill>
          <a:ln>
            <a:noFill/>
          </a:ln>
        </p:spPr>
      </p:sp>
      <p:sp>
        <p:nvSpPr>
          <p:cNvPr id="126" name="Google Shape;126;g3f5f36e1f7d_0_407"/>
          <p:cNvSpPr txBox="1"/>
          <p:nvPr>
            <p:ph idx="7" type="body"/>
          </p:nvPr>
        </p:nvSpPr>
        <p:spPr>
          <a:xfrm>
            <a:off x="8059737" y="4943475"/>
            <a:ext cx="2908200" cy="9684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Photo Content">
  <p:cSld name="Two Photo Content">
    <p:bg>
      <p:bgPr>
        <a:solidFill>
          <a:schemeClr val="accent2"/>
        </a:solidFill>
      </p:bgPr>
    </p:bg>
    <p:spTree>
      <p:nvGrpSpPr>
        <p:cNvPr id="127" name="Shape 127"/>
        <p:cNvGrpSpPr/>
        <p:nvPr/>
      </p:nvGrpSpPr>
      <p:grpSpPr>
        <a:xfrm>
          <a:off x="0" y="0"/>
          <a:ext cx="0" cy="0"/>
          <a:chOff x="0" y="0"/>
          <a:chExt cx="0" cy="0"/>
        </a:xfrm>
      </p:grpSpPr>
      <p:sp>
        <p:nvSpPr>
          <p:cNvPr id="128" name="Google Shape;128;g3f5f36e1f7d_0_416"/>
          <p:cNvSpPr txBox="1"/>
          <p:nvPr>
            <p:ph type="title"/>
          </p:nvPr>
        </p:nvSpPr>
        <p:spPr>
          <a:xfrm>
            <a:off x="762000" y="715961"/>
            <a:ext cx="5334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4000"/>
              <a:buFont typeface="Quattrocento Sans"/>
              <a:buNone/>
              <a:defRPr b="1"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g3f5f36e1f7d_0_416"/>
          <p:cNvSpPr txBox="1"/>
          <p:nvPr>
            <p:ph idx="1" type="body"/>
          </p:nvPr>
        </p:nvSpPr>
        <p:spPr>
          <a:xfrm>
            <a:off x="762000" y="1905000"/>
            <a:ext cx="5334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1" sz="2000"/>
            </a:lvl1pPr>
            <a:lvl2pPr indent="-342900" lvl="1" marL="914400" algn="l">
              <a:lnSpc>
                <a:spcPct val="90000"/>
              </a:lnSpc>
              <a:spcBef>
                <a:spcPts val="800"/>
              </a:spcBef>
              <a:spcAft>
                <a:spcPts val="0"/>
              </a:spcAft>
              <a:buClr>
                <a:schemeClr val="lt1"/>
              </a:buClr>
              <a:buSzPts val="1800"/>
              <a:buChar char="•"/>
              <a:defRPr sz="1800">
                <a:solidFill>
                  <a:schemeClr val="lt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30" name="Google Shape;130;g3f5f36e1f7d_0_416"/>
          <p:cNvSpPr/>
          <p:nvPr>
            <p:ph idx="2" type="pic"/>
          </p:nvPr>
        </p:nvSpPr>
        <p:spPr>
          <a:xfrm>
            <a:off x="6858000" y="715963"/>
            <a:ext cx="4572000" cy="2362200"/>
          </a:xfrm>
          <a:prstGeom prst="rect">
            <a:avLst/>
          </a:prstGeom>
          <a:solidFill>
            <a:srgbClr val="8E4C35"/>
          </a:solidFill>
          <a:ln>
            <a:noFill/>
          </a:ln>
        </p:spPr>
      </p:sp>
      <p:sp>
        <p:nvSpPr>
          <p:cNvPr descr="Picture placeholder" id="131" name="Google Shape;131;g3f5f36e1f7d_0_416"/>
          <p:cNvSpPr/>
          <p:nvPr>
            <p:ph idx="3" type="pic"/>
          </p:nvPr>
        </p:nvSpPr>
        <p:spPr>
          <a:xfrm>
            <a:off x="6858000" y="3444081"/>
            <a:ext cx="4572000" cy="2362200"/>
          </a:xfrm>
          <a:prstGeom prst="rect">
            <a:avLst/>
          </a:prstGeom>
          <a:solidFill>
            <a:srgbClr val="8E4C35"/>
          </a:solidFill>
          <a:ln>
            <a:noFill/>
          </a:ln>
        </p:spPr>
      </p:sp>
      <p:pic>
        <p:nvPicPr>
          <p:cNvPr descr="Chart, background pattern&#10;&#10;Description automatically generated" id="132" name="Google Shape;132;g3f5f36e1f7d_0_416"/>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Tree>
  </p:cSld>
  <p:clrMapOvr>
    <a:masterClrMapping/>
  </p:clrMapOvr>
  <p:extLst>
    <p:ext uri="{DCECCB84-F9BA-43D5-87BE-67443E8EF086}">
      <p15:sldGuideLst>
        <p15:guide id="1" orient="horz" pos="3672">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ttom Pattern Black">
  <p:cSld name="Bottom Pattern Black">
    <p:bg>
      <p:bgPr>
        <a:solidFill>
          <a:schemeClr val="accent1"/>
        </a:solidFill>
      </p:bgPr>
    </p:bg>
    <p:spTree>
      <p:nvGrpSpPr>
        <p:cNvPr id="133" name="Shape 133"/>
        <p:cNvGrpSpPr/>
        <p:nvPr/>
      </p:nvGrpSpPr>
      <p:grpSpPr>
        <a:xfrm>
          <a:off x="0" y="0"/>
          <a:ext cx="0" cy="0"/>
          <a:chOff x="0" y="0"/>
          <a:chExt cx="0" cy="0"/>
        </a:xfrm>
      </p:grpSpPr>
      <p:sp>
        <p:nvSpPr>
          <p:cNvPr id="134" name="Google Shape;134;g3f5f36e1f7d_0_422"/>
          <p:cNvSpPr txBox="1"/>
          <p:nvPr>
            <p:ph type="title"/>
          </p:nvPr>
        </p:nvSpPr>
        <p:spPr>
          <a:xfrm>
            <a:off x="1525301" y="1995467"/>
            <a:ext cx="9141300" cy="615600"/>
          </a:xfrm>
          <a:prstGeom prst="rect">
            <a:avLst/>
          </a:prstGeom>
          <a:noFill/>
          <a:ln>
            <a:noFill/>
          </a:ln>
        </p:spPr>
        <p:txBody>
          <a:bodyPr anchorCtr="0" anchor="b" bIns="0" lIns="0" spcFirstLastPara="1" rIns="0" wrap="square" tIns="0">
            <a:spAutoFit/>
          </a:bodyPr>
          <a:lstStyle>
            <a:lvl1pPr lvl="0" algn="ctr">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g3f5f36e1f7d_0_422"/>
          <p:cNvSpPr txBox="1"/>
          <p:nvPr>
            <p:ph idx="1" type="body"/>
          </p:nvPr>
        </p:nvSpPr>
        <p:spPr>
          <a:xfrm>
            <a:off x="2196307" y="3260705"/>
            <a:ext cx="7799400" cy="15348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pic>
        <p:nvPicPr>
          <p:cNvPr descr="Chart, background pattern&#10;&#10;Description automatically generated" id="136" name="Google Shape;136;g3f5f36e1f7d_0_422"/>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Photo Content">
  <p:cSld name="One Photo Content">
    <p:bg>
      <p:bgPr>
        <a:solidFill>
          <a:schemeClr val="accent2"/>
        </a:solidFill>
      </p:bgPr>
    </p:bg>
    <p:spTree>
      <p:nvGrpSpPr>
        <p:cNvPr id="137" name="Shape 137"/>
        <p:cNvGrpSpPr/>
        <p:nvPr/>
      </p:nvGrpSpPr>
      <p:grpSpPr>
        <a:xfrm>
          <a:off x="0" y="0"/>
          <a:ext cx="0" cy="0"/>
          <a:chOff x="0" y="0"/>
          <a:chExt cx="0" cy="0"/>
        </a:xfrm>
      </p:grpSpPr>
      <p:pic>
        <p:nvPicPr>
          <p:cNvPr descr="Chart, background pattern&#10;&#10;Description automatically generated" id="138" name="Google Shape;138;g3f5f36e1f7d_0_426"/>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
        <p:nvSpPr>
          <p:cNvPr id="139" name="Google Shape;139;g3f5f36e1f7d_0_426"/>
          <p:cNvSpPr txBox="1"/>
          <p:nvPr>
            <p:ph idx="1" type="body"/>
          </p:nvPr>
        </p:nvSpPr>
        <p:spPr>
          <a:xfrm>
            <a:off x="762000" y="1905000"/>
            <a:ext cx="5334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1" sz="2000"/>
            </a:lvl1pPr>
            <a:lvl2pPr indent="-342900" lvl="1" marL="914400" algn="l">
              <a:lnSpc>
                <a:spcPct val="90000"/>
              </a:lnSpc>
              <a:spcBef>
                <a:spcPts val="800"/>
              </a:spcBef>
              <a:spcAft>
                <a:spcPts val="0"/>
              </a:spcAft>
              <a:buClr>
                <a:schemeClr val="lt1"/>
              </a:buClr>
              <a:buSzPts val="1800"/>
              <a:buChar char="•"/>
              <a:defRPr sz="1800"/>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40" name="Google Shape;140;g3f5f36e1f7d_0_426"/>
          <p:cNvSpPr/>
          <p:nvPr>
            <p:ph idx="2" type="pic"/>
          </p:nvPr>
        </p:nvSpPr>
        <p:spPr>
          <a:xfrm>
            <a:off x="6858000" y="715963"/>
            <a:ext cx="4572000" cy="5113200"/>
          </a:xfrm>
          <a:prstGeom prst="rect">
            <a:avLst/>
          </a:prstGeom>
          <a:noFill/>
          <a:ln>
            <a:noFill/>
          </a:ln>
        </p:spPr>
      </p:sp>
      <p:sp>
        <p:nvSpPr>
          <p:cNvPr id="141" name="Google Shape;141;g3f5f36e1f7d_0_426"/>
          <p:cNvSpPr txBox="1"/>
          <p:nvPr>
            <p:ph type="title"/>
          </p:nvPr>
        </p:nvSpPr>
        <p:spPr>
          <a:xfrm>
            <a:off x="762000" y="715961"/>
            <a:ext cx="5334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4000"/>
              <a:buFont typeface="Quattrocento Sans"/>
              <a:buNone/>
              <a:defRPr b="1"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attern Content">
  <p:cSld name="Right Pattern Content">
    <p:bg>
      <p:bgPr>
        <a:solidFill>
          <a:schemeClr val="lt1"/>
        </a:solidFill>
      </p:bgPr>
    </p:bg>
    <p:spTree>
      <p:nvGrpSpPr>
        <p:cNvPr id="142" name="Shape 142"/>
        <p:cNvGrpSpPr/>
        <p:nvPr/>
      </p:nvGrpSpPr>
      <p:grpSpPr>
        <a:xfrm>
          <a:off x="0" y="0"/>
          <a:ext cx="0" cy="0"/>
          <a:chOff x="0" y="0"/>
          <a:chExt cx="0" cy="0"/>
        </a:xfrm>
      </p:grpSpPr>
      <p:sp>
        <p:nvSpPr>
          <p:cNvPr id="143" name="Google Shape;143;g3f5f36e1f7d_0_431"/>
          <p:cNvSpPr txBox="1"/>
          <p:nvPr>
            <p:ph type="title"/>
          </p:nvPr>
        </p:nvSpPr>
        <p:spPr>
          <a:xfrm>
            <a:off x="762000" y="715961"/>
            <a:ext cx="6477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sz="4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g3f5f36e1f7d_0_431"/>
          <p:cNvSpPr txBox="1"/>
          <p:nvPr>
            <p:ph idx="1" type="body"/>
          </p:nvPr>
        </p:nvSpPr>
        <p:spPr>
          <a:xfrm>
            <a:off x="762000"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8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Chart, background pattern&#10;&#10;Description automatically generated" id="145" name="Google Shape;145;g3f5f36e1f7d_0_431"/>
          <p:cNvPicPr preferRelativeResize="0"/>
          <p:nvPr/>
        </p:nvPicPr>
        <p:blipFill rotWithShape="1">
          <a:blip r:embed="rId2">
            <a:alphaModFix/>
          </a:blip>
          <a:srcRect b="0" l="0" r="0" t="0"/>
          <a:stretch/>
        </p:blipFill>
        <p:spPr>
          <a:xfrm>
            <a:off x="7721600" y="-8164"/>
            <a:ext cx="4470400" cy="6877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2"/>
        </a:solidFill>
      </p:bgPr>
    </p:bg>
    <p:spTree>
      <p:nvGrpSpPr>
        <p:cNvPr id="146" name="Shape 146"/>
        <p:cNvGrpSpPr/>
        <p:nvPr/>
      </p:nvGrpSpPr>
      <p:grpSpPr>
        <a:xfrm>
          <a:off x="0" y="0"/>
          <a:ext cx="0" cy="0"/>
          <a:chOff x="0" y="0"/>
          <a:chExt cx="0" cy="0"/>
        </a:xfrm>
      </p:grpSpPr>
      <p:sp>
        <p:nvSpPr>
          <p:cNvPr id="147" name="Google Shape;147;g3f5f36e1f7d_0_43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g3f5f36e1f7d_0_43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g3f5f36e1f7d_0_43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attern Content">
  <p:cSld name="Right Pattern Content">
    <p:bg>
      <p:bgPr>
        <a:solidFill>
          <a:schemeClr val="lt1"/>
        </a:solidFill>
      </p:bgPr>
    </p:bg>
    <p:spTree>
      <p:nvGrpSpPr>
        <p:cNvPr id="156" name="Shape 156"/>
        <p:cNvGrpSpPr/>
        <p:nvPr/>
      </p:nvGrpSpPr>
      <p:grpSpPr>
        <a:xfrm>
          <a:off x="0" y="0"/>
          <a:ext cx="0" cy="0"/>
          <a:chOff x="0" y="0"/>
          <a:chExt cx="0" cy="0"/>
        </a:xfrm>
      </p:grpSpPr>
      <p:sp>
        <p:nvSpPr>
          <p:cNvPr id="157" name="Google Shape;157;g3f5f36e1f7d_0_455"/>
          <p:cNvSpPr txBox="1"/>
          <p:nvPr>
            <p:ph type="title"/>
          </p:nvPr>
        </p:nvSpPr>
        <p:spPr>
          <a:xfrm>
            <a:off x="762000" y="715961"/>
            <a:ext cx="6477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sz="4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 name="Google Shape;158;g3f5f36e1f7d_0_455"/>
          <p:cNvSpPr txBox="1"/>
          <p:nvPr>
            <p:ph idx="1" type="body"/>
          </p:nvPr>
        </p:nvSpPr>
        <p:spPr>
          <a:xfrm>
            <a:off x="762000"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8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Chart, background pattern&#10;&#10;Description automatically generated" id="159" name="Google Shape;159;g3f5f36e1f7d_0_455"/>
          <p:cNvPicPr preferRelativeResize="0"/>
          <p:nvPr/>
        </p:nvPicPr>
        <p:blipFill rotWithShape="1">
          <a:blip r:embed="rId2">
            <a:alphaModFix/>
          </a:blip>
          <a:srcRect b="0" l="0" r="0" t="0"/>
          <a:stretch/>
        </p:blipFill>
        <p:spPr>
          <a:xfrm>
            <a:off x="7721600" y="-8164"/>
            <a:ext cx="4470400" cy="6877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0" name="Shape 160"/>
        <p:cNvGrpSpPr/>
        <p:nvPr/>
      </p:nvGrpSpPr>
      <p:grpSpPr>
        <a:xfrm>
          <a:off x="0" y="0"/>
          <a:ext cx="0" cy="0"/>
          <a:chOff x="0" y="0"/>
          <a:chExt cx="0" cy="0"/>
        </a:xfrm>
      </p:grpSpPr>
      <p:sp>
        <p:nvSpPr>
          <p:cNvPr id="161" name="Google Shape;161;g3f5f36e1f7d_0_459"/>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g3f5f36e1f7d_0_459"/>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3" name="Google Shape;163;g3f5f36e1f7d_0_45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g3f5f36e1f7d_0_45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g3f5f36e1f7d_0_45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6" name="Shape 166"/>
        <p:cNvGrpSpPr/>
        <p:nvPr/>
      </p:nvGrpSpPr>
      <p:grpSpPr>
        <a:xfrm>
          <a:off x="0" y="0"/>
          <a:ext cx="0" cy="0"/>
          <a:chOff x="0" y="0"/>
          <a:chExt cx="0" cy="0"/>
        </a:xfrm>
      </p:grpSpPr>
      <p:sp>
        <p:nvSpPr>
          <p:cNvPr id="167" name="Google Shape;167;g3f5f36e1f7d_0_46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g3f5f36e1f7d_0_46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 name="Google Shape;169;g3f5f36e1f7d_0_46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g3f5f36e1f7d_0_46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g3f5f36e1f7d_0_46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1.xml"/><Relationship Id="rId10" Type="http://schemas.openxmlformats.org/officeDocument/2006/relationships/slideLayout" Target="../slideLayouts/slideLayout2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6" name="Shape 96"/>
        <p:cNvGrpSpPr/>
        <p:nvPr/>
      </p:nvGrpSpPr>
      <p:grpSpPr>
        <a:xfrm>
          <a:off x="0" y="0"/>
          <a:ext cx="0" cy="0"/>
          <a:chOff x="0" y="0"/>
          <a:chExt cx="0" cy="0"/>
        </a:xfrm>
      </p:grpSpPr>
      <p:sp>
        <p:nvSpPr>
          <p:cNvPr id="97" name="Google Shape;97;g3f5f36e1f7d_0_38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lt1"/>
              </a:buClr>
              <a:buSzPts val="4400"/>
              <a:buFont typeface="Quattrocento Sans"/>
              <a:buNone/>
              <a:defRPr b="0" i="0" sz="4400" u="none" cap="none" strike="noStrike">
                <a:solidFill>
                  <a:schemeClr val="lt1"/>
                </a:solidFill>
                <a:latin typeface="Quattrocento Sans"/>
                <a:ea typeface="Quattrocento Sans"/>
                <a:cs typeface="Quattrocento Sans"/>
                <a:sym typeface="Quattrocento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g3f5f36e1f7d_0_38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228600" lvl="0" marL="457200" marR="0" algn="l">
              <a:lnSpc>
                <a:spcPct val="90000"/>
              </a:lnSpc>
              <a:spcBef>
                <a:spcPts val="1000"/>
              </a:spcBef>
              <a:spcAft>
                <a:spcPts val="0"/>
              </a:spcAft>
              <a:buClr>
                <a:schemeClr val="lt1"/>
              </a:buClr>
              <a:buSzPts val="2800"/>
              <a:buFont typeface="Arial"/>
              <a:buNone/>
              <a:defRPr b="0" i="0" sz="2800" u="none" cap="none" strike="noStrike">
                <a:solidFill>
                  <a:schemeClr val="lt1"/>
                </a:solidFill>
                <a:latin typeface="Quattrocento Sans"/>
                <a:ea typeface="Quattrocento Sans"/>
                <a:cs typeface="Quattrocento Sans"/>
                <a:sym typeface="Quattrocento Sans"/>
              </a:defRPr>
            </a:lvl1pPr>
            <a:lvl2pPr indent="-381000" lvl="1" marL="914400" marR="0" algn="l">
              <a:lnSpc>
                <a:spcPct val="90000"/>
              </a:lnSpc>
              <a:spcBef>
                <a:spcPts val="800"/>
              </a:spcBef>
              <a:spcAft>
                <a:spcPts val="0"/>
              </a:spcAft>
              <a:buClr>
                <a:schemeClr val="lt1"/>
              </a:buClr>
              <a:buSzPts val="2400"/>
              <a:buFont typeface="Arial"/>
              <a:buChar char="•"/>
              <a:defRPr b="0" i="0" sz="2400" u="none" cap="none" strike="noStrike">
                <a:solidFill>
                  <a:schemeClr val="lt1"/>
                </a:solidFill>
                <a:latin typeface="Quattrocento Sans"/>
                <a:ea typeface="Quattrocento Sans"/>
                <a:cs typeface="Quattrocento Sans"/>
                <a:sym typeface="Quattrocento Sans"/>
              </a:defRPr>
            </a:lvl2pPr>
            <a:lvl3pPr indent="-355600" lvl="2" marL="1371600" marR="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Quattrocento Sans"/>
                <a:ea typeface="Quattrocento Sans"/>
                <a:cs typeface="Quattrocento Sans"/>
                <a:sym typeface="Quattrocento Sans"/>
              </a:defRPr>
            </a:lvl3pPr>
            <a:lvl4pPr indent="-342900" lvl="3" marL="1828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4pPr>
            <a:lvl5pPr indent="-342900" lvl="4" marL="22860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5pPr>
            <a:lvl6pPr indent="-342900" lvl="5" marL="27432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6pPr>
            <a:lvl7pPr indent="-342900" lvl="6" marL="32004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7pPr>
            <a:lvl8pPr indent="-342900" lvl="7" marL="36576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8pPr>
            <a:lvl9pPr indent="-342900" lvl="8" marL="4114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9pPr>
          </a:lstStyle>
          <a:p/>
        </p:txBody>
      </p:sp>
      <p:sp>
        <p:nvSpPr>
          <p:cNvPr id="99" name="Google Shape;99;g3f5f36e1f7d_0_38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chemeClr val="lt1"/>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0" name="Google Shape;100;g3f5f36e1f7d_0_38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chemeClr val="lt1"/>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1" name="Google Shape;101;g3f5f36e1f7d_0_38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1pPr>
            <a:lvl2pPr indent="0" lvl="1"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2pPr>
            <a:lvl3pPr indent="0" lvl="2"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3pPr>
            <a:lvl4pPr indent="0" lvl="3"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4pPr>
            <a:lvl5pPr indent="0" lvl="4"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5pPr>
            <a:lvl6pPr indent="0" lvl="5"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6pPr>
            <a:lvl7pPr indent="0" lvl="6"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7pPr>
            <a:lvl8pPr indent="0" lvl="7"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8pPr>
            <a:lvl9pPr indent="0" lvl="8"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 name="Shape 150"/>
        <p:cNvGrpSpPr/>
        <p:nvPr/>
      </p:nvGrpSpPr>
      <p:grpSpPr>
        <a:xfrm>
          <a:off x="0" y="0"/>
          <a:ext cx="0" cy="0"/>
          <a:chOff x="0" y="0"/>
          <a:chExt cx="0" cy="0"/>
        </a:xfrm>
      </p:grpSpPr>
      <p:sp>
        <p:nvSpPr>
          <p:cNvPr id="151" name="Google Shape;151;g3f5f36e1f7d_0_44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4400"/>
              <a:buFont typeface="Quattrocento Sans"/>
              <a:buNone/>
              <a:defRPr b="0" i="0" sz="4400" u="none" cap="none" strike="noStrike">
                <a:solidFill>
                  <a:schemeClr val="dk1"/>
                </a:solidFill>
                <a:latin typeface="Quattrocento Sans"/>
                <a:ea typeface="Quattrocento Sans"/>
                <a:cs typeface="Quattrocento Sans"/>
                <a:sym typeface="Quattrocento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2" name="Google Shape;152;g3f5f36e1f7d_0_44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228600" lvl="0" marL="457200" marR="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Quattrocento Sans"/>
                <a:ea typeface="Quattrocento Sans"/>
                <a:cs typeface="Quattrocento Sans"/>
                <a:sym typeface="Quattrocento Sans"/>
              </a:defRPr>
            </a:lvl1pPr>
            <a:lvl2pPr indent="-381000" lvl="1" marL="914400" marR="0" algn="l">
              <a:lnSpc>
                <a:spcPct val="90000"/>
              </a:lnSpc>
              <a:spcBef>
                <a:spcPts val="800"/>
              </a:spcBef>
              <a:spcAft>
                <a:spcPts val="0"/>
              </a:spcAft>
              <a:buClr>
                <a:schemeClr val="dk1"/>
              </a:buClr>
              <a:buSzPts val="2400"/>
              <a:buFont typeface="Arial"/>
              <a:buChar char="•"/>
              <a:defRPr b="0" i="0" sz="2400" u="none" cap="none" strike="noStrike">
                <a:solidFill>
                  <a:schemeClr val="dk1"/>
                </a:solidFill>
                <a:latin typeface="Quattrocento Sans"/>
                <a:ea typeface="Quattrocento Sans"/>
                <a:cs typeface="Quattrocento Sans"/>
                <a:sym typeface="Quattrocento Sans"/>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9pPr>
          </a:lstStyle>
          <a:p/>
        </p:txBody>
      </p:sp>
      <p:sp>
        <p:nvSpPr>
          <p:cNvPr id="153" name="Google Shape;153;g3f5f36e1f7d_0_44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888888"/>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4" name="Google Shape;154;g3f5f36e1f7d_0_44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888888"/>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5" name="Google Shape;155;g3f5f36e1f7d_0_44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1pPr>
            <a:lvl2pPr indent="0" lvl="1"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2pPr>
            <a:lvl3pPr indent="0" lvl="2"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3pPr>
            <a:lvl4pPr indent="0" lvl="3"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4pPr>
            <a:lvl5pPr indent="0" lvl="4"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5pPr>
            <a:lvl6pPr indent="0" lvl="5"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6pPr>
            <a:lvl7pPr indent="0" lvl="6"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7pPr>
            <a:lvl8pPr indent="0" lvl="7"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8pPr>
            <a:lvl9pPr indent="0" lvl="8"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hyperlink" Target="https://publichealth.jhu.edu/center-for-injury-research-and-policy/introduction-to-injury-prevention" TargetMode="Externa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hyperlink" Target="https://wisqars.cdc.gov/animated-leading-causes/" TargetMode="Externa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hyperlink" Target="http://www.youtube.com/watch?v=_rrkeOOTYdo" TargetMode="Externa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76" name="Shape 176"/>
        <p:cNvGrpSpPr/>
        <p:nvPr/>
      </p:nvGrpSpPr>
      <p:grpSpPr>
        <a:xfrm>
          <a:off x="0" y="0"/>
          <a:ext cx="0" cy="0"/>
          <a:chOff x="0" y="0"/>
          <a:chExt cx="0" cy="0"/>
        </a:xfrm>
      </p:grpSpPr>
      <p:sp>
        <p:nvSpPr>
          <p:cNvPr id="177" name="Google Shape;177;g3f5f36e1f7d_0_330"/>
          <p:cNvSpPr txBox="1"/>
          <p:nvPr>
            <p:ph idx="4294967295" type="ctrTitle"/>
          </p:nvPr>
        </p:nvSpPr>
        <p:spPr>
          <a:xfrm>
            <a:off x="4342680" y="1664184"/>
            <a:ext cx="7528500" cy="22353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accent2"/>
              </a:buClr>
              <a:buSzPts val="6000"/>
              <a:buFont typeface="Quattrocento Sans"/>
              <a:buNone/>
            </a:pPr>
            <a:r>
              <a:rPr b="1" lang="en-US" sz="4900">
                <a:solidFill>
                  <a:schemeClr val="dk1"/>
                </a:solidFill>
              </a:rPr>
              <a:t>Maternal and Child Health: Reducing Disparities for Sleep-Related Infant Deaths</a:t>
            </a:r>
            <a:br>
              <a:rPr b="1" lang="en-US" sz="4900">
                <a:solidFill>
                  <a:schemeClr val="accent2"/>
                </a:solidFill>
              </a:rPr>
            </a:br>
            <a:br>
              <a:rPr b="1" lang="en-US" sz="2400">
                <a:solidFill>
                  <a:schemeClr val="accent2"/>
                </a:solidFill>
              </a:rPr>
            </a:br>
            <a:r>
              <a:rPr b="1" lang="en-US" sz="1800">
                <a:solidFill>
                  <a:schemeClr val="accent2"/>
                </a:solidFill>
              </a:rPr>
              <a:t>Johns Hopkins Center for Injury Research and Policy Diné College</a:t>
            </a:r>
            <a:endParaRPr b="1" i="0" sz="1800" u="none" cap="none" strike="noStrike">
              <a:solidFill>
                <a:schemeClr val="accent2"/>
              </a:solidFill>
              <a:latin typeface="Quattrocento Sans"/>
              <a:ea typeface="Quattrocento Sans"/>
              <a:cs typeface="Quattrocento Sans"/>
              <a:sym typeface="Quattrocento Sans"/>
            </a:endParaRPr>
          </a:p>
        </p:txBody>
      </p:sp>
      <p:pic>
        <p:nvPicPr>
          <p:cNvPr descr="Dine College –" id="178" name="Google Shape;178;g3f5f36e1f7d_0_330"/>
          <p:cNvPicPr preferRelativeResize="0"/>
          <p:nvPr/>
        </p:nvPicPr>
        <p:blipFill rotWithShape="1">
          <a:blip r:embed="rId3">
            <a:alphaModFix/>
          </a:blip>
          <a:srcRect b="0" l="0" r="0" t="0"/>
          <a:stretch/>
        </p:blipFill>
        <p:spPr>
          <a:xfrm>
            <a:off x="8281280" y="5053537"/>
            <a:ext cx="1698098" cy="1665664"/>
          </a:xfrm>
          <a:prstGeom prst="rect">
            <a:avLst/>
          </a:prstGeom>
          <a:noFill/>
          <a:ln>
            <a:noFill/>
          </a:ln>
        </p:spPr>
      </p:pic>
      <p:pic>
        <p:nvPicPr>
          <p:cNvPr descr="Johns Hopkins Bloomberg School of Public Health | IDD" id="179" name="Google Shape;179;g3f5f36e1f7d_0_330"/>
          <p:cNvPicPr preferRelativeResize="0"/>
          <p:nvPr/>
        </p:nvPicPr>
        <p:blipFill rotWithShape="1">
          <a:blip r:embed="rId4">
            <a:alphaModFix/>
          </a:blip>
          <a:srcRect b="0" l="0" r="0" t="0"/>
          <a:stretch/>
        </p:blipFill>
        <p:spPr>
          <a:xfrm>
            <a:off x="10143612" y="5294296"/>
            <a:ext cx="1869238" cy="134689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3" name="Shape 183"/>
        <p:cNvGrpSpPr/>
        <p:nvPr/>
      </p:nvGrpSpPr>
      <p:grpSpPr>
        <a:xfrm>
          <a:off x="0" y="0"/>
          <a:ext cx="0" cy="0"/>
          <a:chOff x="0" y="0"/>
          <a:chExt cx="0" cy="0"/>
        </a:xfrm>
      </p:grpSpPr>
      <p:sp>
        <p:nvSpPr>
          <p:cNvPr id="184" name="Google Shape;184;g3f5f36e1f7d_0_337"/>
          <p:cNvSpPr txBox="1"/>
          <p:nvPr>
            <p:ph type="title"/>
          </p:nvPr>
        </p:nvSpPr>
        <p:spPr>
          <a:xfrm>
            <a:off x="762000" y="715961"/>
            <a:ext cx="6477000" cy="1188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accent2"/>
              </a:buClr>
              <a:buSzPts val="4000"/>
              <a:buFont typeface="Quattrocento Sans"/>
              <a:buNone/>
            </a:pPr>
            <a:r>
              <a:rPr lang="en-US"/>
              <a:t>How this lecture fits into the course</a:t>
            </a:r>
            <a:endParaRPr/>
          </a:p>
        </p:txBody>
      </p:sp>
      <p:sp>
        <p:nvSpPr>
          <p:cNvPr id="185" name="Google Shape;185;g3f5f36e1f7d_0_337"/>
          <p:cNvSpPr txBox="1"/>
          <p:nvPr>
            <p:ph idx="1" type="body"/>
          </p:nvPr>
        </p:nvSpPr>
        <p:spPr>
          <a:xfrm>
            <a:off x="762000" y="2400300"/>
            <a:ext cx="6477000" cy="32766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b="0" lang="en-US" sz="2400">
                <a:solidFill>
                  <a:schemeClr val="dk1"/>
                </a:solidFill>
                <a:highlight>
                  <a:schemeClr val="lt1"/>
                </a:highlight>
              </a:rPr>
              <a:t>This lesson builds from what would be covered in a Maternal and Child Health course by including injury broadly in the discussion of maternal and child health and doing a deep dive into Safe Sleep.</a:t>
            </a:r>
            <a:endParaRPr b="0" sz="2400">
              <a:highlight>
                <a:schemeClr val="lt1"/>
              </a:high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9" name="Shape 189"/>
        <p:cNvGrpSpPr/>
        <p:nvPr/>
      </p:nvGrpSpPr>
      <p:grpSpPr>
        <a:xfrm>
          <a:off x="0" y="0"/>
          <a:ext cx="0" cy="0"/>
          <a:chOff x="0" y="0"/>
          <a:chExt cx="0" cy="0"/>
        </a:xfrm>
      </p:grpSpPr>
      <p:sp>
        <p:nvSpPr>
          <p:cNvPr id="190" name="Google Shape;190;h17a51ddd51d5a893_0_0"/>
          <p:cNvSpPr txBox="1"/>
          <p:nvPr>
            <p:ph type="title"/>
          </p:nvPr>
        </p:nvSpPr>
        <p:spPr>
          <a:xfrm>
            <a:off x="5199742" y="715961"/>
            <a:ext cx="6477000" cy="1188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accent2"/>
              </a:buClr>
              <a:buSzPts val="4000"/>
              <a:buFont typeface="Quattrocento Sans"/>
              <a:buNone/>
            </a:pPr>
            <a:r>
              <a:rPr lang="en-US"/>
              <a:t>Part 1: Learning Objectives</a:t>
            </a:r>
            <a:endParaRPr/>
          </a:p>
        </p:txBody>
      </p:sp>
      <p:sp>
        <p:nvSpPr>
          <p:cNvPr id="191" name="Google Shape;191;h17a51ddd51d5a893_0_0"/>
          <p:cNvSpPr txBox="1"/>
          <p:nvPr>
            <p:ph idx="1" type="body"/>
          </p:nvPr>
        </p:nvSpPr>
        <p:spPr>
          <a:xfrm>
            <a:off x="4893000" y="1904850"/>
            <a:ext cx="7090500" cy="4241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b="0" lang="en-US" sz="2400">
                <a:solidFill>
                  <a:schemeClr val="dk1"/>
                </a:solidFill>
              </a:rPr>
              <a:t>In this lecture you will learn an introduction to injury prevention:</a:t>
            </a:r>
            <a:endParaRPr b="0" sz="2400">
              <a:solidFill>
                <a:schemeClr val="dk1"/>
              </a:solidFill>
            </a:endParaRPr>
          </a:p>
          <a:p>
            <a:pPr indent="0" lvl="0" marL="0" rtl="0" algn="l">
              <a:spcBef>
                <a:spcPts val="0"/>
              </a:spcBef>
              <a:spcAft>
                <a:spcPts val="0"/>
              </a:spcAft>
              <a:buClr>
                <a:schemeClr val="dk1"/>
              </a:buClr>
              <a:buSzPts val="2800"/>
              <a:buNone/>
            </a:pPr>
            <a:r>
              <a:t/>
            </a:r>
            <a:endParaRPr b="0" sz="2400">
              <a:solidFill>
                <a:schemeClr val="dk1"/>
              </a:solidFill>
            </a:endParaRPr>
          </a:p>
          <a:p>
            <a:pPr indent="-381000" lvl="0" marL="457200" rtl="0" algn="l">
              <a:lnSpc>
                <a:spcPct val="115000"/>
              </a:lnSpc>
              <a:spcBef>
                <a:spcPts val="0"/>
              </a:spcBef>
              <a:spcAft>
                <a:spcPts val="0"/>
              </a:spcAft>
              <a:buClr>
                <a:srgbClr val="212121"/>
              </a:buClr>
              <a:buSzPts val="2400"/>
              <a:buAutoNum type="arabicPeriod"/>
            </a:pPr>
            <a:r>
              <a:rPr b="0" lang="en-US" sz="2400">
                <a:solidFill>
                  <a:srgbClr val="212121"/>
                </a:solidFill>
              </a:rPr>
              <a:t>Describe injury using the medicine wheel public health model and distinguish intentional from unintentional injuries.</a:t>
            </a:r>
            <a:endParaRPr b="0" sz="2400">
              <a:solidFill>
                <a:srgbClr val="212121"/>
              </a:solidFill>
            </a:endParaRPr>
          </a:p>
          <a:p>
            <a:pPr indent="-381000" lvl="0" marL="457200" rtl="0" algn="l">
              <a:lnSpc>
                <a:spcPct val="115000"/>
              </a:lnSpc>
              <a:spcBef>
                <a:spcPts val="0"/>
              </a:spcBef>
              <a:spcAft>
                <a:spcPts val="0"/>
              </a:spcAft>
              <a:buClr>
                <a:srgbClr val="212121"/>
              </a:buClr>
              <a:buSzPts val="2400"/>
              <a:buAutoNum type="arabicPeriod"/>
            </a:pPr>
            <a:r>
              <a:rPr b="0" lang="en-US" sz="2400">
                <a:solidFill>
                  <a:srgbClr val="212121"/>
                </a:solidFill>
              </a:rPr>
              <a:t>Identify key injury risk and protective factors in American Indian and Alaska Native communities.</a:t>
            </a:r>
            <a:endParaRPr b="0" sz="2400">
              <a:solidFill>
                <a:srgbClr val="212121"/>
              </a:solidFill>
            </a:endParaRPr>
          </a:p>
          <a:p>
            <a:pPr indent="-381000" lvl="0" marL="457200" rtl="0" algn="l">
              <a:lnSpc>
                <a:spcPct val="115000"/>
              </a:lnSpc>
              <a:spcBef>
                <a:spcPts val="0"/>
              </a:spcBef>
              <a:spcAft>
                <a:spcPts val="0"/>
              </a:spcAft>
              <a:buClr>
                <a:srgbClr val="212121"/>
              </a:buClr>
              <a:buSzPts val="2400"/>
              <a:buAutoNum type="arabicPeriod"/>
            </a:pPr>
            <a:r>
              <a:rPr b="0" lang="en-US" sz="2400">
                <a:solidFill>
                  <a:srgbClr val="212121"/>
                </a:solidFill>
              </a:rPr>
              <a:t>Explain how Indigenous and Western approaches can support culturally grounded injury prevention and evaluation.</a:t>
            </a:r>
            <a:endParaRPr b="0" sz="2400">
              <a:solidFill>
                <a:schemeClr val="dk1"/>
              </a:solidFill>
            </a:endParaRPr>
          </a:p>
          <a:p>
            <a:pPr indent="0" lvl="0" marL="0" rtl="0" algn="l">
              <a:spcBef>
                <a:spcPts val="1000"/>
              </a:spcBef>
              <a:spcAft>
                <a:spcPts val="0"/>
              </a:spcAft>
              <a:buClr>
                <a:schemeClr val="dk1"/>
              </a:buClr>
              <a:buSzPts val="3200"/>
              <a:buNone/>
            </a:pPr>
            <a:r>
              <a:t/>
            </a:r>
            <a:endParaRPr b="0" sz="2400">
              <a:solidFill>
                <a:schemeClr val="dk1"/>
              </a:solidFill>
            </a:endParaRPr>
          </a:p>
          <a:p>
            <a:pPr indent="0" lvl="0" marL="0" rtl="0" algn="l">
              <a:lnSpc>
                <a:spcPct val="90000"/>
              </a:lnSpc>
              <a:spcBef>
                <a:spcPts val="1000"/>
              </a:spcBef>
              <a:spcAft>
                <a:spcPts val="0"/>
              </a:spcAft>
              <a:buClr>
                <a:srgbClr val="563A14"/>
              </a:buClr>
              <a:buSzPts val="2000"/>
              <a:buNone/>
            </a:pPr>
            <a:r>
              <a:t/>
            </a:r>
            <a:endParaRPr b="0" sz="24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sp>
        <p:nvSpPr>
          <p:cNvPr id="197" name="Google Shape;197;g3f5f36e1f7d_0_347"/>
          <p:cNvSpPr/>
          <p:nvPr/>
        </p:nvSpPr>
        <p:spPr>
          <a:xfrm>
            <a:off x="3048"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8" name="Google Shape;198;g3f5f36e1f7d_0_347"/>
          <p:cNvSpPr/>
          <p:nvPr/>
        </p:nvSpPr>
        <p:spPr>
          <a:xfrm>
            <a:off x="0" y="0"/>
            <a:ext cx="12192000"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99" name="Google Shape;199;g3f5f36e1f7d_0_347"/>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0" name="Google Shape;200;g3f5f36e1f7d_0_347"/>
          <p:cNvSpPr/>
          <p:nvPr/>
        </p:nvSpPr>
        <p:spPr>
          <a:xfrm>
            <a:off x="2815929" y="148929"/>
            <a:ext cx="6560100" cy="65601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1" name="Google Shape;201;g3f5f36e1f7d_0_347"/>
          <p:cNvSpPr txBox="1"/>
          <p:nvPr>
            <p:ph type="title"/>
          </p:nvPr>
        </p:nvSpPr>
        <p:spPr>
          <a:xfrm>
            <a:off x="3316556" y="1239337"/>
            <a:ext cx="5562000" cy="2513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4230"/>
              <a:buFont typeface="Calibri"/>
              <a:buNone/>
            </a:pPr>
            <a:r>
              <a:rPr lang="en-US" sz="2800">
                <a:latin typeface="Calibri"/>
                <a:ea typeface="Calibri"/>
                <a:cs typeface="Calibri"/>
                <a:sym typeface="Calibri"/>
              </a:rPr>
              <a:t>Who taught you to care for children?   Name them in the chat.</a:t>
            </a:r>
            <a:endParaRPr b="1" sz="2800"/>
          </a:p>
        </p:txBody>
      </p:sp>
      <p:sp>
        <p:nvSpPr>
          <p:cNvPr id="202" name="Google Shape;202;g3f5f36e1f7d_0_347"/>
          <p:cNvSpPr/>
          <p:nvPr/>
        </p:nvSpPr>
        <p:spPr>
          <a:xfrm flipH="1" rot="-1577528">
            <a:off x="2494144" y="6131"/>
            <a:ext cx="6816149" cy="6816149"/>
          </a:xfrm>
          <a:prstGeom prst="arc">
            <a:avLst>
              <a:gd fmla="val 16200000" name="adj1"/>
              <a:gd fmla="val 20093138" name="adj2"/>
            </a:avLst>
          </a:prstGeom>
          <a:noFill/>
          <a:ln cap="rnd" cmpd="sng" w="127000">
            <a:solidFill>
              <a:schemeClr val="accent4">
                <a:alpha val="93730"/>
              </a:schemeClr>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07" name="Shape 207"/>
        <p:cNvGrpSpPr/>
        <p:nvPr/>
      </p:nvGrpSpPr>
      <p:grpSpPr>
        <a:xfrm>
          <a:off x="0" y="0"/>
          <a:ext cx="0" cy="0"/>
          <a:chOff x="0" y="0"/>
          <a:chExt cx="0" cy="0"/>
        </a:xfrm>
      </p:grpSpPr>
      <p:sp>
        <p:nvSpPr>
          <p:cNvPr id="208" name="Google Shape;208;h1b343bcf3a88cdcd_0_0"/>
          <p:cNvSpPr txBox="1"/>
          <p:nvPr>
            <p:ph type="title"/>
          </p:nvPr>
        </p:nvSpPr>
        <p:spPr>
          <a:xfrm>
            <a:off x="1525351" y="1646892"/>
            <a:ext cx="9141300" cy="3940500"/>
          </a:xfrm>
          <a:prstGeom prst="rect">
            <a:avLst/>
          </a:prstGeom>
          <a:noFill/>
          <a:ln>
            <a:noFill/>
          </a:ln>
        </p:spPr>
        <p:txBody>
          <a:bodyPr anchorCtr="0" anchor="b" bIns="0" lIns="0" spcFirstLastPara="1" rIns="0" wrap="square" tIns="0">
            <a:spAutoFit/>
          </a:bodyPr>
          <a:lstStyle/>
          <a:p>
            <a:pPr indent="0" lvl="0" marL="0" rtl="0" algn="ctr">
              <a:lnSpc>
                <a:spcPct val="90000"/>
              </a:lnSpc>
              <a:spcBef>
                <a:spcPts val="0"/>
              </a:spcBef>
              <a:spcAft>
                <a:spcPts val="0"/>
              </a:spcAft>
              <a:buClr>
                <a:schemeClr val="lt1"/>
              </a:buClr>
              <a:buSzPts val="4000"/>
              <a:buFont typeface="Calibri"/>
              <a:buNone/>
            </a:pPr>
            <a:r>
              <a:rPr lang="en-US">
                <a:solidFill>
                  <a:schemeClr val="lt2"/>
                </a:solidFill>
              </a:rPr>
              <a:t>Part 1: Injury 101</a:t>
            </a:r>
            <a:br>
              <a:rPr lang="en-US">
                <a:solidFill>
                  <a:schemeClr val="lt2"/>
                </a:solidFill>
              </a:rPr>
            </a:br>
            <a:br>
              <a:rPr lang="en-US">
                <a:solidFill>
                  <a:schemeClr val="lt2"/>
                </a:solidFill>
              </a:rPr>
            </a:br>
            <a:br>
              <a:rPr lang="en-US">
                <a:solidFill>
                  <a:schemeClr val="lt2"/>
                </a:solidFill>
              </a:rPr>
            </a:br>
            <a:br>
              <a:rPr lang="en-US">
                <a:solidFill>
                  <a:schemeClr val="lt2"/>
                </a:solidFill>
              </a:rPr>
            </a:br>
            <a:endParaRPr/>
          </a:p>
          <a:p>
            <a:pPr indent="0" lvl="0" marL="0" rtl="0" algn="ctr">
              <a:lnSpc>
                <a:spcPct val="90000"/>
              </a:lnSpc>
              <a:spcBef>
                <a:spcPts val="0"/>
              </a:spcBef>
              <a:spcAft>
                <a:spcPts val="0"/>
              </a:spcAft>
              <a:buClr>
                <a:schemeClr val="lt1"/>
              </a:buClr>
              <a:buSzPts val="4000"/>
              <a:buFont typeface="Calibri"/>
              <a:buNone/>
            </a:pPr>
            <a:r>
              <a:rPr lang="en-US"/>
              <a:t>Play Recorded Lecture</a:t>
            </a:r>
            <a:r>
              <a:rPr lang="en-US" sz="1500"/>
              <a:t> </a:t>
            </a:r>
            <a:endParaRPr/>
          </a:p>
          <a:p>
            <a:pPr indent="0" lvl="0" marL="0" rtl="0" algn="ctr">
              <a:lnSpc>
                <a:spcPct val="100000"/>
              </a:lnSpc>
              <a:spcBef>
                <a:spcPts val="0"/>
              </a:spcBef>
              <a:spcAft>
                <a:spcPts val="0"/>
              </a:spcAft>
              <a:buClr>
                <a:schemeClr val="lt1"/>
              </a:buClr>
              <a:buSzPts val="4000"/>
              <a:buFont typeface="Quattrocento Sans"/>
              <a:buNone/>
            </a:pPr>
            <a:r>
              <a:t/>
            </a:r>
            <a:endParaRPr/>
          </a:p>
        </p:txBody>
      </p:sp>
      <p:pic>
        <p:nvPicPr>
          <p:cNvPr descr="A red rectangular button with a white play button&#10;&#10;Description automatically generated" id="209" name="Google Shape;209;h1b343bcf3a88cdcd_0_0">
            <a:hlinkClick r:id="rId3"/>
          </p:cNvPr>
          <p:cNvPicPr preferRelativeResize="0"/>
          <p:nvPr/>
        </p:nvPicPr>
        <p:blipFill rotWithShape="1">
          <a:blip r:embed="rId4">
            <a:alphaModFix/>
          </a:blip>
          <a:srcRect b="0" l="0" r="0" t="0"/>
          <a:stretch/>
        </p:blipFill>
        <p:spPr>
          <a:xfrm>
            <a:off x="4291908" y="2034482"/>
            <a:ext cx="3608178" cy="278731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4" name="Shape 214"/>
        <p:cNvGrpSpPr/>
        <p:nvPr/>
      </p:nvGrpSpPr>
      <p:grpSpPr>
        <a:xfrm>
          <a:off x="0" y="0"/>
          <a:ext cx="0" cy="0"/>
          <a:chOff x="0" y="0"/>
          <a:chExt cx="0" cy="0"/>
        </a:xfrm>
      </p:grpSpPr>
      <p:sp>
        <p:nvSpPr>
          <p:cNvPr id="215" name="Google Shape;215;g3f5f36e1f7d_0_362"/>
          <p:cNvSpPr/>
          <p:nvPr/>
        </p:nvSpPr>
        <p:spPr>
          <a:xfrm>
            <a:off x="7546225" y="0"/>
            <a:ext cx="3248046" cy="3400434"/>
          </a:xfrm>
          <a:prstGeom prst="flowChartDocument">
            <a:avLst/>
          </a:prstGeom>
          <a:solidFill>
            <a:srgbClr val="4F4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16" name="Google Shape;216;g3f5f36e1f7d_0_362"/>
          <p:cNvSpPr txBox="1"/>
          <p:nvPr/>
        </p:nvSpPr>
        <p:spPr>
          <a:xfrm>
            <a:off x="7746250" y="171162"/>
            <a:ext cx="2840100" cy="2371200"/>
          </a:xfrm>
          <a:prstGeom prst="rect">
            <a:avLst/>
          </a:prstGeom>
          <a:noFill/>
          <a:ln>
            <a:noFill/>
          </a:ln>
        </p:spPr>
        <p:txBody>
          <a:bodyPr anchorCtr="0" anchor="ctr" bIns="45700" lIns="91425" spcFirstLastPara="1" rIns="91425" wrap="square" tIns="45700">
            <a:normAutofit fontScale="85000" lnSpcReduction="20000"/>
          </a:bodyPr>
          <a:lstStyle/>
          <a:p>
            <a:pPr indent="0" lvl="0" marL="0" rtl="0" algn="l">
              <a:lnSpc>
                <a:spcPct val="90000"/>
              </a:lnSpc>
              <a:spcBef>
                <a:spcPts val="0"/>
              </a:spcBef>
              <a:spcAft>
                <a:spcPts val="0"/>
              </a:spcAft>
              <a:buNone/>
            </a:pPr>
            <a:br>
              <a:rPr lang="en-US" sz="3200">
                <a:solidFill>
                  <a:srgbClr val="FFFFFF"/>
                </a:solidFill>
                <a:latin typeface="Quattrocento Sans"/>
                <a:ea typeface="Quattrocento Sans"/>
                <a:cs typeface="Quattrocento Sans"/>
                <a:sym typeface="Quattrocento Sans"/>
              </a:rPr>
            </a:br>
            <a:r>
              <a:rPr b="1" lang="en-US" sz="3200">
                <a:solidFill>
                  <a:srgbClr val="FFFFFF"/>
                </a:solidFill>
                <a:latin typeface="Quattrocento Sans"/>
                <a:ea typeface="Quattrocento Sans"/>
                <a:cs typeface="Quattrocento Sans"/>
                <a:sym typeface="Quattrocento Sans"/>
              </a:rPr>
              <a:t>Link to animation:</a:t>
            </a:r>
            <a:r>
              <a:rPr lang="en-US" sz="3200">
                <a:solidFill>
                  <a:srgbClr val="FFFFFF"/>
                </a:solidFill>
                <a:latin typeface="Quattrocento Sans"/>
                <a:ea typeface="Quattrocento Sans"/>
                <a:cs typeface="Quattrocento Sans"/>
                <a:sym typeface="Quattrocento Sans"/>
              </a:rPr>
              <a:t> </a:t>
            </a:r>
            <a:br>
              <a:rPr lang="en-US" sz="3200">
                <a:solidFill>
                  <a:srgbClr val="000000"/>
                </a:solidFill>
                <a:latin typeface="Quattrocento Sans"/>
                <a:ea typeface="Quattrocento Sans"/>
                <a:cs typeface="Quattrocento Sans"/>
                <a:sym typeface="Quattrocento Sans"/>
              </a:rPr>
            </a:br>
            <a:r>
              <a:rPr lang="en-US" sz="3200" u="sng">
                <a:solidFill>
                  <a:srgbClr val="FFFFFF"/>
                </a:solidFill>
                <a:latin typeface="Quattrocento Sans"/>
                <a:ea typeface="Quattrocento Sans"/>
                <a:cs typeface="Quattrocento Sans"/>
                <a:sym typeface="Quattrocento Sans"/>
                <a:hlinkClick r:id="rId3">
                  <a:extLst>
                    <a:ext uri="{A12FA001-AC4F-418D-AE19-62706E023703}">
                      <ahyp:hlinkClr val="tx"/>
                    </a:ext>
                  </a:extLst>
                </a:hlinkClick>
              </a:rPr>
              <a:t>https://wisqars.cdc.gov/animated-leading-causes/</a:t>
            </a:r>
            <a:br>
              <a:rPr lang="en-US" sz="3200">
                <a:solidFill>
                  <a:srgbClr val="FFFFFF"/>
                </a:solidFill>
                <a:latin typeface="Quattrocento Sans"/>
                <a:ea typeface="Quattrocento Sans"/>
                <a:cs typeface="Quattrocento Sans"/>
                <a:sym typeface="Quattrocento Sans"/>
              </a:rPr>
            </a:br>
            <a:endParaRPr sz="4400">
              <a:solidFill>
                <a:srgbClr val="000000"/>
              </a:solidFill>
              <a:latin typeface="Quattrocento Sans"/>
              <a:ea typeface="Quattrocento Sans"/>
              <a:cs typeface="Quattrocento Sans"/>
              <a:sym typeface="Quattrocento Sans"/>
            </a:endParaRPr>
          </a:p>
        </p:txBody>
      </p:sp>
      <p:pic>
        <p:nvPicPr>
          <p:cNvPr descr="A screenshot of a computer&#10;&#10;AI-generated content may be incorrect." id="217" name="Google Shape;217;g3f5f36e1f7d_0_362"/>
          <p:cNvPicPr preferRelativeResize="0"/>
          <p:nvPr>
            <p:ph idx="1" type="body"/>
          </p:nvPr>
        </p:nvPicPr>
        <p:blipFill rotWithShape="1">
          <a:blip r:embed="rId4">
            <a:alphaModFix/>
          </a:blip>
          <a:srcRect b="0" l="0" r="0" t="0"/>
          <a:stretch/>
        </p:blipFill>
        <p:spPr>
          <a:xfrm>
            <a:off x="284667" y="171155"/>
            <a:ext cx="7039500" cy="55788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1" name="Shape 221"/>
        <p:cNvGrpSpPr/>
        <p:nvPr/>
      </p:nvGrpSpPr>
      <p:grpSpPr>
        <a:xfrm>
          <a:off x="0" y="0"/>
          <a:ext cx="0" cy="0"/>
          <a:chOff x="0" y="0"/>
          <a:chExt cx="0" cy="0"/>
        </a:xfrm>
      </p:grpSpPr>
      <p:sp>
        <p:nvSpPr>
          <p:cNvPr id="222" name="Google Shape;222;g3f5f36e1f7d_0_369"/>
          <p:cNvSpPr txBox="1"/>
          <p:nvPr>
            <p:ph type="title"/>
          </p:nvPr>
        </p:nvSpPr>
        <p:spPr>
          <a:xfrm>
            <a:off x="5199742" y="514686"/>
            <a:ext cx="6477000" cy="11889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90000"/>
              </a:lnSpc>
              <a:spcBef>
                <a:spcPts val="0"/>
              </a:spcBef>
              <a:spcAft>
                <a:spcPts val="0"/>
              </a:spcAft>
              <a:buClr>
                <a:schemeClr val="accent2"/>
              </a:buClr>
              <a:buSzPct val="100000"/>
              <a:buFont typeface="Quattrocento Sans"/>
              <a:buNone/>
            </a:pPr>
            <a:r>
              <a:rPr lang="en-US"/>
              <a:t>Part 2:  Reducing Disparities for Sleep Related Infant Deaths Learning Objectives</a:t>
            </a:r>
            <a:endParaRPr/>
          </a:p>
        </p:txBody>
      </p:sp>
      <p:sp>
        <p:nvSpPr>
          <p:cNvPr id="223" name="Google Shape;223;g3f5f36e1f7d_0_369"/>
          <p:cNvSpPr txBox="1"/>
          <p:nvPr>
            <p:ph idx="1" type="body"/>
          </p:nvPr>
        </p:nvSpPr>
        <p:spPr>
          <a:xfrm>
            <a:off x="5199743" y="2309822"/>
            <a:ext cx="6477000" cy="3276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2880"/>
              <a:buNone/>
            </a:pPr>
            <a:r>
              <a:rPr b="0" lang="en-US">
                <a:solidFill>
                  <a:schemeClr val="dk1"/>
                </a:solidFill>
                <a:highlight>
                  <a:schemeClr val="lt1"/>
                </a:highlight>
              </a:rPr>
              <a:t>After this lecture, you will be able to: </a:t>
            </a:r>
            <a:endParaRPr b="0">
              <a:solidFill>
                <a:schemeClr val="dk1"/>
              </a:solidFill>
              <a:highlight>
                <a:schemeClr val="lt1"/>
              </a:highlight>
            </a:endParaRPr>
          </a:p>
          <a:p>
            <a:pPr indent="0" lvl="0" marL="0" rtl="0" algn="l">
              <a:lnSpc>
                <a:spcPct val="115000"/>
              </a:lnSpc>
              <a:spcBef>
                <a:spcPts val="0"/>
              </a:spcBef>
              <a:spcAft>
                <a:spcPts val="0"/>
              </a:spcAft>
              <a:buClr>
                <a:schemeClr val="dk1"/>
              </a:buClr>
              <a:buSzPts val="2880"/>
              <a:buNone/>
            </a:pPr>
            <a:r>
              <a:t/>
            </a:r>
            <a:endParaRPr b="0">
              <a:solidFill>
                <a:schemeClr val="dk1"/>
              </a:solidFill>
              <a:highlight>
                <a:schemeClr val="lt1"/>
              </a:highlight>
            </a:endParaRPr>
          </a:p>
          <a:p>
            <a:pPr indent="-355600" lvl="0" marL="457200" rtl="0" algn="l">
              <a:spcBef>
                <a:spcPts val="0"/>
              </a:spcBef>
              <a:spcAft>
                <a:spcPts val="0"/>
              </a:spcAft>
              <a:buClr>
                <a:schemeClr val="dk1"/>
              </a:buClr>
              <a:buSzPts val="2000"/>
              <a:buFont typeface="Quattrocento Sans"/>
              <a:buAutoNum type="arabicPeriod"/>
            </a:pPr>
            <a:r>
              <a:rPr b="0" lang="en-US">
                <a:solidFill>
                  <a:schemeClr val="dk1"/>
                </a:solidFill>
              </a:rPr>
              <a:t>Recognize the problem of infant sleep-related deaths nationally (and locally).</a:t>
            </a:r>
            <a:endParaRPr b="0">
              <a:solidFill>
                <a:schemeClr val="dk1"/>
              </a:solidFill>
            </a:endParaRPr>
          </a:p>
          <a:p>
            <a:pPr indent="0" lvl="0" marL="457200" rtl="0" algn="l">
              <a:spcBef>
                <a:spcPts val="0"/>
              </a:spcBef>
              <a:spcAft>
                <a:spcPts val="0"/>
              </a:spcAft>
              <a:buClr>
                <a:schemeClr val="dk1"/>
              </a:buClr>
              <a:buSzPts val="2880"/>
              <a:buNone/>
            </a:pPr>
            <a:r>
              <a:t/>
            </a:r>
            <a:endParaRPr b="0">
              <a:solidFill>
                <a:schemeClr val="dk1"/>
              </a:solidFill>
            </a:endParaRPr>
          </a:p>
          <a:p>
            <a:pPr indent="-355600" lvl="0" marL="457200" rtl="0" algn="l">
              <a:spcBef>
                <a:spcPts val="1000"/>
              </a:spcBef>
              <a:spcAft>
                <a:spcPts val="0"/>
              </a:spcAft>
              <a:buClr>
                <a:schemeClr val="dk1"/>
              </a:buClr>
              <a:buSzPts val="2000"/>
              <a:buFont typeface="Quattrocento Sans"/>
              <a:buAutoNum type="arabicPeriod"/>
            </a:pPr>
            <a:r>
              <a:rPr b="0" lang="en-US">
                <a:solidFill>
                  <a:schemeClr val="dk1"/>
                </a:solidFill>
              </a:rPr>
              <a:t>Identify recommendations to reduce infant sleep-related deaths and discuss structural barriers contributing to infant sleep-related disparities.</a:t>
            </a:r>
            <a:endParaRPr b="0">
              <a:solidFill>
                <a:schemeClr val="dk1"/>
              </a:solidFill>
            </a:endParaRPr>
          </a:p>
          <a:p>
            <a:pPr indent="0" lvl="0" marL="457200" rtl="0" algn="l">
              <a:spcBef>
                <a:spcPts val="1000"/>
              </a:spcBef>
              <a:spcAft>
                <a:spcPts val="0"/>
              </a:spcAft>
              <a:buClr>
                <a:schemeClr val="dk1"/>
              </a:buClr>
              <a:buSzPts val="2880"/>
              <a:buNone/>
            </a:pPr>
            <a:r>
              <a:t/>
            </a:r>
            <a:endParaRPr b="0">
              <a:solidFill>
                <a:schemeClr val="dk1"/>
              </a:solidFill>
            </a:endParaRPr>
          </a:p>
          <a:p>
            <a:pPr indent="-355600" lvl="0" marL="457200" rtl="0" algn="l">
              <a:spcBef>
                <a:spcPts val="1000"/>
              </a:spcBef>
              <a:spcAft>
                <a:spcPts val="0"/>
              </a:spcAft>
              <a:buClr>
                <a:schemeClr val="dk1"/>
              </a:buClr>
              <a:buSzPts val="2000"/>
              <a:buFont typeface="Quattrocento Sans"/>
              <a:buAutoNum type="arabicPeriod"/>
            </a:pPr>
            <a:r>
              <a:rPr b="0" lang="en-US">
                <a:solidFill>
                  <a:schemeClr val="dk1"/>
                </a:solidFill>
              </a:rPr>
              <a:t>Describe the SAFE Start Project approach to reducing infant sleep-related deaths.</a:t>
            </a:r>
            <a:endParaRPr b="0">
              <a:solidFill>
                <a:schemeClr val="dk1"/>
              </a:solidFill>
              <a:highlight>
                <a:schemeClr val="lt1"/>
              </a:highlight>
            </a:endParaRPr>
          </a:p>
          <a:p>
            <a:pPr indent="0" lvl="0" marL="0" rtl="0" algn="l">
              <a:lnSpc>
                <a:spcPct val="115000"/>
              </a:lnSpc>
              <a:spcBef>
                <a:spcPts val="0"/>
              </a:spcBef>
              <a:spcAft>
                <a:spcPts val="0"/>
              </a:spcAft>
              <a:buClr>
                <a:schemeClr val="dk1"/>
              </a:buClr>
              <a:buSzPts val="2880"/>
              <a:buNone/>
            </a:pPr>
            <a:r>
              <a:t/>
            </a:r>
            <a:endParaRPr b="0">
              <a:solidFill>
                <a:schemeClr val="dk1"/>
              </a:solidFill>
              <a:highlight>
                <a:schemeClr val="lt1"/>
              </a:highlight>
            </a:endParaRPr>
          </a:p>
          <a:p>
            <a:pPr indent="0" lvl="0" marL="0" rtl="0" algn="l">
              <a:lnSpc>
                <a:spcPct val="115000"/>
              </a:lnSpc>
              <a:spcBef>
                <a:spcPts val="0"/>
              </a:spcBef>
              <a:spcAft>
                <a:spcPts val="0"/>
              </a:spcAft>
              <a:buClr>
                <a:schemeClr val="dk1"/>
              </a:buClr>
              <a:buSzPts val="2880"/>
              <a:buNone/>
            </a:pPr>
            <a:r>
              <a:t/>
            </a:r>
            <a:endParaRPr b="0">
              <a:solidFill>
                <a:schemeClr val="dk1"/>
              </a:solidFill>
              <a:highlight>
                <a:schemeClr val="lt1"/>
              </a:highlight>
            </a:endParaRPr>
          </a:p>
          <a:p>
            <a:pPr indent="0" lvl="0" marL="914400" rtl="0" algn="l">
              <a:lnSpc>
                <a:spcPct val="107000"/>
              </a:lnSpc>
              <a:spcBef>
                <a:spcPts val="800"/>
              </a:spcBef>
              <a:spcAft>
                <a:spcPts val="0"/>
              </a:spcAft>
              <a:buClr>
                <a:schemeClr val="dk1"/>
              </a:buClr>
              <a:buSzPts val="2880"/>
              <a:buNone/>
            </a:pPr>
            <a:r>
              <a:t/>
            </a:r>
            <a:endParaRPr b="0">
              <a:solidFill>
                <a:schemeClr val="dk1"/>
              </a:solidFill>
            </a:endParaRPr>
          </a:p>
          <a:p>
            <a:pPr indent="-25400" lvl="0" marL="228600" rtl="0" algn="l">
              <a:spcBef>
                <a:spcPts val="1000"/>
              </a:spcBef>
              <a:spcAft>
                <a:spcPts val="0"/>
              </a:spcAft>
              <a:buClr>
                <a:schemeClr val="dk1"/>
              </a:buClr>
              <a:buSzPts val="3200"/>
              <a:buNone/>
            </a:pPr>
            <a:r>
              <a:t/>
            </a:r>
            <a:endParaRPr b="0">
              <a:solidFill>
                <a:schemeClr val="dk1"/>
              </a:solidFill>
            </a:endParaRPr>
          </a:p>
          <a:p>
            <a:pPr indent="0" lvl="0" marL="0" rtl="0" algn="l">
              <a:spcBef>
                <a:spcPts val="1000"/>
              </a:spcBef>
              <a:spcAft>
                <a:spcPts val="0"/>
              </a:spcAft>
              <a:buClr>
                <a:schemeClr val="dk1"/>
              </a:buClr>
              <a:buSzPts val="3200"/>
              <a:buNone/>
            </a:pPr>
            <a:r>
              <a:t/>
            </a:r>
            <a:endParaRPr b="0">
              <a:solidFill>
                <a:schemeClr val="dk1"/>
              </a:solidFill>
            </a:endParaRPr>
          </a:p>
          <a:p>
            <a:pPr indent="0" lvl="0" marL="0" rtl="0" algn="l">
              <a:lnSpc>
                <a:spcPct val="90000"/>
              </a:lnSpc>
              <a:spcBef>
                <a:spcPts val="1000"/>
              </a:spcBef>
              <a:spcAft>
                <a:spcPts val="0"/>
              </a:spcAft>
              <a:buClr>
                <a:srgbClr val="563A14"/>
              </a:buClr>
              <a:buSzPts val="2000"/>
              <a:buNone/>
            </a:pPr>
            <a:r>
              <a:t/>
            </a:r>
            <a:endParaRPr b="0">
              <a:solidFill>
                <a:schemeClr val="dk1"/>
              </a:solidFill>
              <a:highlight>
                <a:schemeClr val="lt1"/>
              </a:high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28" name="Shape 228"/>
        <p:cNvGrpSpPr/>
        <p:nvPr/>
      </p:nvGrpSpPr>
      <p:grpSpPr>
        <a:xfrm>
          <a:off x="0" y="0"/>
          <a:ext cx="0" cy="0"/>
          <a:chOff x="0" y="0"/>
          <a:chExt cx="0" cy="0"/>
        </a:xfrm>
      </p:grpSpPr>
      <p:sp>
        <p:nvSpPr>
          <p:cNvPr id="229" name="Google Shape;229;g3f5f36e1f7d_0_374"/>
          <p:cNvSpPr txBox="1"/>
          <p:nvPr>
            <p:ph type="title"/>
          </p:nvPr>
        </p:nvSpPr>
        <p:spPr>
          <a:xfrm>
            <a:off x="1525351" y="109385"/>
            <a:ext cx="9141300" cy="3247800"/>
          </a:xfrm>
          <a:prstGeom prst="rect">
            <a:avLst/>
          </a:prstGeom>
          <a:noFill/>
          <a:ln>
            <a:noFill/>
          </a:ln>
        </p:spPr>
        <p:txBody>
          <a:bodyPr anchorCtr="0" anchor="b" bIns="0" lIns="0" spcFirstLastPara="1" rIns="0" wrap="square" tIns="0">
            <a:spAutoFit/>
          </a:bodyPr>
          <a:lstStyle/>
          <a:p>
            <a:pPr indent="0" lvl="0" marL="0" rtl="0" algn="ctr">
              <a:lnSpc>
                <a:spcPct val="90000"/>
              </a:lnSpc>
              <a:spcBef>
                <a:spcPts val="0"/>
              </a:spcBef>
              <a:spcAft>
                <a:spcPts val="0"/>
              </a:spcAft>
              <a:buClr>
                <a:schemeClr val="lt1"/>
              </a:buClr>
              <a:buSzPts val="4000"/>
              <a:buFont typeface="Calibri"/>
              <a:buNone/>
            </a:pPr>
            <a:r>
              <a:rPr lang="en-US">
                <a:solidFill>
                  <a:schemeClr val="lt2"/>
                </a:solidFill>
              </a:rPr>
              <a:t>Part 2: Reducing Disparities for Sleep-Related Infant Deaths</a:t>
            </a:r>
            <a:br>
              <a:rPr lang="en-US">
                <a:solidFill>
                  <a:schemeClr val="lt2"/>
                </a:solidFill>
              </a:rPr>
            </a:br>
            <a:endParaRPr/>
          </a:p>
          <a:p>
            <a:pPr indent="0" lvl="0" marL="0" rtl="0" algn="ctr">
              <a:lnSpc>
                <a:spcPct val="90000"/>
              </a:lnSpc>
              <a:spcBef>
                <a:spcPts val="0"/>
              </a:spcBef>
              <a:spcAft>
                <a:spcPts val="0"/>
              </a:spcAft>
              <a:buClr>
                <a:schemeClr val="lt1"/>
              </a:buClr>
              <a:buSzPts val="4000"/>
              <a:buFont typeface="Calibri"/>
              <a:buNone/>
            </a:pPr>
            <a:r>
              <a:rPr lang="en-US"/>
              <a:t>Play Recorded Lecture</a:t>
            </a:r>
            <a:r>
              <a:rPr lang="en-US" sz="1500"/>
              <a:t> </a:t>
            </a:r>
            <a:br>
              <a:rPr lang="en-US" sz="1500"/>
            </a:br>
            <a:r>
              <a:rPr lang="en-US" sz="1500">
                <a:latin typeface="Calibri"/>
                <a:ea typeface="Calibri"/>
                <a:cs typeface="Calibri"/>
                <a:sym typeface="Calibri"/>
              </a:rPr>
              <a:t>(youtube link)      </a:t>
            </a:r>
            <a:endParaRPr>
              <a:latin typeface="Calibri"/>
              <a:ea typeface="Calibri"/>
              <a:cs typeface="Calibri"/>
              <a:sym typeface="Calibri"/>
            </a:endParaRPr>
          </a:p>
          <a:p>
            <a:pPr indent="0" lvl="0" marL="0" rtl="0" algn="ctr">
              <a:lnSpc>
                <a:spcPct val="90000"/>
              </a:lnSpc>
              <a:spcBef>
                <a:spcPts val="0"/>
              </a:spcBef>
              <a:spcAft>
                <a:spcPts val="0"/>
              </a:spcAft>
              <a:buClr>
                <a:schemeClr val="lt1"/>
              </a:buClr>
              <a:buSzPts val="4000"/>
              <a:buFont typeface="Calibri"/>
              <a:buNone/>
            </a:pPr>
            <a:r>
              <a:t/>
            </a:r>
            <a:endParaRPr sz="1500"/>
          </a:p>
          <a:p>
            <a:pPr indent="0" lvl="0" marL="0" rtl="0" algn="ctr">
              <a:lnSpc>
                <a:spcPct val="100000"/>
              </a:lnSpc>
              <a:spcBef>
                <a:spcPts val="0"/>
              </a:spcBef>
              <a:spcAft>
                <a:spcPts val="0"/>
              </a:spcAft>
              <a:buClr>
                <a:schemeClr val="lt1"/>
              </a:buClr>
              <a:buSzPts val="4000"/>
              <a:buFont typeface="Quattrocento Sans"/>
              <a:buNone/>
            </a:pPr>
            <a:r>
              <a:t/>
            </a:r>
            <a:endParaRPr/>
          </a:p>
        </p:txBody>
      </p:sp>
      <p:pic>
        <p:nvPicPr>
          <p:cNvPr id="230" name="Google Shape;230;g3f5f36e1f7d_0_374" title="Dine College - Safe Sleep Study">
            <a:hlinkClick r:id="rId3"/>
          </p:cNvPr>
          <p:cNvPicPr preferRelativeResize="0"/>
          <p:nvPr/>
        </p:nvPicPr>
        <p:blipFill>
          <a:blip r:embed="rId4">
            <a:alphaModFix/>
          </a:blip>
          <a:stretch>
            <a:fillRect/>
          </a:stretch>
        </p:blipFill>
        <p:spPr>
          <a:xfrm>
            <a:off x="1227736" y="1211300"/>
            <a:ext cx="9736525" cy="54768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1000"/>
                                        <p:tgtEl>
                                          <p:spTgt spid="2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35" name="Shape 235"/>
        <p:cNvGrpSpPr/>
        <p:nvPr/>
      </p:nvGrpSpPr>
      <p:grpSpPr>
        <a:xfrm>
          <a:off x="0" y="0"/>
          <a:ext cx="0" cy="0"/>
          <a:chOff x="0" y="0"/>
          <a:chExt cx="0" cy="0"/>
        </a:xfrm>
      </p:grpSpPr>
      <p:sp>
        <p:nvSpPr>
          <p:cNvPr id="236" name="Google Shape;236;g3f5f36e1f7d_0_379"/>
          <p:cNvSpPr txBox="1"/>
          <p:nvPr>
            <p:ph type="title"/>
          </p:nvPr>
        </p:nvSpPr>
        <p:spPr>
          <a:xfrm>
            <a:off x="-1174699" y="448242"/>
            <a:ext cx="9141300" cy="615600"/>
          </a:xfrm>
          <a:prstGeom prst="rect">
            <a:avLst/>
          </a:prstGeom>
          <a:noFill/>
          <a:ln>
            <a:noFill/>
          </a:ln>
        </p:spPr>
        <p:txBody>
          <a:bodyPr anchorCtr="0" anchor="b" bIns="0" lIns="0" spcFirstLastPara="1" rIns="0" wrap="square" tIns="0">
            <a:spAutoFit/>
          </a:bodyPr>
          <a:lstStyle/>
          <a:p>
            <a:pPr indent="0" lvl="0" marL="0" rtl="0" algn="ctr">
              <a:lnSpc>
                <a:spcPct val="100000"/>
              </a:lnSpc>
              <a:spcBef>
                <a:spcPts val="0"/>
              </a:spcBef>
              <a:spcAft>
                <a:spcPts val="0"/>
              </a:spcAft>
              <a:buClr>
                <a:schemeClr val="accent2"/>
              </a:buClr>
              <a:buSzPts val="4000"/>
              <a:buFont typeface="Quattrocento Sans"/>
              <a:buNone/>
            </a:pPr>
            <a:r>
              <a:rPr lang="en-US"/>
              <a:t>DISCUSSION QUESTIONS</a:t>
            </a:r>
            <a:endParaRPr/>
          </a:p>
        </p:txBody>
      </p:sp>
      <p:sp>
        <p:nvSpPr>
          <p:cNvPr id="237" name="Google Shape;237;g3f5f36e1f7d_0_379"/>
          <p:cNvSpPr txBox="1"/>
          <p:nvPr>
            <p:ph idx="1" type="body"/>
          </p:nvPr>
        </p:nvSpPr>
        <p:spPr>
          <a:xfrm>
            <a:off x="569255" y="1363881"/>
            <a:ext cx="7799400" cy="3707400"/>
          </a:xfrm>
          <a:prstGeom prst="rect">
            <a:avLst/>
          </a:prstGeom>
          <a:noFill/>
          <a:ln>
            <a:noFill/>
          </a:ln>
        </p:spPr>
        <p:txBody>
          <a:bodyPr anchorCtr="0" anchor="t" bIns="0" lIns="0" spcFirstLastPara="1" rIns="0" wrap="square" tIns="0">
            <a:noAutofit/>
          </a:bodyPr>
          <a:lstStyle/>
          <a:p>
            <a:pPr indent="-381000" lvl="0" marL="457200" rtl="0" algn="l">
              <a:spcBef>
                <a:spcPts val="0"/>
              </a:spcBef>
              <a:spcAft>
                <a:spcPts val="0"/>
              </a:spcAft>
              <a:buSzPts val="2400"/>
              <a:buFont typeface="Quattrocento Sans"/>
              <a:buChar char="•"/>
            </a:pPr>
            <a:r>
              <a:rPr lang="en-US" sz="2400"/>
              <a:t>What caught your attention in today’s lesson?</a:t>
            </a:r>
            <a:endParaRPr sz="2400"/>
          </a:p>
          <a:p>
            <a:pPr indent="0" lvl="0" marL="0" rtl="0" algn="l">
              <a:spcBef>
                <a:spcPts val="0"/>
              </a:spcBef>
              <a:spcAft>
                <a:spcPts val="0"/>
              </a:spcAft>
              <a:buClr>
                <a:schemeClr val="dk1"/>
              </a:buClr>
              <a:buSzPts val="2118"/>
              <a:buFont typeface="Arial"/>
              <a:buNone/>
            </a:pPr>
            <a:r>
              <a:t/>
            </a:r>
            <a:endParaRPr sz="2400"/>
          </a:p>
          <a:p>
            <a:pPr indent="-381000" lvl="0" marL="457200" rtl="0" algn="l">
              <a:spcBef>
                <a:spcPts val="0"/>
              </a:spcBef>
              <a:spcAft>
                <a:spcPts val="0"/>
              </a:spcAft>
              <a:buSzPts val="2400"/>
              <a:buFont typeface="Quattrocento Sans"/>
              <a:buChar char="•"/>
            </a:pPr>
            <a:r>
              <a:rPr lang="en-US" sz="2400"/>
              <a:t>What connections did you see in this lecture to your</a:t>
            </a:r>
            <a:endParaRPr sz="2400"/>
          </a:p>
          <a:p>
            <a:pPr indent="0" lvl="0" marL="0" rtl="0" algn="l">
              <a:spcBef>
                <a:spcPts val="0"/>
              </a:spcBef>
              <a:spcAft>
                <a:spcPts val="0"/>
              </a:spcAft>
              <a:buClr>
                <a:schemeClr val="dk1"/>
              </a:buClr>
              <a:buSzPts val="2118"/>
              <a:buFont typeface="Arial"/>
              <a:buNone/>
            </a:pPr>
            <a:r>
              <a:rPr lang="en-US" sz="2400"/>
              <a:t>maternal and child health</a:t>
            </a:r>
            <a:endParaRPr sz="2400"/>
          </a:p>
          <a:p>
            <a:pPr indent="0" lvl="0" marL="0" rtl="0" algn="l">
              <a:spcBef>
                <a:spcPts val="0"/>
              </a:spcBef>
              <a:spcAft>
                <a:spcPts val="0"/>
              </a:spcAft>
              <a:buClr>
                <a:schemeClr val="dk1"/>
              </a:buClr>
              <a:buSzPts val="2118"/>
              <a:buFont typeface="Arial"/>
              <a:buNone/>
            </a:pPr>
            <a:r>
              <a:rPr lang="en-US" sz="2400"/>
              <a:t>course?​</a:t>
            </a:r>
            <a:endParaRPr sz="2400"/>
          </a:p>
          <a:p>
            <a:pPr indent="0" lvl="0" marL="0" rtl="0" algn="l">
              <a:spcBef>
                <a:spcPts val="0"/>
              </a:spcBef>
              <a:spcAft>
                <a:spcPts val="0"/>
              </a:spcAft>
              <a:buClr>
                <a:schemeClr val="dk1"/>
              </a:buClr>
              <a:buSzPts val="2118"/>
              <a:buFont typeface="Arial"/>
              <a:buNone/>
            </a:pPr>
            <a:r>
              <a:t/>
            </a:r>
            <a:endParaRPr sz="2400"/>
          </a:p>
          <a:p>
            <a:pPr indent="-381000" lvl="0" marL="457200" rtl="0" algn="l">
              <a:spcBef>
                <a:spcPts val="0"/>
              </a:spcBef>
              <a:spcAft>
                <a:spcPts val="0"/>
              </a:spcAft>
              <a:buSzPts val="2400"/>
              <a:buFont typeface="Quattrocento Sans"/>
              <a:buChar char="•"/>
            </a:pPr>
            <a:r>
              <a:rPr lang="en-US" sz="2400"/>
              <a:t>What do you see in your</a:t>
            </a:r>
            <a:endParaRPr sz="2400"/>
          </a:p>
          <a:p>
            <a:pPr indent="0" lvl="0" marL="0" rtl="0" algn="l">
              <a:spcBef>
                <a:spcPts val="0"/>
              </a:spcBef>
              <a:spcAft>
                <a:spcPts val="0"/>
              </a:spcAft>
              <a:buClr>
                <a:schemeClr val="dk1"/>
              </a:buClr>
              <a:buSzPts val="2118"/>
              <a:buFont typeface="Arial"/>
              <a:buNone/>
            </a:pPr>
            <a:r>
              <a:rPr lang="en-US" sz="2400"/>
              <a:t>community regarding safe</a:t>
            </a:r>
            <a:endParaRPr sz="2400"/>
          </a:p>
          <a:p>
            <a:pPr indent="0" lvl="0" marL="0" rtl="0" algn="l">
              <a:spcBef>
                <a:spcPts val="0"/>
              </a:spcBef>
              <a:spcAft>
                <a:spcPts val="0"/>
              </a:spcAft>
              <a:buClr>
                <a:schemeClr val="dk1"/>
              </a:buClr>
              <a:buSzPts val="2118"/>
              <a:buFont typeface="Arial"/>
              <a:buNone/>
            </a:pPr>
            <a:r>
              <a:rPr lang="en-US" sz="2400"/>
              <a:t>sleep practices?</a:t>
            </a:r>
            <a:endParaRPr sz="2400"/>
          </a:p>
          <a:p>
            <a:pPr indent="0" lvl="0" marL="0" rtl="0" algn="l">
              <a:spcBef>
                <a:spcPts val="0"/>
              </a:spcBef>
              <a:spcAft>
                <a:spcPts val="0"/>
              </a:spcAft>
              <a:buClr>
                <a:schemeClr val="dk1"/>
              </a:buClr>
              <a:buSzPts val="1700"/>
              <a:buFont typeface="Arial"/>
              <a:buNone/>
            </a:pPr>
            <a:r>
              <a:t/>
            </a:r>
            <a:endParaRPr sz="2400"/>
          </a:p>
          <a:p>
            <a:pPr indent="0" lvl="0" marL="0" rtl="0" algn="l">
              <a:spcBef>
                <a:spcPts val="0"/>
              </a:spcBef>
              <a:spcAft>
                <a:spcPts val="0"/>
              </a:spcAft>
              <a:buClr>
                <a:schemeClr val="dk1"/>
              </a:buClr>
              <a:buSzPts val="1700"/>
              <a:buFont typeface="Arial"/>
              <a:buNone/>
            </a:pPr>
            <a:r>
              <a:t/>
            </a:r>
            <a:endParaRPr sz="2400"/>
          </a:p>
          <a:p>
            <a:pPr indent="0" lvl="0" marL="0" rtl="0" algn="l">
              <a:spcBef>
                <a:spcPts val="0"/>
              </a:spcBef>
              <a:spcAft>
                <a:spcPts val="0"/>
              </a:spcAft>
              <a:buClr>
                <a:srgbClr val="563A14"/>
              </a:buClr>
              <a:buSzPts val="1800"/>
              <a:buFont typeface="Arial"/>
              <a:buNone/>
            </a:pPr>
            <a:r>
              <a:t/>
            </a:r>
            <a:endParaRPr sz="2400"/>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Custom 58">
      <a:dk1>
        <a:srgbClr val="000000"/>
      </a:dk1>
      <a:lt1>
        <a:srgbClr val="FFFFFF"/>
      </a:lt1>
      <a:dk2>
        <a:srgbClr val="000000"/>
      </a:dk2>
      <a:lt2>
        <a:srgbClr val="E6E6E6"/>
      </a:lt2>
      <a:accent1>
        <a:srgbClr val="F0E6DC"/>
      </a:accent1>
      <a:accent2>
        <a:srgbClr val="BB674B"/>
      </a:accent2>
      <a:accent3>
        <a:srgbClr val="516673"/>
      </a:accent3>
      <a:accent4>
        <a:srgbClr val="CE9061"/>
      </a:accent4>
      <a:accent5>
        <a:srgbClr val="B6B9AE"/>
      </a:accent5>
      <a:accent6>
        <a:srgbClr val="AC7528"/>
      </a:accent6>
      <a:hlink>
        <a:srgbClr val="DDAE6D"/>
      </a:hlink>
      <a:folHlink>
        <a:srgbClr val="C888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Custom 58">
      <a:dk1>
        <a:srgbClr val="000000"/>
      </a:dk1>
      <a:lt1>
        <a:srgbClr val="FFFFFF"/>
      </a:lt1>
      <a:dk2>
        <a:srgbClr val="000000"/>
      </a:dk2>
      <a:lt2>
        <a:srgbClr val="E6E6E6"/>
      </a:lt2>
      <a:accent1>
        <a:srgbClr val="F0E6DC"/>
      </a:accent1>
      <a:accent2>
        <a:srgbClr val="BB674B"/>
      </a:accent2>
      <a:accent3>
        <a:srgbClr val="516673"/>
      </a:accent3>
      <a:accent4>
        <a:srgbClr val="CE9061"/>
      </a:accent4>
      <a:accent5>
        <a:srgbClr val="B6B9AE"/>
      </a:accent5>
      <a:accent6>
        <a:srgbClr val="AC7528"/>
      </a:accent6>
      <a:hlink>
        <a:srgbClr val="DDAE6D"/>
      </a:hlink>
      <a:folHlink>
        <a:srgbClr val="C888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2025-04-22T16:04:27Z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0x010100B80EFBE5EA15F04E98A7FC541C78FCBA</vt:lpwstr>
  </property>
</Properties>
</file>