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photoAlbum layout="2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D2E76-9C3E-4AD3-A03A-A9F7DCE69D5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06C48-194C-4650-A5B6-C13B1151E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73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dd3f7612e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27" name="Google Shape;127;g3dd3f7612e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7081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1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04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35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8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8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3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62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8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664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91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86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88F04-E3B4-4BEA-B72E-6719F14AFC33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FEDFC-5108-44E3-85B6-50EA35FC20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833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0" y="1247227"/>
            <a:ext cx="12192000" cy="156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7200"/>
            </a:pPr>
            <a:r>
              <a:rPr lang="en" sz="9600" i="1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TATA 1MG</a:t>
            </a:r>
            <a:endParaRPr sz="9600" i="1" u="sng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5"/>
          <p:cNvSpPr txBox="1"/>
          <p:nvPr/>
        </p:nvSpPr>
        <p:spPr>
          <a:xfrm>
            <a:off x="0" y="3268823"/>
            <a:ext cx="12192000" cy="9336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4100"/>
            </a:pPr>
            <a:r>
              <a:rPr lang="en" sz="5467" i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NPI </a:t>
            </a:r>
            <a:r>
              <a:rPr lang="en" sz="5467" i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en" sz="5467" i="1" baseline="300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" sz="5467" i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SEPT</a:t>
            </a:r>
            <a:endParaRPr sz="5467" i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5"/>
          <p:cNvSpPr txBox="1"/>
          <p:nvPr/>
        </p:nvSpPr>
        <p:spPr>
          <a:xfrm>
            <a:off x="0" y="4644086"/>
            <a:ext cx="12192000" cy="9336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4100"/>
            </a:pPr>
            <a:r>
              <a:rPr lang="en-GB" sz="5467" i="1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INDORE</a:t>
            </a:r>
            <a:endParaRPr sz="5467" i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217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6-09-06 at 4.26.00 AM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WhatsApp Image 2026-09-06 at 4.37.33 AM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5924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6-09-06 at 4.37.40 AM (1)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WhatsApp Image 2026-09-06 at 4.37.41 AM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3984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6-09-06 at 4.39.53 AM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WhatsApp Image 2026-09-06 at 4.51.18 AM (1)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7615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6-09-06 at 4.51.19 AM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WhatsApp Image 2026-09-06 at 4.53.24 AM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457200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6080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6-09-06 at 5.03.47 AM (1)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241" y="348017"/>
            <a:ext cx="4457700" cy="594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5290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</cp:revision>
  <dcterms:created xsi:type="dcterms:W3CDTF">2026-09-06T12:56:27Z</dcterms:created>
  <dcterms:modified xsi:type="dcterms:W3CDTF">2026-09-06T12:57:07Z</dcterms:modified>
</cp:coreProperties>
</file>