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343" r:id="rId4"/>
    <p:sldId id="344" r:id="rId5"/>
    <p:sldId id="345" r:id="rId6"/>
    <p:sldId id="34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5" autoAdjust="0"/>
    <p:restoredTop sz="94660"/>
  </p:normalViewPr>
  <p:slideViewPr>
    <p:cSldViewPr snapToGrid="0">
      <p:cViewPr varScale="1">
        <p:scale>
          <a:sx n="64" d="100"/>
          <a:sy n="64" d="100"/>
        </p:scale>
        <p:origin x="-108" y="-25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pPr/>
              <a:t>8/22/2025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pPr/>
              <a:t>8/22/2025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pPr/>
              <a:t>8/22/2025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pPr/>
              <a:t>8/22/2025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pPr/>
              <a:t>8/22/2025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pPr/>
              <a:t>8/22/2025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pPr/>
              <a:t>8/22/2025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pPr/>
              <a:t>8/22/2025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z="4000" b="1" smtClean="0">
                <a:solidFill>
                  <a:srgbClr val="FF0000"/>
                </a:solidFill>
                <a:latin typeface="Arial" panose="020B0604020202020204" pitchFamily="34" charset="0"/>
                <a:cs typeface="Arial" panose="020B0604020202020204" pitchFamily="34" charset="0"/>
              </a:rPr>
              <a:t>QUYẾT ĐI THEO NGÀI</a:t>
            </a:r>
            <a:endParaRPr lang="en-US" sz="4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6700603" y="3902582"/>
            <a:ext cx="3657580" cy="669418"/>
          </a:xfrm>
        </p:spPr>
        <p:txBody>
          <a:bodyPr>
            <a:noAutofit/>
          </a:bodyPr>
          <a:lstStyle/>
          <a:p>
            <a:pPr algn="l"/>
            <a:r>
              <a:rPr lang="en-US" sz="3200" b="1" dirty="0" err="1" smtClean="0">
                <a:latin typeface="Arial" pitchFamily="34" charset="0"/>
                <a:ea typeface="Roboto" panose="02000000000000000000" pitchFamily="2" charset="0"/>
                <a:cs typeface="Arial" pitchFamily="34" charset="0"/>
              </a:rPr>
              <a:t>Thế</a:t>
            </a:r>
            <a:r>
              <a:rPr lang="en-US" sz="3200" b="1" dirty="0" smtClean="0">
                <a:latin typeface="Arial" pitchFamily="34" charset="0"/>
                <a:ea typeface="Roboto" panose="02000000000000000000" pitchFamily="2" charset="0"/>
                <a:cs typeface="Arial" pitchFamily="34" charset="0"/>
              </a:rPr>
              <a:t> </a:t>
            </a:r>
            <a:r>
              <a:rPr lang="en-US" sz="3200" b="1" dirty="0" err="1" smtClean="0">
                <a:latin typeface="Arial" pitchFamily="34" charset="0"/>
                <a:ea typeface="Roboto" panose="02000000000000000000" pitchFamily="2" charset="0"/>
                <a:cs typeface="Arial" pitchFamily="34" charset="0"/>
              </a:rPr>
              <a:t>Thông</a:t>
            </a:r>
            <a:endParaRPr lang="en-US" sz="3200" b="1" dirty="0" smtClean="0">
              <a:latin typeface="Arial" pitchFamily="34" charset="0"/>
              <a:ea typeface="Roboto" panose="02000000000000000000" pitchFamily="2" charset="0"/>
              <a:cs typeface="Arial" pitchFamily="34" charset="0"/>
            </a:endParaRPr>
          </a:p>
        </p:txBody>
      </p:sp>
    </p:spTree>
    <p:extLst>
      <p:ext uri="{BB962C8B-B14F-4D97-AF65-F5344CB8AC3E}">
        <p14:creationId xmlns=""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1484024" y="290348"/>
            <a:ext cx="8319544" cy="646331"/>
          </a:xfrm>
          <a:prstGeom prst="rect">
            <a:avLst/>
          </a:prstGeom>
        </p:spPr>
        <p:txBody>
          <a:bodyPr wrap="square">
            <a:spAutoFit/>
          </a:bodyPr>
          <a:lstStyle/>
          <a:p>
            <a:pPr algn="ctr"/>
            <a:r>
              <a:rPr lang="en-US" sz="3600" b="1" i="0" dirty="0" smtClean="0">
                <a:solidFill>
                  <a:srgbClr val="FF0000"/>
                </a:solidFill>
                <a:effectLst/>
                <a:latin typeface="Arial" pitchFamily="34" charset="0"/>
                <a:ea typeface="Tahoma" pitchFamily="34" charset="0"/>
                <a:cs typeface="Arial" pitchFamily="34" charset="0"/>
              </a:rPr>
              <a:t>QUYẾT ĐI THEO NGÀI</a:t>
            </a:r>
            <a:endParaRPr lang="vi-VN" sz="3600" b="1" i="0" dirty="0">
              <a:solidFill>
                <a:srgbClr val="FF0000"/>
              </a:solidFill>
              <a:effectLst/>
              <a:latin typeface="Arial" pitchFamily="34" charset="0"/>
              <a:ea typeface="Tahoma" pitchFamily="34" charset="0"/>
              <a:cs typeface="Arial" pitchFamily="34" charset="0"/>
            </a:endParaRPr>
          </a:p>
        </p:txBody>
      </p:sp>
      <p:sp>
        <p:nvSpPr>
          <p:cNvPr id="6" name="Rectangle 5"/>
          <p:cNvSpPr/>
          <p:nvPr/>
        </p:nvSpPr>
        <p:spPr>
          <a:xfrm>
            <a:off x="374754" y="757538"/>
            <a:ext cx="11308415" cy="563231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ĐK. </a:t>
            </a:r>
            <a:r>
              <a:rPr lang="vi-VN" sz="6000" b="1" dirty="0" smtClean="0">
                <a:latin typeface="Arial" pitchFamily="34" charset="0"/>
                <a:cs typeface="Arial" pitchFamily="34" charset="0"/>
              </a:rPr>
              <a:t>Chúa hằng réo gọi Chúa hằng đón mời. Bao con tim khát khao quyết đi theo Ngài bước vào cõi đời đến tận cuối trời. Đem Giêsu mến yêu tới muôn người. </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217898"/>
            <a:ext cx="11308415" cy="655564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1. </a:t>
            </a:r>
            <a:r>
              <a:rPr lang="vi-VN" sz="6000" b="1" dirty="0" smtClean="0">
                <a:latin typeface="Arial" pitchFamily="34" charset="0"/>
                <a:cs typeface="Arial" pitchFamily="34" charset="0"/>
              </a:rPr>
              <a:t>Ngài là con đường chân lý. Ngài là suối nguồn sự sống</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Ngài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là</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sự</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thật</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là</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Mùa</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Xuân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cứu</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rỗi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Cháy</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lên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ngọn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lửa</a:t>
            </a:r>
            <a:r>
              <a:rPr lang="en-US" sz="6000" b="1" dirty="0" smtClean="0">
                <a:latin typeface="Arial" pitchFamily="34" charset="0"/>
                <a:cs typeface="Arial" pitchFamily="34" charset="0"/>
              </a:rPr>
              <a:t> say </a:t>
            </a:r>
            <a:r>
              <a:rPr lang="en-US" sz="6000" b="1" dirty="0" err="1" smtClean="0">
                <a:latin typeface="Arial" pitchFamily="34" charset="0"/>
                <a:cs typeface="Arial" pitchFamily="34" charset="0"/>
              </a:rPr>
              <a:t>nồng</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Đức</a:t>
            </a:r>
            <a:r>
              <a:rPr lang="en-US" sz="6000" b="1" dirty="0" smtClean="0">
                <a:latin typeface="Arial" pitchFamily="34" charset="0"/>
                <a:cs typeface="Arial" pitchFamily="34" charset="0"/>
              </a:rPr>
              <a:t> tin </a:t>
            </a:r>
            <a:r>
              <a:rPr lang="en-US" sz="6000" b="1" dirty="0" err="1" smtClean="0">
                <a:latin typeface="Arial" pitchFamily="34" charset="0"/>
                <a:cs typeface="Arial" pitchFamily="34" charset="0"/>
              </a:rPr>
              <a:t>bừng</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sáng</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trong</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lòng</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Quyết</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đi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theo</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Ngài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về</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tới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quê</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hy</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vọng</a:t>
            </a:r>
            <a:r>
              <a:rPr lang="en-US" sz="6000" b="1" dirty="0" smtClean="0">
                <a:latin typeface="Arial" pitchFamily="34" charset="0"/>
                <a:cs typeface="Arial" pitchFamily="34" charset="0"/>
              </a:rPr>
              <a:t>.</a:t>
            </a:r>
          </a:p>
        </p:txBody>
      </p:sp>
    </p:spTree>
    <p:extLst>
      <p:ext uri="{BB962C8B-B14F-4D97-AF65-F5344CB8AC3E}">
        <p14:creationId xmlns="" xmlns:p14="http://schemas.microsoft.com/office/powerpoint/2010/main" val="549401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37818"/>
            <a:ext cx="11308415" cy="563231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ĐK. </a:t>
            </a:r>
            <a:r>
              <a:rPr lang="vi-VN" sz="6000" b="1" dirty="0" smtClean="0">
                <a:latin typeface="Arial" pitchFamily="34" charset="0"/>
                <a:cs typeface="Arial" pitchFamily="34" charset="0"/>
              </a:rPr>
              <a:t>Chúa hằng réo gọi Chúa hằng đón mời. Bao con tim khát khao quyết đi theo Ngài bước vào cõi đời đến tận cuối trời. Đem Giêsu mến yêu tới muôn người. </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187918"/>
            <a:ext cx="11308415" cy="655564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2. </a:t>
            </a:r>
            <a:r>
              <a:rPr lang="en-US" sz="6000" b="1" dirty="0" err="1" smtClean="0">
                <a:latin typeface="Arial" pitchFamily="34" charset="0"/>
                <a:cs typeface="Arial" pitchFamily="34" charset="0"/>
              </a:rPr>
              <a:t>Từng</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ngày</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trong</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niềm</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vui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mới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Đồng</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hành</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với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Ngài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đi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tới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Tình</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Ngài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cao</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vời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tặng</a:t>
            </a:r>
            <a:r>
              <a:rPr lang="en-US" sz="6000" b="1" dirty="0" smtClean="0">
                <a:latin typeface="Arial" pitchFamily="34" charset="0"/>
                <a:cs typeface="Arial" pitchFamily="34" charset="0"/>
              </a:rPr>
              <a:t> ban </a:t>
            </a:r>
            <a:r>
              <a:rPr lang="en-US" sz="6000" b="1" dirty="0" err="1" smtClean="0">
                <a:latin typeface="Arial" pitchFamily="34" charset="0"/>
                <a:cs typeface="Arial" pitchFamily="34" charset="0"/>
              </a:rPr>
              <a:t>cho</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thế</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giới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Ủi</a:t>
            </a:r>
            <a:r>
              <a:rPr lang="en-US" sz="6000" b="1" dirty="0" smtClean="0">
                <a:latin typeface="Arial" pitchFamily="34" charset="0"/>
                <a:cs typeface="Arial" pitchFamily="34" charset="0"/>
              </a:rPr>
              <a:t> an </a:t>
            </a:r>
            <a:r>
              <a:rPr lang="en-US" sz="6000" b="1" dirty="0" err="1" smtClean="0">
                <a:latin typeface="Arial" pitchFamily="34" charset="0"/>
                <a:cs typeface="Arial" pitchFamily="34" charset="0"/>
              </a:rPr>
              <a:t>ngàn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nỗi</a:t>
            </a:r>
            <a:r>
              <a:rPr lang="en-US" sz="6000" b="1" dirty="0" smtClean="0">
                <a:latin typeface="Arial" pitchFamily="34" charset="0"/>
                <a:cs typeface="Arial" pitchFamily="34" charset="0"/>
              </a:rPr>
              <a:t> ê </a:t>
            </a:r>
            <a:r>
              <a:rPr lang="en-US" sz="6000" b="1" dirty="0" err="1" smtClean="0">
                <a:latin typeface="Arial" pitchFamily="34" charset="0"/>
                <a:cs typeface="Arial" pitchFamily="34" charset="0"/>
              </a:rPr>
              <a:t>chề</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Sớt</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chia</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nghịch</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cảnh</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não</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nề</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Dẫn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đưa</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bao</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người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lạc</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bước</a:t>
            </a:r>
            <a:r>
              <a:rPr lang="en-US" sz="6000" b="1" dirty="0" smtClean="0">
                <a:latin typeface="Arial" pitchFamily="34" charset="0"/>
                <a:cs typeface="Arial" pitchFamily="34" charset="0"/>
              </a:rPr>
              <a:t> quay </a:t>
            </a:r>
            <a:r>
              <a:rPr lang="en-US" sz="6000" b="1" dirty="0" err="1" smtClean="0">
                <a:latin typeface="Arial" pitchFamily="34" charset="0"/>
                <a:cs typeface="Arial" pitchFamily="34" charset="0"/>
              </a:rPr>
              <a:t>trở</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về</a:t>
            </a:r>
            <a:r>
              <a:rPr lang="en-US" sz="6000" b="1" dirty="0" smtClean="0">
                <a:latin typeface="Arial" pitchFamily="34" charset="0"/>
                <a:cs typeface="Arial" pitchFamily="34" charset="0"/>
              </a:rPr>
              <a:t>.</a:t>
            </a:r>
          </a:p>
        </p:txBody>
      </p:sp>
    </p:spTree>
    <p:extLst>
      <p:ext uri="{BB962C8B-B14F-4D97-AF65-F5344CB8AC3E}">
        <p14:creationId xmlns="" xmlns:p14="http://schemas.microsoft.com/office/powerpoint/2010/main" val="549401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37818"/>
            <a:ext cx="11308415" cy="563231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ĐK. </a:t>
            </a:r>
            <a:r>
              <a:rPr lang="vi-VN" sz="6000" b="1" dirty="0" smtClean="0">
                <a:latin typeface="Arial" pitchFamily="34" charset="0"/>
                <a:cs typeface="Arial" pitchFamily="34" charset="0"/>
              </a:rPr>
              <a:t>Chúa hằng réo gọi Chúa hằng đón mời. Bao con tim khát khao quyết đi theo Ngài bước vào cõi đời đến tận cuối trời. Đem Giêsu mến yêu tới muôn người. </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916</TotalTime>
  <Words>223</Words>
  <Application>Microsoft Office PowerPoint</Application>
  <PresentationFormat>Custom</PresentationFormat>
  <Paragraphs>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Savon</vt:lpstr>
      <vt:lpstr>QUYẾT ĐI THEO NGÀI</vt:lpstr>
      <vt:lpstr>Slide 2</vt:lpstr>
      <vt:lpstr>Slide 3</vt:lpstr>
      <vt:lpstr>Slide 4</vt:lpstr>
      <vt:lpstr>Slide 5</vt:lpstr>
      <vt:lpstr>Slide 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Co Thuy</cp:lastModifiedBy>
  <cp:revision>196</cp:revision>
  <dcterms:created xsi:type="dcterms:W3CDTF">2024-12-09T09:39:37Z</dcterms:created>
  <dcterms:modified xsi:type="dcterms:W3CDTF">2025-08-22T09:09:38Z</dcterms:modified>
</cp:coreProperties>
</file>