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showSpecialPlsOnTitleSld="0">
  <p:sldMasterIdLst>
    <p:sldMasterId id="2147483648" r:id="rId3"/>
    <p:sldMasterId id="214748365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6858000" cx="12192000"/>
  <p:notesSz cx="7023100" cy="93091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6" roundtripDataSignature="AMtx7mgMcRzNpOnHZahAX680xB/ZQ6h86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6" Type="http://customschemas.google.com/relationships/presentationmetadata" Target="meta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1" y="0"/>
            <a:ext cx="3043343" cy="465455"/>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978133" y="0"/>
            <a:ext cx="3043343" cy="465455"/>
          </a:xfrm>
          <a:prstGeom prst="rect">
            <a:avLst/>
          </a:prstGeom>
          <a:noFill/>
          <a:ln>
            <a:noFill/>
          </a:ln>
        </p:spPr>
        <p:txBody>
          <a:bodyPr anchorCtr="0" anchor="t" bIns="91425" lIns="91425" spcFirstLastPara="1" rIns="91425" wrap="square" tIns="91425">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409575" y="698500"/>
            <a:ext cx="6203950" cy="349091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702310" y="4421824"/>
            <a:ext cx="5618480" cy="4189095"/>
          </a:xfrm>
          <a:prstGeom prst="rect">
            <a:avLst/>
          </a:prstGeom>
          <a:noFill/>
          <a:ln>
            <a:noFill/>
          </a:ln>
        </p:spPr>
        <p:txBody>
          <a:bodyPr anchorCtr="0" anchor="t" bIns="91425" lIns="91425" spcFirstLastPara="1" rIns="91425" wrap="square" tIns="91425">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1" y="8842029"/>
            <a:ext cx="3043343" cy="465455"/>
          </a:xfrm>
          <a:prstGeom prst="rect">
            <a:avLst/>
          </a:prstGeom>
          <a:noFill/>
          <a:ln>
            <a:noFill/>
          </a:ln>
        </p:spPr>
        <p:txBody>
          <a:bodyPr anchorCtr="0" anchor="b"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978133" y="8842029"/>
            <a:ext cx="3043343" cy="465455"/>
          </a:xfrm>
          <a:prstGeom prst="rect">
            <a:avLst/>
          </a:prstGeom>
          <a:noFill/>
          <a:ln>
            <a:noFill/>
          </a:ln>
        </p:spPr>
        <p:txBody>
          <a:bodyPr anchorCtr="0" anchor="b" bIns="46650" lIns="93300" spcFirstLastPara="1" rIns="93300" wrap="square" tIns="4665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p1:notes"/>
          <p:cNvSpPr/>
          <p:nvPr>
            <p:ph idx="2" type="sldImg"/>
          </p:nvPr>
        </p:nvSpPr>
        <p:spPr>
          <a:xfrm>
            <a:off x="409575" y="698500"/>
            <a:ext cx="6203950" cy="349091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2" name="Google Shape;62;p1:notes"/>
          <p:cNvSpPr txBox="1"/>
          <p:nvPr>
            <p:ph idx="1" type="body"/>
          </p:nvPr>
        </p:nvSpPr>
        <p:spPr>
          <a:xfrm>
            <a:off x="702310" y="4421824"/>
            <a:ext cx="5618480" cy="4189095"/>
          </a:xfrm>
          <a:prstGeom prst="rect">
            <a:avLst/>
          </a:prstGeom>
          <a:noFill/>
          <a:ln>
            <a:noFill/>
          </a:ln>
        </p:spPr>
        <p:txBody>
          <a:bodyPr anchorCtr="0" anchor="t" bIns="46650" lIns="93300" spcFirstLastPara="1" rIns="93300" wrap="square" tIns="46650">
            <a:noAutofit/>
          </a:bodyPr>
          <a:lstStyle/>
          <a:p>
            <a:pPr indent="0" lvl="0" marL="0" marR="0" rtl="0" algn="l">
              <a:lnSpc>
                <a:spcPct val="100000"/>
              </a:lnSpc>
              <a:spcBef>
                <a:spcPts val="0"/>
              </a:spcBef>
              <a:spcAft>
                <a:spcPts val="0"/>
              </a:spcAft>
              <a:buClr>
                <a:srgbClr val="0954A4"/>
              </a:buClr>
              <a:buSzPts val="1200"/>
              <a:buFont typeface="Calibri"/>
              <a:buNone/>
            </a:pPr>
            <a:r>
              <a:t/>
            </a:r>
            <a:endParaRPr/>
          </a:p>
          <a:p>
            <a:pPr indent="0" lvl="0" marL="0" marR="0" rtl="0" algn="l">
              <a:lnSpc>
                <a:spcPct val="100000"/>
              </a:lnSpc>
              <a:spcBef>
                <a:spcPts val="0"/>
              </a:spcBef>
              <a:spcAft>
                <a:spcPts val="0"/>
              </a:spcAft>
              <a:buSzPts val="1400"/>
              <a:buNone/>
            </a:pPr>
            <a:r>
              <a:t/>
            </a:r>
            <a:endParaRPr b="0" i="0" sz="1200" u="none" cap="none" strike="noStrike">
              <a:solidFill>
                <a:schemeClr val="dk1"/>
              </a:solidFill>
              <a:latin typeface="Calibri"/>
              <a:ea typeface="Calibri"/>
              <a:cs typeface="Calibri"/>
              <a:sym typeface="Calibri"/>
            </a:endParaRPr>
          </a:p>
        </p:txBody>
      </p:sp>
      <p:sp>
        <p:nvSpPr>
          <p:cNvPr id="63" name="Google Shape;63;p1:notes"/>
          <p:cNvSpPr txBox="1"/>
          <p:nvPr>
            <p:ph idx="12" type="sldNum"/>
          </p:nvPr>
        </p:nvSpPr>
        <p:spPr>
          <a:xfrm>
            <a:off x="3978133" y="8842029"/>
            <a:ext cx="3043343" cy="465455"/>
          </a:xfrm>
          <a:prstGeom prst="rect">
            <a:avLst/>
          </a:prstGeom>
          <a:noFill/>
          <a:ln>
            <a:noFill/>
          </a:ln>
        </p:spPr>
        <p:txBody>
          <a:bodyPr anchorCtr="0" anchor="b" bIns="46650" lIns="93300" spcFirstLastPara="1" rIns="93300" wrap="square" tIns="4665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p10:notes"/>
          <p:cNvSpPr/>
          <p:nvPr>
            <p:ph idx="2" type="sldImg"/>
          </p:nvPr>
        </p:nvSpPr>
        <p:spPr>
          <a:xfrm>
            <a:off x="409575" y="698500"/>
            <a:ext cx="6203950" cy="349091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9" name="Google Shape;129;p10:notes"/>
          <p:cNvSpPr txBox="1"/>
          <p:nvPr>
            <p:ph idx="1" type="body"/>
          </p:nvPr>
        </p:nvSpPr>
        <p:spPr>
          <a:xfrm>
            <a:off x="702310" y="4421824"/>
            <a:ext cx="5618480" cy="4189095"/>
          </a:xfrm>
          <a:prstGeom prst="rect">
            <a:avLst/>
          </a:prstGeom>
          <a:noFill/>
          <a:ln>
            <a:noFill/>
          </a:ln>
        </p:spPr>
        <p:txBody>
          <a:bodyPr anchorCtr="0" anchor="t" bIns="46650" lIns="93300" spcFirstLastPara="1" rIns="93300" wrap="square" tIns="46650">
            <a:noAutofit/>
          </a:bodyPr>
          <a:lstStyle/>
          <a:p>
            <a:pPr indent="0" lvl="0" marL="0" marR="0" rtl="0" algn="l">
              <a:lnSpc>
                <a:spcPct val="100000"/>
              </a:lnSpc>
              <a:spcBef>
                <a:spcPts val="0"/>
              </a:spcBef>
              <a:spcAft>
                <a:spcPts val="0"/>
              </a:spcAft>
              <a:buSzPts val="1400"/>
              <a:buNone/>
            </a:pPr>
            <a:r>
              <a:t/>
            </a:r>
            <a:endParaRPr b="0" i="0" sz="1200" u="none" cap="none" strike="noStrike">
              <a:solidFill>
                <a:schemeClr val="dk1"/>
              </a:solidFill>
              <a:latin typeface="Calibri"/>
              <a:ea typeface="Calibri"/>
              <a:cs typeface="Calibri"/>
              <a:sym typeface="Calibri"/>
            </a:endParaRPr>
          </a:p>
        </p:txBody>
      </p:sp>
      <p:sp>
        <p:nvSpPr>
          <p:cNvPr id="130" name="Google Shape;130;p10:notes"/>
          <p:cNvSpPr txBox="1"/>
          <p:nvPr>
            <p:ph idx="12" type="sldNum"/>
          </p:nvPr>
        </p:nvSpPr>
        <p:spPr>
          <a:xfrm>
            <a:off x="3978133" y="8842029"/>
            <a:ext cx="3043343" cy="465455"/>
          </a:xfrm>
          <a:prstGeom prst="rect">
            <a:avLst/>
          </a:prstGeom>
          <a:noFill/>
          <a:ln>
            <a:noFill/>
          </a:ln>
        </p:spPr>
        <p:txBody>
          <a:bodyPr anchorCtr="0" anchor="b" bIns="46650" lIns="93300" spcFirstLastPara="1" rIns="93300" wrap="square" tIns="46650">
            <a:noAutofit/>
          </a:bodyPr>
          <a:lstStyle/>
          <a:p>
            <a:pPr indent="0" lvl="0" marL="0" marR="0" rtl="0" algn="r">
              <a:lnSpc>
                <a:spcPct val="100000"/>
              </a:lnSpc>
              <a:spcBef>
                <a:spcPts val="0"/>
              </a:spcBef>
              <a:spcAft>
                <a:spcPts val="0"/>
              </a:spcAft>
              <a:buClr>
                <a:schemeClr val="dk1"/>
              </a:buClr>
              <a:buSzPts val="1200"/>
              <a:buFont typeface="Calibri"/>
              <a:buNone/>
            </a:pPr>
            <a:fld id="{00000000-1234-1234-1234-123412341234}" type="slidenum">
              <a:rPr lang="en-US" sz="1200">
                <a:solidFill>
                  <a:schemeClr val="dk1"/>
                </a:solidFill>
                <a:latin typeface="Calibri"/>
                <a:ea typeface="Calibri"/>
                <a:cs typeface="Calibri"/>
                <a:sym typeface="Calibri"/>
              </a:rPr>
              <a:t>‹#›</a:t>
            </a:fld>
            <a:endParaRPr sz="1200">
              <a:solidFill>
                <a:schemeClr val="dk1"/>
              </a:solidFill>
              <a:latin typeface="Calibri"/>
              <a:ea typeface="Calibri"/>
              <a:cs typeface="Calibri"/>
              <a:sym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p2:notes"/>
          <p:cNvSpPr/>
          <p:nvPr>
            <p:ph idx="2" type="sldImg"/>
          </p:nvPr>
        </p:nvSpPr>
        <p:spPr>
          <a:xfrm>
            <a:off x="409575" y="698500"/>
            <a:ext cx="6203950" cy="349091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70" name="Google Shape;70;p2:notes"/>
          <p:cNvSpPr txBox="1"/>
          <p:nvPr>
            <p:ph idx="1" type="body"/>
          </p:nvPr>
        </p:nvSpPr>
        <p:spPr>
          <a:xfrm>
            <a:off x="702310" y="4421824"/>
            <a:ext cx="5618480" cy="4189095"/>
          </a:xfrm>
          <a:prstGeom prst="rect">
            <a:avLst/>
          </a:prstGeom>
          <a:noFill/>
          <a:ln>
            <a:noFill/>
          </a:ln>
        </p:spPr>
        <p:txBody>
          <a:bodyPr anchorCtr="0" anchor="t" bIns="46650" lIns="93300" spcFirstLastPara="1" rIns="93300" wrap="square" tIns="46650">
            <a:noAutofit/>
          </a:bodyPr>
          <a:lstStyle/>
          <a:p>
            <a:pPr indent="0" lvl="0" marL="0" marR="0" rtl="0" algn="l">
              <a:lnSpc>
                <a:spcPct val="100000"/>
              </a:lnSpc>
              <a:spcBef>
                <a:spcPts val="0"/>
              </a:spcBef>
              <a:spcAft>
                <a:spcPts val="0"/>
              </a:spcAft>
              <a:buSzPts val="1400"/>
              <a:buNone/>
            </a:pPr>
            <a:r>
              <a:t/>
            </a:r>
            <a:endParaRPr b="0" i="0" sz="1200" u="none" cap="none" strike="noStrike">
              <a:solidFill>
                <a:schemeClr val="dk1"/>
              </a:solidFill>
              <a:latin typeface="Calibri"/>
              <a:ea typeface="Calibri"/>
              <a:cs typeface="Calibri"/>
              <a:sym typeface="Calibri"/>
            </a:endParaRPr>
          </a:p>
        </p:txBody>
      </p:sp>
      <p:sp>
        <p:nvSpPr>
          <p:cNvPr id="71" name="Google Shape;71;p2:notes"/>
          <p:cNvSpPr txBox="1"/>
          <p:nvPr>
            <p:ph idx="12" type="sldNum"/>
          </p:nvPr>
        </p:nvSpPr>
        <p:spPr>
          <a:xfrm>
            <a:off x="3978133" y="8842029"/>
            <a:ext cx="3043343" cy="465455"/>
          </a:xfrm>
          <a:prstGeom prst="rect">
            <a:avLst/>
          </a:prstGeom>
          <a:noFill/>
          <a:ln>
            <a:noFill/>
          </a:ln>
        </p:spPr>
        <p:txBody>
          <a:bodyPr anchorCtr="0" anchor="b" bIns="46650" lIns="93300" spcFirstLastPara="1" rIns="93300" wrap="square" tIns="4665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lang="en-US" sz="1200">
                <a:solidFill>
                  <a:srgbClr val="000000"/>
                </a:solidFill>
                <a:latin typeface="Calibri"/>
                <a:ea typeface="Calibri"/>
                <a:cs typeface="Calibri"/>
                <a:sym typeface="Calibri"/>
              </a:rPr>
              <a:t>‹#›</a:t>
            </a:fld>
            <a:endParaRPr sz="1200">
              <a:solidFill>
                <a:srgbClr val="000000"/>
              </a:solidFill>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p3:notes"/>
          <p:cNvSpPr/>
          <p:nvPr>
            <p:ph idx="2" type="sldImg"/>
          </p:nvPr>
        </p:nvSpPr>
        <p:spPr>
          <a:xfrm>
            <a:off x="409575" y="698500"/>
            <a:ext cx="6203950" cy="349091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77" name="Google Shape;77;p3:notes"/>
          <p:cNvSpPr txBox="1"/>
          <p:nvPr>
            <p:ph idx="1" type="body"/>
          </p:nvPr>
        </p:nvSpPr>
        <p:spPr>
          <a:xfrm>
            <a:off x="702310" y="4421824"/>
            <a:ext cx="5618480" cy="4189095"/>
          </a:xfrm>
          <a:prstGeom prst="rect">
            <a:avLst/>
          </a:prstGeom>
          <a:noFill/>
          <a:ln>
            <a:noFill/>
          </a:ln>
        </p:spPr>
        <p:txBody>
          <a:bodyPr anchorCtr="0" anchor="t" bIns="46650" lIns="93300" spcFirstLastPara="1" rIns="93300" wrap="square" tIns="46650">
            <a:noAutofit/>
          </a:bodyPr>
          <a:lstStyle/>
          <a:p>
            <a:pPr indent="0" lvl="0" marL="0" marR="0" rtl="0" algn="l">
              <a:lnSpc>
                <a:spcPct val="100000"/>
              </a:lnSpc>
              <a:spcBef>
                <a:spcPts val="0"/>
              </a:spcBef>
              <a:spcAft>
                <a:spcPts val="0"/>
              </a:spcAft>
              <a:buSzPts val="1400"/>
              <a:buNone/>
            </a:pPr>
            <a:r>
              <a:t/>
            </a:r>
            <a:endParaRPr b="0" i="0" sz="1200" u="none" cap="none" strike="noStrike">
              <a:solidFill>
                <a:schemeClr val="dk1"/>
              </a:solidFill>
              <a:latin typeface="Calibri"/>
              <a:ea typeface="Calibri"/>
              <a:cs typeface="Calibri"/>
              <a:sym typeface="Calibri"/>
            </a:endParaRPr>
          </a:p>
        </p:txBody>
      </p:sp>
      <p:sp>
        <p:nvSpPr>
          <p:cNvPr id="78" name="Google Shape;78;p3:notes"/>
          <p:cNvSpPr txBox="1"/>
          <p:nvPr>
            <p:ph idx="12" type="sldNum"/>
          </p:nvPr>
        </p:nvSpPr>
        <p:spPr>
          <a:xfrm>
            <a:off x="3978133" y="8842029"/>
            <a:ext cx="3043343" cy="465455"/>
          </a:xfrm>
          <a:prstGeom prst="rect">
            <a:avLst/>
          </a:prstGeom>
          <a:noFill/>
          <a:ln>
            <a:noFill/>
          </a:ln>
        </p:spPr>
        <p:txBody>
          <a:bodyPr anchorCtr="0" anchor="b" bIns="46650" lIns="93300" spcFirstLastPara="1" rIns="93300" wrap="square" tIns="4665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p4:notes"/>
          <p:cNvSpPr/>
          <p:nvPr>
            <p:ph idx="2" type="sldImg"/>
          </p:nvPr>
        </p:nvSpPr>
        <p:spPr>
          <a:xfrm>
            <a:off x="409575" y="698500"/>
            <a:ext cx="6203950" cy="349091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4" name="Google Shape;84;p4:notes"/>
          <p:cNvSpPr txBox="1"/>
          <p:nvPr>
            <p:ph idx="1" type="body"/>
          </p:nvPr>
        </p:nvSpPr>
        <p:spPr>
          <a:xfrm>
            <a:off x="702310" y="4421824"/>
            <a:ext cx="5618480" cy="4189095"/>
          </a:xfrm>
          <a:prstGeom prst="rect">
            <a:avLst/>
          </a:prstGeom>
          <a:noFill/>
          <a:ln>
            <a:noFill/>
          </a:ln>
        </p:spPr>
        <p:txBody>
          <a:bodyPr anchorCtr="0" anchor="t" bIns="46650" lIns="93300" spcFirstLastPara="1" rIns="93300" wrap="square" tIns="46650">
            <a:noAutofit/>
          </a:bodyPr>
          <a:lstStyle/>
          <a:p>
            <a:pPr indent="0" lvl="0" marL="0" marR="0" rtl="0" algn="l">
              <a:lnSpc>
                <a:spcPct val="100000"/>
              </a:lnSpc>
              <a:spcBef>
                <a:spcPts val="0"/>
              </a:spcBef>
              <a:spcAft>
                <a:spcPts val="0"/>
              </a:spcAft>
              <a:buSzPts val="1400"/>
              <a:buNone/>
            </a:pPr>
            <a:r>
              <a:rPr b="0" i="0" lang="en-US" sz="1200" u="none" cap="none" strike="noStrike">
                <a:solidFill>
                  <a:schemeClr val="dk1"/>
                </a:solidFill>
                <a:latin typeface="Calibri"/>
                <a:ea typeface="Calibri"/>
                <a:cs typeface="Calibri"/>
                <a:sym typeface="Calibri"/>
              </a:rPr>
              <a:t>However, it’s very important to keep in mind that there is great variability among individual patients.</a:t>
            </a:r>
            <a:endParaRPr/>
          </a:p>
          <a:p>
            <a:pPr indent="0" lvl="0" marL="0" marR="0" rtl="0" algn="l">
              <a:lnSpc>
                <a:spcPct val="100000"/>
              </a:lnSpc>
              <a:spcBef>
                <a:spcPts val="0"/>
              </a:spcBef>
              <a:spcAft>
                <a:spcPts val="0"/>
              </a:spcAft>
              <a:buSzPts val="1400"/>
              <a:buNone/>
            </a:pPr>
            <a:r>
              <a:t/>
            </a:r>
            <a:endParaRPr b="0" i="0" sz="1200" u="none" cap="none" strike="noStrike">
              <a:solidFill>
                <a:schemeClr val="dk1"/>
              </a:solidFill>
              <a:latin typeface="Calibri"/>
              <a:ea typeface="Calibri"/>
              <a:cs typeface="Calibri"/>
              <a:sym typeface="Calibri"/>
            </a:endParaRPr>
          </a:p>
        </p:txBody>
      </p:sp>
      <p:sp>
        <p:nvSpPr>
          <p:cNvPr id="85" name="Google Shape;85;p4:notes"/>
          <p:cNvSpPr txBox="1"/>
          <p:nvPr>
            <p:ph idx="12" type="sldNum"/>
          </p:nvPr>
        </p:nvSpPr>
        <p:spPr>
          <a:xfrm>
            <a:off x="3978133" y="8842029"/>
            <a:ext cx="3043343" cy="465455"/>
          </a:xfrm>
          <a:prstGeom prst="rect">
            <a:avLst/>
          </a:prstGeom>
          <a:noFill/>
          <a:ln>
            <a:noFill/>
          </a:ln>
        </p:spPr>
        <p:txBody>
          <a:bodyPr anchorCtr="0" anchor="b" bIns="46650" lIns="93300" spcFirstLastPara="1" rIns="93300" wrap="square" tIns="46650">
            <a:noAutofit/>
          </a:bodyPr>
          <a:lstStyle/>
          <a:p>
            <a:pPr indent="0" lvl="0" marL="0" marR="0" rtl="0" algn="r">
              <a:lnSpc>
                <a:spcPct val="100000"/>
              </a:lnSpc>
              <a:spcBef>
                <a:spcPts val="0"/>
              </a:spcBef>
              <a:spcAft>
                <a:spcPts val="0"/>
              </a:spcAft>
              <a:buClr>
                <a:schemeClr val="dk1"/>
              </a:buClr>
              <a:buSzPts val="1200"/>
              <a:buFont typeface="Calibri"/>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p5:notes"/>
          <p:cNvSpPr/>
          <p:nvPr>
            <p:ph idx="2" type="sldImg"/>
          </p:nvPr>
        </p:nvSpPr>
        <p:spPr>
          <a:xfrm>
            <a:off x="409575" y="698500"/>
            <a:ext cx="6203950" cy="349091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1" name="Google Shape;91;p5:notes"/>
          <p:cNvSpPr txBox="1"/>
          <p:nvPr>
            <p:ph idx="1" type="body"/>
          </p:nvPr>
        </p:nvSpPr>
        <p:spPr>
          <a:xfrm>
            <a:off x="702310" y="4421824"/>
            <a:ext cx="5618480" cy="4189095"/>
          </a:xfrm>
          <a:prstGeom prst="rect">
            <a:avLst/>
          </a:prstGeom>
          <a:noFill/>
          <a:ln>
            <a:noFill/>
          </a:ln>
        </p:spPr>
        <p:txBody>
          <a:bodyPr anchorCtr="0" anchor="t" bIns="46650" lIns="93300" spcFirstLastPara="1" rIns="93300" wrap="square" tIns="46650">
            <a:noAutofit/>
          </a:bodyPr>
          <a:lstStyle/>
          <a:p>
            <a:pPr indent="0" lvl="0" marL="0" marR="0" rtl="0" algn="l">
              <a:lnSpc>
                <a:spcPct val="100000"/>
              </a:lnSpc>
              <a:spcBef>
                <a:spcPts val="0"/>
              </a:spcBef>
              <a:spcAft>
                <a:spcPts val="0"/>
              </a:spcAft>
              <a:buSzPts val="1400"/>
              <a:buNone/>
            </a:pPr>
            <a:r>
              <a:rPr b="0" i="0" lang="en-US" sz="1200" u="none" cap="none" strike="noStrike">
                <a:solidFill>
                  <a:schemeClr val="dk1"/>
                </a:solidFill>
                <a:latin typeface="Calibri"/>
                <a:ea typeface="Calibri"/>
                <a:cs typeface="Calibri"/>
                <a:sym typeface="Calibri"/>
              </a:rPr>
              <a:t>This graph shows the impact of HIV infection on HCV infection prior to the availability of effective DAAs. On average, PLWH were twice as likely to develop cirrhosis from HCV infection when compared to people with HCV infection who were HIV negative; they were six times as likely to develop end stage liver disease. </a:t>
            </a:r>
            <a:endParaRPr b="0" i="0" sz="1200" u="none" cap="none" strike="noStrike">
              <a:solidFill>
                <a:schemeClr val="dk1"/>
              </a:solidFill>
              <a:latin typeface="Calibri"/>
              <a:ea typeface="Calibri"/>
              <a:cs typeface="Calibri"/>
              <a:sym typeface="Calibri"/>
            </a:endParaRPr>
          </a:p>
        </p:txBody>
      </p:sp>
      <p:sp>
        <p:nvSpPr>
          <p:cNvPr id="92" name="Google Shape;92;p5:notes"/>
          <p:cNvSpPr txBox="1"/>
          <p:nvPr>
            <p:ph idx="12" type="sldNum"/>
          </p:nvPr>
        </p:nvSpPr>
        <p:spPr>
          <a:xfrm>
            <a:off x="3978133" y="8842029"/>
            <a:ext cx="3043343" cy="465455"/>
          </a:xfrm>
          <a:prstGeom prst="rect">
            <a:avLst/>
          </a:prstGeom>
          <a:noFill/>
          <a:ln>
            <a:noFill/>
          </a:ln>
        </p:spPr>
        <p:txBody>
          <a:bodyPr anchorCtr="0" anchor="b" bIns="46650" lIns="93300" spcFirstLastPara="1" rIns="93300" wrap="square" tIns="46650">
            <a:noAutofit/>
          </a:bodyPr>
          <a:lstStyle/>
          <a:p>
            <a:pPr indent="0" lvl="0" marL="0" marR="0" rtl="0" algn="r">
              <a:lnSpc>
                <a:spcPct val="100000"/>
              </a:lnSpc>
              <a:spcBef>
                <a:spcPts val="0"/>
              </a:spcBef>
              <a:spcAft>
                <a:spcPts val="0"/>
              </a:spcAft>
              <a:buClr>
                <a:schemeClr val="dk1"/>
              </a:buClr>
              <a:buSzPts val="1200"/>
              <a:buFont typeface="Calibri"/>
              <a:buNone/>
            </a:pPr>
            <a:fld id="{00000000-1234-1234-1234-123412341234}" type="slidenum">
              <a:rPr lang="en-US" sz="1200">
                <a:solidFill>
                  <a:schemeClr val="dk1"/>
                </a:solidFill>
                <a:latin typeface="Calibri"/>
                <a:ea typeface="Calibri"/>
                <a:cs typeface="Calibri"/>
                <a:sym typeface="Calibri"/>
              </a:rPr>
              <a:t>‹#›</a:t>
            </a:fld>
            <a:endParaRPr sz="1200">
              <a:solidFill>
                <a:schemeClr val="dk1"/>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p6:notes"/>
          <p:cNvSpPr/>
          <p:nvPr>
            <p:ph idx="2" type="sldImg"/>
          </p:nvPr>
        </p:nvSpPr>
        <p:spPr>
          <a:xfrm>
            <a:off x="409575" y="698500"/>
            <a:ext cx="6203950" cy="349091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1" name="Google Shape;101;p6:notes"/>
          <p:cNvSpPr txBox="1"/>
          <p:nvPr>
            <p:ph idx="1" type="body"/>
          </p:nvPr>
        </p:nvSpPr>
        <p:spPr>
          <a:xfrm>
            <a:off x="702310" y="4421824"/>
            <a:ext cx="5618480" cy="4189095"/>
          </a:xfrm>
          <a:prstGeom prst="rect">
            <a:avLst/>
          </a:prstGeom>
          <a:noFill/>
          <a:ln>
            <a:noFill/>
          </a:ln>
        </p:spPr>
        <p:txBody>
          <a:bodyPr anchorCtr="0" anchor="t" bIns="46650" lIns="93300" spcFirstLastPara="1" rIns="93300" wrap="square" tIns="46650">
            <a:noAutofit/>
          </a:bodyPr>
          <a:lstStyle/>
          <a:p>
            <a:pPr indent="0" lvl="0" marL="0" marR="0" rtl="0" algn="l">
              <a:lnSpc>
                <a:spcPct val="100000"/>
              </a:lnSpc>
              <a:spcBef>
                <a:spcPts val="0"/>
              </a:spcBef>
              <a:spcAft>
                <a:spcPts val="0"/>
              </a:spcAft>
              <a:buSzPts val="1400"/>
              <a:buNone/>
            </a:pPr>
            <a:r>
              <a:rPr b="0" i="0" lang="en-US" sz="1200" u="none" cap="none" strike="noStrike">
                <a:solidFill>
                  <a:schemeClr val="dk1"/>
                </a:solidFill>
                <a:latin typeface="Calibri"/>
                <a:ea typeface="Calibri"/>
                <a:cs typeface="Calibri"/>
                <a:sym typeface="Calibri"/>
              </a:rPr>
              <a:t>Nadir refers to the lowest documented CD4 cell count. </a:t>
            </a:r>
            <a:endParaRPr b="0" i="0" sz="1200" u="none" cap="none" strike="noStrike">
              <a:solidFill>
                <a:schemeClr val="dk1"/>
              </a:solidFill>
              <a:latin typeface="Calibri"/>
              <a:ea typeface="Calibri"/>
              <a:cs typeface="Calibri"/>
              <a:sym typeface="Calibri"/>
            </a:endParaRPr>
          </a:p>
        </p:txBody>
      </p:sp>
      <p:sp>
        <p:nvSpPr>
          <p:cNvPr id="102" name="Google Shape;102;p6:notes"/>
          <p:cNvSpPr txBox="1"/>
          <p:nvPr>
            <p:ph idx="12" type="sldNum"/>
          </p:nvPr>
        </p:nvSpPr>
        <p:spPr>
          <a:xfrm>
            <a:off x="3978133" y="8842029"/>
            <a:ext cx="3043343" cy="465455"/>
          </a:xfrm>
          <a:prstGeom prst="rect">
            <a:avLst/>
          </a:prstGeom>
          <a:noFill/>
          <a:ln>
            <a:noFill/>
          </a:ln>
        </p:spPr>
        <p:txBody>
          <a:bodyPr anchorCtr="0" anchor="b" bIns="46650" lIns="93300" spcFirstLastPara="1" rIns="93300" wrap="square" tIns="46650">
            <a:noAutofit/>
          </a:bodyPr>
          <a:lstStyle/>
          <a:p>
            <a:pPr indent="0" lvl="0" marL="0" marR="0" rtl="0" algn="r">
              <a:lnSpc>
                <a:spcPct val="100000"/>
              </a:lnSpc>
              <a:spcBef>
                <a:spcPts val="0"/>
              </a:spcBef>
              <a:spcAft>
                <a:spcPts val="0"/>
              </a:spcAft>
              <a:buClr>
                <a:schemeClr val="dk1"/>
              </a:buClr>
              <a:buSzPts val="1200"/>
              <a:buFont typeface="Calibri"/>
              <a:buNone/>
            </a:pPr>
            <a:fld id="{00000000-1234-1234-1234-123412341234}" type="slidenum">
              <a:rPr lang="en-US" sz="1200">
                <a:solidFill>
                  <a:schemeClr val="dk1"/>
                </a:solidFill>
                <a:latin typeface="Calibri"/>
                <a:ea typeface="Calibri"/>
                <a:cs typeface="Calibri"/>
                <a:sym typeface="Calibri"/>
              </a:rPr>
              <a:t>‹#›</a:t>
            </a:fld>
            <a:endParaRPr sz="1200">
              <a:solidFill>
                <a:schemeClr val="dk1"/>
              </a:solidFill>
              <a:latin typeface="Calibri"/>
              <a:ea typeface="Calibri"/>
              <a:cs typeface="Calibri"/>
              <a:sym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p7:notes"/>
          <p:cNvSpPr/>
          <p:nvPr>
            <p:ph idx="2" type="sldImg"/>
          </p:nvPr>
        </p:nvSpPr>
        <p:spPr>
          <a:xfrm>
            <a:off x="409575" y="698500"/>
            <a:ext cx="6203950" cy="349091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8" name="Google Shape;108;p7:notes"/>
          <p:cNvSpPr txBox="1"/>
          <p:nvPr>
            <p:ph idx="1" type="body"/>
          </p:nvPr>
        </p:nvSpPr>
        <p:spPr>
          <a:xfrm>
            <a:off x="702310" y="4421824"/>
            <a:ext cx="5618480" cy="4189095"/>
          </a:xfrm>
          <a:prstGeom prst="rect">
            <a:avLst/>
          </a:prstGeom>
          <a:noFill/>
          <a:ln>
            <a:noFill/>
          </a:ln>
        </p:spPr>
        <p:txBody>
          <a:bodyPr anchorCtr="0" anchor="t" bIns="46650" lIns="93300" spcFirstLastPara="1" rIns="93300" wrap="square" tIns="46650">
            <a:noAutofit/>
          </a:bodyPr>
          <a:lstStyle/>
          <a:p>
            <a:pPr indent="0" lvl="0" marL="0" marR="0" rtl="0" algn="l">
              <a:lnSpc>
                <a:spcPct val="100000"/>
              </a:lnSpc>
              <a:spcBef>
                <a:spcPts val="0"/>
              </a:spcBef>
              <a:spcAft>
                <a:spcPts val="0"/>
              </a:spcAft>
              <a:buSzPts val="1400"/>
              <a:buNone/>
            </a:pPr>
            <a:r>
              <a:t/>
            </a:r>
            <a:endParaRPr b="0" i="0" sz="1200" u="none" cap="none" strike="noStrike">
              <a:solidFill>
                <a:schemeClr val="dk1"/>
              </a:solidFill>
              <a:latin typeface="Calibri"/>
              <a:ea typeface="Calibri"/>
              <a:cs typeface="Calibri"/>
              <a:sym typeface="Calibri"/>
            </a:endParaRPr>
          </a:p>
        </p:txBody>
      </p:sp>
      <p:sp>
        <p:nvSpPr>
          <p:cNvPr id="109" name="Google Shape;109;p7:notes"/>
          <p:cNvSpPr txBox="1"/>
          <p:nvPr>
            <p:ph idx="12" type="sldNum"/>
          </p:nvPr>
        </p:nvSpPr>
        <p:spPr>
          <a:xfrm>
            <a:off x="3978133" y="8842029"/>
            <a:ext cx="3043343" cy="465455"/>
          </a:xfrm>
          <a:prstGeom prst="rect">
            <a:avLst/>
          </a:prstGeom>
          <a:noFill/>
          <a:ln>
            <a:noFill/>
          </a:ln>
        </p:spPr>
        <p:txBody>
          <a:bodyPr anchorCtr="0" anchor="b" bIns="46650" lIns="93300" spcFirstLastPara="1" rIns="93300" wrap="square" tIns="46650">
            <a:noAutofit/>
          </a:bodyPr>
          <a:lstStyle/>
          <a:p>
            <a:pPr indent="0" lvl="0" marL="0" marR="0" rtl="0" algn="r">
              <a:lnSpc>
                <a:spcPct val="100000"/>
              </a:lnSpc>
              <a:spcBef>
                <a:spcPts val="0"/>
              </a:spcBef>
              <a:spcAft>
                <a:spcPts val="0"/>
              </a:spcAft>
              <a:buClr>
                <a:schemeClr val="dk1"/>
              </a:buClr>
              <a:buSzPts val="1200"/>
              <a:buFont typeface="Calibri"/>
              <a:buNone/>
            </a:pPr>
            <a:fld id="{00000000-1234-1234-1234-123412341234}" type="slidenum">
              <a:rPr lang="en-US" sz="1200">
                <a:solidFill>
                  <a:schemeClr val="dk1"/>
                </a:solidFill>
                <a:latin typeface="Calibri"/>
                <a:ea typeface="Calibri"/>
                <a:cs typeface="Calibri"/>
                <a:sym typeface="Calibri"/>
              </a:rPr>
              <a:t>‹#›</a:t>
            </a:fld>
            <a:endParaRPr sz="1200">
              <a:solidFill>
                <a:schemeClr val="dk1"/>
              </a:solidFill>
              <a:latin typeface="Calibri"/>
              <a:ea typeface="Calibri"/>
              <a:cs typeface="Calibri"/>
              <a:sym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p8:notes"/>
          <p:cNvSpPr txBox="1"/>
          <p:nvPr>
            <p:ph idx="12" type="sldNum"/>
          </p:nvPr>
        </p:nvSpPr>
        <p:spPr>
          <a:xfrm>
            <a:off x="3978133" y="8842029"/>
            <a:ext cx="3043343" cy="465455"/>
          </a:xfrm>
          <a:prstGeom prst="rect">
            <a:avLst/>
          </a:prstGeom>
          <a:noFill/>
          <a:ln>
            <a:noFill/>
          </a:ln>
        </p:spPr>
        <p:txBody>
          <a:bodyPr anchorCtr="0" anchor="b" bIns="46650" lIns="93300" spcFirstLastPara="1" rIns="93300" wrap="square" tIns="46650">
            <a:noAutofit/>
          </a:bodyPr>
          <a:lstStyle/>
          <a:p>
            <a:pPr indent="0" lvl="0" marL="0" marR="0" rtl="0" algn="r">
              <a:lnSpc>
                <a:spcPct val="100000"/>
              </a:lnSpc>
              <a:spcBef>
                <a:spcPts val="0"/>
              </a:spcBef>
              <a:spcAft>
                <a:spcPts val="0"/>
              </a:spcAft>
              <a:buClr>
                <a:schemeClr val="dk1"/>
              </a:buClr>
              <a:buSzPts val="1200"/>
              <a:buFont typeface="Calibri"/>
              <a:buNone/>
            </a:pPr>
            <a:fld id="{00000000-1234-1234-1234-123412341234}" type="slidenum">
              <a:rPr lang="en-US" sz="1200">
                <a:solidFill>
                  <a:schemeClr val="dk1"/>
                </a:solidFill>
                <a:latin typeface="Calibri"/>
                <a:ea typeface="Calibri"/>
                <a:cs typeface="Calibri"/>
                <a:sym typeface="Calibri"/>
              </a:rPr>
              <a:t>‹#›</a:t>
            </a:fld>
            <a:endParaRPr sz="1200">
              <a:solidFill>
                <a:schemeClr val="dk1"/>
              </a:solidFill>
              <a:latin typeface="Calibri"/>
              <a:ea typeface="Calibri"/>
              <a:cs typeface="Calibri"/>
              <a:sym typeface="Calibri"/>
            </a:endParaRPr>
          </a:p>
        </p:txBody>
      </p:sp>
      <p:sp>
        <p:nvSpPr>
          <p:cNvPr id="115" name="Google Shape;115;p8:notes"/>
          <p:cNvSpPr/>
          <p:nvPr>
            <p:ph idx="2" type="sldImg"/>
          </p:nvPr>
        </p:nvSpPr>
        <p:spPr>
          <a:xfrm>
            <a:off x="409575" y="698500"/>
            <a:ext cx="6203950" cy="3490913"/>
          </a:xfrm>
          <a:custGeom>
            <a:rect b="b" l="l" r="r" t="t"/>
            <a:pathLst>
              <a:path extrusionOk="0" h="120000" w="120000">
                <a:moveTo>
                  <a:pt x="0" y="0"/>
                </a:moveTo>
                <a:lnTo>
                  <a:pt x="120000" y="0"/>
                </a:lnTo>
                <a:lnTo>
                  <a:pt x="120000" y="120000"/>
                </a:lnTo>
                <a:lnTo>
                  <a:pt x="0" y="120000"/>
                </a:lnTo>
                <a:close/>
              </a:path>
            </a:pathLst>
          </a:custGeom>
          <a:noFill/>
          <a:ln>
            <a:noFill/>
          </a:ln>
        </p:spPr>
      </p:sp>
      <p:sp>
        <p:nvSpPr>
          <p:cNvPr id="116" name="Google Shape;116;p8:notes"/>
          <p:cNvSpPr txBox="1"/>
          <p:nvPr>
            <p:ph idx="1" type="body"/>
          </p:nvPr>
        </p:nvSpPr>
        <p:spPr>
          <a:xfrm>
            <a:off x="702310" y="4421824"/>
            <a:ext cx="5618480" cy="4189095"/>
          </a:xfrm>
          <a:prstGeom prst="rect">
            <a:avLst/>
          </a:prstGeom>
          <a:noFill/>
          <a:ln>
            <a:noFill/>
          </a:ln>
        </p:spPr>
        <p:txBody>
          <a:bodyPr anchorCtr="0" anchor="t" bIns="46650" lIns="93300" spcFirstLastPara="1" rIns="93300" wrap="square" tIns="46650">
            <a:noAutofit/>
          </a:bodyPr>
          <a:lstStyle/>
          <a:p>
            <a:pPr indent="0" lvl="0" marL="0" marR="0" rtl="0" algn="l">
              <a:lnSpc>
                <a:spcPct val="100000"/>
              </a:lnSpc>
              <a:spcBef>
                <a:spcPts val="0"/>
              </a:spcBef>
              <a:spcAft>
                <a:spcPts val="0"/>
              </a:spcAft>
              <a:buSzPts val="1400"/>
              <a:buNone/>
            </a:pPr>
            <a:r>
              <a:rPr b="0" i="0" lang="en-US" sz="1200" u="none" cap="none" strike="noStrike">
                <a:solidFill>
                  <a:srgbClr val="17365D"/>
                </a:solidFill>
                <a:latin typeface="Arial"/>
                <a:ea typeface="Arial"/>
                <a:cs typeface="Arial"/>
                <a:sym typeface="Arial"/>
              </a:rPr>
              <a:t>This study predates current treatment recommendations and DAAs.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p9:notes"/>
          <p:cNvSpPr txBox="1"/>
          <p:nvPr>
            <p:ph idx="12" type="sldNum"/>
          </p:nvPr>
        </p:nvSpPr>
        <p:spPr>
          <a:xfrm>
            <a:off x="3978133" y="8842029"/>
            <a:ext cx="3043343" cy="465455"/>
          </a:xfrm>
          <a:prstGeom prst="rect">
            <a:avLst/>
          </a:prstGeom>
          <a:noFill/>
          <a:ln>
            <a:noFill/>
          </a:ln>
        </p:spPr>
        <p:txBody>
          <a:bodyPr anchorCtr="0" anchor="b" bIns="46650" lIns="93300" spcFirstLastPara="1" rIns="93300" wrap="square" tIns="46650">
            <a:noAutofit/>
          </a:bodyPr>
          <a:lstStyle/>
          <a:p>
            <a:pPr indent="0" lvl="0" marL="0" marR="0" rtl="0" algn="r">
              <a:lnSpc>
                <a:spcPct val="100000"/>
              </a:lnSpc>
              <a:spcBef>
                <a:spcPts val="0"/>
              </a:spcBef>
              <a:spcAft>
                <a:spcPts val="0"/>
              </a:spcAft>
              <a:buClr>
                <a:schemeClr val="dk1"/>
              </a:buClr>
              <a:buSzPts val="1200"/>
              <a:buFont typeface="Calibri"/>
              <a:buNone/>
            </a:pPr>
            <a:fld id="{00000000-1234-1234-1234-123412341234}" type="slidenum">
              <a:rPr lang="en-US" sz="1200">
                <a:solidFill>
                  <a:schemeClr val="dk1"/>
                </a:solidFill>
                <a:latin typeface="Calibri"/>
                <a:ea typeface="Calibri"/>
                <a:cs typeface="Calibri"/>
                <a:sym typeface="Calibri"/>
              </a:rPr>
              <a:t>‹#›</a:t>
            </a:fld>
            <a:endParaRPr sz="1200">
              <a:solidFill>
                <a:schemeClr val="dk1"/>
              </a:solidFill>
              <a:latin typeface="Calibri"/>
              <a:ea typeface="Calibri"/>
              <a:cs typeface="Calibri"/>
              <a:sym typeface="Calibri"/>
            </a:endParaRPr>
          </a:p>
        </p:txBody>
      </p:sp>
      <p:sp>
        <p:nvSpPr>
          <p:cNvPr id="122" name="Google Shape;122;p9:notes"/>
          <p:cNvSpPr/>
          <p:nvPr>
            <p:ph idx="2" type="sldImg"/>
          </p:nvPr>
        </p:nvSpPr>
        <p:spPr>
          <a:xfrm>
            <a:off x="409575" y="698500"/>
            <a:ext cx="6203950" cy="3490913"/>
          </a:xfrm>
          <a:custGeom>
            <a:rect b="b" l="l" r="r" t="t"/>
            <a:pathLst>
              <a:path extrusionOk="0" h="120000" w="120000">
                <a:moveTo>
                  <a:pt x="0" y="0"/>
                </a:moveTo>
                <a:lnTo>
                  <a:pt x="120000" y="0"/>
                </a:lnTo>
                <a:lnTo>
                  <a:pt x="120000" y="120000"/>
                </a:lnTo>
                <a:lnTo>
                  <a:pt x="0" y="120000"/>
                </a:lnTo>
                <a:close/>
              </a:path>
            </a:pathLst>
          </a:custGeom>
          <a:noFill/>
          <a:ln>
            <a:noFill/>
          </a:ln>
        </p:spPr>
      </p:sp>
      <p:sp>
        <p:nvSpPr>
          <p:cNvPr id="123" name="Google Shape;123;p9:notes"/>
          <p:cNvSpPr txBox="1"/>
          <p:nvPr>
            <p:ph idx="1" type="body"/>
          </p:nvPr>
        </p:nvSpPr>
        <p:spPr>
          <a:xfrm>
            <a:off x="702310" y="4421824"/>
            <a:ext cx="5618480" cy="4189095"/>
          </a:xfrm>
          <a:prstGeom prst="rect">
            <a:avLst/>
          </a:prstGeom>
          <a:noFill/>
          <a:ln>
            <a:noFill/>
          </a:ln>
        </p:spPr>
        <p:txBody>
          <a:bodyPr anchorCtr="0" anchor="t" bIns="46650" lIns="93300" spcFirstLastPara="1" rIns="93300" wrap="square" tIns="46650">
            <a:noAutofit/>
          </a:bodyPr>
          <a:lstStyle/>
          <a:p>
            <a:pPr indent="0" lvl="0" marL="0" marR="0" rtl="0" algn="l">
              <a:lnSpc>
                <a:spcPct val="100000"/>
              </a:lnSpc>
              <a:spcBef>
                <a:spcPts val="0"/>
              </a:spcBef>
              <a:spcAft>
                <a:spcPts val="0"/>
              </a:spcAft>
              <a:buSzPts val="1400"/>
              <a:buNone/>
            </a:pPr>
            <a:r>
              <a:rPr b="0" i="0" lang="en-US" sz="1200" u="none" cap="none" strike="noStrike">
                <a:solidFill>
                  <a:srgbClr val="17365D"/>
                </a:solidFill>
                <a:latin typeface="Arial"/>
                <a:ea typeface="Arial"/>
                <a:cs typeface="Arial"/>
                <a:sym typeface="Arial"/>
              </a:rPr>
              <a:t>This study predates current treatment recommendations and DAAs.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p:cSld name="Title Only">
    <p:spTree>
      <p:nvGrpSpPr>
        <p:cNvPr id="13" name="Shape 13"/>
        <p:cNvGrpSpPr/>
        <p:nvPr/>
      </p:nvGrpSpPr>
      <p:grpSpPr>
        <a:xfrm>
          <a:off x="0" y="0"/>
          <a:ext cx="0" cy="0"/>
          <a:chOff x="0" y="0"/>
          <a:chExt cx="0" cy="0"/>
        </a:xfrm>
      </p:grpSpPr>
      <p:sp>
        <p:nvSpPr>
          <p:cNvPr id="14" name="Google Shape;14;p13"/>
          <p:cNvSpPr txBox="1"/>
          <p:nvPr>
            <p:ph type="title"/>
          </p:nvPr>
        </p:nvSpPr>
        <p:spPr>
          <a:xfrm>
            <a:off x="2948888" y="2691240"/>
            <a:ext cx="8534401" cy="11430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5" name="Google Shape;15;p13"/>
          <p:cNvSpPr txBox="1"/>
          <p:nvPr>
            <p:ph idx="1" type="body"/>
          </p:nvPr>
        </p:nvSpPr>
        <p:spPr>
          <a:xfrm>
            <a:off x="2948888" y="4401202"/>
            <a:ext cx="6957016" cy="495641"/>
          </a:xfrm>
          <a:prstGeom prst="rect">
            <a:avLst/>
          </a:prstGeom>
          <a:noFill/>
          <a:ln>
            <a:noFill/>
          </a:ln>
        </p:spPr>
        <p:txBody>
          <a:bodyPr anchorCtr="0" anchor="ctr" bIns="45700" lIns="91425" spcFirstLastPara="1" rIns="91425" wrap="square" tIns="45700">
            <a:noAutofit/>
          </a:bodyPr>
          <a:lstStyle>
            <a:lvl1pPr indent="-228600" lvl="0" marL="457200" marR="0" rtl="0" algn="l">
              <a:spcBef>
                <a:spcPts val="480"/>
              </a:spcBef>
              <a:spcAft>
                <a:spcPts val="0"/>
              </a:spcAft>
              <a:buClr>
                <a:srgbClr val="7F7F7F"/>
              </a:buClr>
              <a:buSzPts val="2399"/>
              <a:buFont typeface="Arial"/>
              <a:buNone/>
              <a:defRPr b="0" i="0" sz="2399" u="none" cap="none" strike="noStrike">
                <a:solidFill>
                  <a:srgbClr val="7F7F7F"/>
                </a:solidFill>
                <a:latin typeface="Arial"/>
                <a:ea typeface="Arial"/>
                <a:cs typeface="Arial"/>
                <a:sym typeface="Arial"/>
              </a:defRPr>
            </a:lvl1pPr>
            <a:lvl2pPr indent="-465582" lvl="1" marL="914400" marR="0" rtl="0" algn="l">
              <a:spcBef>
                <a:spcPts val="746"/>
              </a:spcBef>
              <a:spcAft>
                <a:spcPts val="0"/>
              </a:spcAft>
              <a:buClr>
                <a:schemeClr val="dk1"/>
              </a:buClr>
              <a:buSzPts val="3732"/>
              <a:buFont typeface="Arial"/>
              <a:buChar char="–"/>
              <a:defRPr b="0" i="0" sz="3732" u="none" cap="none" strike="noStrike">
                <a:solidFill>
                  <a:schemeClr val="dk1"/>
                </a:solidFill>
                <a:latin typeface="Calibri"/>
                <a:ea typeface="Calibri"/>
                <a:cs typeface="Calibri"/>
                <a:sym typeface="Calibri"/>
              </a:defRPr>
            </a:lvl2pPr>
            <a:lvl3pPr indent="-431736" lvl="2" marL="1371600" marR="0" rtl="0" algn="l">
              <a:spcBef>
                <a:spcPts val="640"/>
              </a:spcBef>
              <a:spcAft>
                <a:spcPts val="0"/>
              </a:spcAft>
              <a:buClr>
                <a:schemeClr val="dk1"/>
              </a:buClr>
              <a:buSzPts val="3199"/>
              <a:buFont typeface="Arial"/>
              <a:buChar char="•"/>
              <a:defRPr b="0" i="0" sz="3199" u="none" cap="none" strike="noStrike">
                <a:solidFill>
                  <a:schemeClr val="dk1"/>
                </a:solidFill>
                <a:latin typeface="Calibri"/>
                <a:ea typeface="Calibri"/>
                <a:cs typeface="Calibri"/>
                <a:sym typeface="Calibri"/>
              </a:defRPr>
            </a:lvl3pPr>
            <a:lvl4pPr indent="-397891" lvl="3" marL="1828800" marR="0" rtl="0" algn="l">
              <a:spcBef>
                <a:spcPts val="533"/>
              </a:spcBef>
              <a:spcAft>
                <a:spcPts val="0"/>
              </a:spcAft>
              <a:buClr>
                <a:schemeClr val="dk1"/>
              </a:buClr>
              <a:buSzPts val="2666"/>
              <a:buFont typeface="Arial"/>
              <a:buChar char="–"/>
              <a:defRPr b="0" i="0" sz="2666" u="none" cap="none" strike="noStrike">
                <a:solidFill>
                  <a:schemeClr val="dk1"/>
                </a:solidFill>
                <a:latin typeface="Calibri"/>
                <a:ea typeface="Calibri"/>
                <a:cs typeface="Calibri"/>
                <a:sym typeface="Calibri"/>
              </a:defRPr>
            </a:lvl4pPr>
            <a:lvl5pPr indent="-397891" lvl="4" marL="2286000" marR="0" rtl="0" algn="l">
              <a:spcBef>
                <a:spcPts val="533"/>
              </a:spcBef>
              <a:spcAft>
                <a:spcPts val="0"/>
              </a:spcAft>
              <a:buClr>
                <a:schemeClr val="dk1"/>
              </a:buClr>
              <a:buSzPts val="2666"/>
              <a:buFont typeface="Arial"/>
              <a:buChar char="»"/>
              <a:defRPr b="0" i="0" sz="2666" u="none" cap="none" strike="noStrike">
                <a:solidFill>
                  <a:schemeClr val="dk1"/>
                </a:solidFill>
                <a:latin typeface="Calibri"/>
                <a:ea typeface="Calibri"/>
                <a:cs typeface="Calibri"/>
                <a:sym typeface="Calibri"/>
              </a:defRPr>
            </a:lvl5pPr>
            <a:lvl6pPr indent="-397891" lvl="5" marL="2743200" marR="0" rtl="0" algn="l">
              <a:spcBef>
                <a:spcPts val="533"/>
              </a:spcBef>
              <a:spcAft>
                <a:spcPts val="0"/>
              </a:spcAft>
              <a:buClr>
                <a:schemeClr val="dk1"/>
              </a:buClr>
              <a:buSzPts val="2666"/>
              <a:buFont typeface="Arial"/>
              <a:buChar char="•"/>
              <a:defRPr b="0" i="0" sz="2666" u="none" cap="none" strike="noStrike">
                <a:solidFill>
                  <a:schemeClr val="dk1"/>
                </a:solidFill>
                <a:latin typeface="Calibri"/>
                <a:ea typeface="Calibri"/>
                <a:cs typeface="Calibri"/>
                <a:sym typeface="Calibri"/>
              </a:defRPr>
            </a:lvl6pPr>
            <a:lvl7pPr indent="-397891" lvl="6" marL="3200400" marR="0" rtl="0" algn="l">
              <a:spcBef>
                <a:spcPts val="533"/>
              </a:spcBef>
              <a:spcAft>
                <a:spcPts val="0"/>
              </a:spcAft>
              <a:buClr>
                <a:schemeClr val="dk1"/>
              </a:buClr>
              <a:buSzPts val="2666"/>
              <a:buFont typeface="Arial"/>
              <a:buChar char="•"/>
              <a:defRPr b="0" i="0" sz="2666" u="none" cap="none" strike="noStrike">
                <a:solidFill>
                  <a:schemeClr val="dk1"/>
                </a:solidFill>
                <a:latin typeface="Calibri"/>
                <a:ea typeface="Calibri"/>
                <a:cs typeface="Calibri"/>
                <a:sym typeface="Calibri"/>
              </a:defRPr>
            </a:lvl7pPr>
            <a:lvl8pPr indent="-397890" lvl="7" marL="3657600" marR="0" rtl="0" algn="l">
              <a:spcBef>
                <a:spcPts val="533"/>
              </a:spcBef>
              <a:spcAft>
                <a:spcPts val="0"/>
              </a:spcAft>
              <a:buClr>
                <a:schemeClr val="dk1"/>
              </a:buClr>
              <a:buSzPts val="2666"/>
              <a:buFont typeface="Arial"/>
              <a:buChar char="•"/>
              <a:defRPr b="0" i="0" sz="2666" u="none" cap="none" strike="noStrike">
                <a:solidFill>
                  <a:schemeClr val="dk1"/>
                </a:solidFill>
                <a:latin typeface="Calibri"/>
                <a:ea typeface="Calibri"/>
                <a:cs typeface="Calibri"/>
                <a:sym typeface="Calibri"/>
              </a:defRPr>
            </a:lvl8pPr>
            <a:lvl9pPr indent="-397890" lvl="8" marL="4114800" marR="0" rtl="0" algn="l">
              <a:spcBef>
                <a:spcPts val="533"/>
              </a:spcBef>
              <a:spcAft>
                <a:spcPts val="0"/>
              </a:spcAft>
              <a:buClr>
                <a:schemeClr val="dk1"/>
              </a:buClr>
              <a:buSzPts val="2666"/>
              <a:buFont typeface="Arial"/>
              <a:buChar char="•"/>
              <a:defRPr b="0" i="0" sz="2666" u="none" cap="none" strike="noStrike">
                <a:solidFill>
                  <a:schemeClr val="dk1"/>
                </a:solidFill>
                <a:latin typeface="Calibri"/>
                <a:ea typeface="Calibri"/>
                <a:cs typeface="Calibri"/>
                <a:sym typeface="Calibri"/>
              </a:defRPr>
            </a:lvl9pPr>
          </a:lstStyle>
          <a:p/>
        </p:txBody>
      </p:sp>
      <p:sp>
        <p:nvSpPr>
          <p:cNvPr id="16" name="Google Shape;16;p13"/>
          <p:cNvSpPr txBox="1"/>
          <p:nvPr>
            <p:ph idx="2" type="body"/>
          </p:nvPr>
        </p:nvSpPr>
        <p:spPr>
          <a:xfrm>
            <a:off x="2948888" y="4896843"/>
            <a:ext cx="6957016" cy="495641"/>
          </a:xfrm>
          <a:prstGeom prst="rect">
            <a:avLst/>
          </a:prstGeom>
          <a:noFill/>
          <a:ln>
            <a:noFill/>
          </a:ln>
        </p:spPr>
        <p:txBody>
          <a:bodyPr anchorCtr="0" anchor="ctr" bIns="45700" lIns="91425" spcFirstLastPara="1" rIns="91425" wrap="square" tIns="45700">
            <a:noAutofit/>
          </a:bodyPr>
          <a:lstStyle>
            <a:lvl1pPr indent="-228600" lvl="0" marL="457200" marR="0" rtl="0" algn="l">
              <a:spcBef>
                <a:spcPts val="480"/>
              </a:spcBef>
              <a:spcAft>
                <a:spcPts val="0"/>
              </a:spcAft>
              <a:buClr>
                <a:srgbClr val="8096B6"/>
              </a:buClr>
              <a:buSzPts val="2399"/>
              <a:buFont typeface="Arial"/>
              <a:buNone/>
              <a:defRPr b="0" i="0" sz="2399" u="none" cap="none" strike="noStrike">
                <a:solidFill>
                  <a:srgbClr val="8096B6"/>
                </a:solidFill>
                <a:latin typeface="Arial"/>
                <a:ea typeface="Arial"/>
                <a:cs typeface="Arial"/>
                <a:sym typeface="Arial"/>
              </a:defRPr>
            </a:lvl1pPr>
            <a:lvl2pPr indent="-465582" lvl="1" marL="914400" marR="0" rtl="0" algn="l">
              <a:spcBef>
                <a:spcPts val="746"/>
              </a:spcBef>
              <a:spcAft>
                <a:spcPts val="0"/>
              </a:spcAft>
              <a:buClr>
                <a:schemeClr val="dk1"/>
              </a:buClr>
              <a:buSzPts val="3732"/>
              <a:buFont typeface="Arial"/>
              <a:buChar char="–"/>
              <a:defRPr b="0" i="0" sz="3732" u="none" cap="none" strike="noStrike">
                <a:solidFill>
                  <a:schemeClr val="dk1"/>
                </a:solidFill>
                <a:latin typeface="Calibri"/>
                <a:ea typeface="Calibri"/>
                <a:cs typeface="Calibri"/>
                <a:sym typeface="Calibri"/>
              </a:defRPr>
            </a:lvl2pPr>
            <a:lvl3pPr indent="-431736" lvl="2" marL="1371600" marR="0" rtl="0" algn="l">
              <a:spcBef>
                <a:spcPts val="640"/>
              </a:spcBef>
              <a:spcAft>
                <a:spcPts val="0"/>
              </a:spcAft>
              <a:buClr>
                <a:schemeClr val="dk1"/>
              </a:buClr>
              <a:buSzPts val="3199"/>
              <a:buFont typeface="Arial"/>
              <a:buChar char="•"/>
              <a:defRPr b="0" i="0" sz="3199" u="none" cap="none" strike="noStrike">
                <a:solidFill>
                  <a:schemeClr val="dk1"/>
                </a:solidFill>
                <a:latin typeface="Calibri"/>
                <a:ea typeface="Calibri"/>
                <a:cs typeface="Calibri"/>
                <a:sym typeface="Calibri"/>
              </a:defRPr>
            </a:lvl3pPr>
            <a:lvl4pPr indent="-397891" lvl="3" marL="1828800" marR="0" rtl="0" algn="l">
              <a:spcBef>
                <a:spcPts val="533"/>
              </a:spcBef>
              <a:spcAft>
                <a:spcPts val="0"/>
              </a:spcAft>
              <a:buClr>
                <a:schemeClr val="dk1"/>
              </a:buClr>
              <a:buSzPts val="2666"/>
              <a:buFont typeface="Arial"/>
              <a:buChar char="–"/>
              <a:defRPr b="0" i="0" sz="2666" u="none" cap="none" strike="noStrike">
                <a:solidFill>
                  <a:schemeClr val="dk1"/>
                </a:solidFill>
                <a:latin typeface="Calibri"/>
                <a:ea typeface="Calibri"/>
                <a:cs typeface="Calibri"/>
                <a:sym typeface="Calibri"/>
              </a:defRPr>
            </a:lvl4pPr>
            <a:lvl5pPr indent="-397891" lvl="4" marL="2286000" marR="0" rtl="0" algn="l">
              <a:spcBef>
                <a:spcPts val="533"/>
              </a:spcBef>
              <a:spcAft>
                <a:spcPts val="0"/>
              </a:spcAft>
              <a:buClr>
                <a:schemeClr val="dk1"/>
              </a:buClr>
              <a:buSzPts val="2666"/>
              <a:buFont typeface="Arial"/>
              <a:buChar char="»"/>
              <a:defRPr b="0" i="0" sz="2666" u="none" cap="none" strike="noStrike">
                <a:solidFill>
                  <a:schemeClr val="dk1"/>
                </a:solidFill>
                <a:latin typeface="Calibri"/>
                <a:ea typeface="Calibri"/>
                <a:cs typeface="Calibri"/>
                <a:sym typeface="Calibri"/>
              </a:defRPr>
            </a:lvl5pPr>
            <a:lvl6pPr indent="-397891" lvl="5" marL="2743200" marR="0" rtl="0" algn="l">
              <a:spcBef>
                <a:spcPts val="533"/>
              </a:spcBef>
              <a:spcAft>
                <a:spcPts val="0"/>
              </a:spcAft>
              <a:buClr>
                <a:schemeClr val="dk1"/>
              </a:buClr>
              <a:buSzPts val="2666"/>
              <a:buFont typeface="Arial"/>
              <a:buChar char="•"/>
              <a:defRPr b="0" i="0" sz="2666" u="none" cap="none" strike="noStrike">
                <a:solidFill>
                  <a:schemeClr val="dk1"/>
                </a:solidFill>
                <a:latin typeface="Calibri"/>
                <a:ea typeface="Calibri"/>
                <a:cs typeface="Calibri"/>
                <a:sym typeface="Calibri"/>
              </a:defRPr>
            </a:lvl6pPr>
            <a:lvl7pPr indent="-397891" lvl="6" marL="3200400" marR="0" rtl="0" algn="l">
              <a:spcBef>
                <a:spcPts val="533"/>
              </a:spcBef>
              <a:spcAft>
                <a:spcPts val="0"/>
              </a:spcAft>
              <a:buClr>
                <a:schemeClr val="dk1"/>
              </a:buClr>
              <a:buSzPts val="2666"/>
              <a:buFont typeface="Arial"/>
              <a:buChar char="•"/>
              <a:defRPr b="0" i="0" sz="2666" u="none" cap="none" strike="noStrike">
                <a:solidFill>
                  <a:schemeClr val="dk1"/>
                </a:solidFill>
                <a:latin typeface="Calibri"/>
                <a:ea typeface="Calibri"/>
                <a:cs typeface="Calibri"/>
                <a:sym typeface="Calibri"/>
              </a:defRPr>
            </a:lvl7pPr>
            <a:lvl8pPr indent="-397890" lvl="7" marL="3657600" marR="0" rtl="0" algn="l">
              <a:spcBef>
                <a:spcPts val="533"/>
              </a:spcBef>
              <a:spcAft>
                <a:spcPts val="0"/>
              </a:spcAft>
              <a:buClr>
                <a:schemeClr val="dk1"/>
              </a:buClr>
              <a:buSzPts val="2666"/>
              <a:buFont typeface="Arial"/>
              <a:buChar char="•"/>
              <a:defRPr b="0" i="0" sz="2666" u="none" cap="none" strike="noStrike">
                <a:solidFill>
                  <a:schemeClr val="dk1"/>
                </a:solidFill>
                <a:latin typeface="Calibri"/>
                <a:ea typeface="Calibri"/>
                <a:cs typeface="Calibri"/>
                <a:sym typeface="Calibri"/>
              </a:defRPr>
            </a:lvl8pPr>
            <a:lvl9pPr indent="-397890" lvl="8" marL="4114800" marR="0" rtl="0" algn="l">
              <a:spcBef>
                <a:spcPts val="533"/>
              </a:spcBef>
              <a:spcAft>
                <a:spcPts val="0"/>
              </a:spcAft>
              <a:buClr>
                <a:schemeClr val="dk1"/>
              </a:buClr>
              <a:buSzPts val="2666"/>
              <a:buFont typeface="Arial"/>
              <a:buChar char="•"/>
              <a:defRPr b="0" i="0" sz="2666" u="none" cap="none" strike="noStrike">
                <a:solidFill>
                  <a:schemeClr val="dk1"/>
                </a:solidFill>
                <a:latin typeface="Calibri"/>
                <a:ea typeface="Calibri"/>
                <a:cs typeface="Calibri"/>
                <a:sym typeface="Calibri"/>
              </a:defRPr>
            </a:lvl9pPr>
          </a:lstStyle>
          <a:p/>
        </p:txBody>
      </p:sp>
      <p:sp>
        <p:nvSpPr>
          <p:cNvPr id="17" name="Google Shape;17;p13"/>
          <p:cNvSpPr/>
          <p:nvPr/>
        </p:nvSpPr>
        <p:spPr>
          <a:xfrm>
            <a:off x="2948888" y="4097068"/>
            <a:ext cx="8534401" cy="60943"/>
          </a:xfrm>
          <a:prstGeom prst="rect">
            <a:avLst/>
          </a:prstGeom>
          <a:solidFill>
            <a:schemeClr val="accent6"/>
          </a:solidFill>
          <a:ln>
            <a:noFill/>
          </a:ln>
        </p:spPr>
        <p:txBody>
          <a:bodyPr anchorCtr="0" anchor="ctr" bIns="60925" lIns="121875" spcFirstLastPara="1" rIns="121875" wrap="square" tIns="60925">
            <a:noAutofit/>
          </a:bodyPr>
          <a:lstStyle/>
          <a:p>
            <a:pPr indent="0" lvl="0" marL="0" marR="0" rtl="0" algn="l">
              <a:lnSpc>
                <a:spcPct val="100000"/>
              </a:lnSpc>
              <a:spcBef>
                <a:spcPts val="0"/>
              </a:spcBef>
              <a:spcAft>
                <a:spcPts val="0"/>
              </a:spcAft>
              <a:buClr>
                <a:srgbClr val="000000"/>
              </a:buClr>
              <a:buSzPts val="2487"/>
              <a:buFont typeface="Arial"/>
              <a:buNone/>
            </a:pPr>
            <a:r>
              <a:t/>
            </a:r>
            <a:endParaRPr b="0" i="0" sz="2487" u="none" cap="none" strike="noStrike">
              <a:solidFill>
                <a:schemeClr val="lt1"/>
              </a:solidFill>
              <a:latin typeface="Arial"/>
              <a:ea typeface="Arial"/>
              <a:cs typeface="Arial"/>
              <a:sym typeface="Arial"/>
            </a:endParaRPr>
          </a:p>
        </p:txBody>
      </p:sp>
    </p:spTree>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aragraph and Bullets">
  <p:cSld name="Paragraph and Bullets">
    <p:spTree>
      <p:nvGrpSpPr>
        <p:cNvPr id="25" name="Shape 25"/>
        <p:cNvGrpSpPr/>
        <p:nvPr/>
      </p:nvGrpSpPr>
      <p:grpSpPr>
        <a:xfrm>
          <a:off x="0" y="0"/>
          <a:ext cx="0" cy="0"/>
          <a:chOff x="0" y="0"/>
          <a:chExt cx="0" cy="0"/>
        </a:xfrm>
      </p:grpSpPr>
      <p:sp>
        <p:nvSpPr>
          <p:cNvPr id="26" name="Google Shape;26;p15"/>
          <p:cNvSpPr txBox="1"/>
          <p:nvPr>
            <p:ph type="title"/>
          </p:nvPr>
        </p:nvSpPr>
        <p:spPr>
          <a:xfrm>
            <a:off x="623460" y="1202374"/>
            <a:ext cx="10515163" cy="648915"/>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6"/>
              </a:buClr>
              <a:buSzPts val="3600"/>
              <a:buFont typeface="Arial"/>
              <a:buNone/>
              <a:defRPr sz="3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7" name="Google Shape;27;p15"/>
          <p:cNvSpPr txBox="1"/>
          <p:nvPr>
            <p:ph idx="1" type="body"/>
          </p:nvPr>
        </p:nvSpPr>
        <p:spPr>
          <a:xfrm>
            <a:off x="624051" y="2141308"/>
            <a:ext cx="9617437" cy="2986087"/>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0"/>
              </a:spcBef>
              <a:spcAft>
                <a:spcPts val="0"/>
              </a:spcAft>
              <a:buClr>
                <a:schemeClr val="accent6"/>
              </a:buClr>
              <a:buSzPts val="2400"/>
              <a:buFont typeface="Noto Sans Symbols"/>
              <a:buChar char="▪"/>
              <a:defRPr b="0" i="0" sz="2400" u="none" cap="none" strike="noStrike">
                <a:solidFill>
                  <a:schemeClr val="dk1"/>
                </a:solidFill>
                <a:latin typeface="Arial"/>
                <a:ea typeface="Arial"/>
                <a:cs typeface="Arial"/>
                <a:sym typeface="Arial"/>
              </a:defRPr>
            </a:lvl1pPr>
            <a:lvl2pPr indent="-381000" lvl="1" marL="914400" marR="0" rtl="0" algn="l">
              <a:spcBef>
                <a:spcPts val="1200"/>
              </a:spcBef>
              <a:spcAft>
                <a:spcPts val="0"/>
              </a:spcAft>
              <a:buClr>
                <a:schemeClr val="accent6"/>
              </a:buClr>
              <a:buSzPts val="2400"/>
              <a:buFont typeface="Arial"/>
              <a:buChar char="•"/>
              <a:defRPr b="0" i="0" sz="2400" u="none" cap="none" strike="noStrike">
                <a:solidFill>
                  <a:schemeClr val="dk1"/>
                </a:solidFill>
                <a:latin typeface="Arial"/>
                <a:ea typeface="Arial"/>
                <a:cs typeface="Arial"/>
                <a:sym typeface="Arial"/>
              </a:defRPr>
            </a:lvl2pPr>
            <a:lvl3pPr indent="-381000" lvl="2" marL="1371600" marR="0" rtl="0" algn="l">
              <a:spcBef>
                <a:spcPts val="600"/>
              </a:spcBef>
              <a:spcAft>
                <a:spcPts val="0"/>
              </a:spcAft>
              <a:buClr>
                <a:schemeClr val="accent6"/>
              </a:buClr>
              <a:buSzPts val="2400"/>
              <a:buFont typeface="Arial"/>
              <a:buChar char="–"/>
              <a:defRPr b="0" i="0" sz="2400" u="none" cap="none" strike="noStrike">
                <a:solidFill>
                  <a:schemeClr val="dk1"/>
                </a:solidFill>
                <a:latin typeface="Arial"/>
                <a:ea typeface="Arial"/>
                <a:cs typeface="Arial"/>
                <a:sym typeface="Arial"/>
              </a:defRPr>
            </a:lvl3pPr>
            <a:lvl4pPr indent="-381000" lvl="3" marL="1828800" marR="0" rtl="0" algn="l">
              <a:spcBef>
                <a:spcPts val="600"/>
              </a:spcBef>
              <a:spcAft>
                <a:spcPts val="0"/>
              </a:spcAft>
              <a:buClr>
                <a:schemeClr val="accent6"/>
              </a:buClr>
              <a:buSzPts val="2400"/>
              <a:buFont typeface="Arial"/>
              <a:buChar char="-"/>
              <a:defRPr b="0" i="0" sz="2400" u="none" cap="none" strike="noStrike">
                <a:solidFill>
                  <a:schemeClr val="dk1"/>
                </a:solidFill>
                <a:latin typeface="Arial"/>
                <a:ea typeface="Arial"/>
                <a:cs typeface="Arial"/>
                <a:sym typeface="Arial"/>
              </a:defRPr>
            </a:lvl4pPr>
            <a:lvl5pPr indent="-381000" lvl="4" marL="2286000" marR="0" rtl="0" algn="l">
              <a:spcBef>
                <a:spcPts val="600"/>
              </a:spcBef>
              <a:spcAft>
                <a:spcPts val="0"/>
              </a:spcAft>
              <a:buClr>
                <a:schemeClr val="accent6"/>
              </a:buClr>
              <a:buSzPts val="2400"/>
              <a:buFont typeface="NTR"/>
              <a:buChar char="–"/>
              <a:defRPr b="0" i="0" sz="2400" u="none" cap="none" strike="noStrike">
                <a:solidFill>
                  <a:schemeClr val="dk1"/>
                </a:solidFill>
                <a:latin typeface="Arial"/>
                <a:ea typeface="Arial"/>
                <a:cs typeface="Arial"/>
                <a:sym typeface="Arial"/>
              </a:defRPr>
            </a:lvl5pPr>
            <a:lvl6pPr indent="-397891" lvl="5" marL="2743200" marR="0" rtl="0" algn="l">
              <a:spcBef>
                <a:spcPts val="600"/>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6pPr>
            <a:lvl7pPr indent="-397891" lvl="6" marL="32004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7pPr>
            <a:lvl8pPr indent="-397890" lvl="7" marL="36576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8pPr>
            <a:lvl9pPr indent="-397890" lvl="8" marL="41148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9pPr>
          </a:lstStyle>
          <a:p/>
        </p:txBody>
      </p:sp>
      <p:sp>
        <p:nvSpPr>
          <p:cNvPr id="28" name="Google Shape;28;p15"/>
          <p:cNvSpPr txBox="1"/>
          <p:nvPr>
            <p:ph idx="10" type="dt"/>
          </p:nvPr>
        </p:nvSpPr>
        <p:spPr>
          <a:xfrm>
            <a:off x="623459" y="6356351"/>
            <a:ext cx="2743915"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A8A8A"/>
              </a:buClr>
              <a:buSzPts val="1200"/>
              <a:buFont typeface="Arial"/>
              <a:buNone/>
              <a:defRPr sz="1200">
                <a:solidFill>
                  <a:srgbClr val="8A8A8A"/>
                </a:solidFill>
              </a:defRPr>
            </a:lvl1pPr>
            <a:lvl2pPr lvl="1" algn="l">
              <a:lnSpc>
                <a:spcPct val="100000"/>
              </a:lnSpc>
              <a:spcBef>
                <a:spcPts val="0"/>
              </a:spcBef>
              <a:spcAft>
                <a:spcPts val="0"/>
              </a:spcAft>
              <a:buClr>
                <a:srgbClr val="000000"/>
              </a:buClr>
              <a:buSzPts val="1800"/>
              <a:buNone/>
              <a:defRPr/>
            </a:lvl2pPr>
            <a:lvl3pPr lvl="2" algn="l">
              <a:lnSpc>
                <a:spcPct val="100000"/>
              </a:lnSpc>
              <a:spcBef>
                <a:spcPts val="0"/>
              </a:spcBef>
              <a:spcAft>
                <a:spcPts val="0"/>
              </a:spcAft>
              <a:buClr>
                <a:srgbClr val="000000"/>
              </a:buClr>
              <a:buSzPts val="1800"/>
              <a:buNone/>
              <a:defRPr/>
            </a:lvl3pPr>
            <a:lvl4pPr lvl="3" algn="l">
              <a:lnSpc>
                <a:spcPct val="100000"/>
              </a:lnSpc>
              <a:spcBef>
                <a:spcPts val="0"/>
              </a:spcBef>
              <a:spcAft>
                <a:spcPts val="0"/>
              </a:spcAft>
              <a:buClr>
                <a:srgbClr val="000000"/>
              </a:buClr>
              <a:buSzPts val="1800"/>
              <a:buNone/>
              <a:defRPr/>
            </a:lvl4pPr>
            <a:lvl5pPr lvl="4" algn="l">
              <a:lnSpc>
                <a:spcPct val="100000"/>
              </a:lnSpc>
              <a:spcBef>
                <a:spcPts val="0"/>
              </a:spcBef>
              <a:spcAft>
                <a:spcPts val="0"/>
              </a:spcAft>
              <a:buClr>
                <a:srgbClr val="000000"/>
              </a:buClr>
              <a:buSzPts val="1800"/>
              <a:buNone/>
              <a:defRPr/>
            </a:lvl5pPr>
            <a:lvl6pPr lvl="5" algn="l">
              <a:lnSpc>
                <a:spcPct val="100000"/>
              </a:lnSpc>
              <a:spcBef>
                <a:spcPts val="0"/>
              </a:spcBef>
              <a:spcAft>
                <a:spcPts val="0"/>
              </a:spcAft>
              <a:buClr>
                <a:srgbClr val="000000"/>
              </a:buClr>
              <a:buSzPts val="1800"/>
              <a:buNone/>
              <a:defRPr/>
            </a:lvl6pPr>
            <a:lvl7pPr lvl="6" algn="l">
              <a:lnSpc>
                <a:spcPct val="100000"/>
              </a:lnSpc>
              <a:spcBef>
                <a:spcPts val="0"/>
              </a:spcBef>
              <a:spcAft>
                <a:spcPts val="0"/>
              </a:spcAft>
              <a:buClr>
                <a:srgbClr val="000000"/>
              </a:buClr>
              <a:buSzPts val="1800"/>
              <a:buNone/>
              <a:defRPr/>
            </a:lvl7pPr>
            <a:lvl8pPr lvl="7" algn="l">
              <a:lnSpc>
                <a:spcPct val="100000"/>
              </a:lnSpc>
              <a:spcBef>
                <a:spcPts val="0"/>
              </a:spcBef>
              <a:spcAft>
                <a:spcPts val="0"/>
              </a:spcAft>
              <a:buClr>
                <a:srgbClr val="000000"/>
              </a:buClr>
              <a:buSzPts val="1800"/>
              <a:buNone/>
              <a:defRPr/>
            </a:lvl8pPr>
            <a:lvl9pPr lvl="8" algn="l">
              <a:lnSpc>
                <a:spcPct val="100000"/>
              </a:lnSpc>
              <a:spcBef>
                <a:spcPts val="0"/>
              </a:spcBef>
              <a:spcAft>
                <a:spcPts val="0"/>
              </a:spcAft>
              <a:buClr>
                <a:srgbClr val="000000"/>
              </a:buClr>
              <a:buSzPts val="1800"/>
              <a:buNone/>
              <a:defRPr/>
            </a:lvl9pPr>
          </a:lstStyle>
          <a:p/>
        </p:txBody>
      </p:sp>
    </p:spTree>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 column">
  <p:cSld name="2 column">
    <p:spTree>
      <p:nvGrpSpPr>
        <p:cNvPr id="29" name="Shape 29"/>
        <p:cNvGrpSpPr/>
        <p:nvPr/>
      </p:nvGrpSpPr>
      <p:grpSpPr>
        <a:xfrm>
          <a:off x="0" y="0"/>
          <a:ext cx="0" cy="0"/>
          <a:chOff x="0" y="0"/>
          <a:chExt cx="0" cy="0"/>
        </a:xfrm>
      </p:grpSpPr>
      <p:sp>
        <p:nvSpPr>
          <p:cNvPr id="30" name="Google Shape;30;p16"/>
          <p:cNvSpPr txBox="1"/>
          <p:nvPr>
            <p:ph type="title"/>
          </p:nvPr>
        </p:nvSpPr>
        <p:spPr>
          <a:xfrm>
            <a:off x="623460" y="1162570"/>
            <a:ext cx="10515163" cy="648915"/>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6"/>
              </a:buClr>
              <a:buSzPts val="3600"/>
              <a:buFont typeface="Arial"/>
              <a:buNone/>
              <a:defRPr sz="3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16"/>
          <p:cNvSpPr txBox="1"/>
          <p:nvPr>
            <p:ph idx="1" type="body"/>
          </p:nvPr>
        </p:nvSpPr>
        <p:spPr>
          <a:xfrm>
            <a:off x="624051" y="2049030"/>
            <a:ext cx="5172786" cy="2986087"/>
          </a:xfrm>
          <a:prstGeom prst="rect">
            <a:avLst/>
          </a:prstGeom>
          <a:noFill/>
          <a:ln>
            <a:noFill/>
          </a:ln>
        </p:spPr>
        <p:txBody>
          <a:bodyPr anchorCtr="0" anchor="t" bIns="45700" lIns="91425" spcFirstLastPara="1" rIns="91425" wrap="square" tIns="45700">
            <a:noAutofit/>
          </a:bodyPr>
          <a:lstStyle>
            <a:lvl1pPr indent="-368300" lvl="0" marL="457200" marR="0" rtl="0" algn="l">
              <a:spcBef>
                <a:spcPts val="0"/>
              </a:spcBef>
              <a:spcAft>
                <a:spcPts val="0"/>
              </a:spcAft>
              <a:buClr>
                <a:schemeClr val="accent6"/>
              </a:buClr>
              <a:buSzPts val="2200"/>
              <a:buFont typeface="Noto Sans Symbols"/>
              <a:buChar char="▪"/>
              <a:defRPr b="0" i="0" sz="2200" u="none" cap="none" strike="noStrike">
                <a:solidFill>
                  <a:schemeClr val="dk1"/>
                </a:solidFill>
                <a:latin typeface="Arial"/>
                <a:ea typeface="Arial"/>
                <a:cs typeface="Arial"/>
                <a:sym typeface="Arial"/>
              </a:defRPr>
            </a:lvl1pPr>
            <a:lvl2pPr indent="-368300" lvl="1" marL="914400" marR="0" rtl="0" algn="l">
              <a:spcBef>
                <a:spcPts val="800"/>
              </a:spcBef>
              <a:spcAft>
                <a:spcPts val="0"/>
              </a:spcAft>
              <a:buClr>
                <a:schemeClr val="accent6"/>
              </a:buClr>
              <a:buSzPts val="2200"/>
              <a:buFont typeface="Arial"/>
              <a:buChar char="•"/>
              <a:defRPr b="0" i="0" sz="2200" u="none" cap="none" strike="noStrike">
                <a:solidFill>
                  <a:schemeClr val="dk1"/>
                </a:solidFill>
                <a:latin typeface="Arial"/>
                <a:ea typeface="Arial"/>
                <a:cs typeface="Arial"/>
                <a:sym typeface="Arial"/>
              </a:defRPr>
            </a:lvl2pPr>
            <a:lvl3pPr indent="-368300" lvl="2" marL="1371600" marR="0" rtl="0" algn="l">
              <a:spcBef>
                <a:spcPts val="800"/>
              </a:spcBef>
              <a:spcAft>
                <a:spcPts val="0"/>
              </a:spcAft>
              <a:buClr>
                <a:schemeClr val="accent6"/>
              </a:buClr>
              <a:buSzPts val="2200"/>
              <a:buFont typeface="Arial"/>
              <a:buChar char="̶"/>
              <a:defRPr b="0" i="0" sz="2200" u="none" cap="none" strike="noStrike">
                <a:solidFill>
                  <a:schemeClr val="dk1"/>
                </a:solidFill>
                <a:latin typeface="Arial"/>
                <a:ea typeface="Arial"/>
                <a:cs typeface="Arial"/>
                <a:sym typeface="Arial"/>
              </a:defRPr>
            </a:lvl3pPr>
            <a:lvl4pPr indent="-368300" lvl="3" marL="1828800" marR="0" rtl="0" algn="l">
              <a:spcBef>
                <a:spcPts val="800"/>
              </a:spcBef>
              <a:spcAft>
                <a:spcPts val="0"/>
              </a:spcAft>
              <a:buClr>
                <a:schemeClr val="accent6"/>
              </a:buClr>
              <a:buSzPts val="2200"/>
              <a:buFont typeface="Arial"/>
              <a:buChar char="­"/>
              <a:defRPr b="0" i="0" sz="2200" u="none" cap="none" strike="noStrike">
                <a:solidFill>
                  <a:schemeClr val="dk1"/>
                </a:solidFill>
                <a:latin typeface="Arial"/>
                <a:ea typeface="Arial"/>
                <a:cs typeface="Arial"/>
                <a:sym typeface="Arial"/>
              </a:defRPr>
            </a:lvl4pPr>
            <a:lvl5pPr indent="-368300" lvl="4" marL="2286000" marR="0" rtl="0" algn="l">
              <a:spcBef>
                <a:spcPts val="800"/>
              </a:spcBef>
              <a:spcAft>
                <a:spcPts val="0"/>
              </a:spcAft>
              <a:buClr>
                <a:schemeClr val="accent6"/>
              </a:buClr>
              <a:buSzPts val="2200"/>
              <a:buFont typeface="NTR"/>
              <a:buChar char="–"/>
              <a:defRPr b="0" i="0" sz="2200" u="none" cap="none" strike="noStrike">
                <a:solidFill>
                  <a:schemeClr val="dk1"/>
                </a:solidFill>
                <a:latin typeface="Arial"/>
                <a:ea typeface="Arial"/>
                <a:cs typeface="Arial"/>
                <a:sym typeface="Arial"/>
              </a:defRPr>
            </a:lvl5pPr>
            <a:lvl6pPr indent="-397891" lvl="5" marL="2743200" marR="0" rtl="0" algn="l">
              <a:spcBef>
                <a:spcPts val="800"/>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6pPr>
            <a:lvl7pPr indent="-397891" lvl="6" marL="32004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7pPr>
            <a:lvl8pPr indent="-397890" lvl="7" marL="36576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8pPr>
            <a:lvl9pPr indent="-397890" lvl="8" marL="41148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9pPr>
          </a:lstStyle>
          <a:p/>
        </p:txBody>
      </p:sp>
      <p:sp>
        <p:nvSpPr>
          <p:cNvPr id="32" name="Google Shape;32;p16"/>
          <p:cNvSpPr txBox="1"/>
          <p:nvPr>
            <p:ph idx="2" type="body"/>
          </p:nvPr>
        </p:nvSpPr>
        <p:spPr>
          <a:xfrm>
            <a:off x="6016605" y="2049029"/>
            <a:ext cx="5172786" cy="2986087"/>
          </a:xfrm>
          <a:prstGeom prst="rect">
            <a:avLst/>
          </a:prstGeom>
          <a:noFill/>
          <a:ln>
            <a:noFill/>
          </a:ln>
        </p:spPr>
        <p:txBody>
          <a:bodyPr anchorCtr="0" anchor="t" bIns="45700" lIns="91425" spcFirstLastPara="1" rIns="91425" wrap="square" tIns="45700">
            <a:noAutofit/>
          </a:bodyPr>
          <a:lstStyle>
            <a:lvl1pPr indent="-368300" lvl="0" marL="457200" marR="0" rtl="0" algn="l">
              <a:spcBef>
                <a:spcPts val="0"/>
              </a:spcBef>
              <a:spcAft>
                <a:spcPts val="0"/>
              </a:spcAft>
              <a:buClr>
                <a:schemeClr val="accent6"/>
              </a:buClr>
              <a:buSzPts val="2200"/>
              <a:buFont typeface="Noto Sans Symbols"/>
              <a:buChar char="▪"/>
              <a:defRPr b="0" i="0" sz="2200" u="none" cap="none" strike="noStrike">
                <a:solidFill>
                  <a:schemeClr val="dk1"/>
                </a:solidFill>
                <a:latin typeface="Arial"/>
                <a:ea typeface="Arial"/>
                <a:cs typeface="Arial"/>
                <a:sym typeface="Arial"/>
              </a:defRPr>
            </a:lvl1pPr>
            <a:lvl2pPr indent="-368300" lvl="1" marL="914400" marR="0" rtl="0" algn="l">
              <a:spcBef>
                <a:spcPts val="800"/>
              </a:spcBef>
              <a:spcAft>
                <a:spcPts val="0"/>
              </a:spcAft>
              <a:buClr>
                <a:schemeClr val="accent6"/>
              </a:buClr>
              <a:buSzPts val="2200"/>
              <a:buFont typeface="Arial"/>
              <a:buChar char="•"/>
              <a:defRPr b="0" i="0" sz="2200" u="none" cap="none" strike="noStrike">
                <a:solidFill>
                  <a:schemeClr val="dk1"/>
                </a:solidFill>
                <a:latin typeface="Arial"/>
                <a:ea typeface="Arial"/>
                <a:cs typeface="Arial"/>
                <a:sym typeface="Arial"/>
              </a:defRPr>
            </a:lvl2pPr>
            <a:lvl3pPr indent="-368300" lvl="2" marL="1371600" marR="0" rtl="0" algn="l">
              <a:spcBef>
                <a:spcPts val="800"/>
              </a:spcBef>
              <a:spcAft>
                <a:spcPts val="0"/>
              </a:spcAft>
              <a:buClr>
                <a:schemeClr val="accent6"/>
              </a:buClr>
              <a:buSzPts val="2200"/>
              <a:buFont typeface="Arial"/>
              <a:buChar char="̶"/>
              <a:defRPr b="0" i="0" sz="2200" u="none" cap="none" strike="noStrike">
                <a:solidFill>
                  <a:schemeClr val="dk1"/>
                </a:solidFill>
                <a:latin typeface="Arial"/>
                <a:ea typeface="Arial"/>
                <a:cs typeface="Arial"/>
                <a:sym typeface="Arial"/>
              </a:defRPr>
            </a:lvl3pPr>
            <a:lvl4pPr indent="-368300" lvl="3" marL="1828800" marR="0" rtl="0" algn="l">
              <a:spcBef>
                <a:spcPts val="800"/>
              </a:spcBef>
              <a:spcAft>
                <a:spcPts val="0"/>
              </a:spcAft>
              <a:buClr>
                <a:schemeClr val="accent6"/>
              </a:buClr>
              <a:buSzPts val="2200"/>
              <a:buFont typeface="Arial"/>
              <a:buChar char="­"/>
              <a:defRPr b="0" i="0" sz="2200" u="none" cap="none" strike="noStrike">
                <a:solidFill>
                  <a:schemeClr val="dk1"/>
                </a:solidFill>
                <a:latin typeface="Arial"/>
                <a:ea typeface="Arial"/>
                <a:cs typeface="Arial"/>
                <a:sym typeface="Arial"/>
              </a:defRPr>
            </a:lvl4pPr>
            <a:lvl5pPr indent="-368300" lvl="4" marL="2286000" marR="0" rtl="0" algn="l">
              <a:spcBef>
                <a:spcPts val="800"/>
              </a:spcBef>
              <a:spcAft>
                <a:spcPts val="0"/>
              </a:spcAft>
              <a:buClr>
                <a:schemeClr val="accent6"/>
              </a:buClr>
              <a:buSzPts val="2200"/>
              <a:buFont typeface="NTR"/>
              <a:buChar char="–"/>
              <a:defRPr b="0" i="0" sz="2200" u="none" cap="none" strike="noStrike">
                <a:solidFill>
                  <a:schemeClr val="dk1"/>
                </a:solidFill>
                <a:latin typeface="Arial"/>
                <a:ea typeface="Arial"/>
                <a:cs typeface="Arial"/>
                <a:sym typeface="Arial"/>
              </a:defRPr>
            </a:lvl5pPr>
            <a:lvl6pPr indent="-397891" lvl="5" marL="2743200" marR="0" rtl="0" algn="l">
              <a:spcBef>
                <a:spcPts val="800"/>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6pPr>
            <a:lvl7pPr indent="-397891" lvl="6" marL="32004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7pPr>
            <a:lvl8pPr indent="-397890" lvl="7" marL="36576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8pPr>
            <a:lvl9pPr indent="-397890" lvl="8" marL="41148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9pPr>
          </a:lstStyle>
          <a:p/>
        </p:txBody>
      </p:sp>
      <p:sp>
        <p:nvSpPr>
          <p:cNvPr id="33" name="Google Shape;33;p16"/>
          <p:cNvSpPr txBox="1"/>
          <p:nvPr>
            <p:ph idx="10" type="dt"/>
          </p:nvPr>
        </p:nvSpPr>
        <p:spPr>
          <a:xfrm>
            <a:off x="623459" y="6356351"/>
            <a:ext cx="2743915"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A8A8A"/>
              </a:buClr>
              <a:buSzPts val="1200"/>
              <a:buFont typeface="Arial"/>
              <a:buNone/>
              <a:defRPr sz="1200">
                <a:solidFill>
                  <a:srgbClr val="8A8A8A"/>
                </a:solidFill>
              </a:defRPr>
            </a:lvl1pPr>
            <a:lvl2pPr lvl="1" algn="l">
              <a:lnSpc>
                <a:spcPct val="100000"/>
              </a:lnSpc>
              <a:spcBef>
                <a:spcPts val="0"/>
              </a:spcBef>
              <a:spcAft>
                <a:spcPts val="0"/>
              </a:spcAft>
              <a:buClr>
                <a:srgbClr val="000000"/>
              </a:buClr>
              <a:buSzPts val="1800"/>
              <a:buNone/>
              <a:defRPr/>
            </a:lvl2pPr>
            <a:lvl3pPr lvl="2" algn="l">
              <a:lnSpc>
                <a:spcPct val="100000"/>
              </a:lnSpc>
              <a:spcBef>
                <a:spcPts val="0"/>
              </a:spcBef>
              <a:spcAft>
                <a:spcPts val="0"/>
              </a:spcAft>
              <a:buClr>
                <a:srgbClr val="000000"/>
              </a:buClr>
              <a:buSzPts val="1800"/>
              <a:buNone/>
              <a:defRPr/>
            </a:lvl3pPr>
            <a:lvl4pPr lvl="3" algn="l">
              <a:lnSpc>
                <a:spcPct val="100000"/>
              </a:lnSpc>
              <a:spcBef>
                <a:spcPts val="0"/>
              </a:spcBef>
              <a:spcAft>
                <a:spcPts val="0"/>
              </a:spcAft>
              <a:buClr>
                <a:srgbClr val="000000"/>
              </a:buClr>
              <a:buSzPts val="1800"/>
              <a:buNone/>
              <a:defRPr/>
            </a:lvl4pPr>
            <a:lvl5pPr lvl="4" algn="l">
              <a:lnSpc>
                <a:spcPct val="100000"/>
              </a:lnSpc>
              <a:spcBef>
                <a:spcPts val="0"/>
              </a:spcBef>
              <a:spcAft>
                <a:spcPts val="0"/>
              </a:spcAft>
              <a:buClr>
                <a:srgbClr val="000000"/>
              </a:buClr>
              <a:buSzPts val="1800"/>
              <a:buNone/>
              <a:defRPr/>
            </a:lvl5pPr>
            <a:lvl6pPr lvl="5" algn="l">
              <a:lnSpc>
                <a:spcPct val="100000"/>
              </a:lnSpc>
              <a:spcBef>
                <a:spcPts val="0"/>
              </a:spcBef>
              <a:spcAft>
                <a:spcPts val="0"/>
              </a:spcAft>
              <a:buClr>
                <a:srgbClr val="000000"/>
              </a:buClr>
              <a:buSzPts val="1800"/>
              <a:buNone/>
              <a:defRPr/>
            </a:lvl6pPr>
            <a:lvl7pPr lvl="6" algn="l">
              <a:lnSpc>
                <a:spcPct val="100000"/>
              </a:lnSpc>
              <a:spcBef>
                <a:spcPts val="0"/>
              </a:spcBef>
              <a:spcAft>
                <a:spcPts val="0"/>
              </a:spcAft>
              <a:buClr>
                <a:srgbClr val="000000"/>
              </a:buClr>
              <a:buSzPts val="1800"/>
              <a:buNone/>
              <a:defRPr/>
            </a:lvl7pPr>
            <a:lvl8pPr lvl="7" algn="l">
              <a:lnSpc>
                <a:spcPct val="100000"/>
              </a:lnSpc>
              <a:spcBef>
                <a:spcPts val="0"/>
              </a:spcBef>
              <a:spcAft>
                <a:spcPts val="0"/>
              </a:spcAft>
              <a:buClr>
                <a:srgbClr val="000000"/>
              </a:buClr>
              <a:buSzPts val="1800"/>
              <a:buNone/>
              <a:defRPr/>
            </a:lvl8pPr>
            <a:lvl9pPr lvl="8" algn="l">
              <a:lnSpc>
                <a:spcPct val="100000"/>
              </a:lnSpc>
              <a:spcBef>
                <a:spcPts val="0"/>
              </a:spcBef>
              <a:spcAft>
                <a:spcPts val="0"/>
              </a:spcAft>
              <a:buClr>
                <a:srgbClr val="000000"/>
              </a:buClr>
              <a:buSzPts val="1800"/>
              <a:buNone/>
              <a:defRPr/>
            </a:lvl9pPr>
          </a:lstStyle>
          <a:p/>
        </p:txBody>
      </p:sp>
    </p:spTree>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column">
  <p:cSld name="3-column">
    <p:spTree>
      <p:nvGrpSpPr>
        <p:cNvPr id="34" name="Shape 34"/>
        <p:cNvGrpSpPr/>
        <p:nvPr/>
      </p:nvGrpSpPr>
      <p:grpSpPr>
        <a:xfrm>
          <a:off x="0" y="0"/>
          <a:ext cx="0" cy="0"/>
          <a:chOff x="0" y="0"/>
          <a:chExt cx="0" cy="0"/>
        </a:xfrm>
      </p:grpSpPr>
      <p:sp>
        <p:nvSpPr>
          <p:cNvPr id="35" name="Google Shape;35;p17"/>
          <p:cNvSpPr txBox="1"/>
          <p:nvPr>
            <p:ph type="title"/>
          </p:nvPr>
        </p:nvSpPr>
        <p:spPr>
          <a:xfrm>
            <a:off x="623460" y="1137403"/>
            <a:ext cx="10515163" cy="648915"/>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6"/>
              </a:buClr>
              <a:buSzPts val="3600"/>
              <a:buFont typeface="Arial"/>
              <a:buNone/>
              <a:defRPr sz="3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6" name="Google Shape;36;p17"/>
          <p:cNvSpPr txBox="1"/>
          <p:nvPr>
            <p:ph idx="1" type="body"/>
          </p:nvPr>
        </p:nvSpPr>
        <p:spPr>
          <a:xfrm>
            <a:off x="623459" y="2085597"/>
            <a:ext cx="3444653" cy="2986087"/>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Clr>
                <a:schemeClr val="accent6"/>
              </a:buClr>
              <a:buSzPts val="2200"/>
              <a:buFont typeface="Arial"/>
              <a:buNone/>
              <a:defRPr b="0" i="0" sz="2200" u="none" cap="none" strike="noStrike">
                <a:solidFill>
                  <a:schemeClr val="dk1"/>
                </a:solidFill>
                <a:latin typeface="Arial"/>
                <a:ea typeface="Arial"/>
                <a:cs typeface="Arial"/>
                <a:sym typeface="Arial"/>
              </a:defRPr>
            </a:lvl1pPr>
            <a:lvl2pPr indent="-368300" lvl="1" marL="914400" marR="0" rtl="0" algn="l">
              <a:spcBef>
                <a:spcPts val="1200"/>
              </a:spcBef>
              <a:spcAft>
                <a:spcPts val="0"/>
              </a:spcAft>
              <a:buClr>
                <a:schemeClr val="accent6"/>
              </a:buClr>
              <a:buSzPts val="2200"/>
              <a:buFont typeface="Noto Sans Symbols"/>
              <a:buChar char="▪"/>
              <a:defRPr b="0" i="0" sz="2200" u="none" cap="none" strike="noStrike">
                <a:solidFill>
                  <a:schemeClr val="dk1"/>
                </a:solidFill>
                <a:latin typeface="Arial"/>
                <a:ea typeface="Arial"/>
                <a:cs typeface="Arial"/>
                <a:sym typeface="Arial"/>
              </a:defRPr>
            </a:lvl2pPr>
            <a:lvl3pPr indent="-368300" lvl="2" marL="1371600" marR="0" rtl="0" algn="l">
              <a:spcBef>
                <a:spcPts val="600"/>
              </a:spcBef>
              <a:spcAft>
                <a:spcPts val="0"/>
              </a:spcAft>
              <a:buClr>
                <a:schemeClr val="accent6"/>
              </a:buClr>
              <a:buSzPts val="2200"/>
              <a:buFont typeface="Arial"/>
              <a:buChar char="•"/>
              <a:defRPr b="0" i="0" sz="2200" u="none" cap="none" strike="noStrike">
                <a:solidFill>
                  <a:schemeClr val="dk1"/>
                </a:solidFill>
                <a:latin typeface="Arial"/>
                <a:ea typeface="Arial"/>
                <a:cs typeface="Arial"/>
                <a:sym typeface="Arial"/>
              </a:defRPr>
            </a:lvl3pPr>
            <a:lvl4pPr indent="-368300" lvl="3" marL="1828800" marR="0" rtl="0" algn="l">
              <a:spcBef>
                <a:spcPts val="600"/>
              </a:spcBef>
              <a:spcAft>
                <a:spcPts val="0"/>
              </a:spcAft>
              <a:buClr>
                <a:schemeClr val="accent6"/>
              </a:buClr>
              <a:buSzPts val="2200"/>
              <a:buFont typeface="NTR"/>
              <a:buChar char="–"/>
              <a:defRPr b="0" i="0" sz="2200" u="none" cap="none" strike="noStrike">
                <a:solidFill>
                  <a:schemeClr val="dk1"/>
                </a:solidFill>
                <a:latin typeface="Arial"/>
                <a:ea typeface="Arial"/>
                <a:cs typeface="Arial"/>
                <a:sym typeface="Arial"/>
              </a:defRPr>
            </a:lvl4pPr>
            <a:lvl5pPr indent="-368300" lvl="4" marL="2286000" marR="0" rtl="0" algn="l">
              <a:spcBef>
                <a:spcPts val="600"/>
              </a:spcBef>
              <a:spcAft>
                <a:spcPts val="0"/>
              </a:spcAft>
              <a:buClr>
                <a:schemeClr val="accent6"/>
              </a:buClr>
              <a:buSzPts val="2200"/>
              <a:buFont typeface="NTR"/>
              <a:buChar char="–"/>
              <a:defRPr b="0" i="0" sz="2200" u="none" cap="none" strike="noStrike">
                <a:solidFill>
                  <a:schemeClr val="dk1"/>
                </a:solidFill>
                <a:latin typeface="Arial"/>
                <a:ea typeface="Arial"/>
                <a:cs typeface="Arial"/>
                <a:sym typeface="Arial"/>
              </a:defRPr>
            </a:lvl5pPr>
            <a:lvl6pPr indent="-397891" lvl="5" marL="2743200" marR="0" rtl="0" algn="l">
              <a:spcBef>
                <a:spcPts val="600"/>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6pPr>
            <a:lvl7pPr indent="-397891" lvl="6" marL="32004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7pPr>
            <a:lvl8pPr indent="-397890" lvl="7" marL="36576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8pPr>
            <a:lvl9pPr indent="-397890" lvl="8" marL="41148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9pPr>
          </a:lstStyle>
          <a:p/>
        </p:txBody>
      </p:sp>
      <p:sp>
        <p:nvSpPr>
          <p:cNvPr id="37" name="Google Shape;37;p17"/>
          <p:cNvSpPr txBox="1"/>
          <p:nvPr>
            <p:ph idx="2" type="body"/>
          </p:nvPr>
        </p:nvSpPr>
        <p:spPr>
          <a:xfrm>
            <a:off x="4238855" y="2085597"/>
            <a:ext cx="3444653" cy="2986087"/>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Clr>
                <a:schemeClr val="accent6"/>
              </a:buClr>
              <a:buSzPts val="2200"/>
              <a:buFont typeface="Arial"/>
              <a:buNone/>
              <a:defRPr b="0" i="0" sz="2200" u="none" cap="none" strike="noStrike">
                <a:solidFill>
                  <a:schemeClr val="dk1"/>
                </a:solidFill>
                <a:latin typeface="Arial"/>
                <a:ea typeface="Arial"/>
                <a:cs typeface="Arial"/>
                <a:sym typeface="Arial"/>
              </a:defRPr>
            </a:lvl1pPr>
            <a:lvl2pPr indent="-368300" lvl="1" marL="914400" marR="0" rtl="0" algn="l">
              <a:spcBef>
                <a:spcPts val="1200"/>
              </a:spcBef>
              <a:spcAft>
                <a:spcPts val="0"/>
              </a:spcAft>
              <a:buClr>
                <a:schemeClr val="accent6"/>
              </a:buClr>
              <a:buSzPts val="2200"/>
              <a:buFont typeface="Noto Sans Symbols"/>
              <a:buChar char="▪"/>
              <a:defRPr b="0" i="0" sz="2200" u="none" cap="none" strike="noStrike">
                <a:solidFill>
                  <a:schemeClr val="dk1"/>
                </a:solidFill>
                <a:latin typeface="Arial"/>
                <a:ea typeface="Arial"/>
                <a:cs typeface="Arial"/>
                <a:sym typeface="Arial"/>
              </a:defRPr>
            </a:lvl2pPr>
            <a:lvl3pPr indent="-368300" lvl="2" marL="1371600" marR="0" rtl="0" algn="l">
              <a:spcBef>
                <a:spcPts val="600"/>
              </a:spcBef>
              <a:spcAft>
                <a:spcPts val="0"/>
              </a:spcAft>
              <a:buClr>
                <a:schemeClr val="accent6"/>
              </a:buClr>
              <a:buSzPts val="2200"/>
              <a:buFont typeface="Arial"/>
              <a:buChar char="•"/>
              <a:defRPr b="0" i="0" sz="2200" u="none" cap="none" strike="noStrike">
                <a:solidFill>
                  <a:schemeClr val="dk1"/>
                </a:solidFill>
                <a:latin typeface="Arial"/>
                <a:ea typeface="Arial"/>
                <a:cs typeface="Arial"/>
                <a:sym typeface="Arial"/>
              </a:defRPr>
            </a:lvl3pPr>
            <a:lvl4pPr indent="-368300" lvl="3" marL="1828800" marR="0" rtl="0" algn="l">
              <a:spcBef>
                <a:spcPts val="600"/>
              </a:spcBef>
              <a:spcAft>
                <a:spcPts val="0"/>
              </a:spcAft>
              <a:buClr>
                <a:schemeClr val="accent6"/>
              </a:buClr>
              <a:buSzPts val="2200"/>
              <a:buFont typeface="NTR"/>
              <a:buChar char="–"/>
              <a:defRPr b="0" i="0" sz="2200" u="none" cap="none" strike="noStrike">
                <a:solidFill>
                  <a:schemeClr val="dk1"/>
                </a:solidFill>
                <a:latin typeface="Arial"/>
                <a:ea typeface="Arial"/>
                <a:cs typeface="Arial"/>
                <a:sym typeface="Arial"/>
              </a:defRPr>
            </a:lvl4pPr>
            <a:lvl5pPr indent="-368300" lvl="4" marL="2286000" marR="0" rtl="0" algn="l">
              <a:spcBef>
                <a:spcPts val="600"/>
              </a:spcBef>
              <a:spcAft>
                <a:spcPts val="0"/>
              </a:spcAft>
              <a:buClr>
                <a:schemeClr val="accent6"/>
              </a:buClr>
              <a:buSzPts val="2200"/>
              <a:buFont typeface="NTR"/>
              <a:buChar char="–"/>
              <a:defRPr b="0" i="0" sz="2200" u="none" cap="none" strike="noStrike">
                <a:solidFill>
                  <a:schemeClr val="dk1"/>
                </a:solidFill>
                <a:latin typeface="Arial"/>
                <a:ea typeface="Arial"/>
                <a:cs typeface="Arial"/>
                <a:sym typeface="Arial"/>
              </a:defRPr>
            </a:lvl5pPr>
            <a:lvl6pPr indent="-397891" lvl="5" marL="2743200" marR="0" rtl="0" algn="l">
              <a:spcBef>
                <a:spcPts val="600"/>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6pPr>
            <a:lvl7pPr indent="-397891" lvl="6" marL="32004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7pPr>
            <a:lvl8pPr indent="-397890" lvl="7" marL="36576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8pPr>
            <a:lvl9pPr indent="-397890" lvl="8" marL="41148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9pPr>
          </a:lstStyle>
          <a:p/>
        </p:txBody>
      </p:sp>
      <p:sp>
        <p:nvSpPr>
          <p:cNvPr id="38" name="Google Shape;38;p17"/>
          <p:cNvSpPr txBox="1"/>
          <p:nvPr>
            <p:ph idx="3" type="body"/>
          </p:nvPr>
        </p:nvSpPr>
        <p:spPr>
          <a:xfrm>
            <a:off x="7854250" y="2078952"/>
            <a:ext cx="3444653" cy="2986087"/>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Clr>
                <a:schemeClr val="accent6"/>
              </a:buClr>
              <a:buSzPts val="2200"/>
              <a:buFont typeface="Arial"/>
              <a:buNone/>
              <a:defRPr b="0" i="0" sz="2200" u="none" cap="none" strike="noStrike">
                <a:solidFill>
                  <a:schemeClr val="dk1"/>
                </a:solidFill>
                <a:latin typeface="Arial"/>
                <a:ea typeface="Arial"/>
                <a:cs typeface="Arial"/>
                <a:sym typeface="Arial"/>
              </a:defRPr>
            </a:lvl1pPr>
            <a:lvl2pPr indent="-368300" lvl="1" marL="914400" marR="0" rtl="0" algn="l">
              <a:spcBef>
                <a:spcPts val="1200"/>
              </a:spcBef>
              <a:spcAft>
                <a:spcPts val="0"/>
              </a:spcAft>
              <a:buClr>
                <a:schemeClr val="accent6"/>
              </a:buClr>
              <a:buSzPts val="2200"/>
              <a:buFont typeface="Noto Sans Symbols"/>
              <a:buChar char="▪"/>
              <a:defRPr b="0" i="0" sz="2200" u="none" cap="none" strike="noStrike">
                <a:solidFill>
                  <a:schemeClr val="dk1"/>
                </a:solidFill>
                <a:latin typeface="Arial"/>
                <a:ea typeface="Arial"/>
                <a:cs typeface="Arial"/>
                <a:sym typeface="Arial"/>
              </a:defRPr>
            </a:lvl2pPr>
            <a:lvl3pPr indent="-368300" lvl="2" marL="1371600" marR="0" rtl="0" algn="l">
              <a:spcBef>
                <a:spcPts val="600"/>
              </a:spcBef>
              <a:spcAft>
                <a:spcPts val="0"/>
              </a:spcAft>
              <a:buClr>
                <a:schemeClr val="accent6"/>
              </a:buClr>
              <a:buSzPts val="2200"/>
              <a:buFont typeface="Arial"/>
              <a:buChar char="•"/>
              <a:defRPr b="0" i="0" sz="2200" u="none" cap="none" strike="noStrike">
                <a:solidFill>
                  <a:schemeClr val="dk1"/>
                </a:solidFill>
                <a:latin typeface="Arial"/>
                <a:ea typeface="Arial"/>
                <a:cs typeface="Arial"/>
                <a:sym typeface="Arial"/>
              </a:defRPr>
            </a:lvl3pPr>
            <a:lvl4pPr indent="-368300" lvl="3" marL="1828800" marR="0" rtl="0" algn="l">
              <a:spcBef>
                <a:spcPts val="600"/>
              </a:spcBef>
              <a:spcAft>
                <a:spcPts val="0"/>
              </a:spcAft>
              <a:buClr>
                <a:schemeClr val="accent6"/>
              </a:buClr>
              <a:buSzPts val="2200"/>
              <a:buFont typeface="NTR"/>
              <a:buChar char="–"/>
              <a:defRPr b="0" i="0" sz="2200" u="none" cap="none" strike="noStrike">
                <a:solidFill>
                  <a:schemeClr val="dk1"/>
                </a:solidFill>
                <a:latin typeface="Arial"/>
                <a:ea typeface="Arial"/>
                <a:cs typeface="Arial"/>
                <a:sym typeface="Arial"/>
              </a:defRPr>
            </a:lvl4pPr>
            <a:lvl5pPr indent="-368300" lvl="4" marL="2286000" marR="0" rtl="0" algn="l">
              <a:spcBef>
                <a:spcPts val="600"/>
              </a:spcBef>
              <a:spcAft>
                <a:spcPts val="0"/>
              </a:spcAft>
              <a:buClr>
                <a:schemeClr val="accent6"/>
              </a:buClr>
              <a:buSzPts val="2200"/>
              <a:buFont typeface="NTR"/>
              <a:buChar char="–"/>
              <a:defRPr b="0" i="0" sz="2200" u="none" cap="none" strike="noStrike">
                <a:solidFill>
                  <a:schemeClr val="dk1"/>
                </a:solidFill>
                <a:latin typeface="Arial"/>
                <a:ea typeface="Arial"/>
                <a:cs typeface="Arial"/>
                <a:sym typeface="Arial"/>
              </a:defRPr>
            </a:lvl5pPr>
            <a:lvl6pPr indent="-397891" lvl="5" marL="2743200" marR="0" rtl="0" algn="l">
              <a:spcBef>
                <a:spcPts val="600"/>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6pPr>
            <a:lvl7pPr indent="-397891" lvl="6" marL="32004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7pPr>
            <a:lvl8pPr indent="-397890" lvl="7" marL="36576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8pPr>
            <a:lvl9pPr indent="-397890" lvl="8" marL="41148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9pPr>
          </a:lstStyle>
          <a:p/>
        </p:txBody>
      </p:sp>
      <p:sp>
        <p:nvSpPr>
          <p:cNvPr id="39" name="Google Shape;39;p17"/>
          <p:cNvSpPr txBox="1"/>
          <p:nvPr>
            <p:ph idx="10" type="dt"/>
          </p:nvPr>
        </p:nvSpPr>
        <p:spPr>
          <a:xfrm>
            <a:off x="623459" y="6356351"/>
            <a:ext cx="2743915"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A8A8A"/>
              </a:buClr>
              <a:buSzPts val="1200"/>
              <a:buFont typeface="Arial"/>
              <a:buNone/>
              <a:defRPr sz="1200">
                <a:solidFill>
                  <a:srgbClr val="8A8A8A"/>
                </a:solidFill>
              </a:defRPr>
            </a:lvl1pPr>
            <a:lvl2pPr lvl="1" algn="l">
              <a:lnSpc>
                <a:spcPct val="100000"/>
              </a:lnSpc>
              <a:spcBef>
                <a:spcPts val="0"/>
              </a:spcBef>
              <a:spcAft>
                <a:spcPts val="0"/>
              </a:spcAft>
              <a:buClr>
                <a:srgbClr val="000000"/>
              </a:buClr>
              <a:buSzPts val="1800"/>
              <a:buNone/>
              <a:defRPr/>
            </a:lvl2pPr>
            <a:lvl3pPr lvl="2" algn="l">
              <a:lnSpc>
                <a:spcPct val="100000"/>
              </a:lnSpc>
              <a:spcBef>
                <a:spcPts val="0"/>
              </a:spcBef>
              <a:spcAft>
                <a:spcPts val="0"/>
              </a:spcAft>
              <a:buClr>
                <a:srgbClr val="000000"/>
              </a:buClr>
              <a:buSzPts val="1800"/>
              <a:buNone/>
              <a:defRPr/>
            </a:lvl3pPr>
            <a:lvl4pPr lvl="3" algn="l">
              <a:lnSpc>
                <a:spcPct val="100000"/>
              </a:lnSpc>
              <a:spcBef>
                <a:spcPts val="0"/>
              </a:spcBef>
              <a:spcAft>
                <a:spcPts val="0"/>
              </a:spcAft>
              <a:buClr>
                <a:srgbClr val="000000"/>
              </a:buClr>
              <a:buSzPts val="1800"/>
              <a:buNone/>
              <a:defRPr/>
            </a:lvl4pPr>
            <a:lvl5pPr lvl="4" algn="l">
              <a:lnSpc>
                <a:spcPct val="100000"/>
              </a:lnSpc>
              <a:spcBef>
                <a:spcPts val="0"/>
              </a:spcBef>
              <a:spcAft>
                <a:spcPts val="0"/>
              </a:spcAft>
              <a:buClr>
                <a:srgbClr val="000000"/>
              </a:buClr>
              <a:buSzPts val="1800"/>
              <a:buNone/>
              <a:defRPr/>
            </a:lvl5pPr>
            <a:lvl6pPr lvl="5" algn="l">
              <a:lnSpc>
                <a:spcPct val="100000"/>
              </a:lnSpc>
              <a:spcBef>
                <a:spcPts val="0"/>
              </a:spcBef>
              <a:spcAft>
                <a:spcPts val="0"/>
              </a:spcAft>
              <a:buClr>
                <a:srgbClr val="000000"/>
              </a:buClr>
              <a:buSzPts val="1800"/>
              <a:buNone/>
              <a:defRPr/>
            </a:lvl6pPr>
            <a:lvl7pPr lvl="6" algn="l">
              <a:lnSpc>
                <a:spcPct val="100000"/>
              </a:lnSpc>
              <a:spcBef>
                <a:spcPts val="0"/>
              </a:spcBef>
              <a:spcAft>
                <a:spcPts val="0"/>
              </a:spcAft>
              <a:buClr>
                <a:srgbClr val="000000"/>
              </a:buClr>
              <a:buSzPts val="1800"/>
              <a:buNone/>
              <a:defRPr/>
            </a:lvl7pPr>
            <a:lvl8pPr lvl="7" algn="l">
              <a:lnSpc>
                <a:spcPct val="100000"/>
              </a:lnSpc>
              <a:spcBef>
                <a:spcPts val="0"/>
              </a:spcBef>
              <a:spcAft>
                <a:spcPts val="0"/>
              </a:spcAft>
              <a:buClr>
                <a:srgbClr val="000000"/>
              </a:buClr>
              <a:buSzPts val="1800"/>
              <a:buNone/>
              <a:defRPr/>
            </a:lvl8pPr>
            <a:lvl9pPr lvl="8" algn="l">
              <a:lnSpc>
                <a:spcPct val="100000"/>
              </a:lnSpc>
              <a:spcBef>
                <a:spcPts val="0"/>
              </a:spcBef>
              <a:spcAft>
                <a:spcPts val="0"/>
              </a:spcAft>
              <a:buClr>
                <a:srgbClr val="000000"/>
              </a:buClr>
              <a:buSzPts val="1800"/>
              <a:buNone/>
              <a:defRPr/>
            </a:lvl9pPr>
          </a:lstStyle>
          <a:p/>
        </p:txBody>
      </p:sp>
    </p:spTree>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 column">
  <p:cSld name="4 column">
    <p:spTree>
      <p:nvGrpSpPr>
        <p:cNvPr id="40" name="Shape 40"/>
        <p:cNvGrpSpPr/>
        <p:nvPr/>
      </p:nvGrpSpPr>
      <p:grpSpPr>
        <a:xfrm>
          <a:off x="0" y="0"/>
          <a:ext cx="0" cy="0"/>
          <a:chOff x="0" y="0"/>
          <a:chExt cx="0" cy="0"/>
        </a:xfrm>
      </p:grpSpPr>
      <p:sp>
        <p:nvSpPr>
          <p:cNvPr id="41" name="Google Shape;41;p18"/>
          <p:cNvSpPr txBox="1"/>
          <p:nvPr>
            <p:ph type="title"/>
          </p:nvPr>
        </p:nvSpPr>
        <p:spPr>
          <a:xfrm>
            <a:off x="623460" y="1170959"/>
            <a:ext cx="10515163" cy="648915"/>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6"/>
              </a:buClr>
              <a:buSzPts val="3600"/>
              <a:buFont typeface="Arial"/>
              <a:buNone/>
              <a:defRPr sz="3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18"/>
          <p:cNvSpPr txBox="1"/>
          <p:nvPr>
            <p:ph idx="1" type="body"/>
          </p:nvPr>
        </p:nvSpPr>
        <p:spPr>
          <a:xfrm>
            <a:off x="623459" y="2052044"/>
            <a:ext cx="2743915" cy="2986087"/>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Clr>
                <a:schemeClr val="accent6"/>
              </a:buClr>
              <a:buSzPts val="2000"/>
              <a:buFont typeface="Arial"/>
              <a:buNone/>
              <a:defRPr b="0" i="0" sz="2000" u="none" cap="none" strike="noStrike">
                <a:solidFill>
                  <a:schemeClr val="dk1"/>
                </a:solidFill>
                <a:latin typeface="Arial"/>
                <a:ea typeface="Arial"/>
                <a:cs typeface="Arial"/>
                <a:sym typeface="Arial"/>
              </a:defRPr>
            </a:lvl1pPr>
            <a:lvl2pPr indent="-355600" lvl="1" marL="914400" marR="0" rtl="0" algn="l">
              <a:spcBef>
                <a:spcPts val="1200"/>
              </a:spcBef>
              <a:spcAft>
                <a:spcPts val="0"/>
              </a:spcAft>
              <a:buClr>
                <a:schemeClr val="accent6"/>
              </a:buClr>
              <a:buSzPts val="2000"/>
              <a:buFont typeface="Noto Sans Symbols"/>
              <a:buChar char="▪"/>
              <a:defRPr b="0" i="0" sz="2000" u="none" cap="none" strike="noStrike">
                <a:solidFill>
                  <a:schemeClr val="dk1"/>
                </a:solidFill>
                <a:latin typeface="Arial"/>
                <a:ea typeface="Arial"/>
                <a:cs typeface="Arial"/>
                <a:sym typeface="Arial"/>
              </a:defRPr>
            </a:lvl2pPr>
            <a:lvl3pPr indent="-355600" lvl="2" marL="1371600" marR="0" rtl="0" algn="l">
              <a:spcBef>
                <a:spcPts val="600"/>
              </a:spcBef>
              <a:spcAft>
                <a:spcPts val="0"/>
              </a:spcAft>
              <a:buClr>
                <a:schemeClr val="accent6"/>
              </a:buClr>
              <a:buSzPts val="2000"/>
              <a:buFont typeface="Arial"/>
              <a:buChar char="•"/>
              <a:defRPr b="0" i="0" sz="2000" u="none" cap="none" strike="noStrike">
                <a:solidFill>
                  <a:schemeClr val="dk1"/>
                </a:solidFill>
                <a:latin typeface="Arial"/>
                <a:ea typeface="Arial"/>
                <a:cs typeface="Arial"/>
                <a:sym typeface="Arial"/>
              </a:defRPr>
            </a:lvl3pPr>
            <a:lvl4pPr indent="-355600" lvl="3" marL="1828800" marR="0" rtl="0" algn="l">
              <a:spcBef>
                <a:spcPts val="600"/>
              </a:spcBef>
              <a:spcAft>
                <a:spcPts val="0"/>
              </a:spcAft>
              <a:buClr>
                <a:schemeClr val="accent6"/>
              </a:buClr>
              <a:buSzPts val="2000"/>
              <a:buFont typeface="NTR"/>
              <a:buChar char="–"/>
              <a:defRPr b="0" i="0" sz="2000" u="none" cap="none" strike="noStrike">
                <a:solidFill>
                  <a:schemeClr val="dk1"/>
                </a:solidFill>
                <a:latin typeface="Arial"/>
                <a:ea typeface="Arial"/>
                <a:cs typeface="Arial"/>
                <a:sym typeface="Arial"/>
              </a:defRPr>
            </a:lvl4pPr>
            <a:lvl5pPr indent="-355600" lvl="4" marL="2286000" marR="0" rtl="0" algn="l">
              <a:spcBef>
                <a:spcPts val="600"/>
              </a:spcBef>
              <a:spcAft>
                <a:spcPts val="0"/>
              </a:spcAft>
              <a:buClr>
                <a:schemeClr val="accent6"/>
              </a:buClr>
              <a:buSzPts val="2000"/>
              <a:buFont typeface="NTR"/>
              <a:buChar char="–"/>
              <a:defRPr b="0" i="0" sz="2000" u="none" cap="none" strike="noStrike">
                <a:solidFill>
                  <a:schemeClr val="dk1"/>
                </a:solidFill>
                <a:latin typeface="Arial"/>
                <a:ea typeface="Arial"/>
                <a:cs typeface="Arial"/>
                <a:sym typeface="Arial"/>
              </a:defRPr>
            </a:lvl5pPr>
            <a:lvl6pPr indent="-397891" lvl="5" marL="2743200" marR="0" rtl="0" algn="l">
              <a:spcBef>
                <a:spcPts val="600"/>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6pPr>
            <a:lvl7pPr indent="-397891" lvl="6" marL="32004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7pPr>
            <a:lvl8pPr indent="-397890" lvl="7" marL="36576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8pPr>
            <a:lvl9pPr indent="-397890" lvl="8" marL="41148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9pPr>
          </a:lstStyle>
          <a:p/>
        </p:txBody>
      </p:sp>
      <p:sp>
        <p:nvSpPr>
          <p:cNvPr id="43" name="Google Shape;43;p18"/>
          <p:cNvSpPr txBox="1"/>
          <p:nvPr>
            <p:ph idx="2" type="body"/>
          </p:nvPr>
        </p:nvSpPr>
        <p:spPr>
          <a:xfrm>
            <a:off x="3427871" y="2052042"/>
            <a:ext cx="2743915" cy="2986087"/>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Clr>
                <a:schemeClr val="accent6"/>
              </a:buClr>
              <a:buSzPts val="2000"/>
              <a:buFont typeface="Arial"/>
              <a:buNone/>
              <a:defRPr b="0" i="0" sz="2000" u="none" cap="none" strike="noStrike">
                <a:solidFill>
                  <a:schemeClr val="dk1"/>
                </a:solidFill>
                <a:latin typeface="Arial"/>
                <a:ea typeface="Arial"/>
                <a:cs typeface="Arial"/>
                <a:sym typeface="Arial"/>
              </a:defRPr>
            </a:lvl1pPr>
            <a:lvl2pPr indent="-355600" lvl="1" marL="914400" marR="0" rtl="0" algn="l">
              <a:spcBef>
                <a:spcPts val="1200"/>
              </a:spcBef>
              <a:spcAft>
                <a:spcPts val="0"/>
              </a:spcAft>
              <a:buClr>
                <a:schemeClr val="accent6"/>
              </a:buClr>
              <a:buSzPts val="2000"/>
              <a:buFont typeface="Noto Sans Symbols"/>
              <a:buChar char="▪"/>
              <a:defRPr b="0" i="0" sz="2000" u="none" cap="none" strike="noStrike">
                <a:solidFill>
                  <a:schemeClr val="dk1"/>
                </a:solidFill>
                <a:latin typeface="Arial"/>
                <a:ea typeface="Arial"/>
                <a:cs typeface="Arial"/>
                <a:sym typeface="Arial"/>
              </a:defRPr>
            </a:lvl2pPr>
            <a:lvl3pPr indent="-355600" lvl="2" marL="1371600" marR="0" rtl="0" algn="l">
              <a:spcBef>
                <a:spcPts val="600"/>
              </a:spcBef>
              <a:spcAft>
                <a:spcPts val="0"/>
              </a:spcAft>
              <a:buClr>
                <a:schemeClr val="accent6"/>
              </a:buClr>
              <a:buSzPts val="2000"/>
              <a:buFont typeface="Arial"/>
              <a:buChar char="•"/>
              <a:defRPr b="0" i="0" sz="2000" u="none" cap="none" strike="noStrike">
                <a:solidFill>
                  <a:schemeClr val="dk1"/>
                </a:solidFill>
                <a:latin typeface="Arial"/>
                <a:ea typeface="Arial"/>
                <a:cs typeface="Arial"/>
                <a:sym typeface="Arial"/>
              </a:defRPr>
            </a:lvl3pPr>
            <a:lvl4pPr indent="-355600" lvl="3" marL="1828800" marR="0" rtl="0" algn="l">
              <a:spcBef>
                <a:spcPts val="600"/>
              </a:spcBef>
              <a:spcAft>
                <a:spcPts val="0"/>
              </a:spcAft>
              <a:buClr>
                <a:schemeClr val="accent6"/>
              </a:buClr>
              <a:buSzPts val="2000"/>
              <a:buFont typeface="NTR"/>
              <a:buChar char="–"/>
              <a:defRPr b="0" i="0" sz="2000" u="none" cap="none" strike="noStrike">
                <a:solidFill>
                  <a:schemeClr val="dk1"/>
                </a:solidFill>
                <a:latin typeface="Arial"/>
                <a:ea typeface="Arial"/>
                <a:cs typeface="Arial"/>
                <a:sym typeface="Arial"/>
              </a:defRPr>
            </a:lvl4pPr>
            <a:lvl5pPr indent="-355600" lvl="4" marL="2286000" marR="0" rtl="0" algn="l">
              <a:spcBef>
                <a:spcPts val="600"/>
              </a:spcBef>
              <a:spcAft>
                <a:spcPts val="0"/>
              </a:spcAft>
              <a:buClr>
                <a:schemeClr val="accent6"/>
              </a:buClr>
              <a:buSzPts val="2000"/>
              <a:buFont typeface="NTR"/>
              <a:buChar char="–"/>
              <a:defRPr b="0" i="0" sz="2000" u="none" cap="none" strike="noStrike">
                <a:solidFill>
                  <a:schemeClr val="dk1"/>
                </a:solidFill>
                <a:latin typeface="Arial"/>
                <a:ea typeface="Arial"/>
                <a:cs typeface="Arial"/>
                <a:sym typeface="Arial"/>
              </a:defRPr>
            </a:lvl5pPr>
            <a:lvl6pPr indent="-397891" lvl="5" marL="2743200" marR="0" rtl="0" algn="l">
              <a:spcBef>
                <a:spcPts val="600"/>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6pPr>
            <a:lvl7pPr indent="-397891" lvl="6" marL="32004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7pPr>
            <a:lvl8pPr indent="-397890" lvl="7" marL="36576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8pPr>
            <a:lvl9pPr indent="-397890" lvl="8" marL="41148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9pPr>
          </a:lstStyle>
          <a:p/>
        </p:txBody>
      </p:sp>
      <p:sp>
        <p:nvSpPr>
          <p:cNvPr id="44" name="Google Shape;44;p18"/>
          <p:cNvSpPr txBox="1"/>
          <p:nvPr>
            <p:ph idx="3" type="body"/>
          </p:nvPr>
        </p:nvSpPr>
        <p:spPr>
          <a:xfrm>
            <a:off x="6232284" y="2048314"/>
            <a:ext cx="2743915" cy="2986087"/>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Clr>
                <a:schemeClr val="accent6"/>
              </a:buClr>
              <a:buSzPts val="2000"/>
              <a:buFont typeface="Arial"/>
              <a:buNone/>
              <a:defRPr b="0" i="0" sz="2000" u="none" cap="none" strike="noStrike">
                <a:solidFill>
                  <a:schemeClr val="dk1"/>
                </a:solidFill>
                <a:latin typeface="Arial"/>
                <a:ea typeface="Arial"/>
                <a:cs typeface="Arial"/>
                <a:sym typeface="Arial"/>
              </a:defRPr>
            </a:lvl1pPr>
            <a:lvl2pPr indent="-355600" lvl="1" marL="914400" marR="0" rtl="0" algn="l">
              <a:spcBef>
                <a:spcPts val="1200"/>
              </a:spcBef>
              <a:spcAft>
                <a:spcPts val="0"/>
              </a:spcAft>
              <a:buClr>
                <a:schemeClr val="accent6"/>
              </a:buClr>
              <a:buSzPts val="2000"/>
              <a:buFont typeface="Noto Sans Symbols"/>
              <a:buChar char="▪"/>
              <a:defRPr b="0" i="0" sz="2000" u="none" cap="none" strike="noStrike">
                <a:solidFill>
                  <a:schemeClr val="dk1"/>
                </a:solidFill>
                <a:latin typeface="Arial"/>
                <a:ea typeface="Arial"/>
                <a:cs typeface="Arial"/>
                <a:sym typeface="Arial"/>
              </a:defRPr>
            </a:lvl2pPr>
            <a:lvl3pPr indent="-355600" lvl="2" marL="1371600" marR="0" rtl="0" algn="l">
              <a:spcBef>
                <a:spcPts val="600"/>
              </a:spcBef>
              <a:spcAft>
                <a:spcPts val="0"/>
              </a:spcAft>
              <a:buClr>
                <a:schemeClr val="accent6"/>
              </a:buClr>
              <a:buSzPts val="2000"/>
              <a:buFont typeface="Arial"/>
              <a:buChar char="•"/>
              <a:defRPr b="0" i="0" sz="2000" u="none" cap="none" strike="noStrike">
                <a:solidFill>
                  <a:schemeClr val="dk1"/>
                </a:solidFill>
                <a:latin typeface="Arial"/>
                <a:ea typeface="Arial"/>
                <a:cs typeface="Arial"/>
                <a:sym typeface="Arial"/>
              </a:defRPr>
            </a:lvl3pPr>
            <a:lvl4pPr indent="-355600" lvl="3" marL="1828800" marR="0" rtl="0" algn="l">
              <a:spcBef>
                <a:spcPts val="600"/>
              </a:spcBef>
              <a:spcAft>
                <a:spcPts val="0"/>
              </a:spcAft>
              <a:buClr>
                <a:schemeClr val="accent6"/>
              </a:buClr>
              <a:buSzPts val="2000"/>
              <a:buFont typeface="NTR"/>
              <a:buChar char="–"/>
              <a:defRPr b="0" i="0" sz="2000" u="none" cap="none" strike="noStrike">
                <a:solidFill>
                  <a:schemeClr val="dk1"/>
                </a:solidFill>
                <a:latin typeface="Arial"/>
                <a:ea typeface="Arial"/>
                <a:cs typeface="Arial"/>
                <a:sym typeface="Arial"/>
              </a:defRPr>
            </a:lvl4pPr>
            <a:lvl5pPr indent="-355600" lvl="4" marL="2286000" marR="0" rtl="0" algn="l">
              <a:spcBef>
                <a:spcPts val="600"/>
              </a:spcBef>
              <a:spcAft>
                <a:spcPts val="0"/>
              </a:spcAft>
              <a:buClr>
                <a:schemeClr val="accent6"/>
              </a:buClr>
              <a:buSzPts val="2000"/>
              <a:buFont typeface="NTR"/>
              <a:buChar char="–"/>
              <a:defRPr b="0" i="0" sz="2000" u="none" cap="none" strike="noStrike">
                <a:solidFill>
                  <a:schemeClr val="dk1"/>
                </a:solidFill>
                <a:latin typeface="Arial"/>
                <a:ea typeface="Arial"/>
                <a:cs typeface="Arial"/>
                <a:sym typeface="Arial"/>
              </a:defRPr>
            </a:lvl5pPr>
            <a:lvl6pPr indent="-397891" lvl="5" marL="2743200" marR="0" rtl="0" algn="l">
              <a:spcBef>
                <a:spcPts val="600"/>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6pPr>
            <a:lvl7pPr indent="-397891" lvl="6" marL="32004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7pPr>
            <a:lvl8pPr indent="-397890" lvl="7" marL="36576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8pPr>
            <a:lvl9pPr indent="-397890" lvl="8" marL="41148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9pPr>
          </a:lstStyle>
          <a:p/>
        </p:txBody>
      </p:sp>
      <p:sp>
        <p:nvSpPr>
          <p:cNvPr id="45" name="Google Shape;45;p18"/>
          <p:cNvSpPr txBox="1"/>
          <p:nvPr>
            <p:ph idx="4" type="body"/>
          </p:nvPr>
        </p:nvSpPr>
        <p:spPr>
          <a:xfrm>
            <a:off x="9036696" y="2056886"/>
            <a:ext cx="2743915" cy="2986087"/>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Clr>
                <a:schemeClr val="accent6"/>
              </a:buClr>
              <a:buSzPts val="2000"/>
              <a:buFont typeface="Arial"/>
              <a:buNone/>
              <a:defRPr b="0" i="0" sz="2000" u="none" cap="none" strike="noStrike">
                <a:solidFill>
                  <a:schemeClr val="dk1"/>
                </a:solidFill>
                <a:latin typeface="Arial"/>
                <a:ea typeface="Arial"/>
                <a:cs typeface="Arial"/>
                <a:sym typeface="Arial"/>
              </a:defRPr>
            </a:lvl1pPr>
            <a:lvl2pPr indent="-355600" lvl="1" marL="914400" marR="0" rtl="0" algn="l">
              <a:spcBef>
                <a:spcPts val="1200"/>
              </a:spcBef>
              <a:spcAft>
                <a:spcPts val="0"/>
              </a:spcAft>
              <a:buClr>
                <a:schemeClr val="accent6"/>
              </a:buClr>
              <a:buSzPts val="2000"/>
              <a:buFont typeface="Noto Sans Symbols"/>
              <a:buChar char="▪"/>
              <a:defRPr b="0" i="0" sz="2000" u="none" cap="none" strike="noStrike">
                <a:solidFill>
                  <a:schemeClr val="dk1"/>
                </a:solidFill>
                <a:latin typeface="Arial"/>
                <a:ea typeface="Arial"/>
                <a:cs typeface="Arial"/>
                <a:sym typeface="Arial"/>
              </a:defRPr>
            </a:lvl2pPr>
            <a:lvl3pPr indent="-355600" lvl="2" marL="1371600" marR="0" rtl="0" algn="l">
              <a:spcBef>
                <a:spcPts val="600"/>
              </a:spcBef>
              <a:spcAft>
                <a:spcPts val="0"/>
              </a:spcAft>
              <a:buClr>
                <a:schemeClr val="accent6"/>
              </a:buClr>
              <a:buSzPts val="2000"/>
              <a:buFont typeface="Arial"/>
              <a:buChar char="•"/>
              <a:defRPr b="0" i="0" sz="2000" u="none" cap="none" strike="noStrike">
                <a:solidFill>
                  <a:schemeClr val="dk1"/>
                </a:solidFill>
                <a:latin typeface="Arial"/>
                <a:ea typeface="Arial"/>
                <a:cs typeface="Arial"/>
                <a:sym typeface="Arial"/>
              </a:defRPr>
            </a:lvl3pPr>
            <a:lvl4pPr indent="-355600" lvl="3" marL="1828800" marR="0" rtl="0" algn="l">
              <a:spcBef>
                <a:spcPts val="600"/>
              </a:spcBef>
              <a:spcAft>
                <a:spcPts val="0"/>
              </a:spcAft>
              <a:buClr>
                <a:schemeClr val="accent6"/>
              </a:buClr>
              <a:buSzPts val="2000"/>
              <a:buFont typeface="NTR"/>
              <a:buChar char="–"/>
              <a:defRPr b="0" i="0" sz="2000" u="none" cap="none" strike="noStrike">
                <a:solidFill>
                  <a:schemeClr val="dk1"/>
                </a:solidFill>
                <a:latin typeface="Arial"/>
                <a:ea typeface="Arial"/>
                <a:cs typeface="Arial"/>
                <a:sym typeface="Arial"/>
              </a:defRPr>
            </a:lvl4pPr>
            <a:lvl5pPr indent="-355600" lvl="4" marL="2286000" marR="0" rtl="0" algn="l">
              <a:spcBef>
                <a:spcPts val="600"/>
              </a:spcBef>
              <a:spcAft>
                <a:spcPts val="0"/>
              </a:spcAft>
              <a:buClr>
                <a:schemeClr val="accent6"/>
              </a:buClr>
              <a:buSzPts val="2000"/>
              <a:buFont typeface="NTR"/>
              <a:buChar char="–"/>
              <a:defRPr b="0" i="0" sz="2000" u="none" cap="none" strike="noStrike">
                <a:solidFill>
                  <a:schemeClr val="dk1"/>
                </a:solidFill>
                <a:latin typeface="Arial"/>
                <a:ea typeface="Arial"/>
                <a:cs typeface="Arial"/>
                <a:sym typeface="Arial"/>
              </a:defRPr>
            </a:lvl5pPr>
            <a:lvl6pPr indent="-397891" lvl="5" marL="2743200" marR="0" rtl="0" algn="l">
              <a:spcBef>
                <a:spcPts val="600"/>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6pPr>
            <a:lvl7pPr indent="-397891" lvl="6" marL="32004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7pPr>
            <a:lvl8pPr indent="-397890" lvl="7" marL="36576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8pPr>
            <a:lvl9pPr indent="-397890" lvl="8" marL="41148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9pPr>
          </a:lstStyle>
          <a:p/>
        </p:txBody>
      </p:sp>
      <p:sp>
        <p:nvSpPr>
          <p:cNvPr id="46" name="Google Shape;46;p18"/>
          <p:cNvSpPr txBox="1"/>
          <p:nvPr>
            <p:ph idx="10" type="dt"/>
          </p:nvPr>
        </p:nvSpPr>
        <p:spPr>
          <a:xfrm>
            <a:off x="623459" y="6356351"/>
            <a:ext cx="2743915"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A8A8A"/>
              </a:buClr>
              <a:buSzPts val="1200"/>
              <a:buFont typeface="Arial"/>
              <a:buNone/>
              <a:defRPr sz="1200">
                <a:solidFill>
                  <a:srgbClr val="8A8A8A"/>
                </a:solidFill>
              </a:defRPr>
            </a:lvl1pPr>
            <a:lvl2pPr lvl="1" algn="l">
              <a:lnSpc>
                <a:spcPct val="100000"/>
              </a:lnSpc>
              <a:spcBef>
                <a:spcPts val="0"/>
              </a:spcBef>
              <a:spcAft>
                <a:spcPts val="0"/>
              </a:spcAft>
              <a:buClr>
                <a:srgbClr val="000000"/>
              </a:buClr>
              <a:buSzPts val="1800"/>
              <a:buNone/>
              <a:defRPr/>
            </a:lvl2pPr>
            <a:lvl3pPr lvl="2" algn="l">
              <a:lnSpc>
                <a:spcPct val="100000"/>
              </a:lnSpc>
              <a:spcBef>
                <a:spcPts val="0"/>
              </a:spcBef>
              <a:spcAft>
                <a:spcPts val="0"/>
              </a:spcAft>
              <a:buClr>
                <a:srgbClr val="000000"/>
              </a:buClr>
              <a:buSzPts val="1800"/>
              <a:buNone/>
              <a:defRPr/>
            </a:lvl3pPr>
            <a:lvl4pPr lvl="3" algn="l">
              <a:lnSpc>
                <a:spcPct val="100000"/>
              </a:lnSpc>
              <a:spcBef>
                <a:spcPts val="0"/>
              </a:spcBef>
              <a:spcAft>
                <a:spcPts val="0"/>
              </a:spcAft>
              <a:buClr>
                <a:srgbClr val="000000"/>
              </a:buClr>
              <a:buSzPts val="1800"/>
              <a:buNone/>
              <a:defRPr/>
            </a:lvl4pPr>
            <a:lvl5pPr lvl="4" algn="l">
              <a:lnSpc>
                <a:spcPct val="100000"/>
              </a:lnSpc>
              <a:spcBef>
                <a:spcPts val="0"/>
              </a:spcBef>
              <a:spcAft>
                <a:spcPts val="0"/>
              </a:spcAft>
              <a:buClr>
                <a:srgbClr val="000000"/>
              </a:buClr>
              <a:buSzPts val="1800"/>
              <a:buNone/>
              <a:defRPr/>
            </a:lvl5pPr>
            <a:lvl6pPr lvl="5" algn="l">
              <a:lnSpc>
                <a:spcPct val="100000"/>
              </a:lnSpc>
              <a:spcBef>
                <a:spcPts val="0"/>
              </a:spcBef>
              <a:spcAft>
                <a:spcPts val="0"/>
              </a:spcAft>
              <a:buClr>
                <a:srgbClr val="000000"/>
              </a:buClr>
              <a:buSzPts val="1800"/>
              <a:buNone/>
              <a:defRPr/>
            </a:lvl6pPr>
            <a:lvl7pPr lvl="6" algn="l">
              <a:lnSpc>
                <a:spcPct val="100000"/>
              </a:lnSpc>
              <a:spcBef>
                <a:spcPts val="0"/>
              </a:spcBef>
              <a:spcAft>
                <a:spcPts val="0"/>
              </a:spcAft>
              <a:buClr>
                <a:srgbClr val="000000"/>
              </a:buClr>
              <a:buSzPts val="1800"/>
              <a:buNone/>
              <a:defRPr/>
            </a:lvl7pPr>
            <a:lvl8pPr lvl="7" algn="l">
              <a:lnSpc>
                <a:spcPct val="100000"/>
              </a:lnSpc>
              <a:spcBef>
                <a:spcPts val="0"/>
              </a:spcBef>
              <a:spcAft>
                <a:spcPts val="0"/>
              </a:spcAft>
              <a:buClr>
                <a:srgbClr val="000000"/>
              </a:buClr>
              <a:buSzPts val="1800"/>
              <a:buNone/>
              <a:defRPr/>
            </a:lvl8pPr>
            <a:lvl9pPr lvl="8" algn="l">
              <a:lnSpc>
                <a:spcPct val="100000"/>
              </a:lnSpc>
              <a:spcBef>
                <a:spcPts val="0"/>
              </a:spcBef>
              <a:spcAft>
                <a:spcPts val="0"/>
              </a:spcAft>
              <a:buClr>
                <a:srgbClr val="000000"/>
              </a:buClr>
              <a:buSzPts val="1800"/>
              <a:buNone/>
              <a:defRPr/>
            </a:lvl9pPr>
          </a:lstStyle>
          <a:p/>
        </p:txBody>
      </p:sp>
    </p:spTree>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 Col Text and Picture">
  <p:cSld name="1 Col Text and Picture">
    <p:spTree>
      <p:nvGrpSpPr>
        <p:cNvPr id="47" name="Shape 47"/>
        <p:cNvGrpSpPr/>
        <p:nvPr/>
      </p:nvGrpSpPr>
      <p:grpSpPr>
        <a:xfrm>
          <a:off x="0" y="0"/>
          <a:ext cx="0" cy="0"/>
          <a:chOff x="0" y="0"/>
          <a:chExt cx="0" cy="0"/>
        </a:xfrm>
      </p:grpSpPr>
      <p:sp>
        <p:nvSpPr>
          <p:cNvPr id="48" name="Google Shape;48;p19"/>
          <p:cNvSpPr txBox="1"/>
          <p:nvPr>
            <p:ph type="title"/>
          </p:nvPr>
        </p:nvSpPr>
        <p:spPr>
          <a:xfrm>
            <a:off x="623460" y="1154181"/>
            <a:ext cx="10515163" cy="648915"/>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6"/>
              </a:buClr>
              <a:buSzPts val="3600"/>
              <a:buFont typeface="Arial"/>
              <a:buNone/>
              <a:defRPr sz="3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9" name="Google Shape;49;p19"/>
          <p:cNvSpPr txBox="1"/>
          <p:nvPr>
            <p:ph idx="1" type="body"/>
          </p:nvPr>
        </p:nvSpPr>
        <p:spPr>
          <a:xfrm>
            <a:off x="624052" y="2040641"/>
            <a:ext cx="5249959" cy="2986087"/>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0"/>
              </a:spcBef>
              <a:spcAft>
                <a:spcPts val="0"/>
              </a:spcAft>
              <a:buClr>
                <a:schemeClr val="accent6"/>
              </a:buClr>
              <a:buSzPts val="2400"/>
              <a:buFont typeface="Noto Sans Symbols"/>
              <a:buChar char="▪"/>
              <a:defRPr b="0" i="0" sz="2400" u="none" cap="none" strike="noStrike">
                <a:solidFill>
                  <a:schemeClr val="dk1"/>
                </a:solidFill>
                <a:latin typeface="Arial"/>
                <a:ea typeface="Arial"/>
                <a:cs typeface="Arial"/>
                <a:sym typeface="Arial"/>
              </a:defRPr>
            </a:lvl1pPr>
            <a:lvl2pPr indent="-381000" lvl="1" marL="914400" marR="0" rtl="0" algn="l">
              <a:spcBef>
                <a:spcPts val="800"/>
              </a:spcBef>
              <a:spcAft>
                <a:spcPts val="0"/>
              </a:spcAft>
              <a:buClr>
                <a:schemeClr val="accent6"/>
              </a:buClr>
              <a:buSzPts val="2400"/>
              <a:buFont typeface="Noto Sans Symbols"/>
              <a:buChar char="▪"/>
              <a:defRPr b="0" i="0" sz="2400" u="none" cap="none" strike="noStrike">
                <a:solidFill>
                  <a:schemeClr val="dk1"/>
                </a:solidFill>
                <a:latin typeface="Arial"/>
                <a:ea typeface="Arial"/>
                <a:cs typeface="Arial"/>
                <a:sym typeface="Arial"/>
              </a:defRPr>
            </a:lvl2pPr>
            <a:lvl3pPr indent="-381000" lvl="2" marL="1371600" marR="0" rtl="0" algn="l">
              <a:spcBef>
                <a:spcPts val="800"/>
              </a:spcBef>
              <a:spcAft>
                <a:spcPts val="0"/>
              </a:spcAft>
              <a:buClr>
                <a:schemeClr val="accent6"/>
              </a:buClr>
              <a:buSzPts val="2400"/>
              <a:buFont typeface="Arial"/>
              <a:buChar char="•"/>
              <a:defRPr b="0" i="0" sz="2400" u="none" cap="none" strike="noStrike">
                <a:solidFill>
                  <a:schemeClr val="dk1"/>
                </a:solidFill>
                <a:latin typeface="Arial"/>
                <a:ea typeface="Arial"/>
                <a:cs typeface="Arial"/>
                <a:sym typeface="Arial"/>
              </a:defRPr>
            </a:lvl3pPr>
            <a:lvl4pPr indent="-381000" lvl="3" marL="1828800" marR="0" rtl="0" algn="l">
              <a:spcBef>
                <a:spcPts val="800"/>
              </a:spcBef>
              <a:spcAft>
                <a:spcPts val="0"/>
              </a:spcAft>
              <a:buClr>
                <a:schemeClr val="accent6"/>
              </a:buClr>
              <a:buSzPts val="2400"/>
              <a:buFont typeface="NTR"/>
              <a:buChar char="–"/>
              <a:defRPr b="0" i="0" sz="2400" u="none" cap="none" strike="noStrike">
                <a:solidFill>
                  <a:schemeClr val="dk1"/>
                </a:solidFill>
                <a:latin typeface="Arial"/>
                <a:ea typeface="Arial"/>
                <a:cs typeface="Arial"/>
                <a:sym typeface="Arial"/>
              </a:defRPr>
            </a:lvl4pPr>
            <a:lvl5pPr indent="-381000" lvl="4" marL="2286000" marR="0" rtl="0" algn="l">
              <a:spcBef>
                <a:spcPts val="800"/>
              </a:spcBef>
              <a:spcAft>
                <a:spcPts val="0"/>
              </a:spcAft>
              <a:buClr>
                <a:schemeClr val="accent6"/>
              </a:buClr>
              <a:buSzPts val="2400"/>
              <a:buFont typeface="NTR"/>
              <a:buChar char="–"/>
              <a:defRPr b="0" i="0" sz="2400" u="none" cap="none" strike="noStrike">
                <a:solidFill>
                  <a:schemeClr val="dk1"/>
                </a:solidFill>
                <a:latin typeface="Arial"/>
                <a:ea typeface="Arial"/>
                <a:cs typeface="Arial"/>
                <a:sym typeface="Arial"/>
              </a:defRPr>
            </a:lvl5pPr>
            <a:lvl6pPr indent="-397891" lvl="5" marL="2743200" marR="0" rtl="0" algn="l">
              <a:spcBef>
                <a:spcPts val="800"/>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6pPr>
            <a:lvl7pPr indent="-397891" lvl="6" marL="32004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7pPr>
            <a:lvl8pPr indent="-397890" lvl="7" marL="36576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8pPr>
            <a:lvl9pPr indent="-397890" lvl="8" marL="41148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9pPr>
          </a:lstStyle>
          <a:p/>
        </p:txBody>
      </p:sp>
      <p:sp>
        <p:nvSpPr>
          <p:cNvPr id="50" name="Google Shape;50;p19"/>
          <p:cNvSpPr/>
          <p:nvPr>
            <p:ph idx="2" type="pic"/>
          </p:nvPr>
        </p:nvSpPr>
        <p:spPr>
          <a:xfrm>
            <a:off x="6096001" y="2042458"/>
            <a:ext cx="5043213" cy="2987675"/>
          </a:xfrm>
          <a:prstGeom prst="rect">
            <a:avLst/>
          </a:prstGeom>
          <a:noFill/>
          <a:ln>
            <a:noFill/>
          </a:ln>
        </p:spPr>
        <p:txBody>
          <a:bodyPr anchorCtr="0" anchor="ctr" bIns="45700" lIns="91425" spcFirstLastPara="1" rIns="91425" wrap="square" tIns="45700">
            <a:noAutofit/>
          </a:bodyPr>
          <a:lstStyle>
            <a:lvl1pPr lvl="0" marR="0" rtl="0" algn="ctr">
              <a:spcBef>
                <a:spcPts val="280"/>
              </a:spcBef>
              <a:spcAft>
                <a:spcPts val="0"/>
              </a:spcAft>
              <a:buClr>
                <a:schemeClr val="accent6"/>
              </a:buClr>
              <a:buSzPts val="1400"/>
              <a:buFont typeface="Arial"/>
              <a:buNone/>
              <a:defRPr b="0" i="0" sz="1400" u="none" cap="none" strike="noStrike">
                <a:solidFill>
                  <a:schemeClr val="accent6"/>
                </a:solidFill>
                <a:latin typeface="Arial"/>
                <a:ea typeface="Arial"/>
                <a:cs typeface="Arial"/>
                <a:sym typeface="Arial"/>
              </a:defRPr>
            </a:lvl1pPr>
            <a:lvl2pPr lvl="1" marR="0" rtl="0" algn="l">
              <a:spcBef>
                <a:spcPts val="520"/>
              </a:spcBef>
              <a:spcAft>
                <a:spcPts val="0"/>
              </a:spcAft>
              <a:buClr>
                <a:schemeClr val="accent6"/>
              </a:buClr>
              <a:buSzPts val="2600"/>
              <a:buFont typeface="Noto Sans Symbols"/>
              <a:buChar char="▪"/>
              <a:defRPr b="0" i="0" sz="2600" u="none" cap="none" strike="noStrike">
                <a:solidFill>
                  <a:schemeClr val="dk1"/>
                </a:solidFill>
                <a:latin typeface="Arial"/>
                <a:ea typeface="Arial"/>
                <a:cs typeface="Arial"/>
                <a:sym typeface="Arial"/>
              </a:defRPr>
            </a:lvl2pPr>
            <a:lvl3pPr lvl="2" marR="0" rtl="0" algn="l">
              <a:spcBef>
                <a:spcPts val="520"/>
              </a:spcBef>
              <a:spcAft>
                <a:spcPts val="0"/>
              </a:spcAft>
              <a:buClr>
                <a:schemeClr val="accent6"/>
              </a:buClr>
              <a:buSzPts val="2600"/>
              <a:buFont typeface="Arial"/>
              <a:buChar char="⎯"/>
              <a:defRPr b="0" i="0" sz="2600" u="none" cap="none" strike="noStrike">
                <a:solidFill>
                  <a:schemeClr val="dk1"/>
                </a:solidFill>
                <a:latin typeface="Arial"/>
                <a:ea typeface="Arial"/>
                <a:cs typeface="Arial"/>
                <a:sym typeface="Arial"/>
              </a:defRPr>
            </a:lvl3pPr>
            <a:lvl4pPr lvl="3"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4pPr>
            <a:lvl5pPr lvl="4"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5pPr>
            <a:lvl6pPr lvl="5"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6pPr>
            <a:lvl7pPr lvl="6"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7pPr>
            <a:lvl8pPr lvl="7"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8pPr>
            <a:lvl9pPr lvl="8"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9pPr>
          </a:lstStyle>
          <a:p/>
        </p:txBody>
      </p:sp>
      <p:sp>
        <p:nvSpPr>
          <p:cNvPr id="51" name="Google Shape;51;p19"/>
          <p:cNvSpPr txBox="1"/>
          <p:nvPr>
            <p:ph idx="10" type="dt"/>
          </p:nvPr>
        </p:nvSpPr>
        <p:spPr>
          <a:xfrm>
            <a:off x="623459" y="6356351"/>
            <a:ext cx="2743915"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A8A8A"/>
              </a:buClr>
              <a:buSzPts val="1200"/>
              <a:buFont typeface="Arial"/>
              <a:buNone/>
              <a:defRPr sz="1200">
                <a:solidFill>
                  <a:srgbClr val="8A8A8A"/>
                </a:solidFill>
              </a:defRPr>
            </a:lvl1pPr>
            <a:lvl2pPr lvl="1" algn="l">
              <a:lnSpc>
                <a:spcPct val="100000"/>
              </a:lnSpc>
              <a:spcBef>
                <a:spcPts val="0"/>
              </a:spcBef>
              <a:spcAft>
                <a:spcPts val="0"/>
              </a:spcAft>
              <a:buClr>
                <a:srgbClr val="000000"/>
              </a:buClr>
              <a:buSzPts val="1800"/>
              <a:buNone/>
              <a:defRPr/>
            </a:lvl2pPr>
            <a:lvl3pPr lvl="2" algn="l">
              <a:lnSpc>
                <a:spcPct val="100000"/>
              </a:lnSpc>
              <a:spcBef>
                <a:spcPts val="0"/>
              </a:spcBef>
              <a:spcAft>
                <a:spcPts val="0"/>
              </a:spcAft>
              <a:buClr>
                <a:srgbClr val="000000"/>
              </a:buClr>
              <a:buSzPts val="1800"/>
              <a:buNone/>
              <a:defRPr/>
            </a:lvl3pPr>
            <a:lvl4pPr lvl="3" algn="l">
              <a:lnSpc>
                <a:spcPct val="100000"/>
              </a:lnSpc>
              <a:spcBef>
                <a:spcPts val="0"/>
              </a:spcBef>
              <a:spcAft>
                <a:spcPts val="0"/>
              </a:spcAft>
              <a:buClr>
                <a:srgbClr val="000000"/>
              </a:buClr>
              <a:buSzPts val="1800"/>
              <a:buNone/>
              <a:defRPr/>
            </a:lvl4pPr>
            <a:lvl5pPr lvl="4" algn="l">
              <a:lnSpc>
                <a:spcPct val="100000"/>
              </a:lnSpc>
              <a:spcBef>
                <a:spcPts val="0"/>
              </a:spcBef>
              <a:spcAft>
                <a:spcPts val="0"/>
              </a:spcAft>
              <a:buClr>
                <a:srgbClr val="000000"/>
              </a:buClr>
              <a:buSzPts val="1800"/>
              <a:buNone/>
              <a:defRPr/>
            </a:lvl5pPr>
            <a:lvl6pPr lvl="5" algn="l">
              <a:lnSpc>
                <a:spcPct val="100000"/>
              </a:lnSpc>
              <a:spcBef>
                <a:spcPts val="0"/>
              </a:spcBef>
              <a:spcAft>
                <a:spcPts val="0"/>
              </a:spcAft>
              <a:buClr>
                <a:srgbClr val="000000"/>
              </a:buClr>
              <a:buSzPts val="1800"/>
              <a:buNone/>
              <a:defRPr/>
            </a:lvl6pPr>
            <a:lvl7pPr lvl="6" algn="l">
              <a:lnSpc>
                <a:spcPct val="100000"/>
              </a:lnSpc>
              <a:spcBef>
                <a:spcPts val="0"/>
              </a:spcBef>
              <a:spcAft>
                <a:spcPts val="0"/>
              </a:spcAft>
              <a:buClr>
                <a:srgbClr val="000000"/>
              </a:buClr>
              <a:buSzPts val="1800"/>
              <a:buNone/>
              <a:defRPr/>
            </a:lvl7pPr>
            <a:lvl8pPr lvl="7" algn="l">
              <a:lnSpc>
                <a:spcPct val="100000"/>
              </a:lnSpc>
              <a:spcBef>
                <a:spcPts val="0"/>
              </a:spcBef>
              <a:spcAft>
                <a:spcPts val="0"/>
              </a:spcAft>
              <a:buClr>
                <a:srgbClr val="000000"/>
              </a:buClr>
              <a:buSzPts val="1800"/>
              <a:buNone/>
              <a:defRPr/>
            </a:lvl8pPr>
            <a:lvl9pPr lvl="8" algn="l">
              <a:lnSpc>
                <a:spcPct val="100000"/>
              </a:lnSpc>
              <a:spcBef>
                <a:spcPts val="0"/>
              </a:spcBef>
              <a:spcAft>
                <a:spcPts val="0"/>
              </a:spcAft>
              <a:buClr>
                <a:srgbClr val="000000"/>
              </a:buClr>
              <a:buSzPts val="1800"/>
              <a:buNone/>
              <a:defRPr/>
            </a:lvl9pPr>
          </a:lstStyle>
          <a:p/>
        </p:txBody>
      </p:sp>
    </p:spTree>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ullets">
  <p:cSld name="Bullets">
    <p:spTree>
      <p:nvGrpSpPr>
        <p:cNvPr id="52" name="Shape 52"/>
        <p:cNvGrpSpPr/>
        <p:nvPr/>
      </p:nvGrpSpPr>
      <p:grpSpPr>
        <a:xfrm>
          <a:off x="0" y="0"/>
          <a:ext cx="0" cy="0"/>
          <a:chOff x="0" y="0"/>
          <a:chExt cx="0" cy="0"/>
        </a:xfrm>
      </p:grpSpPr>
      <p:sp>
        <p:nvSpPr>
          <p:cNvPr id="53" name="Google Shape;53;p20"/>
          <p:cNvSpPr txBox="1"/>
          <p:nvPr>
            <p:ph type="title"/>
          </p:nvPr>
        </p:nvSpPr>
        <p:spPr>
          <a:xfrm>
            <a:off x="623459" y="1136035"/>
            <a:ext cx="10797792" cy="648915"/>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4" name="Google Shape;54;p20"/>
          <p:cNvSpPr/>
          <p:nvPr>
            <p:ph idx="2" type="pic"/>
          </p:nvPr>
        </p:nvSpPr>
        <p:spPr>
          <a:xfrm>
            <a:off x="623460" y="1371601"/>
            <a:ext cx="10941633" cy="4246879"/>
          </a:xfrm>
          <a:prstGeom prst="rect">
            <a:avLst/>
          </a:prstGeom>
          <a:noFill/>
          <a:ln>
            <a:noFill/>
          </a:ln>
        </p:spPr>
        <p:txBody>
          <a:bodyPr anchorCtr="0" anchor="ctr" bIns="45700" lIns="91425" spcFirstLastPara="1" rIns="91425" wrap="square" tIns="45700">
            <a:noAutofit/>
          </a:bodyPr>
          <a:lstStyle>
            <a:lvl1pPr lvl="0" marR="0" rtl="0" algn="ctr">
              <a:spcBef>
                <a:spcPts val="280"/>
              </a:spcBef>
              <a:spcAft>
                <a:spcPts val="0"/>
              </a:spcAft>
              <a:buClr>
                <a:schemeClr val="accent6"/>
              </a:buClr>
              <a:buSzPts val="1400"/>
              <a:buFont typeface="Arial"/>
              <a:buNone/>
              <a:defRPr b="0" i="0" sz="1400" u="none" cap="none" strike="noStrike">
                <a:solidFill>
                  <a:schemeClr val="accent6"/>
                </a:solidFill>
                <a:latin typeface="Arial"/>
                <a:ea typeface="Arial"/>
                <a:cs typeface="Arial"/>
                <a:sym typeface="Arial"/>
              </a:defRPr>
            </a:lvl1pPr>
            <a:lvl2pPr lvl="1" marR="0" rtl="0" algn="l">
              <a:spcBef>
                <a:spcPts val="520"/>
              </a:spcBef>
              <a:spcAft>
                <a:spcPts val="0"/>
              </a:spcAft>
              <a:buClr>
                <a:schemeClr val="accent6"/>
              </a:buClr>
              <a:buSzPts val="2600"/>
              <a:buFont typeface="Noto Sans Symbols"/>
              <a:buChar char="▪"/>
              <a:defRPr b="0" i="0" sz="2600" u="none" cap="none" strike="noStrike">
                <a:solidFill>
                  <a:schemeClr val="dk1"/>
                </a:solidFill>
                <a:latin typeface="Arial"/>
                <a:ea typeface="Arial"/>
                <a:cs typeface="Arial"/>
                <a:sym typeface="Arial"/>
              </a:defRPr>
            </a:lvl2pPr>
            <a:lvl3pPr lvl="2" marR="0" rtl="0" algn="l">
              <a:spcBef>
                <a:spcPts val="520"/>
              </a:spcBef>
              <a:spcAft>
                <a:spcPts val="0"/>
              </a:spcAft>
              <a:buClr>
                <a:schemeClr val="accent6"/>
              </a:buClr>
              <a:buSzPts val="2600"/>
              <a:buFont typeface="Arial"/>
              <a:buChar char="⎯"/>
              <a:defRPr b="0" i="0" sz="2600" u="none" cap="none" strike="noStrike">
                <a:solidFill>
                  <a:schemeClr val="dk1"/>
                </a:solidFill>
                <a:latin typeface="Arial"/>
                <a:ea typeface="Arial"/>
                <a:cs typeface="Arial"/>
                <a:sym typeface="Arial"/>
              </a:defRPr>
            </a:lvl3pPr>
            <a:lvl4pPr lvl="3"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4pPr>
            <a:lvl5pPr lvl="4"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5pPr>
            <a:lvl6pPr lvl="5"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6pPr>
            <a:lvl7pPr lvl="6"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7pPr>
            <a:lvl8pPr lvl="7"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8pPr>
            <a:lvl9pPr lvl="8"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9pPr>
          </a:lstStyle>
          <a:p/>
        </p:txBody>
      </p:sp>
      <p:sp>
        <p:nvSpPr>
          <p:cNvPr id="55" name="Google Shape;55;p20"/>
          <p:cNvSpPr txBox="1"/>
          <p:nvPr>
            <p:ph idx="10" type="dt"/>
          </p:nvPr>
        </p:nvSpPr>
        <p:spPr>
          <a:xfrm>
            <a:off x="623459" y="6356351"/>
            <a:ext cx="2743915"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A8A8A"/>
              </a:buClr>
              <a:buSzPts val="1200"/>
              <a:buFont typeface="Arial"/>
              <a:buNone/>
              <a:defRPr sz="1200">
                <a:solidFill>
                  <a:srgbClr val="8A8A8A"/>
                </a:solidFill>
              </a:defRPr>
            </a:lvl1pPr>
            <a:lvl2pPr lvl="1" algn="l">
              <a:lnSpc>
                <a:spcPct val="100000"/>
              </a:lnSpc>
              <a:spcBef>
                <a:spcPts val="0"/>
              </a:spcBef>
              <a:spcAft>
                <a:spcPts val="0"/>
              </a:spcAft>
              <a:buClr>
                <a:srgbClr val="000000"/>
              </a:buClr>
              <a:buSzPts val="1800"/>
              <a:buNone/>
              <a:defRPr/>
            </a:lvl2pPr>
            <a:lvl3pPr lvl="2" algn="l">
              <a:lnSpc>
                <a:spcPct val="100000"/>
              </a:lnSpc>
              <a:spcBef>
                <a:spcPts val="0"/>
              </a:spcBef>
              <a:spcAft>
                <a:spcPts val="0"/>
              </a:spcAft>
              <a:buClr>
                <a:srgbClr val="000000"/>
              </a:buClr>
              <a:buSzPts val="1800"/>
              <a:buNone/>
              <a:defRPr/>
            </a:lvl3pPr>
            <a:lvl4pPr lvl="3" algn="l">
              <a:lnSpc>
                <a:spcPct val="100000"/>
              </a:lnSpc>
              <a:spcBef>
                <a:spcPts val="0"/>
              </a:spcBef>
              <a:spcAft>
                <a:spcPts val="0"/>
              </a:spcAft>
              <a:buClr>
                <a:srgbClr val="000000"/>
              </a:buClr>
              <a:buSzPts val="1800"/>
              <a:buNone/>
              <a:defRPr/>
            </a:lvl4pPr>
            <a:lvl5pPr lvl="4" algn="l">
              <a:lnSpc>
                <a:spcPct val="100000"/>
              </a:lnSpc>
              <a:spcBef>
                <a:spcPts val="0"/>
              </a:spcBef>
              <a:spcAft>
                <a:spcPts val="0"/>
              </a:spcAft>
              <a:buClr>
                <a:srgbClr val="000000"/>
              </a:buClr>
              <a:buSzPts val="1800"/>
              <a:buNone/>
              <a:defRPr/>
            </a:lvl5pPr>
            <a:lvl6pPr lvl="5" algn="l">
              <a:lnSpc>
                <a:spcPct val="100000"/>
              </a:lnSpc>
              <a:spcBef>
                <a:spcPts val="0"/>
              </a:spcBef>
              <a:spcAft>
                <a:spcPts val="0"/>
              </a:spcAft>
              <a:buClr>
                <a:srgbClr val="000000"/>
              </a:buClr>
              <a:buSzPts val="1800"/>
              <a:buNone/>
              <a:defRPr/>
            </a:lvl6pPr>
            <a:lvl7pPr lvl="6" algn="l">
              <a:lnSpc>
                <a:spcPct val="100000"/>
              </a:lnSpc>
              <a:spcBef>
                <a:spcPts val="0"/>
              </a:spcBef>
              <a:spcAft>
                <a:spcPts val="0"/>
              </a:spcAft>
              <a:buClr>
                <a:srgbClr val="000000"/>
              </a:buClr>
              <a:buSzPts val="1800"/>
              <a:buNone/>
              <a:defRPr/>
            </a:lvl7pPr>
            <a:lvl8pPr lvl="7" algn="l">
              <a:lnSpc>
                <a:spcPct val="100000"/>
              </a:lnSpc>
              <a:spcBef>
                <a:spcPts val="0"/>
              </a:spcBef>
              <a:spcAft>
                <a:spcPts val="0"/>
              </a:spcAft>
              <a:buClr>
                <a:srgbClr val="000000"/>
              </a:buClr>
              <a:buSzPts val="1800"/>
              <a:buNone/>
              <a:defRPr/>
            </a:lvl8pPr>
            <a:lvl9pPr lvl="8" algn="l">
              <a:lnSpc>
                <a:spcPct val="100000"/>
              </a:lnSpc>
              <a:spcBef>
                <a:spcPts val="0"/>
              </a:spcBef>
              <a:spcAft>
                <a:spcPts val="0"/>
              </a:spcAft>
              <a:buClr>
                <a:srgbClr val="000000"/>
              </a:buClr>
              <a:buSzPts val="1800"/>
              <a:buNone/>
              <a:defRPr/>
            </a:lvl9pPr>
          </a:lstStyle>
          <a:p/>
        </p:txBody>
      </p:sp>
    </p:spTree>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 column paragraphs and bullets">
  <p:cSld name="1 column paragraphs and bullets">
    <p:spTree>
      <p:nvGrpSpPr>
        <p:cNvPr id="56" name="Shape 56"/>
        <p:cNvGrpSpPr/>
        <p:nvPr/>
      </p:nvGrpSpPr>
      <p:grpSpPr>
        <a:xfrm>
          <a:off x="0" y="0"/>
          <a:ext cx="0" cy="0"/>
          <a:chOff x="0" y="0"/>
          <a:chExt cx="0" cy="0"/>
        </a:xfrm>
      </p:grpSpPr>
      <p:sp>
        <p:nvSpPr>
          <p:cNvPr id="57" name="Google Shape;57;p21"/>
          <p:cNvSpPr txBox="1"/>
          <p:nvPr>
            <p:ph type="title"/>
          </p:nvPr>
        </p:nvSpPr>
        <p:spPr>
          <a:xfrm>
            <a:off x="623460" y="1145792"/>
            <a:ext cx="10515163" cy="648915"/>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6"/>
              </a:buClr>
              <a:buSzPts val="3600"/>
              <a:buFont typeface="Arial"/>
              <a:buNone/>
              <a:defRPr sz="3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8" name="Google Shape;58;p21"/>
          <p:cNvSpPr txBox="1"/>
          <p:nvPr>
            <p:ph idx="1" type="body"/>
          </p:nvPr>
        </p:nvSpPr>
        <p:spPr>
          <a:xfrm>
            <a:off x="624052" y="2032252"/>
            <a:ext cx="9605131" cy="2986087"/>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Clr>
                <a:schemeClr val="accent6"/>
              </a:buClr>
              <a:buSzPts val="2400"/>
              <a:buFont typeface="Noto Sans Symbols"/>
              <a:buNone/>
              <a:defRPr b="0" i="0" sz="2400" u="none" cap="none" strike="noStrike">
                <a:solidFill>
                  <a:schemeClr val="dk1"/>
                </a:solidFill>
                <a:latin typeface="Arial"/>
                <a:ea typeface="Arial"/>
                <a:cs typeface="Arial"/>
                <a:sym typeface="Arial"/>
              </a:defRPr>
            </a:lvl1pPr>
            <a:lvl2pPr indent="-228600" lvl="1" marL="914400" marR="0" rtl="0" algn="l">
              <a:spcBef>
                <a:spcPts val="1200"/>
              </a:spcBef>
              <a:spcAft>
                <a:spcPts val="0"/>
              </a:spcAft>
              <a:buClr>
                <a:schemeClr val="accent6"/>
              </a:buClr>
              <a:buSzPts val="2200"/>
              <a:buFont typeface="Noto Sans Symbols"/>
              <a:buNone/>
              <a:defRPr b="0" i="0" sz="2200" u="none" cap="none" strike="noStrike">
                <a:solidFill>
                  <a:schemeClr val="dk1"/>
                </a:solidFill>
                <a:latin typeface="Arial"/>
                <a:ea typeface="Arial"/>
                <a:cs typeface="Arial"/>
                <a:sym typeface="Arial"/>
              </a:defRPr>
            </a:lvl2pPr>
            <a:lvl3pPr indent="-228600" lvl="2" marL="1371600" marR="0" rtl="0" algn="l">
              <a:spcBef>
                <a:spcPts val="600"/>
              </a:spcBef>
              <a:spcAft>
                <a:spcPts val="0"/>
              </a:spcAft>
              <a:buClr>
                <a:schemeClr val="accent6"/>
              </a:buClr>
              <a:buSzPts val="2200"/>
              <a:buFont typeface="Arial"/>
              <a:buNone/>
              <a:defRPr b="0" i="0" sz="2200" u="none" cap="none" strike="noStrike">
                <a:solidFill>
                  <a:schemeClr val="dk1"/>
                </a:solidFill>
                <a:latin typeface="Arial"/>
                <a:ea typeface="Arial"/>
                <a:cs typeface="Arial"/>
                <a:sym typeface="Arial"/>
              </a:defRPr>
            </a:lvl3pPr>
            <a:lvl4pPr indent="-228600" lvl="3" marL="1828800" marR="0" rtl="0" algn="l">
              <a:spcBef>
                <a:spcPts val="600"/>
              </a:spcBef>
              <a:spcAft>
                <a:spcPts val="0"/>
              </a:spcAft>
              <a:buClr>
                <a:schemeClr val="accent6"/>
              </a:buClr>
              <a:buSzPts val="2200"/>
              <a:buFont typeface="Arial"/>
              <a:buNone/>
              <a:defRPr b="0" i="0" sz="2200" u="none" cap="none" strike="noStrike">
                <a:solidFill>
                  <a:schemeClr val="dk1"/>
                </a:solidFill>
                <a:latin typeface="Arial"/>
                <a:ea typeface="Arial"/>
                <a:cs typeface="Arial"/>
                <a:sym typeface="Arial"/>
              </a:defRPr>
            </a:lvl4pPr>
            <a:lvl5pPr indent="-228600" lvl="4" marL="2286000" marR="0" rtl="0" algn="l">
              <a:spcBef>
                <a:spcPts val="600"/>
              </a:spcBef>
              <a:spcAft>
                <a:spcPts val="0"/>
              </a:spcAft>
              <a:buClr>
                <a:schemeClr val="accent6"/>
              </a:buClr>
              <a:buSzPts val="2200"/>
              <a:buFont typeface="Arial"/>
              <a:buNone/>
              <a:defRPr b="0" i="0" sz="2200" u="none" cap="none" strike="noStrike">
                <a:solidFill>
                  <a:schemeClr val="dk1"/>
                </a:solidFill>
                <a:latin typeface="Arial"/>
                <a:ea typeface="Arial"/>
                <a:cs typeface="Arial"/>
                <a:sym typeface="Arial"/>
              </a:defRPr>
            </a:lvl5pPr>
            <a:lvl6pPr indent="-397891" lvl="5" marL="2743200" marR="0" rtl="0" algn="l">
              <a:spcBef>
                <a:spcPts val="600"/>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6pPr>
            <a:lvl7pPr indent="-397891" lvl="6" marL="32004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7pPr>
            <a:lvl8pPr indent="-397890" lvl="7" marL="36576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8pPr>
            <a:lvl9pPr indent="-397890" lvl="8" marL="41148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9pPr>
          </a:lstStyle>
          <a:p/>
        </p:txBody>
      </p:sp>
      <p:sp>
        <p:nvSpPr>
          <p:cNvPr id="59" name="Google Shape;59;p21"/>
          <p:cNvSpPr txBox="1"/>
          <p:nvPr>
            <p:ph idx="10" type="dt"/>
          </p:nvPr>
        </p:nvSpPr>
        <p:spPr>
          <a:xfrm>
            <a:off x="623459" y="6356351"/>
            <a:ext cx="2743915"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A8A8A"/>
              </a:buClr>
              <a:buSzPts val="1200"/>
              <a:buFont typeface="Arial"/>
              <a:buNone/>
              <a:defRPr sz="1200">
                <a:solidFill>
                  <a:srgbClr val="8A8A8A"/>
                </a:solidFill>
              </a:defRPr>
            </a:lvl1pPr>
            <a:lvl2pPr lvl="1" algn="l">
              <a:lnSpc>
                <a:spcPct val="100000"/>
              </a:lnSpc>
              <a:spcBef>
                <a:spcPts val="0"/>
              </a:spcBef>
              <a:spcAft>
                <a:spcPts val="0"/>
              </a:spcAft>
              <a:buClr>
                <a:srgbClr val="000000"/>
              </a:buClr>
              <a:buSzPts val="1800"/>
              <a:buNone/>
              <a:defRPr/>
            </a:lvl2pPr>
            <a:lvl3pPr lvl="2" algn="l">
              <a:lnSpc>
                <a:spcPct val="100000"/>
              </a:lnSpc>
              <a:spcBef>
                <a:spcPts val="0"/>
              </a:spcBef>
              <a:spcAft>
                <a:spcPts val="0"/>
              </a:spcAft>
              <a:buClr>
                <a:srgbClr val="000000"/>
              </a:buClr>
              <a:buSzPts val="1800"/>
              <a:buNone/>
              <a:defRPr/>
            </a:lvl3pPr>
            <a:lvl4pPr lvl="3" algn="l">
              <a:lnSpc>
                <a:spcPct val="100000"/>
              </a:lnSpc>
              <a:spcBef>
                <a:spcPts val="0"/>
              </a:spcBef>
              <a:spcAft>
                <a:spcPts val="0"/>
              </a:spcAft>
              <a:buClr>
                <a:srgbClr val="000000"/>
              </a:buClr>
              <a:buSzPts val="1800"/>
              <a:buNone/>
              <a:defRPr/>
            </a:lvl4pPr>
            <a:lvl5pPr lvl="4" algn="l">
              <a:lnSpc>
                <a:spcPct val="100000"/>
              </a:lnSpc>
              <a:spcBef>
                <a:spcPts val="0"/>
              </a:spcBef>
              <a:spcAft>
                <a:spcPts val="0"/>
              </a:spcAft>
              <a:buClr>
                <a:srgbClr val="000000"/>
              </a:buClr>
              <a:buSzPts val="1800"/>
              <a:buNone/>
              <a:defRPr/>
            </a:lvl5pPr>
            <a:lvl6pPr lvl="5" algn="l">
              <a:lnSpc>
                <a:spcPct val="100000"/>
              </a:lnSpc>
              <a:spcBef>
                <a:spcPts val="0"/>
              </a:spcBef>
              <a:spcAft>
                <a:spcPts val="0"/>
              </a:spcAft>
              <a:buClr>
                <a:srgbClr val="000000"/>
              </a:buClr>
              <a:buSzPts val="1800"/>
              <a:buNone/>
              <a:defRPr/>
            </a:lvl6pPr>
            <a:lvl7pPr lvl="6" algn="l">
              <a:lnSpc>
                <a:spcPct val="100000"/>
              </a:lnSpc>
              <a:spcBef>
                <a:spcPts val="0"/>
              </a:spcBef>
              <a:spcAft>
                <a:spcPts val="0"/>
              </a:spcAft>
              <a:buClr>
                <a:srgbClr val="000000"/>
              </a:buClr>
              <a:buSzPts val="1800"/>
              <a:buNone/>
              <a:defRPr/>
            </a:lvl7pPr>
            <a:lvl8pPr lvl="7" algn="l">
              <a:lnSpc>
                <a:spcPct val="100000"/>
              </a:lnSpc>
              <a:spcBef>
                <a:spcPts val="0"/>
              </a:spcBef>
              <a:spcAft>
                <a:spcPts val="0"/>
              </a:spcAft>
              <a:buClr>
                <a:srgbClr val="000000"/>
              </a:buClr>
              <a:buSzPts val="1800"/>
              <a:buNone/>
              <a:defRPr/>
            </a:lvl8pPr>
            <a:lvl9pPr lvl="8" algn="l">
              <a:lnSpc>
                <a:spcPct val="100000"/>
              </a:lnSpc>
              <a:spcBef>
                <a:spcPts val="0"/>
              </a:spcBef>
              <a:spcAft>
                <a:spcPts val="0"/>
              </a:spcAft>
              <a:buClr>
                <a:srgbClr val="000000"/>
              </a:buClr>
              <a:buSzPts val="1800"/>
              <a:buNone/>
              <a:defRPr/>
            </a:lvl9pPr>
          </a:lstStyle>
          <a:p/>
        </p:txBody>
      </p:sp>
    </p:spTree>
  </p:cSld>
  <p:clrMapOvr>
    <a:masterClrMapping/>
  </p:clrMapOvr>
  <p:transition spd="slow">
    <p:fade/>
  </p:transition>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2.png"/><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theme" Target="../theme/theme3.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DDDCD3"/>
            </a:gs>
            <a:gs pos="99000">
              <a:srgbClr val="F8F6F0"/>
            </a:gs>
            <a:gs pos="100000">
              <a:srgbClr val="F8F6F0"/>
            </a:gs>
          </a:gsLst>
          <a:lin ang="0" scaled="0"/>
        </a:gradFill>
      </p:bgPr>
    </p:bg>
    <p:spTree>
      <p:nvGrpSpPr>
        <p:cNvPr id="9" name="Shape 9"/>
        <p:cNvGrpSpPr/>
        <p:nvPr/>
      </p:nvGrpSpPr>
      <p:grpSpPr>
        <a:xfrm>
          <a:off x="0" y="0"/>
          <a:ext cx="0" cy="0"/>
          <a:chOff x="0" y="0"/>
          <a:chExt cx="0" cy="0"/>
        </a:xfrm>
      </p:grpSpPr>
      <p:sp>
        <p:nvSpPr>
          <p:cNvPr id="10" name="Google Shape;10;p12"/>
          <p:cNvSpPr txBox="1"/>
          <p:nvPr>
            <p:ph type="title"/>
          </p:nvPr>
        </p:nvSpPr>
        <p:spPr>
          <a:xfrm>
            <a:off x="2948888" y="2691240"/>
            <a:ext cx="8534401" cy="1143000"/>
          </a:xfrm>
          <a:prstGeom prst="rect">
            <a:avLst/>
          </a:prstGeom>
          <a:noFill/>
          <a:ln>
            <a:noFill/>
          </a:ln>
        </p:spPr>
        <p:txBody>
          <a:bodyPr anchorCtr="0" anchor="ctr" bIns="45700" lIns="91425" spcFirstLastPara="1" rIns="91425" wrap="square" tIns="45700">
            <a:normAutofit/>
          </a:bodyPr>
          <a:lstStyle>
            <a:lvl1pPr lvl="0" marR="0" rtl="0" algn="l">
              <a:spcBef>
                <a:spcPts val="0"/>
              </a:spcBef>
              <a:spcAft>
                <a:spcPts val="0"/>
              </a:spcAft>
              <a:buClr>
                <a:schemeClr val="accent1"/>
              </a:buClr>
              <a:buSzPts val="4200"/>
              <a:buFont typeface="Arial"/>
              <a:buNone/>
              <a:defRPr b="0" i="0" sz="4200" u="none" cap="none" strike="noStrike">
                <a:solidFill>
                  <a:schemeClr val="accen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pic>
        <p:nvPicPr>
          <p:cNvPr id="11" name="Google Shape;11;p12"/>
          <p:cNvPicPr preferRelativeResize="0"/>
          <p:nvPr/>
        </p:nvPicPr>
        <p:blipFill rotWithShape="1">
          <a:blip r:embed="rId1">
            <a:alphaModFix amt="26000"/>
          </a:blip>
          <a:srcRect b="0" l="0" r="0" t="0"/>
          <a:stretch/>
        </p:blipFill>
        <p:spPr>
          <a:xfrm>
            <a:off x="264849" y="0"/>
            <a:ext cx="1262984" cy="6858000"/>
          </a:xfrm>
          <a:prstGeom prst="rect">
            <a:avLst/>
          </a:prstGeom>
          <a:noFill/>
          <a:ln>
            <a:noFill/>
          </a:ln>
        </p:spPr>
      </p:pic>
      <p:pic>
        <p:nvPicPr>
          <p:cNvPr descr="A picture containing icon&#10;&#10;Description automatically generated" id="12" name="Google Shape;12;p12"/>
          <p:cNvPicPr preferRelativeResize="0"/>
          <p:nvPr/>
        </p:nvPicPr>
        <p:blipFill rotWithShape="1">
          <a:blip r:embed="rId2">
            <a:alphaModFix/>
          </a:blip>
          <a:srcRect b="0" l="0" r="0" t="0"/>
          <a:stretch/>
        </p:blipFill>
        <p:spPr>
          <a:xfrm>
            <a:off x="7967791" y="5995243"/>
            <a:ext cx="3515497" cy="615442"/>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3"/>
  </p:sldLayoutIdLst>
  <p:transition spd="slow">
    <p:fade/>
  </p:transition>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8" name="Shape 18"/>
        <p:cNvGrpSpPr/>
        <p:nvPr/>
      </p:nvGrpSpPr>
      <p:grpSpPr>
        <a:xfrm>
          <a:off x="0" y="0"/>
          <a:ext cx="0" cy="0"/>
          <a:chOff x="0" y="0"/>
          <a:chExt cx="0" cy="0"/>
        </a:xfrm>
      </p:grpSpPr>
      <p:sp>
        <p:nvSpPr>
          <p:cNvPr id="19" name="Google Shape;19;p14"/>
          <p:cNvSpPr txBox="1"/>
          <p:nvPr>
            <p:ph type="title"/>
          </p:nvPr>
        </p:nvSpPr>
        <p:spPr>
          <a:xfrm>
            <a:off x="623459" y="1136035"/>
            <a:ext cx="10797792" cy="648915"/>
          </a:xfrm>
          <a:prstGeom prst="rect">
            <a:avLst/>
          </a:prstGeom>
          <a:noFill/>
          <a:ln>
            <a:noFill/>
          </a:ln>
        </p:spPr>
        <p:txBody>
          <a:bodyPr anchorCtr="0" anchor="t" bIns="45700" lIns="91425" spcFirstLastPara="1" rIns="91425" wrap="square" tIns="45700">
            <a:normAutofit/>
          </a:bodyPr>
          <a:lstStyle>
            <a:lvl1pPr lvl="0" marR="0" rtl="0" algn="l">
              <a:spcBef>
                <a:spcPts val="0"/>
              </a:spcBef>
              <a:spcAft>
                <a:spcPts val="0"/>
              </a:spcAft>
              <a:buClr>
                <a:schemeClr val="accent6"/>
              </a:buClr>
              <a:buSzPts val="3600"/>
              <a:buFont typeface="Arial"/>
              <a:buNone/>
              <a:defRPr b="0" i="0" sz="3600" u="none" cap="none" strike="noStrike">
                <a:solidFill>
                  <a:schemeClr val="accent6"/>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0" name="Google Shape;20;p14"/>
          <p:cNvSpPr/>
          <p:nvPr/>
        </p:nvSpPr>
        <p:spPr>
          <a:xfrm>
            <a:off x="1" y="1"/>
            <a:ext cx="12192000" cy="728547"/>
          </a:xfrm>
          <a:prstGeom prst="rect">
            <a:avLst/>
          </a:prstGeom>
          <a:gradFill>
            <a:gsLst>
              <a:gs pos="0">
                <a:srgbClr val="15294E"/>
              </a:gs>
              <a:gs pos="23000">
                <a:srgbClr val="15294E"/>
              </a:gs>
              <a:gs pos="100000">
                <a:schemeClr val="accent4"/>
              </a:gs>
            </a:gsLst>
            <a:lin ang="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2399"/>
              <a:buFont typeface="Arial"/>
              <a:buNone/>
            </a:pPr>
            <a:r>
              <a:t/>
            </a:r>
            <a:endParaRPr b="0" i="0" sz="2399" u="none" cap="none" strike="noStrike">
              <a:solidFill>
                <a:schemeClr val="lt1"/>
              </a:solidFill>
              <a:latin typeface="Arial"/>
              <a:ea typeface="Arial"/>
              <a:cs typeface="Arial"/>
              <a:sym typeface="Arial"/>
            </a:endParaRPr>
          </a:p>
        </p:txBody>
      </p:sp>
      <p:sp>
        <p:nvSpPr>
          <p:cNvPr id="21" name="Google Shape;21;p14"/>
          <p:cNvSpPr/>
          <p:nvPr/>
        </p:nvSpPr>
        <p:spPr>
          <a:xfrm>
            <a:off x="11616593" y="220765"/>
            <a:ext cx="307776" cy="307696"/>
          </a:xfrm>
          <a:prstGeom prst="ellipse">
            <a:avLst/>
          </a:prstGeom>
          <a:solidFill>
            <a:schemeClr val="accent6"/>
          </a:solidFill>
          <a:ln>
            <a:noFill/>
          </a:ln>
        </p:spPr>
        <p:txBody>
          <a:bodyPr anchorCtr="0" anchor="ctr" bIns="60925" lIns="121875" spcFirstLastPara="1" rIns="121875" wrap="square" tIns="60925">
            <a:noAutofit/>
          </a:bodyPr>
          <a:lstStyle/>
          <a:p>
            <a:pPr indent="0" lvl="0" marL="0" marR="0" rtl="0" algn="ctr">
              <a:lnSpc>
                <a:spcPct val="100000"/>
              </a:lnSpc>
              <a:spcBef>
                <a:spcPts val="0"/>
              </a:spcBef>
              <a:spcAft>
                <a:spcPts val="0"/>
              </a:spcAft>
              <a:buClr>
                <a:srgbClr val="000000"/>
              </a:buClr>
              <a:buSzPts val="2487"/>
              <a:buFont typeface="Arial"/>
              <a:buNone/>
            </a:pPr>
            <a:r>
              <a:t/>
            </a:r>
            <a:endParaRPr b="0" i="0" sz="2487" u="none" cap="none" strike="noStrike">
              <a:solidFill>
                <a:schemeClr val="lt1"/>
              </a:solidFill>
              <a:latin typeface="Arial"/>
              <a:ea typeface="Arial"/>
              <a:cs typeface="Arial"/>
              <a:sym typeface="Arial"/>
            </a:endParaRPr>
          </a:p>
        </p:txBody>
      </p:sp>
      <p:sp>
        <p:nvSpPr>
          <p:cNvPr id="22" name="Google Shape;22;p14"/>
          <p:cNvSpPr txBox="1"/>
          <p:nvPr/>
        </p:nvSpPr>
        <p:spPr>
          <a:xfrm>
            <a:off x="11568525" y="247655"/>
            <a:ext cx="403913" cy="253916"/>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050"/>
              <a:buFont typeface="Arial"/>
              <a:buNone/>
            </a:pPr>
            <a:fld id="{00000000-1234-1234-1234-123412341234}" type="slidenum">
              <a:rPr b="1" i="0" lang="en-US" sz="1050" u="none" cap="none" strike="noStrike">
                <a:solidFill>
                  <a:schemeClr val="lt1"/>
                </a:solidFill>
                <a:latin typeface="Arial"/>
                <a:ea typeface="Arial"/>
                <a:cs typeface="Arial"/>
                <a:sym typeface="Arial"/>
              </a:rPr>
              <a:t>‹#›</a:t>
            </a:fld>
            <a:endParaRPr b="1" i="0" sz="1050" u="none" cap="none" strike="noStrike">
              <a:solidFill>
                <a:schemeClr val="lt1"/>
              </a:solidFill>
              <a:latin typeface="Arial"/>
              <a:ea typeface="Arial"/>
              <a:cs typeface="Arial"/>
              <a:sym typeface="Arial"/>
            </a:endParaRPr>
          </a:p>
        </p:txBody>
      </p:sp>
      <p:sp>
        <p:nvSpPr>
          <p:cNvPr id="23" name="Google Shape;23;p14"/>
          <p:cNvSpPr txBox="1"/>
          <p:nvPr>
            <p:ph idx="10" type="dt"/>
          </p:nvPr>
        </p:nvSpPr>
        <p:spPr>
          <a:xfrm>
            <a:off x="623459" y="6356351"/>
            <a:ext cx="2743915"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8A8A8A"/>
              </a:buClr>
              <a:buSzPts val="1200"/>
              <a:buFont typeface="Arial"/>
              <a:buNone/>
              <a:defRPr b="0" i="0" sz="1200" u="none" cap="none" strike="noStrike">
                <a:solidFill>
                  <a:srgbClr val="8A8A8A"/>
                </a:solidFill>
                <a:latin typeface="Arial"/>
                <a:ea typeface="Arial"/>
                <a:cs typeface="Arial"/>
                <a:sym typeface="Arial"/>
              </a:defRPr>
            </a:lvl1pPr>
            <a:lvl2pPr lvl="1" marR="0" rtl="0" algn="l">
              <a:lnSpc>
                <a:spcPct val="100000"/>
              </a:lnSpc>
              <a:spcBef>
                <a:spcPts val="0"/>
              </a:spcBef>
              <a:spcAft>
                <a:spcPts val="0"/>
              </a:spcAft>
              <a:buClr>
                <a:srgbClr val="000000"/>
              </a:buClr>
              <a:buSzPts val="1866"/>
              <a:buFont typeface="Arial"/>
              <a:buNone/>
              <a:defRPr b="0" i="0" sz="1866"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866"/>
              <a:buFont typeface="Arial"/>
              <a:buNone/>
              <a:defRPr b="0" i="0" sz="1866"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866"/>
              <a:buFont typeface="Arial"/>
              <a:buNone/>
              <a:defRPr b="0" i="0" sz="1866"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866"/>
              <a:buFont typeface="Arial"/>
              <a:buNone/>
              <a:defRPr b="0" i="0" sz="1866"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866"/>
              <a:buFont typeface="Arial"/>
              <a:buNone/>
              <a:defRPr b="0" i="0" sz="1866"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866"/>
              <a:buFont typeface="Arial"/>
              <a:buNone/>
              <a:defRPr b="0" i="0" sz="1866"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866"/>
              <a:buFont typeface="Arial"/>
              <a:buNone/>
              <a:defRPr b="0" i="0" sz="1866"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866"/>
              <a:buFont typeface="Arial"/>
              <a:buNone/>
              <a:defRPr b="0" i="0" sz="1866" u="none" cap="none" strike="noStrike">
                <a:solidFill>
                  <a:srgbClr val="000000"/>
                </a:solidFill>
                <a:latin typeface="Arial"/>
                <a:ea typeface="Arial"/>
                <a:cs typeface="Arial"/>
                <a:sym typeface="Arial"/>
              </a:defRPr>
            </a:lvl9pPr>
          </a:lstStyle>
          <a:p/>
        </p:txBody>
      </p:sp>
      <p:pic>
        <p:nvPicPr>
          <p:cNvPr descr="A picture containing icon&#10;&#10;Description automatically generated" id="24" name="Google Shape;24;p14"/>
          <p:cNvPicPr preferRelativeResize="0"/>
          <p:nvPr/>
        </p:nvPicPr>
        <p:blipFill rotWithShape="1">
          <a:blip r:embed="rId1">
            <a:alphaModFix/>
          </a:blip>
          <a:srcRect b="0" l="0" r="0" t="0"/>
          <a:stretch/>
        </p:blipFill>
        <p:spPr>
          <a:xfrm>
            <a:off x="9429088" y="6173508"/>
            <a:ext cx="2495281" cy="436837"/>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51" r:id="rId2"/>
    <p:sldLayoutId id="2147483652" r:id="rId3"/>
    <p:sldLayoutId id="2147483653" r:id="rId4"/>
    <p:sldLayoutId id="2147483654" r:id="rId5"/>
    <p:sldLayoutId id="2147483655" r:id="rId6"/>
    <p:sldLayoutId id="2147483656" r:id="rId7"/>
    <p:sldLayoutId id="2147483657" r:id="rId8"/>
  </p:sldLayoutIdLst>
  <p:transition spd="slow">
    <p:fade/>
  </p:transition>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s://aidsetc.org/hivhcv"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www.croiconference.org/sessions/antiretrovirals-fractures-and-osteonecrosis-large-european-hiv-cohort" TargetMode="External"/><Relationship Id="rId4" Type="http://schemas.openxmlformats.org/officeDocument/2006/relationships/hyperlink" Target="http://www.croiconference.org/sessions/hepatitis-c-and-risk-non-liver-related-morbidity-and-mortality-hiv-persons" TargetMode="External"/><Relationship Id="rId5" Type="http://schemas.openxmlformats.org/officeDocument/2006/relationships/hyperlink" Target="http://www.croiconference.org/sessions/stroke-hiv-infected-patients-combination-antiretroviral-therapy-era" TargetMode="External"/><Relationship Id="rId6" Type="http://schemas.openxmlformats.org/officeDocument/2006/relationships/hyperlink" Target="http://www.croiconference.org/sessions/cardiovascular-disease-risk-model-comparison-and-development-hiv-infected-veterans"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
          <p:cNvSpPr txBox="1"/>
          <p:nvPr>
            <p:ph type="title"/>
          </p:nvPr>
        </p:nvSpPr>
        <p:spPr>
          <a:xfrm>
            <a:off x="2948888" y="2639744"/>
            <a:ext cx="8534401" cy="1143000"/>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chemeClr val="accent1"/>
              </a:buClr>
              <a:buSzPts val="3780"/>
              <a:buFont typeface="Arial"/>
              <a:buNone/>
            </a:pPr>
            <a:r>
              <a:rPr lang="en-US" sz="3780"/>
              <a:t>Lesson 2: Morbidity and Mortality in HCV Co-infected People with HIV</a:t>
            </a:r>
            <a:endParaRPr/>
          </a:p>
        </p:txBody>
      </p:sp>
      <p:sp>
        <p:nvSpPr>
          <p:cNvPr id="66" name="Google Shape;66;p1"/>
          <p:cNvSpPr txBox="1"/>
          <p:nvPr>
            <p:ph idx="1" type="body"/>
          </p:nvPr>
        </p:nvSpPr>
        <p:spPr>
          <a:xfrm>
            <a:off x="2948888" y="4401202"/>
            <a:ext cx="6957016" cy="495641"/>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rgbClr val="7F7F7F"/>
              </a:buClr>
              <a:buSzPts val="2300"/>
              <a:buNone/>
            </a:pPr>
            <a:r>
              <a:rPr lang="en-US"/>
              <a:t>Section</a:t>
            </a:r>
            <a:r>
              <a:rPr lang="en-US"/>
              <a:t> 1: Epidemiologic Background of HIV/HCV Co-infection in the United States</a:t>
            </a:r>
            <a:endParaRPr/>
          </a:p>
        </p:txBody>
      </p:sp>
      <p:sp>
        <p:nvSpPr>
          <p:cNvPr id="67" name="Google Shape;67;p1"/>
          <p:cNvSpPr txBox="1"/>
          <p:nvPr>
            <p:ph idx="2" type="body"/>
          </p:nvPr>
        </p:nvSpPr>
        <p:spPr>
          <a:xfrm>
            <a:off x="2948888" y="5267480"/>
            <a:ext cx="6957016" cy="495641"/>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rgbClr val="8096B6"/>
              </a:buClr>
              <a:buSzPts val="2300"/>
              <a:buNone/>
            </a:pPr>
            <a:r>
              <a:rPr lang="en-US"/>
              <a:t>July 2017</a:t>
            </a:r>
            <a:endParaRP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10"/>
          <p:cNvSpPr txBox="1"/>
          <p:nvPr>
            <p:ph type="title"/>
          </p:nvPr>
        </p:nvSpPr>
        <p:spPr>
          <a:xfrm>
            <a:off x="623460" y="1202374"/>
            <a:ext cx="10515163" cy="648915"/>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6"/>
              </a:buClr>
              <a:buSzPts val="3600"/>
              <a:buFont typeface="Arial"/>
              <a:buNone/>
            </a:pPr>
            <a:r>
              <a:rPr lang="en-US"/>
              <a:t>Disclaimer and Permissions</a:t>
            </a:r>
            <a:endParaRPr/>
          </a:p>
        </p:txBody>
      </p:sp>
      <p:sp>
        <p:nvSpPr>
          <p:cNvPr id="133" name="Google Shape;133;p10"/>
          <p:cNvSpPr txBox="1"/>
          <p:nvPr>
            <p:ph idx="1" type="body"/>
          </p:nvPr>
        </p:nvSpPr>
        <p:spPr>
          <a:xfrm>
            <a:off x="624051" y="2141308"/>
            <a:ext cx="9617437" cy="2986087"/>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accent6"/>
              </a:buClr>
              <a:buSzPts val="2400"/>
              <a:buFont typeface="Noto Sans Symbols"/>
              <a:buChar char="▪"/>
            </a:pPr>
            <a:r>
              <a:rPr lang="en-US"/>
              <a:t>Users are cautioned that because of the rapidly changing medical field, information could become out of date quickly.  </a:t>
            </a:r>
            <a:endParaRPr/>
          </a:p>
          <a:p>
            <a:pPr indent="-342900" lvl="0" marL="342900" rtl="0" algn="l">
              <a:spcBef>
                <a:spcPts val="1200"/>
              </a:spcBef>
              <a:spcAft>
                <a:spcPts val="0"/>
              </a:spcAft>
              <a:buClr>
                <a:schemeClr val="accent6"/>
              </a:buClr>
              <a:buSzPts val="2400"/>
              <a:buFont typeface="Noto Sans Symbols"/>
              <a:buChar char="▪"/>
            </a:pPr>
            <a:r>
              <a:rPr lang="en-US"/>
              <a:t>You may use or present this slide set and other material in its entirely or incorporate into another presentation if you credit the author and/or source of the materials.</a:t>
            </a:r>
            <a:endParaRPr/>
          </a:p>
          <a:p>
            <a:pPr indent="-342900" lvl="0" marL="342900" rtl="0" algn="l">
              <a:spcBef>
                <a:spcPts val="1200"/>
              </a:spcBef>
              <a:spcAft>
                <a:spcPts val="0"/>
              </a:spcAft>
              <a:buClr>
                <a:schemeClr val="accent6"/>
              </a:buClr>
              <a:buSzPts val="2400"/>
              <a:buFont typeface="Noto Sans Symbols"/>
              <a:buChar char="▪"/>
            </a:pPr>
            <a:r>
              <a:rPr lang="en-US"/>
              <a:t>The complete HIV/HCV Co-infection: An AETC National Curriculum is available at: </a:t>
            </a:r>
            <a:r>
              <a:rPr lang="en-US" u="sng">
                <a:solidFill>
                  <a:schemeClr val="hlink"/>
                </a:solidFill>
                <a:hlinkClick r:id="rId3"/>
              </a:rPr>
              <a:t>https://aidsetc.org/hivhcv</a:t>
            </a:r>
            <a:endParaRPr/>
          </a:p>
          <a:p>
            <a:pPr indent="-190500" lvl="0" marL="342900" rtl="0" algn="l">
              <a:spcBef>
                <a:spcPts val="1200"/>
              </a:spcBef>
              <a:spcAft>
                <a:spcPts val="0"/>
              </a:spcAft>
              <a:buClr>
                <a:schemeClr val="accent6"/>
              </a:buClr>
              <a:buSzPts val="2400"/>
              <a:buFont typeface="Noto Sans Symbols"/>
              <a:buNone/>
            </a:pPr>
            <a:r>
              <a:t/>
            </a:r>
            <a:endParaRP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2"/>
          <p:cNvSpPr txBox="1"/>
          <p:nvPr>
            <p:ph type="title"/>
          </p:nvPr>
        </p:nvSpPr>
        <p:spPr>
          <a:xfrm>
            <a:off x="623460" y="1202374"/>
            <a:ext cx="10515163" cy="648915"/>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6"/>
              </a:buClr>
              <a:buSzPts val="3600"/>
              <a:buFont typeface="Arial"/>
              <a:buNone/>
            </a:pPr>
            <a:r>
              <a:rPr lang="en-US"/>
              <a:t>Authors and Funders</a:t>
            </a:r>
            <a:endParaRPr/>
          </a:p>
        </p:txBody>
      </p:sp>
      <p:sp>
        <p:nvSpPr>
          <p:cNvPr id="74" name="Google Shape;74;p2"/>
          <p:cNvSpPr txBox="1"/>
          <p:nvPr>
            <p:ph idx="1" type="body"/>
          </p:nvPr>
        </p:nvSpPr>
        <p:spPr>
          <a:xfrm>
            <a:off x="624051" y="2141308"/>
            <a:ext cx="9617437" cy="2986087"/>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accent6"/>
              </a:buClr>
              <a:buSzPts val="2400"/>
              <a:buFont typeface="Noto Sans Symbols"/>
              <a:buChar char="▪"/>
            </a:pPr>
            <a:r>
              <a:rPr lang="en-US"/>
              <a:t>This presentation was prepared by Francine Cournos, MD, (Northeast/Caribbean AETC) and Cody Chastain, MD, (Southeast AETC) for the AETC National Coordinating Resource Center in July 2017.</a:t>
            </a:r>
            <a:endParaRPr/>
          </a:p>
          <a:p>
            <a:pPr indent="-342900" lvl="0" marL="342900" rtl="0" algn="l">
              <a:spcBef>
                <a:spcPts val="1200"/>
              </a:spcBef>
              <a:spcAft>
                <a:spcPts val="0"/>
              </a:spcAft>
              <a:buClr>
                <a:schemeClr val="accent6"/>
              </a:buClr>
              <a:buSzPts val="2400"/>
              <a:buFont typeface="Noto Sans Symbols"/>
              <a:buChar char="▪"/>
            </a:pPr>
            <a:r>
              <a:rPr lang="en-US"/>
              <a:t>This presentation is part of a curriculum developed by the AETC Program for the project: Jurisdictional Approach to Curing Hepatitis C among HIV/HCV Co-infected People of Color (HRSA 16-189), funded by the Secretary's Minority AIDS Initiative through the Health Resources and Services Administration HIV/AIDS Bureau.</a:t>
            </a:r>
            <a:endParaRPr/>
          </a:p>
          <a:p>
            <a:pPr indent="-190500" lvl="0" marL="342900" rtl="0" algn="l">
              <a:spcBef>
                <a:spcPts val="1200"/>
              </a:spcBef>
              <a:spcAft>
                <a:spcPts val="0"/>
              </a:spcAft>
              <a:buClr>
                <a:schemeClr val="accent6"/>
              </a:buClr>
              <a:buSzPts val="2400"/>
              <a:buFont typeface="Noto Sans Symbols"/>
              <a:buNone/>
            </a:pPr>
            <a:r>
              <a:t/>
            </a:r>
            <a:endParaRPr/>
          </a:p>
          <a:p>
            <a:pPr indent="-190500" lvl="0" marL="342900" rtl="0" algn="l">
              <a:spcBef>
                <a:spcPts val="1200"/>
              </a:spcBef>
              <a:spcAft>
                <a:spcPts val="0"/>
              </a:spcAft>
              <a:buClr>
                <a:schemeClr val="accent6"/>
              </a:buClr>
              <a:buSzPts val="2400"/>
              <a:buFont typeface="Noto Sans Symbols"/>
              <a:buNone/>
            </a:pPr>
            <a:r>
              <a:t/>
            </a:r>
            <a:endParaRPr/>
          </a:p>
          <a:p>
            <a:pPr indent="-190500" lvl="0" marL="342900" rtl="0" algn="l">
              <a:spcBef>
                <a:spcPts val="1200"/>
              </a:spcBef>
              <a:spcAft>
                <a:spcPts val="0"/>
              </a:spcAft>
              <a:buClr>
                <a:schemeClr val="accent6"/>
              </a:buClr>
              <a:buSzPts val="2400"/>
              <a:buFont typeface="Noto Sans Symbols"/>
              <a:buNone/>
            </a:pPr>
            <a:r>
              <a:t/>
            </a:r>
            <a:endParaRP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3"/>
          <p:cNvSpPr txBox="1"/>
          <p:nvPr>
            <p:ph type="title"/>
          </p:nvPr>
        </p:nvSpPr>
        <p:spPr>
          <a:xfrm>
            <a:off x="623460" y="1202374"/>
            <a:ext cx="10515163" cy="648915"/>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6"/>
              </a:buClr>
              <a:buSzPts val="3600"/>
              <a:buFont typeface="Arial"/>
              <a:buNone/>
            </a:pPr>
            <a:r>
              <a:rPr lang="en-US"/>
              <a:t>Lesson Objectives </a:t>
            </a:r>
            <a:endParaRPr/>
          </a:p>
        </p:txBody>
      </p:sp>
      <p:sp>
        <p:nvSpPr>
          <p:cNvPr id="81" name="Google Shape;81;p3"/>
          <p:cNvSpPr txBox="1"/>
          <p:nvPr>
            <p:ph idx="1" type="body"/>
          </p:nvPr>
        </p:nvSpPr>
        <p:spPr>
          <a:xfrm>
            <a:off x="624052" y="2141308"/>
            <a:ext cx="9255240" cy="2986087"/>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accent6"/>
              </a:buClr>
              <a:buSzPts val="2400"/>
              <a:buFont typeface="Noto Sans Symbols"/>
              <a:buChar char="▪"/>
            </a:pPr>
            <a:r>
              <a:rPr lang="en-US"/>
              <a:t>Understand the impact of HIV infection on the natural history and outcomes of HCV infection and the impact of HCV infection on the natural history and outcomes of HIV infection </a:t>
            </a:r>
            <a:endParaRPr/>
          </a:p>
          <a:p>
            <a:pPr indent="-342900" lvl="0" marL="342900" rtl="0" algn="l">
              <a:spcBef>
                <a:spcPts val="1200"/>
              </a:spcBef>
              <a:spcAft>
                <a:spcPts val="0"/>
              </a:spcAft>
              <a:buClr>
                <a:schemeClr val="accent6"/>
              </a:buClr>
              <a:buSzPts val="2400"/>
              <a:buFont typeface="Noto Sans Symbols"/>
              <a:buChar char="▪"/>
            </a:pPr>
            <a:r>
              <a:rPr lang="en-US"/>
              <a:t>Identify common causes of morbidity associated with HIV/HCV co-infection</a:t>
            </a:r>
            <a:endParaRPr/>
          </a:p>
          <a:p>
            <a:pPr indent="-342900" lvl="0" marL="342900" rtl="0" algn="l">
              <a:spcBef>
                <a:spcPts val="1200"/>
              </a:spcBef>
              <a:spcAft>
                <a:spcPts val="0"/>
              </a:spcAft>
              <a:buClr>
                <a:schemeClr val="accent6"/>
              </a:buClr>
              <a:buSzPts val="2400"/>
              <a:buFont typeface="Noto Sans Symbols"/>
              <a:buChar char="▪"/>
            </a:pPr>
            <a:r>
              <a:rPr lang="en-US"/>
              <a:t>Identify common causes of mortality associated with HIV/HCV co-infection, including available information on how that differs from having either infection alone</a:t>
            </a:r>
            <a:endParaRPr/>
          </a:p>
          <a:p>
            <a:pPr indent="-342900" lvl="0" marL="342900" rtl="0" algn="l">
              <a:spcBef>
                <a:spcPts val="1200"/>
              </a:spcBef>
              <a:spcAft>
                <a:spcPts val="0"/>
              </a:spcAft>
              <a:buClr>
                <a:schemeClr val="accent6"/>
              </a:buClr>
              <a:buSzPts val="2400"/>
              <a:buFont typeface="Noto Sans Symbols"/>
              <a:buChar char="▪"/>
            </a:pPr>
            <a:r>
              <a:rPr lang="en-US"/>
              <a:t>Review the unique vulnerabilities of people of color with HIV/HCV coinfection</a:t>
            </a:r>
            <a:endParaRPr/>
          </a:p>
          <a:p>
            <a:pPr indent="-190500" lvl="0" marL="342900" rtl="0" algn="l">
              <a:spcBef>
                <a:spcPts val="1200"/>
              </a:spcBef>
              <a:spcAft>
                <a:spcPts val="0"/>
              </a:spcAft>
              <a:buClr>
                <a:schemeClr val="accent6"/>
              </a:buClr>
              <a:buSzPts val="2400"/>
              <a:buFont typeface="Noto Sans Symbols"/>
              <a:buNone/>
            </a:pPr>
            <a:r>
              <a:t/>
            </a:r>
            <a:endParaRPr/>
          </a:p>
        </p:txBody>
      </p:sp>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4"/>
          <p:cNvSpPr txBox="1"/>
          <p:nvPr>
            <p:ph type="title"/>
          </p:nvPr>
        </p:nvSpPr>
        <p:spPr>
          <a:xfrm>
            <a:off x="623460" y="1202374"/>
            <a:ext cx="10515163" cy="648915"/>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6"/>
              </a:buClr>
              <a:buSzPts val="3240"/>
              <a:buFont typeface="Arial"/>
              <a:buNone/>
            </a:pPr>
            <a:r>
              <a:rPr lang="en-US" sz="3240"/>
              <a:t>HIV Increases Levels of HCV Viremia and Progression to Cirrhosis, Liver Failure, and Death</a:t>
            </a:r>
            <a:r>
              <a:rPr baseline="30000" lang="en-US" sz="3240"/>
              <a:t>1-3</a:t>
            </a:r>
            <a:endParaRPr/>
          </a:p>
        </p:txBody>
      </p:sp>
      <p:sp>
        <p:nvSpPr>
          <p:cNvPr id="88" name="Google Shape;88;p4"/>
          <p:cNvSpPr txBox="1"/>
          <p:nvPr>
            <p:ph idx="1" type="body"/>
          </p:nvPr>
        </p:nvSpPr>
        <p:spPr>
          <a:xfrm>
            <a:off x="624051" y="2648932"/>
            <a:ext cx="9617437" cy="247846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accent6"/>
              </a:buClr>
              <a:buSzPts val="2400"/>
              <a:buFont typeface="Noto Sans Symbols"/>
              <a:buChar char="▪"/>
            </a:pPr>
            <a:r>
              <a:rPr lang="en-US"/>
              <a:t>HIV is independently associated with advanced liver fibrosis and cirrhosis in persons with HCV </a:t>
            </a:r>
            <a:endParaRPr/>
          </a:p>
          <a:p>
            <a:pPr indent="-342900" lvl="0" marL="342900" rtl="0" algn="l">
              <a:spcBef>
                <a:spcPts val="1200"/>
              </a:spcBef>
              <a:spcAft>
                <a:spcPts val="0"/>
              </a:spcAft>
              <a:buClr>
                <a:schemeClr val="accent6"/>
              </a:buClr>
              <a:buSzPts val="2400"/>
              <a:buFont typeface="Noto Sans Symbols"/>
              <a:buChar char="▪"/>
            </a:pPr>
            <a:r>
              <a:rPr lang="en-US"/>
              <a:t>Several cases of rapid decline to end-stage liver disease in PLWH with recent HCV infection have been reported</a:t>
            </a:r>
            <a:endParaRPr/>
          </a:p>
          <a:p>
            <a:pPr indent="-190500" lvl="0" marL="342900" rtl="0" algn="l">
              <a:spcBef>
                <a:spcPts val="1200"/>
              </a:spcBef>
              <a:spcAft>
                <a:spcPts val="0"/>
              </a:spcAft>
              <a:buClr>
                <a:schemeClr val="accent6"/>
              </a:buClr>
              <a:buSzPts val="2400"/>
              <a:buFont typeface="Noto Sans Symbols"/>
              <a:buNone/>
            </a:pPr>
            <a:r>
              <a:t/>
            </a:r>
            <a:endParaRPr/>
          </a:p>
        </p:txBody>
      </p:sp>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5"/>
          <p:cNvSpPr txBox="1"/>
          <p:nvPr>
            <p:ph type="title"/>
          </p:nvPr>
        </p:nvSpPr>
        <p:spPr>
          <a:xfrm>
            <a:off x="623460" y="1202374"/>
            <a:ext cx="10515163" cy="648915"/>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6"/>
              </a:buClr>
              <a:buSzPts val="3240"/>
              <a:buFont typeface="Arial"/>
              <a:buNone/>
            </a:pPr>
            <a:r>
              <a:rPr lang="en-US" sz="3240"/>
              <a:t>Meta-analysis of the Impact of HIV Infection on the Natural History of Untreated HCV Infection</a:t>
            </a:r>
            <a:r>
              <a:rPr baseline="30000" lang="en-US" sz="3240"/>
              <a:t>4</a:t>
            </a:r>
            <a:endParaRPr/>
          </a:p>
        </p:txBody>
      </p:sp>
      <p:pic>
        <p:nvPicPr>
          <p:cNvPr id="95" name="Google Shape;95;p5"/>
          <p:cNvPicPr preferRelativeResize="0"/>
          <p:nvPr>
            <p:ph idx="1" type="body"/>
          </p:nvPr>
        </p:nvPicPr>
        <p:blipFill rotWithShape="1">
          <a:blip r:embed="rId3">
            <a:alphaModFix/>
          </a:blip>
          <a:srcRect b="0" l="0" r="0" t="0"/>
          <a:stretch/>
        </p:blipFill>
        <p:spPr>
          <a:xfrm>
            <a:off x="727416" y="3201682"/>
            <a:ext cx="8548559" cy="3333938"/>
          </a:xfrm>
          <a:prstGeom prst="rect">
            <a:avLst/>
          </a:prstGeom>
          <a:noFill/>
          <a:ln>
            <a:noFill/>
          </a:ln>
        </p:spPr>
      </p:pic>
      <p:sp>
        <p:nvSpPr>
          <p:cNvPr id="96" name="Google Shape;96;p5"/>
          <p:cNvSpPr txBox="1"/>
          <p:nvPr/>
        </p:nvSpPr>
        <p:spPr>
          <a:xfrm>
            <a:off x="5896512" y="2713093"/>
            <a:ext cx="3379463" cy="36933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Arial"/>
              <a:buNone/>
            </a:pPr>
            <a:r>
              <a:rPr b="0" i="0" lang="en-US" sz="1800" u="none" cap="none" strike="noStrike">
                <a:solidFill>
                  <a:schemeClr val="dk1"/>
                </a:solidFill>
                <a:latin typeface="Arial"/>
                <a:ea typeface="Arial"/>
                <a:cs typeface="Arial"/>
                <a:sym typeface="Arial"/>
              </a:rPr>
              <a:t>RR of End Stage Liver Disease</a:t>
            </a:r>
            <a:endParaRPr b="0" i="0" sz="1800" u="none" cap="none" strike="noStrike">
              <a:solidFill>
                <a:schemeClr val="dk1"/>
              </a:solidFill>
              <a:latin typeface="Arial"/>
              <a:ea typeface="Arial"/>
              <a:cs typeface="Arial"/>
              <a:sym typeface="Arial"/>
            </a:endParaRPr>
          </a:p>
        </p:txBody>
      </p:sp>
      <p:sp>
        <p:nvSpPr>
          <p:cNvPr id="97" name="Google Shape;97;p5"/>
          <p:cNvSpPr txBox="1"/>
          <p:nvPr/>
        </p:nvSpPr>
        <p:spPr>
          <a:xfrm>
            <a:off x="2348570" y="2713093"/>
            <a:ext cx="1749435" cy="36933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Arial"/>
              <a:buNone/>
            </a:pPr>
            <a:r>
              <a:rPr b="0" i="0" lang="en-US" sz="1800" u="none" cap="none" strike="noStrike">
                <a:solidFill>
                  <a:schemeClr val="dk1"/>
                </a:solidFill>
                <a:latin typeface="Arial"/>
                <a:ea typeface="Arial"/>
                <a:cs typeface="Arial"/>
                <a:sym typeface="Arial"/>
              </a:rPr>
              <a:t>RR of Cirrhosis</a:t>
            </a:r>
            <a:endParaRPr b="0" i="0" sz="1800" u="none" cap="none" strike="noStrike">
              <a:solidFill>
                <a:schemeClr val="dk1"/>
              </a:solidFill>
              <a:latin typeface="Arial"/>
              <a:ea typeface="Arial"/>
              <a:cs typeface="Arial"/>
              <a:sym typeface="Arial"/>
            </a:endParaRPr>
          </a:p>
        </p:txBody>
      </p:sp>
      <p:sp>
        <p:nvSpPr>
          <p:cNvPr id="98" name="Google Shape;98;p5"/>
          <p:cNvSpPr txBox="1"/>
          <p:nvPr/>
        </p:nvSpPr>
        <p:spPr>
          <a:xfrm>
            <a:off x="519770" y="6258621"/>
            <a:ext cx="3657600" cy="2769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Arial"/>
              <a:buNone/>
            </a:pPr>
            <a:r>
              <a:rPr b="0" i="0" lang="en-US" sz="1400" u="none" cap="none" strike="noStrike">
                <a:solidFill>
                  <a:schemeClr val="dk1"/>
                </a:solidFill>
                <a:latin typeface="Arial"/>
                <a:ea typeface="Arial"/>
                <a:cs typeface="Arial"/>
                <a:sym typeface="Arial"/>
              </a:rPr>
              <a:t>Fierer, 2013</a:t>
            </a:r>
            <a:endParaRPr b="0" i="0" sz="1400" u="none" cap="none" strike="noStrike">
              <a:solidFill>
                <a:schemeClr val="dk1"/>
              </a:solidFill>
              <a:latin typeface="Arial"/>
              <a:ea typeface="Arial"/>
              <a:cs typeface="Arial"/>
              <a:sym typeface="Arial"/>
            </a:endParaRPr>
          </a:p>
        </p:txBody>
      </p:sp>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6"/>
          <p:cNvSpPr txBox="1"/>
          <p:nvPr>
            <p:ph type="title"/>
          </p:nvPr>
        </p:nvSpPr>
        <p:spPr>
          <a:xfrm>
            <a:off x="623460" y="1202374"/>
            <a:ext cx="10515163" cy="648915"/>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6"/>
              </a:buClr>
              <a:buSzPts val="3240"/>
              <a:buFont typeface="Arial"/>
              <a:buNone/>
            </a:pPr>
            <a:r>
              <a:rPr lang="en-US" sz="3240"/>
              <a:t>Factors Associated with Fibrosis Progression in </a:t>
            </a:r>
            <a:br>
              <a:rPr lang="en-US" sz="3240"/>
            </a:br>
            <a:r>
              <a:rPr lang="en-US" sz="3240"/>
              <a:t>Co-infected Persons</a:t>
            </a:r>
            <a:r>
              <a:rPr baseline="30000" lang="en-US" sz="3240"/>
              <a:t>2</a:t>
            </a:r>
            <a:endParaRPr/>
          </a:p>
        </p:txBody>
      </p:sp>
      <p:sp>
        <p:nvSpPr>
          <p:cNvPr id="105" name="Google Shape;105;p6"/>
          <p:cNvSpPr txBox="1"/>
          <p:nvPr>
            <p:ph idx="1" type="body"/>
          </p:nvPr>
        </p:nvSpPr>
        <p:spPr>
          <a:xfrm>
            <a:off x="624051" y="2677212"/>
            <a:ext cx="9617437" cy="245018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accent6"/>
              </a:buClr>
              <a:buSzPts val="2400"/>
              <a:buFont typeface="Noto Sans Symbols"/>
              <a:buChar char="▪"/>
            </a:pPr>
            <a:r>
              <a:rPr lang="en-US"/>
              <a:t>Nadir CD4 cell count</a:t>
            </a:r>
            <a:endParaRPr/>
          </a:p>
          <a:p>
            <a:pPr indent="-342900" lvl="0" marL="342900" rtl="0" algn="l">
              <a:spcBef>
                <a:spcPts val="1200"/>
              </a:spcBef>
              <a:spcAft>
                <a:spcPts val="0"/>
              </a:spcAft>
              <a:buClr>
                <a:schemeClr val="accent6"/>
              </a:buClr>
              <a:buSzPts val="2400"/>
              <a:buFont typeface="Noto Sans Symbols"/>
              <a:buChar char="▪"/>
            </a:pPr>
            <a:r>
              <a:rPr lang="en-US"/>
              <a:t>Higher HIV VL</a:t>
            </a:r>
            <a:endParaRPr/>
          </a:p>
          <a:p>
            <a:pPr indent="-342900" lvl="0" marL="342900" rtl="0" algn="l">
              <a:spcBef>
                <a:spcPts val="1200"/>
              </a:spcBef>
              <a:spcAft>
                <a:spcPts val="0"/>
              </a:spcAft>
              <a:buClr>
                <a:schemeClr val="accent6"/>
              </a:buClr>
              <a:buSzPts val="2400"/>
              <a:buFont typeface="Noto Sans Symbols"/>
              <a:buChar char="▪"/>
            </a:pPr>
            <a:r>
              <a:rPr lang="en-US"/>
              <a:t>Higher HCV VL</a:t>
            </a:r>
            <a:endParaRPr/>
          </a:p>
          <a:p>
            <a:pPr indent="-342900" lvl="0" marL="342900" rtl="0" algn="l">
              <a:spcBef>
                <a:spcPts val="1200"/>
              </a:spcBef>
              <a:spcAft>
                <a:spcPts val="0"/>
              </a:spcAft>
              <a:buClr>
                <a:schemeClr val="accent6"/>
              </a:buClr>
              <a:buSzPts val="2400"/>
              <a:buFont typeface="Noto Sans Symbols"/>
              <a:buChar char="▪"/>
            </a:pPr>
            <a:r>
              <a:rPr lang="en-US"/>
              <a:t>Alcohol consumption</a:t>
            </a:r>
            <a:endParaRPr/>
          </a:p>
          <a:p>
            <a:pPr indent="-342900" lvl="0" marL="342900" rtl="0" algn="l">
              <a:spcBef>
                <a:spcPts val="1200"/>
              </a:spcBef>
              <a:spcAft>
                <a:spcPts val="0"/>
              </a:spcAft>
              <a:buClr>
                <a:schemeClr val="accent6"/>
              </a:buClr>
              <a:buSzPts val="2400"/>
              <a:buFont typeface="Noto Sans Symbols"/>
              <a:buChar char="▪"/>
            </a:pPr>
            <a:r>
              <a:rPr lang="en-US"/>
              <a:t>Older age </a:t>
            </a:r>
            <a:endParaRPr/>
          </a:p>
          <a:p>
            <a:pPr indent="-342900" lvl="0" marL="342900" rtl="0" algn="l">
              <a:spcBef>
                <a:spcPts val="1200"/>
              </a:spcBef>
              <a:spcAft>
                <a:spcPts val="0"/>
              </a:spcAft>
              <a:buClr>
                <a:schemeClr val="accent6"/>
              </a:buClr>
              <a:buSzPts val="2400"/>
              <a:buFont typeface="Noto Sans Symbols"/>
              <a:buChar char="▪"/>
            </a:pPr>
            <a:r>
              <a:rPr lang="en-US"/>
              <a:t>Higher BMI</a:t>
            </a:r>
            <a:endParaRPr/>
          </a:p>
        </p:txBody>
      </p:sp>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7"/>
          <p:cNvSpPr txBox="1"/>
          <p:nvPr>
            <p:ph type="title"/>
          </p:nvPr>
        </p:nvSpPr>
        <p:spPr>
          <a:xfrm>
            <a:off x="623460" y="1202374"/>
            <a:ext cx="10515163" cy="648915"/>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6"/>
              </a:buClr>
              <a:buSzPts val="3240"/>
              <a:buFont typeface="Arial"/>
              <a:buNone/>
            </a:pPr>
            <a:r>
              <a:rPr lang="en-US" sz="3240"/>
              <a:t>Effects of HIV Infection on HCV Progression: </a:t>
            </a:r>
            <a:br>
              <a:rPr lang="en-US" sz="3240"/>
            </a:br>
            <a:r>
              <a:rPr lang="en-US" sz="3240"/>
              <a:t>Non-hepatic Effects</a:t>
            </a:r>
            <a:r>
              <a:rPr baseline="30000" lang="en-US" sz="3240"/>
              <a:t>5-12</a:t>
            </a:r>
            <a:endParaRPr/>
          </a:p>
        </p:txBody>
      </p:sp>
      <p:sp>
        <p:nvSpPr>
          <p:cNvPr id="112" name="Google Shape;112;p7"/>
          <p:cNvSpPr txBox="1"/>
          <p:nvPr>
            <p:ph idx="1" type="body"/>
          </p:nvPr>
        </p:nvSpPr>
        <p:spPr>
          <a:xfrm>
            <a:off x="624051" y="2630078"/>
            <a:ext cx="9617437" cy="2497317"/>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accent6"/>
              </a:buClr>
              <a:buSzPts val="2400"/>
              <a:buFont typeface="Noto Sans Symbols"/>
              <a:buChar char="▪"/>
            </a:pPr>
            <a:r>
              <a:rPr lang="en-US"/>
              <a:t>Increased cardiovascular risk </a:t>
            </a:r>
            <a:endParaRPr/>
          </a:p>
          <a:p>
            <a:pPr indent="-342900" lvl="0" marL="342900" rtl="0" algn="l">
              <a:spcBef>
                <a:spcPts val="1200"/>
              </a:spcBef>
              <a:spcAft>
                <a:spcPts val="0"/>
              </a:spcAft>
              <a:buClr>
                <a:schemeClr val="accent6"/>
              </a:buClr>
              <a:buSzPts val="2400"/>
              <a:buFont typeface="Noto Sans Symbols"/>
              <a:buChar char="▪"/>
            </a:pPr>
            <a:r>
              <a:rPr lang="en-US"/>
              <a:t>Increased stroke risk </a:t>
            </a:r>
            <a:endParaRPr/>
          </a:p>
          <a:p>
            <a:pPr indent="-342900" lvl="0" marL="342900" rtl="0" algn="l">
              <a:spcBef>
                <a:spcPts val="1200"/>
              </a:spcBef>
              <a:spcAft>
                <a:spcPts val="0"/>
              </a:spcAft>
              <a:buClr>
                <a:schemeClr val="accent6"/>
              </a:buClr>
              <a:buSzPts val="2400"/>
              <a:buFont typeface="Noto Sans Symbols"/>
              <a:buChar char="▪"/>
            </a:pPr>
            <a:r>
              <a:rPr lang="en-US"/>
              <a:t>Increased renal disease risk</a:t>
            </a:r>
            <a:endParaRPr/>
          </a:p>
          <a:p>
            <a:pPr indent="-342900" lvl="0" marL="342900" rtl="0" algn="l">
              <a:spcBef>
                <a:spcPts val="1200"/>
              </a:spcBef>
              <a:spcAft>
                <a:spcPts val="0"/>
              </a:spcAft>
              <a:buClr>
                <a:schemeClr val="accent6"/>
              </a:buClr>
              <a:buSzPts val="2400"/>
              <a:buFont typeface="Noto Sans Symbols"/>
              <a:buChar char="▪"/>
            </a:pPr>
            <a:r>
              <a:rPr lang="en-US"/>
              <a:t>Increased risk of fractures  </a:t>
            </a:r>
            <a:endParaRPr/>
          </a:p>
          <a:p>
            <a:pPr indent="-342900" lvl="0" marL="342900" rtl="0" algn="l">
              <a:spcBef>
                <a:spcPts val="1200"/>
              </a:spcBef>
              <a:spcAft>
                <a:spcPts val="0"/>
              </a:spcAft>
              <a:buClr>
                <a:schemeClr val="accent6"/>
              </a:buClr>
              <a:buSzPts val="2400"/>
              <a:buFont typeface="Noto Sans Symbols"/>
              <a:buChar char="▪"/>
            </a:pPr>
            <a:r>
              <a:rPr lang="en-US"/>
              <a:t>Cerebrospinal fluid HCV RNA correlates positively to neuroinflammation in PLWH</a:t>
            </a:r>
            <a:endParaRPr/>
          </a:p>
        </p:txBody>
      </p:sp>
    </p:spTree>
  </p:cSld>
  <p:clrMapOvr>
    <a:masterClrMapping/>
  </p:clrMapOvr>
  <p:transition spd="slow">
    <p:fade/>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8"/>
          <p:cNvSpPr txBox="1"/>
          <p:nvPr>
            <p:ph type="title"/>
          </p:nvPr>
        </p:nvSpPr>
        <p:spPr>
          <a:xfrm>
            <a:off x="623460" y="1202374"/>
            <a:ext cx="10515163" cy="648915"/>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6"/>
              </a:buClr>
              <a:buSzPts val="3600"/>
              <a:buFont typeface="Arial"/>
              <a:buNone/>
            </a:pPr>
            <a:r>
              <a:rPr lang="en-US"/>
              <a:t>Mortality in Mono vs. Co-infection</a:t>
            </a:r>
            <a:r>
              <a:rPr baseline="30000" lang="en-US"/>
              <a:t>14</a:t>
            </a:r>
            <a:endParaRPr/>
          </a:p>
        </p:txBody>
      </p:sp>
      <p:sp>
        <p:nvSpPr>
          <p:cNvPr id="119" name="Google Shape;119;p8"/>
          <p:cNvSpPr txBox="1"/>
          <p:nvPr>
            <p:ph idx="1" type="body"/>
          </p:nvPr>
        </p:nvSpPr>
        <p:spPr>
          <a:xfrm>
            <a:off x="624051" y="2141308"/>
            <a:ext cx="9617437" cy="2986087"/>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accent6"/>
              </a:buClr>
              <a:buSzPts val="2400"/>
              <a:buFont typeface="Noto Sans Symbols"/>
              <a:buChar char="▪"/>
            </a:pPr>
            <a:r>
              <a:rPr lang="en-US"/>
              <a:t>Study compared 265 people with HCV/HIV, 251 with HCV alone, 227 with HIV alone</a:t>
            </a:r>
            <a:endParaRPr/>
          </a:p>
          <a:p>
            <a:pPr indent="-342900" lvl="0" marL="342900" rtl="0" algn="l">
              <a:spcBef>
                <a:spcPts val="1200"/>
              </a:spcBef>
              <a:spcAft>
                <a:spcPts val="0"/>
              </a:spcAft>
              <a:buClr>
                <a:schemeClr val="accent6"/>
              </a:buClr>
              <a:buSzPts val="2400"/>
              <a:buFont typeface="Noto Sans Symbols"/>
              <a:buChar char="▪"/>
            </a:pPr>
            <a:r>
              <a:rPr lang="en-US"/>
              <a:t>Mortality over a 3-year period was:   </a:t>
            </a:r>
            <a:endParaRPr/>
          </a:p>
          <a:p>
            <a:pPr indent="-347472" lvl="1" marL="685800" rtl="0" algn="l">
              <a:spcBef>
                <a:spcPts val="1200"/>
              </a:spcBef>
              <a:spcAft>
                <a:spcPts val="0"/>
              </a:spcAft>
              <a:buSzPts val="2400"/>
              <a:buChar char="•"/>
            </a:pPr>
            <a:r>
              <a:rPr lang="en-US"/>
              <a:t>17% in those HIV/HCV co-infected   </a:t>
            </a:r>
            <a:endParaRPr/>
          </a:p>
          <a:p>
            <a:pPr indent="-347472" lvl="1" marL="685800" rtl="0" algn="l">
              <a:spcBef>
                <a:spcPts val="600"/>
              </a:spcBef>
              <a:spcAft>
                <a:spcPts val="0"/>
              </a:spcAft>
              <a:buSzPts val="2400"/>
              <a:buChar char="•"/>
            </a:pPr>
            <a:r>
              <a:rPr lang="en-US"/>
              <a:t>9% in those with HIV alone </a:t>
            </a:r>
            <a:endParaRPr/>
          </a:p>
          <a:p>
            <a:pPr indent="-347472" lvl="1" marL="685800" rtl="0" algn="l">
              <a:spcBef>
                <a:spcPts val="600"/>
              </a:spcBef>
              <a:spcAft>
                <a:spcPts val="0"/>
              </a:spcAft>
              <a:buSzPts val="2400"/>
              <a:buChar char="•"/>
            </a:pPr>
            <a:r>
              <a:rPr lang="en-US"/>
              <a:t>6% in those with HCV alone</a:t>
            </a:r>
            <a:endParaRPr/>
          </a:p>
          <a:p>
            <a:pPr indent="-342900" lvl="0" marL="342900" rtl="0" algn="l">
              <a:spcBef>
                <a:spcPts val="600"/>
              </a:spcBef>
              <a:spcAft>
                <a:spcPts val="0"/>
              </a:spcAft>
              <a:buClr>
                <a:schemeClr val="accent6"/>
              </a:buClr>
              <a:buSzPts val="2400"/>
              <a:buFont typeface="Noto Sans Symbols"/>
              <a:buChar char="▪"/>
            </a:pPr>
            <a:r>
              <a:rPr lang="en-US"/>
              <a:t>In co-infected, mortality varied by race </a:t>
            </a:r>
            <a:endParaRPr/>
          </a:p>
          <a:p>
            <a:pPr indent="-347472" lvl="1" marL="685800" rtl="0" algn="l">
              <a:spcBef>
                <a:spcPts val="1200"/>
              </a:spcBef>
              <a:spcAft>
                <a:spcPts val="0"/>
              </a:spcAft>
              <a:buSzPts val="2400"/>
              <a:buChar char="•"/>
            </a:pPr>
            <a:r>
              <a:rPr lang="en-US"/>
              <a:t>Whites 31%   </a:t>
            </a:r>
            <a:endParaRPr/>
          </a:p>
          <a:p>
            <a:pPr indent="-347472" lvl="1" marL="685800" rtl="0" algn="l">
              <a:spcBef>
                <a:spcPts val="600"/>
              </a:spcBef>
              <a:spcAft>
                <a:spcPts val="0"/>
              </a:spcAft>
              <a:buSzPts val="2400"/>
              <a:buChar char="•"/>
            </a:pPr>
            <a:r>
              <a:rPr lang="en-US"/>
              <a:t>Blacks 15% </a:t>
            </a:r>
            <a:endParaRPr/>
          </a:p>
        </p:txBody>
      </p:sp>
    </p:spTree>
  </p:cSld>
  <p:clrMapOvr>
    <a:masterClrMapping/>
  </p:clrMapOvr>
  <p:transition spd="slow">
    <p:fade/>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9"/>
          <p:cNvSpPr txBox="1"/>
          <p:nvPr>
            <p:ph type="title"/>
          </p:nvPr>
        </p:nvSpPr>
        <p:spPr>
          <a:xfrm>
            <a:off x="623460" y="1202374"/>
            <a:ext cx="10515163" cy="648915"/>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6"/>
              </a:buClr>
              <a:buSzPts val="3600"/>
              <a:buFont typeface="Arial"/>
              <a:buNone/>
            </a:pPr>
            <a:r>
              <a:rPr lang="en-US"/>
              <a:t>References</a:t>
            </a:r>
            <a:endParaRPr baseline="30000"/>
          </a:p>
        </p:txBody>
      </p:sp>
      <p:sp>
        <p:nvSpPr>
          <p:cNvPr id="126" name="Google Shape;126;p9"/>
          <p:cNvSpPr txBox="1"/>
          <p:nvPr>
            <p:ph idx="1" type="body"/>
          </p:nvPr>
        </p:nvSpPr>
        <p:spPr>
          <a:xfrm>
            <a:off x="624051" y="2141308"/>
            <a:ext cx="11074613" cy="2986087"/>
          </a:xfrm>
          <a:prstGeom prst="rect">
            <a:avLst/>
          </a:prstGeom>
          <a:noFill/>
          <a:ln>
            <a:noFill/>
          </a:ln>
        </p:spPr>
        <p:txBody>
          <a:bodyPr anchorCtr="0" anchor="t" bIns="45700" lIns="91425" spcFirstLastPara="1" rIns="91425" wrap="square" tIns="45700">
            <a:noAutofit/>
          </a:bodyPr>
          <a:lstStyle/>
          <a:p>
            <a:pPr indent="-274320" lvl="0" marL="274320" rtl="0" algn="l">
              <a:spcBef>
                <a:spcPts val="0"/>
              </a:spcBef>
              <a:spcAft>
                <a:spcPts val="0"/>
              </a:spcAft>
              <a:buSzPts val="1100"/>
              <a:buFont typeface="Arial"/>
              <a:buAutoNum type="arabicPeriod"/>
            </a:pPr>
            <a:r>
              <a:rPr lang="en-US" sz="1100"/>
              <a:t>de Lédinghen V, Barreiro P, Foucher J, et al. Liver fibrosis on account of chronic hepatitis C is more severe in HIV-positive than HIV-negative patients despite antiretroviral therapy. J Viral Hepat. 2008 Jun;15(6):427-33. PubMed PMID: 18221303.</a:t>
            </a:r>
            <a:endParaRPr/>
          </a:p>
          <a:p>
            <a:pPr indent="-274320" lvl="0" marL="274320" rtl="0" algn="l">
              <a:spcBef>
                <a:spcPts val="300"/>
              </a:spcBef>
              <a:spcAft>
                <a:spcPts val="0"/>
              </a:spcAft>
              <a:buSzPts val="1100"/>
              <a:buFont typeface="Arial"/>
              <a:buAutoNum type="arabicPeriod"/>
            </a:pPr>
            <a:r>
              <a:rPr lang="en-US" sz="1100"/>
              <a:t>Kirk GD, Mehta SH, Astemborski J, et al. HIV, age, and the severity of hepatitis C virus-related liver disease: a cohort study. Ann Intern Med. 2013 May 7;158(9):658-66. PubMed PMID: 23440167.</a:t>
            </a:r>
            <a:endParaRPr/>
          </a:p>
          <a:p>
            <a:pPr indent="-274320" lvl="0" marL="274320" rtl="0" algn="l">
              <a:spcBef>
                <a:spcPts val="300"/>
              </a:spcBef>
              <a:spcAft>
                <a:spcPts val="0"/>
              </a:spcAft>
              <a:buSzPts val="1100"/>
              <a:buFont typeface="Arial"/>
              <a:buAutoNum type="arabicPeriod"/>
            </a:pPr>
            <a:r>
              <a:rPr lang="en-US" sz="1100"/>
              <a:t>Fierer DS, Dieterich DT, Fiel MI, et al. Rapid progression to decompensated cirrhosis, liver transplant, and death in HIV-infected men after primary hepatitis C virus infection. Clin Infect Dis. 2013 Apr;56(7):1038-43. PubMed PMID: 23264364.</a:t>
            </a:r>
            <a:endParaRPr/>
          </a:p>
          <a:p>
            <a:pPr indent="-274320" lvl="0" marL="274320" rtl="0" algn="l">
              <a:spcBef>
                <a:spcPts val="300"/>
              </a:spcBef>
              <a:spcAft>
                <a:spcPts val="0"/>
              </a:spcAft>
              <a:buSzPts val="1100"/>
              <a:buFont typeface="Arial"/>
              <a:buAutoNum type="arabicPeriod"/>
            </a:pPr>
            <a:r>
              <a:rPr lang="en-US" sz="1100"/>
              <a:t>Graham CS, Baden LR, Yu E, et al. Influence of human immunodeficiency virus infection on the course of hepatitis C virus infection: a meta-analysis. Clin Infect Dis. 2001 Aug 15;33(4):562-9. PubMed PMID: 11462196.</a:t>
            </a:r>
            <a:endParaRPr/>
          </a:p>
          <a:p>
            <a:pPr indent="-274320" lvl="0" marL="274320" rtl="0" algn="l">
              <a:spcBef>
                <a:spcPts val="300"/>
              </a:spcBef>
              <a:spcAft>
                <a:spcPts val="0"/>
              </a:spcAft>
              <a:buSzPts val="1100"/>
              <a:buFont typeface="Arial"/>
              <a:buAutoNum type="arabicPeriod"/>
            </a:pPr>
            <a:r>
              <a:rPr lang="en-US" sz="1100"/>
              <a:t>Slide modified from: Kim AY. Challenges in the Management and Treatment of HIV/HCV Coinfection. Slide 9: Nonhepatic effects of HCV in HIV. Presented at: An Advanced CME Live Course in HIV Pathogenesis, Antiretrovirals, and Other Selected Issues in HIV Disease Management, Washington, DC. 4/15/2016. </a:t>
            </a:r>
            <a:endParaRPr/>
          </a:p>
          <a:p>
            <a:pPr indent="-274320" lvl="0" marL="274320" rtl="0" algn="l">
              <a:spcBef>
                <a:spcPts val="300"/>
              </a:spcBef>
              <a:spcAft>
                <a:spcPts val="0"/>
              </a:spcAft>
              <a:buSzPts val="1100"/>
              <a:buFont typeface="Arial"/>
              <a:buAutoNum type="arabicPeriod"/>
            </a:pPr>
            <a:r>
              <a:rPr lang="en-US" sz="1100"/>
              <a:t>Borges AH, Hoy J, Florence E, et al. </a:t>
            </a:r>
            <a:r>
              <a:rPr lang="en-US" sz="1100" u="sng">
                <a:solidFill>
                  <a:schemeClr val="hlink"/>
                </a:solidFill>
                <a:hlinkClick r:id="rId3"/>
              </a:rPr>
              <a:t>Antiretrovirals, Fractures, and Osteonecrosis in a Large European HIV Cohort</a:t>
            </a:r>
            <a:r>
              <a:rPr lang="en-US" sz="1100"/>
              <a:t>. In: Program and abstracts of the 23rd Conference on Retroviruses and Opportunistic Infections; Feb 22-25, 2016; Boston. Abstract 46.</a:t>
            </a:r>
            <a:endParaRPr/>
          </a:p>
          <a:p>
            <a:pPr indent="-274320" lvl="0" marL="274320" rtl="0" algn="l">
              <a:spcBef>
                <a:spcPts val="300"/>
              </a:spcBef>
              <a:spcAft>
                <a:spcPts val="0"/>
              </a:spcAft>
              <a:buSzPts val="1100"/>
              <a:buFont typeface="Arial"/>
              <a:buAutoNum type="arabicPeriod"/>
            </a:pPr>
            <a:r>
              <a:rPr lang="en-US" sz="1100"/>
              <a:t>Kovari H, Weber R,  Calmy AL, et al. </a:t>
            </a:r>
            <a:r>
              <a:rPr lang="en-US" sz="1100" u="sng">
                <a:solidFill>
                  <a:schemeClr val="hlink"/>
                </a:solidFill>
                <a:hlinkClick r:id="rId4"/>
              </a:rPr>
              <a:t>Hepatitis C and the Risk of Non-Liver-Related Morbidity and Mortality in HIV+ Persons</a:t>
            </a:r>
            <a:r>
              <a:rPr lang="en-US" sz="1100"/>
              <a:t>. In: Program and abstracts of the 23rd Conference on Retroviruses and Opportunistic Infections; Feb 22-25, 2016; Boston. Abstract 612.</a:t>
            </a:r>
            <a:endParaRPr/>
          </a:p>
          <a:p>
            <a:pPr indent="-274320" lvl="0" marL="274320" rtl="0" algn="l">
              <a:spcBef>
                <a:spcPts val="300"/>
              </a:spcBef>
              <a:spcAft>
                <a:spcPts val="0"/>
              </a:spcAft>
              <a:buSzPts val="1100"/>
              <a:buFont typeface="Arial"/>
              <a:buAutoNum type="arabicPeriod"/>
            </a:pPr>
            <a:r>
              <a:rPr lang="en-US" sz="1100"/>
              <a:t>Berenguer J, Alvaro-Meca A, Diaz A, Micheloud D, Resino S. </a:t>
            </a:r>
            <a:r>
              <a:rPr lang="en-US" sz="1100" u="sng">
                <a:solidFill>
                  <a:schemeClr val="hlink"/>
                </a:solidFill>
                <a:hlinkClick r:id="rId5"/>
              </a:rPr>
              <a:t>Stroke in HIV-Infected Patients in the Combination Antiretroviral Therapy Era</a:t>
            </a:r>
            <a:r>
              <a:rPr lang="en-US" sz="1100"/>
              <a:t>. 7.In: Program and abstracts of the 23rd Conference on Retroviruses and Opportunistic Infections; Feb 22-25, 2016; Boston. Abstract 639. </a:t>
            </a:r>
            <a:endParaRPr/>
          </a:p>
          <a:p>
            <a:pPr indent="-274320" lvl="0" marL="274320" rtl="0" algn="l">
              <a:spcBef>
                <a:spcPts val="300"/>
              </a:spcBef>
              <a:spcAft>
                <a:spcPts val="0"/>
              </a:spcAft>
              <a:buSzPts val="1100"/>
              <a:buFont typeface="Arial"/>
              <a:buAutoNum type="arabicPeriod"/>
            </a:pPr>
            <a:r>
              <a:rPr lang="en-US" sz="1100"/>
              <a:t>Clement ME, Park L, Navar AM, et al. </a:t>
            </a:r>
            <a:r>
              <a:rPr lang="en-US" sz="1100" u="sng">
                <a:solidFill>
                  <a:schemeClr val="hlink"/>
                </a:solidFill>
                <a:hlinkClick r:id="rId6"/>
              </a:rPr>
              <a:t>Cardiovascular Disease Risk Model Comparison and Development in HIV-Infected Veterans</a:t>
            </a:r>
            <a:r>
              <a:rPr lang="en-US" sz="1100"/>
              <a:t>. In: Program and abstracts of the 23rd Conference on Retroviruses and Opportunistic Infections; Feb 22-25, 2016; Boston. Abstract 642. </a:t>
            </a:r>
            <a:endParaRPr/>
          </a:p>
          <a:p>
            <a:pPr indent="-274320" lvl="0" marL="274320" rtl="0" algn="l">
              <a:spcBef>
                <a:spcPts val="300"/>
              </a:spcBef>
              <a:spcAft>
                <a:spcPts val="0"/>
              </a:spcAft>
              <a:buSzPts val="1100"/>
              <a:buFont typeface="Arial"/>
              <a:buAutoNum type="arabicPeriod"/>
            </a:pPr>
            <a:r>
              <a:rPr lang="en-US" sz="1100"/>
              <a:t>Shire N, Sherman K. Epidemiology of Hepatitis C Virus. A Battle on New Frontiers. Gastroenterology Clinics of North America [serial online]. December 1, 2015;44(Hepatitis C Virus: The Next Epidemic):699-716. Available from: ScienceDirect, Ipswich, MA. Accessed June 20, 2017.</a:t>
            </a:r>
            <a:endParaRPr/>
          </a:p>
          <a:p>
            <a:pPr indent="-274320" lvl="0" marL="274320" rtl="0" algn="l">
              <a:spcBef>
                <a:spcPts val="300"/>
              </a:spcBef>
              <a:spcAft>
                <a:spcPts val="0"/>
              </a:spcAft>
              <a:buSzPts val="1100"/>
              <a:buFont typeface="Arial"/>
              <a:buAutoNum type="arabicPeriod"/>
            </a:pPr>
            <a:r>
              <a:rPr lang="en-US" sz="1100"/>
              <a:t>Platt L, Easterbrook P, Vickerman P, et al. Articles: Prevalence and burden of HCV co-infection in people living with HIV: a global systematic review and meta-analysis. The Lancet Infectious Diseases [serial online]. July 1, 2016;16:797-808. Available from: ScienceDirect, Ipswich, MA. Accessed June 20, 2017.</a:t>
            </a:r>
            <a:endParaRPr/>
          </a:p>
          <a:p>
            <a:pPr indent="-274320" lvl="0" marL="274320" rtl="0" algn="l">
              <a:spcBef>
                <a:spcPts val="300"/>
              </a:spcBef>
              <a:spcAft>
                <a:spcPts val="0"/>
              </a:spcAft>
              <a:buSzPts val="1100"/>
              <a:buFont typeface="Arial"/>
              <a:buAutoNum type="arabicPeriod"/>
            </a:pPr>
            <a:r>
              <a:rPr lang="en-US" sz="1100"/>
              <a:t>Merriman, R.B. Nonalcoholic fatty liver disease and HIV infection. Curr HIV/AIDS Rep (2006) 3: 113.</a:t>
            </a:r>
            <a:endParaRPr/>
          </a:p>
        </p:txBody>
      </p:sp>
    </p:spTree>
  </p:cSld>
  <p:clrMapOvr>
    <a:masterClrMapping/>
  </p:clrMapOvr>
  <p:transition spd="slow">
    <p:fade/>
  </p:transition>
</p:sld>
</file>

<file path=ppt/theme/theme1.xml><?xml version="1.0" encoding="utf-8"?>
<a:theme xmlns:a="http://schemas.openxmlformats.org/drawingml/2006/main" xmlns:r="http://schemas.openxmlformats.org/officeDocument/2006/relationships" name="6_Custom Design">
  <a:themeElements>
    <a:clrScheme name="AETC Template">
      <a:dk1>
        <a:srgbClr val="222222"/>
      </a:dk1>
      <a:lt1>
        <a:srgbClr val="FFFFFF"/>
      </a:lt1>
      <a:dk2>
        <a:srgbClr val="1C3768"/>
      </a:dk2>
      <a:lt2>
        <a:srgbClr val="F8F6F0"/>
      </a:lt2>
      <a:accent1>
        <a:srgbClr val="0053A6"/>
      </a:accent1>
      <a:accent2>
        <a:srgbClr val="8096B6"/>
      </a:accent2>
      <a:accent3>
        <a:srgbClr val="A01813"/>
      </a:accent3>
      <a:accent4>
        <a:srgbClr val="D62027"/>
      </a:accent4>
      <a:accent5>
        <a:srgbClr val="DDDCD3"/>
      </a:accent5>
      <a:accent6>
        <a:srgbClr val="FFFFFF"/>
      </a:accent6>
      <a:hlink>
        <a:srgbClr val="0053A6"/>
      </a:hlink>
      <a:folHlink>
        <a:srgbClr val="7F95B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Content slide master">
  <a:themeElements>
    <a:clrScheme name="AETC">
      <a:dk1>
        <a:srgbClr val="222222"/>
      </a:dk1>
      <a:lt1>
        <a:srgbClr val="FFFFFF"/>
      </a:lt1>
      <a:dk2>
        <a:srgbClr val="1C3768"/>
      </a:dk2>
      <a:lt2>
        <a:srgbClr val="D6D6D6"/>
      </a:lt2>
      <a:accent1>
        <a:srgbClr val="F1A21F"/>
      </a:accent1>
      <a:accent2>
        <a:srgbClr val="8F3E97"/>
      </a:accent2>
      <a:accent3>
        <a:srgbClr val="1EB24B"/>
      </a:accent3>
      <a:accent4>
        <a:srgbClr val="0054A6"/>
      </a:accent4>
      <a:accent5>
        <a:srgbClr val="F37520"/>
      </a:accent5>
      <a:accent6>
        <a:srgbClr val="D6201A"/>
      </a:accent6>
      <a:hlink>
        <a:srgbClr val="478FCC"/>
      </a:hlink>
      <a:folHlink>
        <a:srgbClr val="677983"/>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0x0101001BE52367AE689248AFFD0091572BDB88</vt:lpwstr>
  </property>
</Properties>
</file>