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1079" r:id="rId2"/>
    <p:sldId id="1084" r:id="rId3"/>
    <p:sldId id="1016" r:id="rId4"/>
    <p:sldId id="1017" r:id="rId5"/>
    <p:sldId id="1018" r:id="rId6"/>
    <p:sldId id="1299" r:id="rId7"/>
    <p:sldId id="1280" r:id="rId8"/>
    <p:sldId id="1298" r:id="rId9"/>
    <p:sldId id="1019" r:id="rId10"/>
    <p:sldId id="1020" r:id="rId11"/>
    <p:sldId id="1021" r:id="rId12"/>
    <p:sldId id="1083" r:id="rId13"/>
    <p:sldId id="1300" r:id="rId14"/>
    <p:sldId id="1281" r:id="rId15"/>
    <p:sldId id="1307" r:id="rId16"/>
    <p:sldId id="1308" r:id="rId17"/>
    <p:sldId id="1309" r:id="rId18"/>
    <p:sldId id="1082" r:id="rId19"/>
    <p:sldId id="1277" r:id="rId20"/>
    <p:sldId id="1206" r:id="rId21"/>
    <p:sldId id="1294" r:id="rId22"/>
    <p:sldId id="1295" r:id="rId23"/>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charset="0"/>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charset="0"/>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charset="0"/>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charset="0"/>
        <a:cs typeface="Arial" panose="020B0604020202020204" pitchFamily="34" charset="0"/>
      </a:defRPr>
    </a:lvl5pPr>
    <a:lvl6pPr marL="2286000" algn="l" defTabSz="457200" rtl="0" eaLnBrk="1" latinLnBrk="0" hangingPunct="1">
      <a:defRPr kern="1200">
        <a:solidFill>
          <a:schemeClr val="tx1"/>
        </a:solidFill>
        <a:latin typeface="Arial" panose="020B0604020202020204" pitchFamily="34" charset="0"/>
        <a:ea typeface="ヒラギノ角ゴ Pro W3" charset="0"/>
        <a:cs typeface="Arial" panose="020B0604020202020204" pitchFamily="34" charset="0"/>
      </a:defRPr>
    </a:lvl6pPr>
    <a:lvl7pPr marL="2743200" algn="l" defTabSz="457200" rtl="0" eaLnBrk="1" latinLnBrk="0" hangingPunct="1">
      <a:defRPr kern="1200">
        <a:solidFill>
          <a:schemeClr val="tx1"/>
        </a:solidFill>
        <a:latin typeface="Arial" panose="020B0604020202020204" pitchFamily="34" charset="0"/>
        <a:ea typeface="ヒラギノ角ゴ Pro W3" charset="0"/>
        <a:cs typeface="Arial" panose="020B0604020202020204" pitchFamily="34" charset="0"/>
      </a:defRPr>
    </a:lvl7pPr>
    <a:lvl8pPr marL="3200400" algn="l" defTabSz="457200" rtl="0" eaLnBrk="1" latinLnBrk="0" hangingPunct="1">
      <a:defRPr kern="1200">
        <a:solidFill>
          <a:schemeClr val="tx1"/>
        </a:solidFill>
        <a:latin typeface="Arial" panose="020B0604020202020204" pitchFamily="34" charset="0"/>
        <a:ea typeface="ヒラギノ角ゴ Pro W3" charset="0"/>
        <a:cs typeface="Arial" panose="020B0604020202020204" pitchFamily="34" charset="0"/>
      </a:defRPr>
    </a:lvl8pPr>
    <a:lvl9pPr marL="3657600" algn="l" defTabSz="457200" rtl="0" eaLnBrk="1" latinLnBrk="0" hangingPunct="1">
      <a:defRPr kern="1200">
        <a:solidFill>
          <a:schemeClr val="tx1"/>
        </a:solidFill>
        <a:latin typeface="Arial" panose="020B0604020202020204" pitchFamily="34" charset="0"/>
        <a:ea typeface="ヒラギノ角ゴ Pro W3" charset="0"/>
        <a:cs typeface="Arial" panose="020B0604020202020204" pitchFamily="34" charset="0"/>
      </a:defRPr>
    </a:lvl9pPr>
  </p:defaultTextStyle>
  <p:extLst>
    <p:ext uri="{EFAFB233-063F-42B5-8137-9DF3F51BA10A}">
      <p15:sldGuideLst xmlns:p15="http://schemas.microsoft.com/office/powerpoint/2012/main">
        <p15:guide id="1" orient="horz" pos="672" userDrawn="1">
          <p15:clr>
            <a:srgbClr val="A4A3A4"/>
          </p15:clr>
        </p15:guide>
        <p15:guide id="2" pos="528" userDrawn="1">
          <p15:clr>
            <a:srgbClr val="A4A3A4"/>
          </p15:clr>
        </p15:guide>
        <p15:guide id="3" orient="horz" pos="1176" userDrawn="1">
          <p15:clr>
            <a:srgbClr val="A4A3A4"/>
          </p15:clr>
        </p15:guide>
        <p15:guide id="4" pos="3120" userDrawn="1">
          <p15:clr>
            <a:srgbClr val="A4A3A4"/>
          </p15:clr>
        </p15:guide>
        <p15:guide id="5" pos="55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A0"/>
    <a:srgbClr val="1F4E79"/>
    <a:srgbClr val="E9E8E6"/>
    <a:srgbClr val="FDEADB"/>
    <a:srgbClr val="5B2D2B"/>
    <a:srgbClr val="521E23"/>
    <a:srgbClr val="F1DCDB"/>
    <a:srgbClr val="EDD3D8"/>
    <a:srgbClr val="E8E9EA"/>
    <a:srgbClr val="CDC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1" autoAdjust="0"/>
    <p:restoredTop sz="79238" autoAdjust="0"/>
  </p:normalViewPr>
  <p:slideViewPr>
    <p:cSldViewPr snapToGrid="0" snapToObjects="1" showGuides="1">
      <p:cViewPr varScale="1">
        <p:scale>
          <a:sx n="58" d="100"/>
          <a:sy n="58" d="100"/>
        </p:scale>
        <p:origin x="2035" y="398"/>
      </p:cViewPr>
      <p:guideLst>
        <p:guide orient="horz" pos="672"/>
        <p:guide pos="528"/>
        <p:guide orient="horz" pos="1176"/>
        <p:guide pos="3120"/>
        <p:guide pos="55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1" d="100"/>
          <a:sy n="81" d="100"/>
        </p:scale>
        <p:origin x="3666" y="102"/>
      </p:cViewPr>
      <p:guideLst>
        <p:guide orient="horz" pos="3224"/>
        <p:guide pos="223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66" tIns="49533" rIns="99066" bIns="49533" rtlCol="0"/>
          <a:lstStyle>
            <a:lvl1pPr algn="r">
              <a:defRPr sz="1300"/>
            </a:lvl1pPr>
          </a:lstStyle>
          <a:p>
            <a:fld id="{6F3AE407-48FA-4231-8F32-D5FE63A4E863}" type="datetimeFigureOut">
              <a:rPr lang="en-US" smtClean="0"/>
              <a:t>3/16/2026</a:t>
            </a:fld>
            <a:endParaRPr lang="en-US"/>
          </a:p>
        </p:txBody>
      </p:sp>
      <p:sp>
        <p:nvSpPr>
          <p:cNvPr id="4" name="Slide Image Placeholder 3"/>
          <p:cNvSpPr>
            <a:spLocks noGrp="1" noRot="1" noChangeAspect="1"/>
          </p:cNvSpPr>
          <p:nvPr>
            <p:ph type="sldImg" idx="2"/>
          </p:nvPr>
        </p:nvSpPr>
        <p:spPr>
          <a:xfrm>
            <a:off x="993775" y="766763"/>
            <a:ext cx="5116513" cy="3838575"/>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66" tIns="49533" rIns="99066" bIns="49533" rtlCol="0" anchor="b"/>
          <a:lstStyle>
            <a:lvl1pPr algn="r">
              <a:defRPr sz="1300"/>
            </a:lvl1pPr>
          </a:lstStyle>
          <a:p>
            <a:fld id="{4EFD1EEB-EA05-4BE2-85AF-37F4C078C8BD}" type="slidenum">
              <a:rPr lang="en-US" smtClean="0"/>
              <a:t>‹Nr.›</a:t>
            </a:fld>
            <a:endParaRPr lang="en-US"/>
          </a:p>
        </p:txBody>
      </p:sp>
    </p:spTree>
    <p:extLst>
      <p:ext uri="{BB962C8B-B14F-4D97-AF65-F5344CB8AC3E}">
        <p14:creationId xmlns:p14="http://schemas.microsoft.com/office/powerpoint/2010/main" val="211070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workshop is designed to support all club officers—especially Vice Presidents Education—in understanding and communicating the Pathways Enhancements.</a:t>
            </a:r>
            <a:endParaRPr lang="de-DE" sz="1600" dirty="0"/>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1</a:t>
            </a:fld>
            <a:endParaRPr lang="en-US"/>
          </a:p>
        </p:txBody>
      </p:sp>
    </p:spTree>
    <p:extLst>
      <p:ext uri="{BB962C8B-B14F-4D97-AF65-F5344CB8AC3E}">
        <p14:creationId xmlns:p14="http://schemas.microsoft.com/office/powerpoint/2010/main" val="12208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same applies to Level 4: members are required to deliver one presentation from four options in the </a:t>
            </a:r>
            <a:r>
              <a:rPr kumimoji="0" lang="en-US" sz="1600" b="0" i="1" u="none" strike="noStrike" kern="1200" cap="none" spc="0" normalizeH="0" baseline="0" noProof="0" dirty="0">
                <a:ln>
                  <a:noFill/>
                </a:ln>
                <a:solidFill>
                  <a:prstClr val="black"/>
                </a:solidFill>
                <a:effectLst/>
                <a:uLnTx/>
                <a:uFillTx/>
                <a:latin typeface="Calibri"/>
                <a:ea typeface="+mn-ea"/>
                <a:cs typeface="+mn-cs"/>
              </a:rPr>
              <a:t>Successful Club 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In addition, they must give one presentation from the </a:t>
            </a:r>
            <a:r>
              <a:rPr kumimoji="0" lang="en-US" sz="1600" b="0" i="1" u="none" strike="noStrike" kern="1200" cap="none" spc="0" normalizeH="0" baseline="0" noProof="0" dirty="0">
                <a:ln>
                  <a:noFill/>
                </a:ln>
                <a:solidFill>
                  <a:prstClr val="black"/>
                </a:solidFill>
                <a:effectLst/>
                <a:uLnTx/>
                <a:uFillTx/>
                <a:latin typeface="Calibri"/>
                <a:ea typeface="+mn-ea"/>
                <a:cs typeface="+mn-cs"/>
              </a:rPr>
              <a:t>Better Speaker 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with the freedom to select any of the 10 available topics. These presentations are focused on enhancing personal speaking abilities.</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10</a:t>
            </a:fld>
            <a:endParaRPr lang="en-US"/>
          </a:p>
        </p:txBody>
      </p:sp>
    </p:spTree>
    <p:extLst>
      <p:ext uri="{BB962C8B-B14F-4D97-AF65-F5344CB8AC3E}">
        <p14:creationId xmlns:p14="http://schemas.microsoft.com/office/powerpoint/2010/main" val="222399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Level 5, members must deliver one presentation from three options in the </a:t>
            </a:r>
            <a:r>
              <a:rPr kumimoji="0" lang="en-US" sz="1600" b="0" i="1" u="none" strike="noStrike" kern="1200" cap="none" spc="0" normalizeH="0" baseline="0" noProof="0" dirty="0">
                <a:ln>
                  <a:noFill/>
                </a:ln>
                <a:solidFill>
                  <a:prstClr val="black"/>
                </a:solidFill>
                <a:effectLst/>
                <a:uLnTx/>
                <a:uFillTx/>
                <a:latin typeface="Calibri"/>
                <a:ea typeface="+mn-ea"/>
                <a:cs typeface="+mn-cs"/>
              </a:rPr>
              <a:t>Successful Club 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Additionally, they are required to give one presentation from the </a:t>
            </a:r>
            <a:r>
              <a:rPr kumimoji="0" lang="en-US" sz="1600" b="0" i="1" u="none" strike="noStrike" kern="1200" cap="none" spc="0" normalizeH="0" baseline="0" noProof="0" dirty="0">
                <a:ln>
                  <a:noFill/>
                </a:ln>
                <a:solidFill>
                  <a:prstClr val="black"/>
                </a:solidFill>
                <a:effectLst/>
                <a:uLnTx/>
                <a:uFillTx/>
                <a:latin typeface="Calibri"/>
                <a:ea typeface="+mn-ea"/>
                <a:cs typeface="+mn-cs"/>
              </a:rPr>
              <a:t>Leadership Excellence 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with a choice among 11 topics—all focused on enhancing leadership skills.</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11</a:t>
            </a:fld>
            <a:endParaRPr lang="en-US"/>
          </a:p>
        </p:txBody>
      </p:sp>
    </p:spTree>
    <p:extLst>
      <p:ext uri="{BB962C8B-B14F-4D97-AF65-F5344CB8AC3E}">
        <p14:creationId xmlns:p14="http://schemas.microsoft.com/office/powerpoint/2010/main" val="104002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What’s special about these presentations is that the scripts and slides are already prepared. Members don’t have to spend a lot of time preparing them. They are helping to convey important content to the other participants and enrich the meeting experience.</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12</a:t>
            </a:fld>
            <a:endParaRPr lang="en-US"/>
          </a:p>
        </p:txBody>
      </p:sp>
    </p:spTree>
    <p:extLst>
      <p:ext uri="{BB962C8B-B14F-4D97-AF65-F5344CB8AC3E}">
        <p14:creationId xmlns:p14="http://schemas.microsoft.com/office/powerpoint/2010/main" val="244791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t>It is no problem to register the presentations in EasySpeak like the prepared speeches. Under “Workbook/Speech”, make sure to first select the **latest version. That is version 2025-10. </a:t>
            </a:r>
            <a:endParaRPr lang="de-DE" sz="1600"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0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3222-EA24-7212-8F30-FAC57C8ED6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E063AF-51C5-8CD7-52F5-9436BB1095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99A487-0D3D-6C5D-CDC8-46F3162A9E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This version 2025-10 includes the corresponding presentations from the Educational Series in each level. This makes it very easy for members to request and track the presentations in EasySpeak in the same way as project speeches. In addition, roles can also be requested and documented here that aren’t part of the usual meeting agenda — for example, the ‘Introductory Mentor’ role.</a:t>
            </a:r>
            <a:endParaRPr lang="de-DE" dirty="0"/>
          </a:p>
        </p:txBody>
      </p:sp>
      <p:sp>
        <p:nvSpPr>
          <p:cNvPr id="4" name="Foliennummernplatzhalter 3">
            <a:extLst>
              <a:ext uri="{FF2B5EF4-FFF2-40B4-BE49-F238E27FC236}">
                <a16:creationId xmlns:a16="http://schemas.microsoft.com/office/drawing/2014/main" id="{D8A6A02F-265C-CE74-3AFF-7981CF2AB58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03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8EFF-81F8-4878-56D0-70069EE5C9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855643-AC96-99E8-C8CC-BB2717ED88EF}"/>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11813626-17C2-D387-AF16-BB2C80AB2069}"/>
              </a:ext>
            </a:extLst>
          </p:cNvPr>
          <p:cNvSpPr>
            <a:spLocks noGrp="1"/>
          </p:cNvSpPr>
          <p:nvPr>
            <p:ph type="body" idx="1"/>
          </p:nvPr>
        </p:nvSpPr>
        <p:spPr/>
        <p:txBody>
          <a:bodyPr/>
          <a:lstStyle/>
          <a:p>
            <a:r>
              <a:rPr lang="en-US" sz="1600" dirty="0"/>
              <a:t>The meeting roles selected in the meeting agenda can also be easily assigned here to the level the member is currently working on, in order to meet the requirements of the Pathways enhancements. After the member sign up for a role, a pencil icon appears next to the member’s name. When the member click on it, a window opens in which the member can select the appropriate level of their path for the role they are signed up for. If the member has already completed a role in the past and has not yet assigned it to a level of their path, they can still do this afterwards. They simply have to go back to the meeting in which they carried out the role. There, next to their name and the role, they will again find the pencil icon, which they can use to open the level selection menu. Or you as a VPE can do so.</a:t>
            </a:r>
            <a:endParaRPr lang="de-DE" sz="1600" dirty="0"/>
          </a:p>
        </p:txBody>
      </p:sp>
      <p:sp>
        <p:nvSpPr>
          <p:cNvPr id="4" name="Foliennummernplatzhalter 3">
            <a:extLst>
              <a:ext uri="{FF2B5EF4-FFF2-40B4-BE49-F238E27FC236}">
                <a16:creationId xmlns:a16="http://schemas.microsoft.com/office/drawing/2014/main" id="{177A8BB5-5025-5070-9E52-96CAB52374A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7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4DE3-D584-3B0B-DF35-C95AA3D9AE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A15932-C40E-8749-5B62-80ECBB68C90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39E17968-C64F-38FC-997E-463B02AE32A3}"/>
              </a:ext>
            </a:extLst>
          </p:cNvPr>
          <p:cNvSpPr>
            <a:spLocks noGrp="1"/>
          </p:cNvSpPr>
          <p:nvPr>
            <p:ph type="body" idx="1"/>
          </p:nvPr>
        </p:nvSpPr>
        <p:spPr/>
        <p:txBody>
          <a:bodyPr/>
          <a:lstStyle/>
          <a:p>
            <a:r>
              <a:rPr lang="en-US" sz="1600" u="none" kern="1200" dirty="0">
                <a:solidFill>
                  <a:schemeClr val="tx1"/>
                </a:solidFill>
                <a:effectLst/>
                <a:latin typeface="+mn-lt"/>
                <a:ea typeface="+mn-ea"/>
                <a:cs typeface="+mn-cs"/>
              </a:rPr>
              <a:t>Anyone who wants to check which requirements have already been met for a particular level or for the entire path can click on ‘View my speech progress.’</a:t>
            </a:r>
            <a:endParaRPr lang="de-DE" sz="1600" u="none" dirty="0"/>
          </a:p>
        </p:txBody>
      </p:sp>
      <p:sp>
        <p:nvSpPr>
          <p:cNvPr id="4" name="Foliennummernplatzhalter 3">
            <a:extLst>
              <a:ext uri="{FF2B5EF4-FFF2-40B4-BE49-F238E27FC236}">
                <a16:creationId xmlns:a16="http://schemas.microsoft.com/office/drawing/2014/main" id="{D146BB70-ED4A-BDB4-1D98-37420BEC98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6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997D-2715-82B3-1004-03B7B7129F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296193-AC26-FCB0-44DB-39C24D8E7701}"/>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D0E00CD-0FB9-5C9F-AB36-A5ADADB72A27}"/>
              </a:ext>
            </a:extLst>
          </p:cNvPr>
          <p:cNvSpPr>
            <a:spLocks noGrp="1"/>
          </p:cNvSpPr>
          <p:nvPr>
            <p:ph type="body" idx="1"/>
          </p:nvPr>
        </p:nvSpPr>
        <p:spPr/>
        <p:txBody>
          <a:bodyPr/>
          <a:lstStyle/>
          <a:p>
            <a:r>
              <a:rPr lang="en-US" sz="1600" dirty="0"/>
              <a:t>The workbook matrix for the path then appears, showing all the speeches, presentations, and meeting roles that have already been completed, as well as everything that is still missing to finish the path. This complete overview only appears if the English path in version 2025‑10 has been selected!</a:t>
            </a:r>
            <a:endParaRPr lang="de-DE" sz="1600" dirty="0"/>
          </a:p>
        </p:txBody>
      </p:sp>
      <p:sp>
        <p:nvSpPr>
          <p:cNvPr id="4" name="Foliennummernplatzhalter 3">
            <a:extLst>
              <a:ext uri="{FF2B5EF4-FFF2-40B4-BE49-F238E27FC236}">
                <a16:creationId xmlns:a16="http://schemas.microsoft.com/office/drawing/2014/main" id="{AC9F1AB6-93BE-7362-F1A0-2466054D85A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46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this overview, all projects, meeting roles and presentations of the Education Series are listed. Members can find this overview on the Pathways landing page of District 95. For new members, the Starter Manual was already updated by including this overview of all requirements for each level, ensuring that they have access to the relevant information from the very beginning. The updated Starter Manual is also presented on the Pathways landing page. (Additionally, an updated template for the onboarding slides has been created, allowing clubs to easily replace the slide with the Success Plan for meeting role fulfillment.)</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18</a:t>
            </a:fld>
            <a:endParaRPr lang="en-US"/>
          </a:p>
        </p:txBody>
      </p:sp>
    </p:spTree>
    <p:extLst>
      <p:ext uri="{BB962C8B-B14F-4D97-AF65-F5344CB8AC3E}">
        <p14:creationId xmlns:p14="http://schemas.microsoft.com/office/powerpoint/2010/main" val="365544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B36A-FD83-AEFF-B132-E699AEDA0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07D0E-E2D1-FCF1-932E-93BBB4F89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A4E0A-21C8-6E14-6BF5-20A6688CCC30}"/>
              </a:ext>
            </a:extLst>
          </p:cNvPr>
          <p:cNvSpPr>
            <a:spLocks noGrp="1"/>
          </p:cNvSpPr>
          <p:nvPr>
            <p:ph type="body" idx="1"/>
          </p:nvPr>
        </p:nvSpPr>
        <p:spPr/>
        <p:txBody>
          <a:bodyPr/>
          <a:lstStyle/>
          <a:p>
            <a:pPr marL="0" marR="0" lvl="0" indent="0" algn="l" defTabSz="99706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All updated and additional materials can be found on the District's Pathways page. </a:t>
            </a:r>
          </a:p>
        </p:txBody>
      </p:sp>
      <p:sp>
        <p:nvSpPr>
          <p:cNvPr id="4" name="Slide Number Placeholder 3">
            <a:extLst>
              <a:ext uri="{FF2B5EF4-FFF2-40B4-BE49-F238E27FC236}">
                <a16:creationId xmlns:a16="http://schemas.microsoft.com/office/drawing/2014/main" id="{8F392374-4D37-99B3-48C4-F9EE70277FFE}"/>
              </a:ext>
            </a:extLst>
          </p:cNvPr>
          <p:cNvSpPr>
            <a:spLocks noGrp="1"/>
          </p:cNvSpPr>
          <p:nvPr>
            <p:ph type="sldNum" sz="quarter" idx="10"/>
          </p:nvPr>
        </p:nvSpPr>
        <p:spPr/>
        <p:txBody>
          <a:bodyPr/>
          <a:lstStyle/>
          <a:p>
            <a:pPr marL="0" marR="0" lvl="0" indent="0" algn="r" defTabSz="99706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4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9706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13437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key element of the Pathways Enhancements is that members are required to take on precisely defined meeting roles for all levels. This ensures meeting roles are filled more quickly and with greater enthusiasm, which greatly simplifies the organization tasks for both the Toastmaster and the VPE. Members also benefit from actively participating in these roles, and meetings become more dynamic and engaging when many members are involved. The second main element includes presentations from the educational series such as the </a:t>
            </a:r>
            <a:r>
              <a:rPr lang="en-US" sz="1600" i="1" dirty="0"/>
              <a:t>Successful Club Series</a:t>
            </a:r>
            <a:r>
              <a:rPr lang="en-US" sz="1600" dirty="0"/>
              <a:t>, the </a:t>
            </a:r>
            <a:r>
              <a:rPr lang="en-US" sz="1600" i="1" dirty="0"/>
              <a:t>Better Speaker Series</a:t>
            </a:r>
            <a:r>
              <a:rPr lang="en-US" sz="1600" dirty="0"/>
              <a:t>, and the </a:t>
            </a:r>
            <a:r>
              <a:rPr lang="en-US" sz="1600" i="1" dirty="0"/>
              <a:t>Leadership Excellence Series</a:t>
            </a:r>
            <a:r>
              <a:rPr lang="en-US" sz="1600" dirty="0"/>
              <a:t>. These presentations require minimal preparation in advance because the scripts and slides are already available. They provide valuable information about club life, giving speeches, and leadership aspects. As they take 10–15 minutes, these presentations are ideal for meetings where there aren’t enough scheduled speeches. </a:t>
            </a:r>
            <a:endParaRPr lang="de-DE" sz="1600" dirty="0"/>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2</a:t>
            </a:fld>
            <a:endParaRPr lang="en-US"/>
          </a:p>
        </p:txBody>
      </p:sp>
    </p:spTree>
    <p:extLst>
      <p:ext uri="{BB962C8B-B14F-4D97-AF65-F5344CB8AC3E}">
        <p14:creationId xmlns:p14="http://schemas.microsoft.com/office/powerpoint/2010/main" val="2769397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latin typeface="+mn-lt"/>
              </a:rPr>
              <a:t>In Base Camp the Pathways Enhancements are visible on the overview page, displaying all the levels within that learning path. By expanding the level, an overview of all requirements for this level is displayed first. Important to note: This applies exclusively to the 6 English learning paths! Below that, all the projects associated with the level are visible as usual. </a:t>
            </a:r>
            <a:r>
              <a:rPr kumimoji="0" lang="en-US" sz="1600" b="0" i="0" u="none" strike="noStrike" kern="1200" cap="none" spc="0" normalizeH="0" baseline="0" noProof="0" dirty="0">
                <a:ln>
                  <a:noFill/>
                </a:ln>
                <a:solidFill>
                  <a:prstClr val="black"/>
                </a:solidFill>
                <a:effectLst/>
                <a:uLnTx/>
                <a:uFillTx/>
                <a:latin typeface="+mn-lt"/>
                <a:ea typeface="+mn-ea"/>
                <a:cs typeface="+mn-cs"/>
              </a:rPr>
              <a:t>When clicking on the first item, a page will open with all the requirements for this level. </a:t>
            </a:r>
            <a:endParaRPr lang="de-DE" sz="1600" dirty="0">
              <a:latin typeface="+mn-lt"/>
            </a:endParaRPr>
          </a:p>
        </p:txBody>
      </p:sp>
      <p:sp>
        <p:nvSpPr>
          <p:cNvPr id="4" name="Foliennummernplatzhalter 3"/>
          <p:cNvSpPr>
            <a:spLocks noGrp="1"/>
          </p:cNvSpPr>
          <p:nvPr>
            <p:ph type="sldNum" sz="quarter" idx="5"/>
          </p:nvPr>
        </p:nvSpPr>
        <p:spPr/>
        <p:txBody>
          <a:bodyPr/>
          <a:lstStyle/>
          <a:p>
            <a:fld id="{4EFD1EEB-EA05-4BE2-85AF-37F4C078C8BD}" type="slidenum">
              <a:rPr lang="en-US" smtClean="0"/>
              <a:t>20</a:t>
            </a:fld>
            <a:endParaRPr lang="en-US"/>
          </a:p>
        </p:txBody>
      </p:sp>
    </p:spTree>
    <p:extLst>
      <p:ext uri="{BB962C8B-B14F-4D97-AF65-F5344CB8AC3E}">
        <p14:creationId xmlns:p14="http://schemas.microsoft.com/office/powerpoint/2010/main" val="225772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page begins with an explanation of the content and objectives of this level. Below, members will find resources available for download for this level. Following this, the Pathways projects are listed, along with the meeting roles and presentations of the Educational Series (onward level 3) that should be undertaken for this level. By clicking on "Learn more" for the presentation the members would like to deliver, they will be redirected to the Resources section of the TMI homepage, specifically to the area where they can download the presentation. Both the slides and the accompanying speaker notes will be available there. Additionally, the first page explains why the meeting roles complement the content of the projects in a meaningful way.</a:t>
            </a: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21</a:t>
            </a:fld>
            <a:endParaRPr lang="en-US"/>
          </a:p>
        </p:txBody>
      </p:sp>
    </p:spTree>
    <p:extLst>
      <p:ext uri="{BB962C8B-B14F-4D97-AF65-F5344CB8AC3E}">
        <p14:creationId xmlns:p14="http://schemas.microsoft.com/office/powerpoint/2010/main" val="502224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t>On the next page, members find a checklist of all the requirements for this level. Members need to check them off here! Only by doing so they can request a level completion later. Confirming the completion of all requirements for this level does not mean that members no longer need to mark the projects as completed or not submit a level completion request. It serves as a checklist to ensure that everything necessary for the completion of this level has been taken care of, especially the meeting roles and the presentations of the Educational Series. Below the checklist, members will find questions that they can answer to complete the level — but they don't have to. Afterward, they need to confirm the completion of all requirements here, so that’s visible in Base Camp they have fulfilled everything, not just the projects. After marking the requirements as completed an additional green checkmark will appear in the overview, and members will then be able to request the level completion.</a:t>
            </a:r>
            <a:endParaRPr lang="de-DE" sz="1600" dirty="0"/>
          </a:p>
        </p:txBody>
      </p:sp>
      <p:sp>
        <p:nvSpPr>
          <p:cNvPr id="4" name="Foliennummernplatzhalter 3"/>
          <p:cNvSpPr>
            <a:spLocks noGrp="1"/>
          </p:cNvSpPr>
          <p:nvPr>
            <p:ph type="sldNum" sz="quarter" idx="5"/>
          </p:nvPr>
        </p:nvSpPr>
        <p:spPr/>
        <p:txBody>
          <a:bodyPr/>
          <a:lstStyle/>
          <a:p>
            <a:fld id="{4EFD1EEB-EA05-4BE2-85AF-37F4C078C8BD}" type="slidenum">
              <a:rPr lang="en-US" smtClean="0"/>
              <a:t>22</a:t>
            </a:fld>
            <a:endParaRPr lang="en-US"/>
          </a:p>
        </p:txBody>
      </p:sp>
    </p:spTree>
    <p:extLst>
      <p:ext uri="{BB962C8B-B14F-4D97-AF65-F5344CB8AC3E}">
        <p14:creationId xmlns:p14="http://schemas.microsoft.com/office/powerpoint/2010/main" val="34981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t>In the existing Pathways structure, members complete a total of 15 projects across five levels, with some being specific to the individual learning path, while others are elective and can be chosen freely at higher levels. With the Pathways Enhancements, there are additionally requirements to fulfill: a defined number of meeting roles for each level, and at the higher levels a presentation from the Successful Club Series. Levels 4 and 5 further include a presentation from the Better Speaker Series or the Leadership Excellence Series.</a:t>
            </a: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3</a:t>
            </a:fld>
            <a:endParaRPr lang="en-US"/>
          </a:p>
        </p:txBody>
      </p:sp>
    </p:spTree>
    <p:extLst>
      <p:ext uri="{BB962C8B-B14F-4D97-AF65-F5344CB8AC3E}">
        <p14:creationId xmlns:p14="http://schemas.microsoft.com/office/powerpoint/2010/main" val="336980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First Enhancement: meeting roles. A notable point is that members will first take on the role of Table Topics speaker before they can deliver their first prepared speech — the Ice Breaker. Overall, the proposed rule seems reasonable, since a Table Topic speech is significantly shorter than a prepared speech and there are more speaking slots available for it. But a new member should not be prevented from giving the Ice Breaker speech just because they have not yet delivered an impromptu speech. The evaluator role has always been part of the Level 1 project “Evaluation and Feedback”, so that’s nothing new. And taking on the role of Timer </a:t>
            </a:r>
            <a:r>
              <a:rPr lang="en-US" sz="1600" u="sng" dirty="0"/>
              <a:t>or</a:t>
            </a:r>
            <a:r>
              <a:rPr lang="en-US" sz="1600" dirty="0"/>
              <a:t> Ah-Counter once during the entire Level 1 should also be manageable. In Levels 2 and 3, four and three meeting roles must be undertaken, respectively, with one role always being selectable from multiple alternatives. The role of Introductory Mentor is new and listed as one of the alternative roles. As an Introductory Mentor, the member supports new members during a meeting in familiarizing themselves with the process and provides them with general information based on their own experiences.</a:t>
            </a:r>
            <a:endParaRPr lang="de-DE" sz="1600" dirty="0"/>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4</a:t>
            </a:fld>
            <a:endParaRPr lang="en-US"/>
          </a:p>
        </p:txBody>
      </p:sp>
    </p:spTree>
    <p:extLst>
      <p:ext uri="{BB962C8B-B14F-4D97-AF65-F5344CB8AC3E}">
        <p14:creationId xmlns:p14="http://schemas.microsoft.com/office/powerpoint/2010/main" val="141930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Level 4, members are required to take on four meeting roles, with multiple options available for the fourth role. A particularly important addition is a newly introduced Specialized Role. This role relates to an optional activity already existing in the own club that isn’t covered by the other listed roles—for example, “Tip of the Day,” “Joke of the Day,” “Quizmaster,” “Online or Hybrid Meeting Coordinator,” or any other unique roles the club might have. It could even be a special role created for a themed meeting. Between the completion of Level 4 and the completion of Level 5, a total of seven meeting roles must be fulfilled. Since the projects at higher levels are often more comprehensive, this requirement should not delay progress. However, if a member has already completed all projects of a higher level before finishing the lower one, it is reasonable to credit roles they fulfilled earlier at the lower level toward the higher level’s requirements. Members should be encouraged to take on meeting roles as much as possible, but this shouldn’t become an obstacle to completing a 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5</a:t>
            </a:fld>
            <a:endParaRPr lang="en-US"/>
          </a:p>
        </p:txBody>
      </p:sp>
    </p:spTree>
    <p:extLst>
      <p:ext uri="{BB962C8B-B14F-4D97-AF65-F5344CB8AC3E}">
        <p14:creationId xmlns:p14="http://schemas.microsoft.com/office/powerpoint/2010/main" val="105456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What’s the best way to track meeting roles to determine if a member has fulfilled all the requirements for a particular level? There are two options: 1. The tracking by using EasySpeak, similar to recording speeches. The VPE can generate a summary called “Roles by Meeting.” In this overview, it is possible to select “Roles by Member” at the top center and view any number of past meetings. This way, all the roles a member has taken on within a defined time frame can be seen at a glance. It’s important to add the new Introductory Mentor role, and any specialized roles if applicable, to the meeting agenda so it can be tracked.</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6</a:t>
            </a:fld>
            <a:endParaRPr lang="en-US"/>
          </a:p>
        </p:txBody>
      </p:sp>
    </p:spTree>
    <p:extLst>
      <p:ext uri="{BB962C8B-B14F-4D97-AF65-F5344CB8AC3E}">
        <p14:creationId xmlns:p14="http://schemas.microsoft.com/office/powerpoint/2010/main" val="185641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t>The second option is to track meeting roles directly on Base Camp. Members can be encouraged to access their profiles in the top right corner and, at the bottom under the “Meeting Roles” section, update only the roles relevant to their current level. </a:t>
            </a:r>
            <a:endParaRPr lang="de-DE" sz="1600"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FD1EEB-EA05-4BE2-85AF-37F4C078C8BD}"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92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Be aware that the Specialized Role and the role of Introductory Mentor are not. As Base Camp Managers, all club officers have access to members’ profiles and can review the roles entered there. Whichever method will be chosen is entirely up to each club. In any case, the club should know which method has been chosen. Tracking roles in either system doesn’t involve much additional effort. </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8</a:t>
            </a:fld>
            <a:endParaRPr lang="en-US"/>
          </a:p>
        </p:txBody>
      </p:sp>
    </p:spTree>
    <p:extLst>
      <p:ext uri="{BB962C8B-B14F-4D97-AF65-F5344CB8AC3E}">
        <p14:creationId xmlns:p14="http://schemas.microsoft.com/office/powerpoint/2010/main" val="373778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Second Enhancement: the additional presentations members are required to deliver at different levels. Levels 1 and 2 are not affected by this requirement. Starting from Level 3, and continuing through Levels 4 and 5, members must give one presentation chosen from the 11 available in the </a:t>
            </a:r>
            <a:r>
              <a:rPr kumimoji="0" lang="en-US" sz="1600" b="0" i="1" u="none" strike="noStrike" kern="1200" cap="none" spc="0" normalizeH="0" baseline="0" noProof="0" dirty="0">
                <a:ln>
                  <a:noFill/>
                </a:ln>
                <a:solidFill>
                  <a:prstClr val="black"/>
                </a:solidFill>
                <a:effectLst/>
                <a:uLnTx/>
                <a:uFillTx/>
                <a:latin typeface="Calibri"/>
                <a:ea typeface="+mn-ea"/>
                <a:cs typeface="+mn-cs"/>
              </a:rPr>
              <a:t>Successful Club 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The available options are defined in more detail — in Level 3, members can choose from four specific presentations in this series. As their titles suggest, these presentations focus on key topics relevant to club life.</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endParaRPr lang="de-DE" dirty="0"/>
          </a:p>
        </p:txBody>
      </p:sp>
      <p:sp>
        <p:nvSpPr>
          <p:cNvPr id="4" name="Foliennummernplatzhalter 3"/>
          <p:cNvSpPr>
            <a:spLocks noGrp="1"/>
          </p:cNvSpPr>
          <p:nvPr>
            <p:ph type="sldNum" sz="quarter" idx="5"/>
          </p:nvPr>
        </p:nvSpPr>
        <p:spPr/>
        <p:txBody>
          <a:bodyPr/>
          <a:lstStyle/>
          <a:p>
            <a:fld id="{4EFD1EEB-EA05-4BE2-85AF-37F4C078C8BD}" type="slidenum">
              <a:rPr lang="en-US" smtClean="0"/>
              <a:t>9</a:t>
            </a:fld>
            <a:endParaRPr lang="en-US"/>
          </a:p>
        </p:txBody>
      </p:sp>
    </p:spTree>
    <p:extLst>
      <p:ext uri="{BB962C8B-B14F-4D97-AF65-F5344CB8AC3E}">
        <p14:creationId xmlns:p14="http://schemas.microsoft.com/office/powerpoint/2010/main" val="89393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d57tm.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d57tm.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d57tm.or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d57tm.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57tm.org/" TargetMode="Externa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d57tm.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solidFill>
                  <a:schemeClr val="accent3"/>
                </a:solidFill>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76200"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Oval 1"/>
          <p:cNvSpPr/>
          <p:nvPr userDrawn="1"/>
        </p:nvSpPr>
        <p:spPr>
          <a:xfrm>
            <a:off x="3107410" y="1964410"/>
            <a:ext cx="2929180" cy="2929180"/>
          </a:xfrm>
          <a:prstGeom prst="ellipse">
            <a:avLst/>
          </a:prstGeom>
          <a:solidFill>
            <a:srgbClr val="06305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526252" y="1964410"/>
            <a:ext cx="2929180" cy="2929180"/>
          </a:xfrm>
          <a:prstGeom prst="ellipse">
            <a:avLst/>
          </a:prstGeom>
          <a:solidFill>
            <a:srgbClr val="A91B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5673767" y="1964410"/>
            <a:ext cx="2929180" cy="2929180"/>
          </a:xfrm>
          <a:prstGeom prst="ellipse">
            <a:avLst/>
          </a:prstGeom>
          <a:solidFill>
            <a:srgbClr val="77243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userDrawn="1">
            <p:ph type="body" sz="quarter" idx="14" hasCustomPrompt="1"/>
          </p:nvPr>
        </p:nvSpPr>
        <p:spPr>
          <a:xfrm>
            <a:off x="1076442" y="2606675"/>
            <a:ext cx="1828800" cy="1644650"/>
          </a:xfrm>
        </p:spPr>
        <p:txBody>
          <a:bodyPr anchor="ctr" anchorCtr="0"/>
          <a:lstStyle>
            <a:lvl1pPr marL="0" indent="0">
              <a:buNone/>
              <a:defRPr sz="1600">
                <a:solidFill>
                  <a:schemeClr val="bg1"/>
                </a:solidFill>
              </a:defRPr>
            </a:lvl1pPr>
          </a:lstStyle>
          <a:p>
            <a:pPr lvl="0"/>
            <a:r>
              <a:rPr lang="en-US" dirty="0"/>
              <a:t>Click to add text</a:t>
            </a:r>
          </a:p>
        </p:txBody>
      </p:sp>
      <p:sp>
        <p:nvSpPr>
          <p:cNvPr id="11" name="Text Placeholder 9"/>
          <p:cNvSpPr>
            <a:spLocks noGrp="1"/>
          </p:cNvSpPr>
          <p:nvPr userDrawn="1">
            <p:ph type="body" sz="quarter" idx="15" hasCustomPrompt="1"/>
          </p:nvPr>
        </p:nvSpPr>
        <p:spPr>
          <a:xfrm>
            <a:off x="3657600" y="2606049"/>
            <a:ext cx="1828800" cy="1644650"/>
          </a:xfrm>
        </p:spPr>
        <p:txBody>
          <a:bodyPr anchor="ctr" anchorCtr="0"/>
          <a:lstStyle>
            <a:lvl1pPr marL="0" indent="0">
              <a:buNone/>
              <a:defRPr sz="1600">
                <a:solidFill>
                  <a:schemeClr val="bg1"/>
                </a:solidFill>
              </a:defRPr>
            </a:lvl1pPr>
          </a:lstStyle>
          <a:p>
            <a:pPr lvl="0"/>
            <a:r>
              <a:rPr lang="en-US" dirty="0"/>
              <a:t>Click to add text</a:t>
            </a:r>
          </a:p>
        </p:txBody>
      </p:sp>
      <p:sp>
        <p:nvSpPr>
          <p:cNvPr id="12" name="Text Placeholder 9"/>
          <p:cNvSpPr>
            <a:spLocks noGrp="1"/>
          </p:cNvSpPr>
          <p:nvPr userDrawn="1">
            <p:ph type="body" sz="quarter" idx="16" hasCustomPrompt="1"/>
          </p:nvPr>
        </p:nvSpPr>
        <p:spPr>
          <a:xfrm>
            <a:off x="6309341" y="2606675"/>
            <a:ext cx="1828800" cy="1644650"/>
          </a:xfrm>
        </p:spPr>
        <p:txBody>
          <a:bodyPr anchor="ctr" anchorCtr="0"/>
          <a:lstStyle>
            <a:lvl1pPr marL="0" indent="0">
              <a:buNone/>
              <a:defRPr sz="1600">
                <a:solidFill>
                  <a:schemeClr val="bg1"/>
                </a:solidFill>
              </a:defRPr>
            </a:lvl1pPr>
          </a:lstStyle>
          <a:p>
            <a:pPr lvl="0"/>
            <a:r>
              <a:rPr lang="en-US" dirty="0"/>
              <a:t>Click to add text</a:t>
            </a:r>
          </a:p>
        </p:txBody>
      </p:sp>
      <p:sp>
        <p:nvSpPr>
          <p:cNvPr id="8" name="TextBox 7"/>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507683" y="2250291"/>
            <a:ext cx="1787726" cy="1997617"/>
          </a:xfrm>
          <a:prstGeom prst="rect">
            <a:avLst/>
          </a:prstGeom>
        </p:spPr>
        <p:txBody>
          <a:bodyPr/>
          <a:lstStyle>
            <a:lvl1pPr marL="0" indent="0" algn="ctr">
              <a:buFont typeface="Arial" panose="020B0604020202020204" pitchFamily="34" charset="0"/>
              <a:buNone/>
              <a:defRPr sz="1100"/>
            </a:lvl1pPr>
            <a:lvl2pPr marL="342900" indent="0" algn="ctr">
              <a:buNone/>
              <a:defRPr sz="1100"/>
            </a:lvl2pPr>
            <a:lvl3pPr marL="685800" indent="0" algn="ctr">
              <a:buNone/>
              <a:defRPr sz="1100"/>
            </a:lvl3pPr>
            <a:lvl4pPr marL="1028700" indent="0" algn="ctr">
              <a:buNone/>
              <a:defRPr sz="1100"/>
            </a:lvl4pPr>
            <a:lvl5pPr marL="1371600" indent="0" algn="ctr">
              <a:buNone/>
              <a:defRPr sz="1100"/>
            </a:lvl5pPr>
          </a:lstStyle>
          <a:p>
            <a:pPr lvl="0"/>
            <a:endParaRPr lang="en-US" dirty="0"/>
          </a:p>
        </p:txBody>
      </p:sp>
      <p:sp>
        <p:nvSpPr>
          <p:cNvPr id="5" name="Text Placeholder 18"/>
          <p:cNvSpPr>
            <a:spLocks noGrp="1"/>
          </p:cNvSpPr>
          <p:nvPr>
            <p:ph type="body" sz="quarter" idx="12"/>
          </p:nvPr>
        </p:nvSpPr>
        <p:spPr>
          <a:xfrm>
            <a:off x="2627782" y="2250291"/>
            <a:ext cx="1787726" cy="1997617"/>
          </a:xfrm>
          <a:prstGeom prst="rect">
            <a:avLst/>
          </a:prstGeom>
        </p:spPr>
        <p:txBody>
          <a:bodyPr/>
          <a:lstStyle>
            <a:lvl1pPr marL="0" indent="0" algn="ctr">
              <a:buFont typeface="Arial" panose="020B0604020202020204" pitchFamily="34" charset="0"/>
              <a:buNone/>
              <a:defRPr sz="1100" baseline="0"/>
            </a:lvl1pPr>
            <a:lvl2pPr marL="342900" indent="0" algn="ctr">
              <a:buNone/>
              <a:defRPr sz="1100"/>
            </a:lvl2pPr>
            <a:lvl3pPr marL="685800" indent="0" algn="ctr">
              <a:buNone/>
              <a:defRPr sz="1100"/>
            </a:lvl3pPr>
            <a:lvl4pPr marL="1028700" indent="0" algn="ctr">
              <a:buNone/>
              <a:defRPr sz="1100"/>
            </a:lvl4pPr>
            <a:lvl5pPr marL="1371600" indent="0" algn="ctr">
              <a:buNone/>
              <a:defRPr sz="1100"/>
            </a:lvl5pPr>
          </a:lstStyle>
          <a:p>
            <a:pPr lvl="0"/>
            <a:endParaRPr lang="en-US" dirty="0"/>
          </a:p>
        </p:txBody>
      </p:sp>
      <p:sp>
        <p:nvSpPr>
          <p:cNvPr id="6" name="Text Placeholder 18"/>
          <p:cNvSpPr>
            <a:spLocks noGrp="1"/>
          </p:cNvSpPr>
          <p:nvPr>
            <p:ph type="body" sz="quarter" idx="14"/>
          </p:nvPr>
        </p:nvSpPr>
        <p:spPr>
          <a:xfrm>
            <a:off x="6867981" y="2250291"/>
            <a:ext cx="1787726" cy="1997617"/>
          </a:xfrm>
          <a:prstGeom prst="rect">
            <a:avLst/>
          </a:prstGeom>
        </p:spPr>
        <p:txBody>
          <a:bodyPr/>
          <a:lstStyle>
            <a:lvl1pPr marL="0" indent="0" algn="ctr">
              <a:buFont typeface="Arial" panose="020B0604020202020204" pitchFamily="34" charset="0"/>
              <a:buNone/>
              <a:defRPr sz="1100" baseline="0"/>
            </a:lvl1pPr>
            <a:lvl2pPr marL="342900" indent="0" algn="ctr">
              <a:buNone/>
              <a:defRPr sz="1100"/>
            </a:lvl2pPr>
            <a:lvl3pPr marL="685800" indent="0" algn="ctr">
              <a:buNone/>
              <a:defRPr sz="1100"/>
            </a:lvl3pPr>
            <a:lvl4pPr marL="1028700" indent="0" algn="ctr">
              <a:buNone/>
              <a:defRPr sz="1100"/>
            </a:lvl4pPr>
            <a:lvl5pPr marL="1371600" indent="0" algn="ctr">
              <a:buNone/>
              <a:defRPr sz="1100"/>
            </a:lvl5pPr>
          </a:lstStyle>
          <a:p>
            <a:pPr lvl="0"/>
            <a:endParaRPr lang="en-US" dirty="0"/>
          </a:p>
        </p:txBody>
      </p:sp>
      <p:sp>
        <p:nvSpPr>
          <p:cNvPr id="7" name="Text Placeholder 33"/>
          <p:cNvSpPr>
            <a:spLocks noGrp="1"/>
          </p:cNvSpPr>
          <p:nvPr>
            <p:ph type="body" sz="quarter" idx="16"/>
          </p:nvPr>
        </p:nvSpPr>
        <p:spPr>
          <a:xfrm>
            <a:off x="4747981" y="2244615"/>
            <a:ext cx="1787525" cy="2005358"/>
          </a:xfrm>
          <a:prstGeom prst="rect">
            <a:avLst/>
          </a:prstGeom>
        </p:spPr>
        <p:txBody>
          <a:bodyPr/>
          <a:lstStyle>
            <a:lvl1pPr marL="0" indent="0" algn="ctr">
              <a:buNone/>
              <a:defRPr sz="1100"/>
            </a:lvl1pPr>
            <a:lvl2pPr>
              <a:defRPr sz="1100"/>
            </a:lvl2pPr>
            <a:lvl3pPr>
              <a:defRPr sz="1100"/>
            </a:lvl3pPr>
            <a:lvl4pPr>
              <a:defRPr sz="1100"/>
            </a:lvl4pPr>
            <a:lvl5pPr>
              <a:defRPr sz="1100"/>
            </a:lvl5pPr>
          </a:lstStyle>
          <a:p>
            <a:pPr lvl="0"/>
            <a:endParaRPr lang="en-US" dirty="0"/>
          </a:p>
        </p:txBody>
      </p:sp>
      <p:sp>
        <p:nvSpPr>
          <p:cNvPr id="8" name="TextBox 7"/>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8" name="Title 1"/>
          <p:cNvSpPr>
            <a:spLocks noGrp="1"/>
          </p:cNvSpPr>
          <p:nvPr>
            <p:ph type="title"/>
          </p:nvPr>
        </p:nvSpPr>
        <p:spPr>
          <a:xfrm>
            <a:off x="628650" y="1504410"/>
            <a:ext cx="7886700" cy="391789"/>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defRPr lang="en-US" sz="2800" b="0" i="0" u="none" strike="noStrike" smtClean="0">
                <a:effectLst/>
              </a:defRPr>
            </a:lvl1pPr>
          </a:lstStyle>
          <a:p>
            <a:endParaRPr lang="en-US" dirty="0"/>
          </a:p>
        </p:txBody>
      </p:sp>
      <p:sp>
        <p:nvSpPr>
          <p:cNvPr id="9" name="Rectangle 8"/>
          <p:cNvSpPr/>
          <p:nvPr userDrawn="1"/>
        </p:nvSpPr>
        <p:spPr>
          <a:xfrm>
            <a:off x="3781586" y="2322401"/>
            <a:ext cx="1580828" cy="2843940"/>
          </a:xfrm>
          <a:prstGeom prst="rect">
            <a:avLst/>
          </a:prstGeom>
          <a:solidFill>
            <a:srgbClr val="A9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p:cNvSpPr>
            <a:spLocks noGrp="1"/>
          </p:cNvSpPr>
          <p:nvPr>
            <p:ph type="body" sz="quarter" idx="13"/>
          </p:nvPr>
        </p:nvSpPr>
        <p:spPr>
          <a:xfrm>
            <a:off x="3925000" y="3136062"/>
            <a:ext cx="1294000" cy="1859798"/>
          </a:xfrm>
          <a:prstGeom prst="rect">
            <a:avLst/>
          </a:prstGeom>
        </p:spPr>
        <p:txBody>
          <a:bodyPr anchor="t"/>
          <a:lstStyle>
            <a:lvl1pPr marL="0" indent="0">
              <a:lnSpc>
                <a:spcPts val="1540"/>
              </a:lnSpc>
              <a:buNone/>
              <a:defRPr lang="en-US" sz="1100" b="0" i="0" u="none" strike="noStrike" smtClean="0">
                <a:solidFill>
                  <a:schemeClr val="bg1"/>
                </a:solidFill>
                <a:effectLst/>
              </a:defRPr>
            </a:lvl1pPr>
          </a:lstStyle>
          <a:p>
            <a:pPr lvl="0"/>
            <a:endParaRPr lang="en-US" dirty="0"/>
          </a:p>
        </p:txBody>
      </p:sp>
      <p:sp>
        <p:nvSpPr>
          <p:cNvPr id="11" name="Rectangle 10"/>
          <p:cNvSpPr/>
          <p:nvPr userDrawn="1"/>
        </p:nvSpPr>
        <p:spPr>
          <a:xfrm>
            <a:off x="5439905" y="2322401"/>
            <a:ext cx="1580828" cy="2843940"/>
          </a:xfrm>
          <a:prstGeom prst="rect">
            <a:avLst/>
          </a:prstGeom>
          <a:solidFill>
            <a:srgbClr val="004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4"/>
          </p:nvPr>
        </p:nvSpPr>
        <p:spPr>
          <a:xfrm>
            <a:off x="5583319" y="3136062"/>
            <a:ext cx="1294000" cy="1859798"/>
          </a:xfrm>
          <a:prstGeom prst="rect">
            <a:avLst/>
          </a:prstGeom>
        </p:spPr>
        <p:txBody>
          <a:bodyPr anchor="t"/>
          <a:lstStyle>
            <a:lvl1pPr marL="0" indent="0">
              <a:lnSpc>
                <a:spcPts val="1540"/>
              </a:lnSpc>
              <a:buNone/>
              <a:defRPr lang="en-US" sz="1100" b="0" i="0" u="none" strike="noStrike" smtClean="0">
                <a:solidFill>
                  <a:schemeClr val="bg1"/>
                </a:solidFill>
                <a:effectLst/>
              </a:defRPr>
            </a:lvl1pPr>
            <a:lvl2pPr rtl="0" fontAlgn="base">
              <a:defRPr lang="en-US" sz="1100" b="0" i="0" u="none" strike="noStrike" smtClean="0">
                <a:effectLst/>
              </a:defRPr>
            </a:lvl2pPr>
          </a:lstStyle>
          <a:p>
            <a:pPr lvl="0"/>
            <a:endParaRPr lang="en-US" dirty="0"/>
          </a:p>
        </p:txBody>
      </p:sp>
      <p:sp>
        <p:nvSpPr>
          <p:cNvPr id="13" name="Rectangle 12"/>
          <p:cNvSpPr/>
          <p:nvPr userDrawn="1"/>
        </p:nvSpPr>
        <p:spPr>
          <a:xfrm>
            <a:off x="7098224" y="2322401"/>
            <a:ext cx="1580828" cy="2843940"/>
          </a:xfrm>
          <a:prstGeom prst="rect">
            <a:avLst/>
          </a:prstGeom>
          <a:solidFill>
            <a:srgbClr val="06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0"/>
          <p:cNvSpPr>
            <a:spLocks noGrp="1"/>
          </p:cNvSpPr>
          <p:nvPr>
            <p:ph type="body" sz="quarter" idx="15"/>
          </p:nvPr>
        </p:nvSpPr>
        <p:spPr>
          <a:xfrm>
            <a:off x="7241638" y="3136062"/>
            <a:ext cx="1294000" cy="1859798"/>
          </a:xfrm>
          <a:prstGeom prst="rect">
            <a:avLst/>
          </a:prstGeom>
        </p:spPr>
        <p:txBody>
          <a:bodyPr anchor="t"/>
          <a:lstStyle>
            <a:lvl1pPr marL="0" indent="0">
              <a:lnSpc>
                <a:spcPts val="1540"/>
              </a:lnSpc>
              <a:buNone/>
              <a:defRPr lang="en-US" sz="1100" b="0" i="0" u="none" strike="noStrike" smtClean="0">
                <a:solidFill>
                  <a:schemeClr val="bg1"/>
                </a:solidFill>
                <a:effectLst/>
              </a:defRPr>
            </a:lvl1pPr>
          </a:lstStyle>
          <a:p>
            <a:pPr lvl="0"/>
            <a:endParaRPr lang="en-US" dirty="0"/>
          </a:p>
        </p:txBody>
      </p:sp>
      <p:sp>
        <p:nvSpPr>
          <p:cNvPr id="15" name="Rectangle 14"/>
          <p:cNvSpPr/>
          <p:nvPr userDrawn="1"/>
        </p:nvSpPr>
        <p:spPr>
          <a:xfrm>
            <a:off x="2123267" y="2322401"/>
            <a:ext cx="1580828" cy="2843940"/>
          </a:xfrm>
          <a:prstGeom prst="rect">
            <a:avLst/>
          </a:prstGeom>
          <a:solidFill>
            <a:srgbClr val="62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0"/>
          <p:cNvSpPr>
            <a:spLocks noGrp="1"/>
          </p:cNvSpPr>
          <p:nvPr>
            <p:ph type="body" sz="quarter" idx="16"/>
          </p:nvPr>
        </p:nvSpPr>
        <p:spPr>
          <a:xfrm>
            <a:off x="2266681" y="3136062"/>
            <a:ext cx="1294000" cy="1859798"/>
          </a:xfrm>
          <a:prstGeom prst="rect">
            <a:avLst/>
          </a:prstGeom>
        </p:spPr>
        <p:txBody>
          <a:bodyPr anchor="t"/>
          <a:lstStyle>
            <a:lvl1pPr marL="0" indent="0">
              <a:lnSpc>
                <a:spcPts val="1540"/>
              </a:lnSpc>
              <a:buNone/>
              <a:defRPr lang="en-US" sz="1100" b="0" i="0" u="none" strike="noStrike" smtClean="0">
                <a:solidFill>
                  <a:schemeClr val="bg1"/>
                </a:solidFill>
                <a:effectLst/>
              </a:defRPr>
            </a:lvl1pPr>
          </a:lstStyle>
          <a:p>
            <a:pPr lvl="0"/>
            <a:endParaRPr lang="en-US" dirty="0"/>
          </a:p>
        </p:txBody>
      </p:sp>
      <p:sp>
        <p:nvSpPr>
          <p:cNvPr id="17" name="Rectangle 16"/>
          <p:cNvSpPr/>
          <p:nvPr userDrawn="1"/>
        </p:nvSpPr>
        <p:spPr>
          <a:xfrm>
            <a:off x="461017" y="2322401"/>
            <a:ext cx="1580828" cy="284394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0"/>
          <p:cNvSpPr>
            <a:spLocks noGrp="1"/>
          </p:cNvSpPr>
          <p:nvPr>
            <p:ph type="body" sz="quarter" idx="17"/>
          </p:nvPr>
        </p:nvSpPr>
        <p:spPr>
          <a:xfrm>
            <a:off x="604431" y="3136062"/>
            <a:ext cx="1294000" cy="1859798"/>
          </a:xfrm>
          <a:prstGeom prst="rect">
            <a:avLst/>
          </a:prstGeom>
        </p:spPr>
        <p:txBody>
          <a:bodyPr anchor="t"/>
          <a:lstStyle>
            <a:lvl1pPr marL="0" indent="0">
              <a:lnSpc>
                <a:spcPts val="1540"/>
              </a:lnSpc>
              <a:buNone/>
              <a:defRPr lang="en-US" sz="1100" b="0" i="0" u="none" strike="noStrike" smtClean="0">
                <a:solidFill>
                  <a:schemeClr val="bg1"/>
                </a:solidFill>
                <a:effectLst/>
              </a:defRPr>
            </a:lvl1pPr>
          </a:lstStyle>
          <a:p>
            <a:pPr lvl="0"/>
            <a:endParaRPr lang="en-US" dirty="0"/>
          </a:p>
        </p:txBody>
      </p:sp>
      <p:sp>
        <p:nvSpPr>
          <p:cNvPr id="19" name="TextBox 18"/>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Divider 1">
    <p:spTree>
      <p:nvGrpSpPr>
        <p:cNvPr id="1" name=""/>
        <p:cNvGrpSpPr/>
        <p:nvPr/>
      </p:nvGrpSpPr>
      <p:grpSpPr>
        <a:xfrm>
          <a:off x="0" y="0"/>
          <a:ext cx="0" cy="0"/>
          <a:chOff x="0" y="0"/>
          <a:chExt cx="0" cy="0"/>
        </a:xfrm>
      </p:grpSpPr>
      <p:sp>
        <p:nvSpPr>
          <p:cNvPr id="2" name="Title 1"/>
          <p:cNvSpPr>
            <a:spLocks noGrp="1"/>
          </p:cNvSpPr>
          <p:nvPr>
            <p:ph type="title"/>
          </p:nvPr>
        </p:nvSpPr>
        <p:spPr>
          <a:xfrm>
            <a:off x="0" y="2011683"/>
            <a:ext cx="9144000" cy="1143000"/>
          </a:xfrm>
        </p:spPr>
        <p:txBody>
          <a:bodyPr/>
          <a:lstStyle>
            <a:lvl1pPr algn="ctr">
              <a:defRPr sz="3400">
                <a:solidFill>
                  <a:srgbClr val="004165"/>
                </a:solidFill>
              </a:defRPr>
            </a:lvl1pPr>
          </a:lstStyle>
          <a:p>
            <a:r>
              <a:rPr lang="en-US" dirty="0"/>
              <a:t>Click to edit Master title style</a:t>
            </a:r>
          </a:p>
        </p:txBody>
      </p:sp>
      <p:sp>
        <p:nvSpPr>
          <p:cNvPr id="3" name="TextBox 2"/>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Divider 2">
    <p:spTree>
      <p:nvGrpSpPr>
        <p:cNvPr id="1" name=""/>
        <p:cNvGrpSpPr/>
        <p:nvPr/>
      </p:nvGrpSpPr>
      <p:grpSpPr>
        <a:xfrm>
          <a:off x="0" y="0"/>
          <a:ext cx="0" cy="0"/>
          <a:chOff x="0" y="0"/>
          <a:chExt cx="0" cy="0"/>
        </a:xfrm>
      </p:grpSpPr>
      <p:sp>
        <p:nvSpPr>
          <p:cNvPr id="3" name="Rectangle 2"/>
          <p:cNvSpPr/>
          <p:nvPr userDrawn="1"/>
        </p:nvSpPr>
        <p:spPr>
          <a:xfrm>
            <a:off x="0" y="455075"/>
            <a:ext cx="9144000" cy="6390732"/>
          </a:xfrm>
          <a:prstGeom prst="rect">
            <a:avLst/>
          </a:prstGeom>
          <a:solidFill>
            <a:srgbClr val="B7C4C7"/>
          </a:solidFill>
          <a:ln>
            <a:solidFill>
              <a:srgbClr val="B7C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011683"/>
            <a:ext cx="9144000" cy="1143000"/>
          </a:xfrm>
        </p:spPr>
        <p:txBody>
          <a:bodyPr/>
          <a:lstStyle>
            <a:lvl1pPr algn="ctr">
              <a:defRPr sz="3400">
                <a:solidFill>
                  <a:srgbClr val="772432"/>
                </a:solidFill>
              </a:defRPr>
            </a:lvl1pPr>
          </a:lstStyle>
          <a:p>
            <a:r>
              <a:rPr lang="en-US" dirty="0"/>
              <a:t>Click to edit Master title style</a:t>
            </a: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300000">
            <a:off x="-45720" y="2259564"/>
            <a:ext cx="9235439" cy="9242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7394392" y="45757"/>
            <a:ext cx="1774909" cy="369332"/>
          </a:xfrm>
          <a:prstGeom prst="rect">
            <a:avLst/>
          </a:prstGeom>
          <a:noFill/>
        </p:spPr>
        <p:txBody>
          <a:bodyPr wrap="none" rtlCol="0">
            <a:spAutoFit/>
          </a:bodyPr>
          <a:lstStyle/>
          <a:p>
            <a:r>
              <a:rPr lang="en-US" dirty="0">
                <a:hlinkClick r:id="rId3"/>
              </a:rPr>
              <a:t>www.d57tm.org</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ivider 3">
    <p:spTree>
      <p:nvGrpSpPr>
        <p:cNvPr id="1" name=""/>
        <p:cNvGrpSpPr/>
        <p:nvPr/>
      </p:nvGrpSpPr>
      <p:grpSpPr>
        <a:xfrm>
          <a:off x="0" y="0"/>
          <a:ext cx="0" cy="0"/>
          <a:chOff x="0" y="0"/>
          <a:chExt cx="0" cy="0"/>
        </a:xfrm>
      </p:grpSpPr>
      <p:sp>
        <p:nvSpPr>
          <p:cNvPr id="3" name="Rectangle 2"/>
          <p:cNvSpPr/>
          <p:nvPr userDrawn="1"/>
        </p:nvSpPr>
        <p:spPr>
          <a:xfrm>
            <a:off x="0" y="455075"/>
            <a:ext cx="9144000" cy="6390732"/>
          </a:xfrm>
          <a:prstGeom prst="rect">
            <a:avLst/>
          </a:prstGeom>
          <a:solidFill>
            <a:srgbClr val="750E26"/>
          </a:solidFill>
          <a:ln>
            <a:solidFill>
              <a:srgbClr val="750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011683"/>
            <a:ext cx="9144000" cy="1143000"/>
          </a:xfrm>
        </p:spPr>
        <p:txBody>
          <a:bodyPr/>
          <a:lstStyle>
            <a:lvl1pPr algn="ctr">
              <a:defRPr sz="3400">
                <a:solidFill>
                  <a:srgbClr val="B7C4C7"/>
                </a:solidFill>
              </a:defRPr>
            </a:lvl1pPr>
          </a:lstStyle>
          <a:p>
            <a:r>
              <a:rPr lang="en-US" dirty="0"/>
              <a:t>Click to edit Master title style</a:t>
            </a: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300000">
            <a:off x="-45720" y="2259564"/>
            <a:ext cx="9235439" cy="9242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7394392" y="45757"/>
            <a:ext cx="1774909" cy="369332"/>
          </a:xfrm>
          <a:prstGeom prst="rect">
            <a:avLst/>
          </a:prstGeom>
          <a:noFill/>
        </p:spPr>
        <p:txBody>
          <a:bodyPr wrap="none" rtlCol="0">
            <a:spAutoFit/>
          </a:bodyPr>
          <a:lstStyle/>
          <a:p>
            <a:r>
              <a:rPr lang="en-US" dirty="0">
                <a:hlinkClick r:id="rId3"/>
              </a:rPr>
              <a:t>www.d57tm.org</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4">
    <p:spTree>
      <p:nvGrpSpPr>
        <p:cNvPr id="1" name=""/>
        <p:cNvGrpSpPr/>
        <p:nvPr/>
      </p:nvGrpSpPr>
      <p:grpSpPr>
        <a:xfrm>
          <a:off x="0" y="0"/>
          <a:ext cx="0" cy="0"/>
          <a:chOff x="0" y="0"/>
          <a:chExt cx="0" cy="0"/>
        </a:xfrm>
      </p:grpSpPr>
      <p:sp>
        <p:nvSpPr>
          <p:cNvPr id="3" name="Rectangle 2"/>
          <p:cNvSpPr/>
          <p:nvPr userDrawn="1"/>
        </p:nvSpPr>
        <p:spPr>
          <a:xfrm>
            <a:off x="0" y="455075"/>
            <a:ext cx="9144000" cy="6390732"/>
          </a:xfrm>
          <a:prstGeom prst="rect">
            <a:avLst/>
          </a:prstGeom>
          <a:solidFill>
            <a:srgbClr val="004165"/>
          </a:solidFill>
          <a:ln>
            <a:solidFill>
              <a:srgbClr val="004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011683"/>
            <a:ext cx="9144000" cy="1143000"/>
          </a:xfrm>
        </p:spPr>
        <p:txBody>
          <a:bodyPr/>
          <a:lstStyle>
            <a:lvl1pPr algn="ctr">
              <a:defRPr sz="3400">
                <a:solidFill>
                  <a:srgbClr val="FCEE9F"/>
                </a:solidFill>
              </a:defRPr>
            </a:lvl1pPr>
          </a:lstStyle>
          <a:p>
            <a:r>
              <a:rPr lang="en-US" dirty="0"/>
              <a:t>Click to edit Master title style</a:t>
            </a: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300000">
            <a:off x="-45720" y="2259564"/>
            <a:ext cx="9235440" cy="9242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7394392" y="45757"/>
            <a:ext cx="1774909" cy="369332"/>
          </a:xfrm>
          <a:prstGeom prst="rect">
            <a:avLst/>
          </a:prstGeom>
          <a:noFill/>
        </p:spPr>
        <p:txBody>
          <a:bodyPr wrap="none" rtlCol="0">
            <a:spAutoFit/>
          </a:bodyPr>
          <a:lstStyle/>
          <a:p>
            <a:r>
              <a:rPr lang="en-US" dirty="0">
                <a:hlinkClick r:id="rId3"/>
              </a:rPr>
              <a:t>www.d57tm.org</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ivider 5">
    <p:spTree>
      <p:nvGrpSpPr>
        <p:cNvPr id="1" name=""/>
        <p:cNvGrpSpPr/>
        <p:nvPr/>
      </p:nvGrpSpPr>
      <p:grpSpPr>
        <a:xfrm>
          <a:off x="0" y="0"/>
          <a:ext cx="0" cy="0"/>
          <a:chOff x="0" y="0"/>
          <a:chExt cx="0" cy="0"/>
        </a:xfrm>
      </p:grpSpPr>
      <p:sp>
        <p:nvSpPr>
          <p:cNvPr id="3" name="Rectangle 2"/>
          <p:cNvSpPr/>
          <p:nvPr userDrawn="1"/>
        </p:nvSpPr>
        <p:spPr>
          <a:xfrm>
            <a:off x="0" y="455075"/>
            <a:ext cx="9144000" cy="6390732"/>
          </a:xfrm>
          <a:prstGeom prst="rect">
            <a:avLst/>
          </a:prstGeom>
          <a:solidFill>
            <a:srgbClr val="FCEE9F"/>
          </a:solidFill>
          <a:ln>
            <a:solidFill>
              <a:srgbClr val="FCE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011683"/>
            <a:ext cx="9144000" cy="1143000"/>
          </a:xfrm>
        </p:spPr>
        <p:txBody>
          <a:bodyPr/>
          <a:lstStyle>
            <a:lvl1pPr algn="ctr">
              <a:defRPr sz="3400">
                <a:solidFill>
                  <a:srgbClr val="004165"/>
                </a:solidFill>
              </a:defRPr>
            </a:lvl1pPr>
          </a:lstStyle>
          <a:p>
            <a:r>
              <a:rPr lang="en-US" dirty="0"/>
              <a:t>Click to edit Master title style</a:t>
            </a: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rot="300000">
            <a:off x="-45720" y="2259564"/>
            <a:ext cx="9235440" cy="9242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7394392" y="45757"/>
            <a:ext cx="1774909" cy="369332"/>
          </a:xfrm>
          <a:prstGeom prst="rect">
            <a:avLst/>
          </a:prstGeom>
          <a:noFill/>
        </p:spPr>
        <p:txBody>
          <a:bodyPr wrap="none" rtlCol="0">
            <a:spAutoFit/>
          </a:bodyPr>
          <a:lstStyle/>
          <a:p>
            <a:r>
              <a:rPr lang="en-US" dirty="0">
                <a:hlinkClick r:id="rId3"/>
              </a:rPr>
              <a:t>www.d57tm.org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7400493" y="0"/>
            <a:ext cx="1743507" cy="6720804"/>
          </a:xfrm>
          <a:prstGeom prst="rect">
            <a:avLst/>
          </a:prstGeom>
          <a:solidFill>
            <a:srgbClr val="FCEE9F"/>
          </a:solidFill>
          <a:ln>
            <a:solidFill>
              <a:srgbClr val="FCE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5732037" y="1744381"/>
            <a:ext cx="2549810" cy="3330466"/>
          </a:xfrm>
          <a:prstGeom prst="rect">
            <a:avLst/>
          </a:prstGeom>
          <a:pattFill prst="wdUpDiag">
            <a:fgClr>
              <a:srgbClr val="F7F7F7"/>
            </a:fgClr>
            <a:bgClr>
              <a:schemeClr val="bg1"/>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i="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Place headshot image</a:t>
            </a:r>
            <a:br>
              <a:rPr lang="en-US" sz="1000" b="0" i="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br>
            <a:r>
              <a:rPr lang="en-US" sz="1000" b="0" i="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over entire boxed area</a:t>
            </a:r>
          </a:p>
        </p:txBody>
      </p:sp>
      <p:sp>
        <p:nvSpPr>
          <p:cNvPr id="5" name="Text Placeholder 10"/>
          <p:cNvSpPr>
            <a:spLocks noGrp="1"/>
          </p:cNvSpPr>
          <p:nvPr>
            <p:ph type="body" sz="quarter" idx="11" hasCustomPrompt="1"/>
          </p:nvPr>
        </p:nvSpPr>
        <p:spPr>
          <a:xfrm>
            <a:off x="637109" y="2431533"/>
            <a:ext cx="4311650" cy="2643369"/>
          </a:xfrm>
          <a:prstGeom prst="rect">
            <a:avLst/>
          </a:prstGeom>
        </p:spPr>
        <p:txBody>
          <a:bodyPr>
            <a:normAutofit/>
          </a:bodyPr>
          <a:lstStyle>
            <a:lvl1pPr marL="0" indent="0">
              <a:lnSpc>
                <a:spcPts val="1750"/>
              </a:lnSpc>
              <a:spcBef>
                <a:spcPts val="750"/>
              </a:spcBef>
              <a:buNone/>
              <a:defRPr sz="1200">
                <a:solidFill>
                  <a:schemeClr val="tx2"/>
                </a:solidFill>
              </a:defRPr>
            </a:lvl1pPr>
            <a:lvl2pPr marL="342900" indent="0">
              <a:lnSpc>
                <a:spcPts val="1750"/>
              </a:lnSpc>
              <a:spcBef>
                <a:spcPts val="750"/>
              </a:spcBef>
              <a:buNone/>
              <a:defRPr sz="1200">
                <a:solidFill>
                  <a:schemeClr val="tx2"/>
                </a:solidFill>
              </a:defRPr>
            </a:lvl2pPr>
            <a:lvl3pPr marL="685800" indent="0">
              <a:lnSpc>
                <a:spcPts val="1750"/>
              </a:lnSpc>
              <a:spcBef>
                <a:spcPts val="750"/>
              </a:spcBef>
              <a:buNone/>
              <a:defRPr sz="1200">
                <a:solidFill>
                  <a:schemeClr val="tx2"/>
                </a:solidFill>
              </a:defRPr>
            </a:lvl3pPr>
            <a:lvl4pPr marL="1028700" indent="0">
              <a:lnSpc>
                <a:spcPts val="1750"/>
              </a:lnSpc>
              <a:spcBef>
                <a:spcPts val="750"/>
              </a:spcBef>
              <a:buNone/>
              <a:defRPr sz="1200">
                <a:solidFill>
                  <a:schemeClr val="tx2"/>
                </a:solidFill>
              </a:defRPr>
            </a:lvl4pPr>
            <a:lvl5pPr marL="1371600" indent="0">
              <a:lnSpc>
                <a:spcPts val="1750"/>
              </a:lnSpc>
              <a:spcBef>
                <a:spcPts val="750"/>
              </a:spcBef>
              <a:buNone/>
              <a:defRPr sz="1200">
                <a:solidFill>
                  <a:schemeClr val="tx2"/>
                </a:solidFill>
              </a:defRPr>
            </a:lvl5pPr>
          </a:lstStyle>
          <a:p>
            <a:pPr lvl="0"/>
            <a:r>
              <a:rPr lang="en-US" dirty="0"/>
              <a:t>Click to add bio/background</a:t>
            </a:r>
          </a:p>
        </p:txBody>
      </p:sp>
      <p:sp>
        <p:nvSpPr>
          <p:cNvPr id="6" name="Text Placeholder 14"/>
          <p:cNvSpPr>
            <a:spLocks noGrp="1"/>
          </p:cNvSpPr>
          <p:nvPr>
            <p:ph type="body" sz="quarter" idx="12" hasCustomPrompt="1"/>
          </p:nvPr>
        </p:nvSpPr>
        <p:spPr>
          <a:xfrm>
            <a:off x="632346" y="1744327"/>
            <a:ext cx="4316413" cy="479425"/>
          </a:xfrm>
          <a:prstGeom prst="rect">
            <a:avLst/>
          </a:prstGeom>
        </p:spPr>
        <p:txBody>
          <a:bodyPr/>
          <a:lstStyle>
            <a:lvl1pPr>
              <a:defRPr sz="2200">
                <a:solidFill>
                  <a:schemeClr val="tx2"/>
                </a:solidFill>
              </a:defRPr>
            </a:lvl1pPr>
          </a:lstStyle>
          <a:p>
            <a:pPr lvl="0"/>
            <a:r>
              <a:rPr lang="en-US" dirty="0"/>
              <a:t>Click to add name</a:t>
            </a:r>
          </a:p>
        </p:txBody>
      </p:sp>
      <p:sp>
        <p:nvSpPr>
          <p:cNvPr id="2" name="TextBox 1"/>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D9C613-60B6-B481-9DAC-BCA2F5F42206}"/>
              </a:ext>
            </a:extLst>
          </p:cNvPr>
          <p:cNvSpPr>
            <a:spLocks noGrp="1"/>
          </p:cNvSpPr>
          <p:nvPr>
            <p:ph type="dt" sz="half" idx="10"/>
          </p:nvPr>
        </p:nvSpPr>
        <p:spPr/>
        <p:txBody>
          <a:bodyPr/>
          <a:lstStyle/>
          <a:p>
            <a:fld id="{2F06EF17-C16F-4CE0-8764-D629D7440704}" type="datetimeFigureOut">
              <a:rPr lang="de-DE" smtClean="0"/>
              <a:t>16.03.2026</a:t>
            </a:fld>
            <a:endParaRPr lang="de-DE"/>
          </a:p>
        </p:txBody>
      </p:sp>
      <p:sp>
        <p:nvSpPr>
          <p:cNvPr id="3" name="Fußzeilenplatzhalter 2">
            <a:extLst>
              <a:ext uri="{FF2B5EF4-FFF2-40B4-BE49-F238E27FC236}">
                <a16:creationId xmlns:a16="http://schemas.microsoft.com/office/drawing/2014/main" id="{95B539D9-7B8A-FA84-E6D2-39064694A3B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A33D51E-2006-1DA3-89C3-99D3AC29BEA6}"/>
              </a:ext>
            </a:extLst>
          </p:cNvPr>
          <p:cNvSpPr>
            <a:spLocks noGrp="1"/>
          </p:cNvSpPr>
          <p:nvPr>
            <p:ph type="sldNum" sz="quarter" idx="12"/>
          </p:nvPr>
        </p:nvSpPr>
        <p:spPr/>
        <p:txBody>
          <a:bodyPr/>
          <a:lstStyle/>
          <a:p>
            <a:fld id="{F791C401-F754-48F2-B295-60FF107C148A}" type="slidenum">
              <a:rPr lang="de-DE" smtClean="0"/>
              <a:t>‹Nr.›</a:t>
            </a:fld>
            <a:endParaRPr lang="de-DE"/>
          </a:p>
        </p:txBody>
      </p:sp>
    </p:spTree>
    <p:extLst>
      <p:ext uri="{BB962C8B-B14F-4D97-AF65-F5344CB8AC3E}">
        <p14:creationId xmlns:p14="http://schemas.microsoft.com/office/powerpoint/2010/main" val="1631397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08450" y="1520042"/>
            <a:ext cx="8735525" cy="4358244"/>
          </a:xfrm>
          <a:prstGeom prst="rect">
            <a:avLst/>
          </a:prstGeo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‹Nr.›</a:t>
            </a:fld>
            <a:endParaRPr lang="en-US"/>
          </a:p>
        </p:txBody>
      </p:sp>
    </p:spTree>
    <p:extLst>
      <p:ext uri="{BB962C8B-B14F-4D97-AF65-F5344CB8AC3E}">
        <p14:creationId xmlns:p14="http://schemas.microsoft.com/office/powerpoint/2010/main" val="187384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14400"/>
            <a:ext cx="7696200" cy="1143000"/>
          </a:xfrm>
        </p:spPr>
        <p:txBody>
          <a:bodyPr/>
          <a:lstStyle>
            <a:lvl1pPr>
              <a:defRPr/>
            </a:lvl1pPr>
          </a:lstStyle>
          <a:p>
            <a:r>
              <a:rPr lang="en-US" dirty="0"/>
              <a:t>Agenda</a:t>
            </a:r>
          </a:p>
        </p:txBody>
      </p:sp>
      <p:sp>
        <p:nvSpPr>
          <p:cNvPr id="3" name="Content Placeholder 2"/>
          <p:cNvSpPr>
            <a:spLocks noGrp="1"/>
          </p:cNvSpPr>
          <p:nvPr>
            <p:ph idx="1" hasCustomPrompt="1"/>
          </p:nvPr>
        </p:nvSpPr>
        <p:spPr>
          <a:xfrm>
            <a:off x="762000" y="2057415"/>
            <a:ext cx="7772400" cy="4500563"/>
          </a:xfrm>
        </p:spPr>
        <p:txBody>
          <a:bodyPr/>
          <a:lstStyle>
            <a:lvl1pPr>
              <a:defRPr/>
            </a:lvl1pPr>
          </a:lstStyle>
          <a:p>
            <a:pPr lvl="0"/>
            <a:r>
              <a:rPr lang="en-US" dirty="0"/>
              <a:t>No more than 6 items</a:t>
            </a:r>
          </a:p>
        </p:txBody>
      </p:sp>
      <p:sp>
        <p:nvSpPr>
          <p:cNvPr id="4" name="TextBox 3"/>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dience Survey">
    <p:spTree>
      <p:nvGrpSpPr>
        <p:cNvPr id="1" name=""/>
        <p:cNvGrpSpPr/>
        <p:nvPr/>
      </p:nvGrpSpPr>
      <p:grpSpPr>
        <a:xfrm>
          <a:off x="0" y="0"/>
          <a:ext cx="0" cy="0"/>
          <a:chOff x="0" y="0"/>
          <a:chExt cx="0" cy="0"/>
        </a:xfrm>
      </p:grpSpPr>
      <p:sp>
        <p:nvSpPr>
          <p:cNvPr id="3" name="Rectangle 2"/>
          <p:cNvSpPr/>
          <p:nvPr userDrawn="1"/>
        </p:nvSpPr>
        <p:spPr>
          <a:xfrm>
            <a:off x="0" y="455075"/>
            <a:ext cx="9144000" cy="6390732"/>
          </a:xfrm>
          <a:prstGeom prst="rect">
            <a:avLst/>
          </a:prstGeom>
          <a:solidFill>
            <a:srgbClr val="004165"/>
          </a:solidFill>
          <a:ln>
            <a:solidFill>
              <a:srgbClr val="004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868708"/>
            <a:ext cx="9144000" cy="1143000"/>
          </a:xfrm>
        </p:spPr>
        <p:txBody>
          <a:bodyPr/>
          <a:lstStyle>
            <a:lvl1pPr algn="ctr">
              <a:defRPr sz="3400">
                <a:solidFill>
                  <a:schemeClr val="bg1"/>
                </a:solidFill>
              </a:defRPr>
            </a:lvl1pPr>
          </a:lstStyle>
          <a:p>
            <a:r>
              <a:rPr lang="en-US" dirty="0"/>
              <a:t>Audience Survey</a:t>
            </a:r>
          </a:p>
        </p:txBody>
      </p:sp>
      <p:sp>
        <p:nvSpPr>
          <p:cNvPr id="5" name="Text Placeholder 3"/>
          <p:cNvSpPr>
            <a:spLocks noGrp="1"/>
          </p:cNvSpPr>
          <p:nvPr>
            <p:ph type="body" sz="quarter" idx="10" hasCustomPrompt="1"/>
          </p:nvPr>
        </p:nvSpPr>
        <p:spPr>
          <a:xfrm>
            <a:off x="3076426" y="2514610"/>
            <a:ext cx="5191933" cy="2639596"/>
          </a:xfrm>
          <a:prstGeom prst="rect">
            <a:avLst/>
          </a:prstGeom>
        </p:spPr>
        <p:txBody>
          <a:bodyPr anchor="t">
            <a:normAutofit/>
          </a:bodyPr>
          <a:lstStyle>
            <a:lvl1pPr marL="342900" marR="0" indent="-342900" algn="l" defTabSz="914400" rtl="0" eaLnBrk="1" fontAlgn="base" latinLnBrk="0" hangingPunct="1">
              <a:lnSpc>
                <a:spcPct val="100000"/>
              </a:lnSpc>
              <a:spcBef>
                <a:spcPct val="20000"/>
              </a:spcBef>
              <a:spcAft>
                <a:spcPct val="0"/>
              </a:spcAft>
              <a:buClr>
                <a:srgbClr val="800000"/>
              </a:buClr>
              <a:buSzTx/>
              <a:buFont typeface="Webdings" panose="05030102010509060703" charset="0"/>
              <a:buChar char="4"/>
              <a:defRPr sz="2800">
                <a:solidFill>
                  <a:schemeClr val="bg1"/>
                </a:solidFill>
              </a:defRPr>
            </a:lvl1pPr>
            <a:lvl2pPr rtl="0" fontAlgn="base">
              <a:defRPr lang="en-US" sz="1100" b="0" i="0" u="none" strike="noStrike" smtClean="0">
                <a:effectLst/>
              </a:defRPr>
            </a:lvl2pPr>
          </a:lstStyle>
          <a:p>
            <a:pPr lvl="0"/>
            <a:r>
              <a:rPr lang="en-US" dirty="0"/>
              <a:t>Ask the audience a question related to real world challenges.</a:t>
            </a:r>
          </a:p>
          <a:p>
            <a:pPr marL="342900" marR="0" lvl="0" indent="-342900" algn="l" defTabSz="914400" rtl="0" eaLnBrk="1" fontAlgn="base" latinLnBrk="0" hangingPunct="1">
              <a:lnSpc>
                <a:spcPct val="100000"/>
              </a:lnSpc>
              <a:spcBef>
                <a:spcPct val="20000"/>
              </a:spcBef>
              <a:spcAft>
                <a:spcPct val="0"/>
              </a:spcAft>
              <a:buClr>
                <a:srgbClr val="800000"/>
              </a:buClr>
              <a:buSzTx/>
              <a:buFont typeface="Webdings" panose="05030102010509060703" charset="0"/>
              <a:buChar char="4"/>
              <a:defRPr/>
            </a:pPr>
            <a:r>
              <a:rPr lang="en-US" dirty="0"/>
              <a:t>Example: How many of you are nervous when you speak?</a:t>
            </a:r>
          </a:p>
          <a:p>
            <a:pPr lvl="0"/>
            <a:endParaRPr lang="en-US" dirty="0"/>
          </a:p>
        </p:txBody>
      </p:sp>
      <p:pic>
        <p:nvPicPr>
          <p:cNvPr id="6" name="Picture 5"/>
          <p:cNvPicPr>
            <a:picLocks noChangeAspect="1"/>
          </p:cNvPicPr>
          <p:nvPr userDrawn="1"/>
        </p:nvPicPr>
        <p:blipFill>
          <a:blip r:embed="rId2"/>
          <a:stretch>
            <a:fillRect/>
          </a:stretch>
        </p:blipFill>
        <p:spPr>
          <a:xfrm>
            <a:off x="837572" y="2604793"/>
            <a:ext cx="1972745" cy="1820991"/>
          </a:xfrm>
          <a:prstGeom prst="rect">
            <a:avLst/>
          </a:prstGeom>
        </p:spPr>
      </p:pic>
      <p:sp>
        <p:nvSpPr>
          <p:cNvPr id="7" name="TextBox 6"/>
          <p:cNvSpPr txBox="1"/>
          <p:nvPr userDrawn="1"/>
        </p:nvSpPr>
        <p:spPr>
          <a:xfrm>
            <a:off x="7394392" y="45757"/>
            <a:ext cx="1774909" cy="369332"/>
          </a:xfrm>
          <a:prstGeom prst="rect">
            <a:avLst/>
          </a:prstGeom>
          <a:noFill/>
        </p:spPr>
        <p:txBody>
          <a:bodyPr wrap="none" rtlCol="0">
            <a:spAutoFit/>
          </a:bodyPr>
          <a:lstStyle/>
          <a:p>
            <a:r>
              <a:rPr lang="en-US" dirty="0">
                <a:hlinkClick r:id="rId3"/>
              </a:rPr>
              <a:t>www.d57tm.org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2057415"/>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2057415"/>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2057415"/>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int left only">
    <p:spTree>
      <p:nvGrpSpPr>
        <p:cNvPr id="1" name=""/>
        <p:cNvGrpSpPr/>
        <p:nvPr/>
      </p:nvGrpSpPr>
      <p:grpSpPr>
        <a:xfrm>
          <a:off x="0" y="0"/>
          <a:ext cx="0" cy="0"/>
          <a:chOff x="0" y="0"/>
          <a:chExt cx="0" cy="0"/>
        </a:xfrm>
      </p:grpSpPr>
      <p:sp>
        <p:nvSpPr>
          <p:cNvPr id="7" name="Rectangle 6"/>
          <p:cNvSpPr/>
          <p:nvPr userDrawn="1"/>
        </p:nvSpPr>
        <p:spPr>
          <a:xfrm>
            <a:off x="7388917" y="0"/>
            <a:ext cx="1755648" cy="6720804"/>
          </a:xfrm>
          <a:prstGeom prst="rect">
            <a:avLst/>
          </a:prstGeom>
          <a:solidFill>
            <a:srgbClr val="FCEE9F"/>
          </a:solidFill>
          <a:ln>
            <a:solidFill>
              <a:srgbClr val="FCE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91489" y="914400"/>
            <a:ext cx="7147530" cy="1143000"/>
          </a:xfrm>
        </p:spPr>
        <p:txBody>
          <a:bodyPr/>
          <a:lstStyle>
            <a:lvl1pPr algn="ctr">
              <a:defRPr/>
            </a:lvl1pPr>
          </a:lstStyle>
          <a:p>
            <a:r>
              <a:rPr lang="en-US"/>
              <a:t>Click to edit Master title style</a:t>
            </a:r>
            <a:endParaRPr lang="en-US" dirty="0"/>
          </a:p>
        </p:txBody>
      </p:sp>
      <p:sp>
        <p:nvSpPr>
          <p:cNvPr id="9" name="Content Placeholder 3"/>
          <p:cNvSpPr>
            <a:spLocks noGrp="1"/>
          </p:cNvSpPr>
          <p:nvPr>
            <p:ph sz="half" idx="2"/>
          </p:nvPr>
        </p:nvSpPr>
        <p:spPr>
          <a:xfrm>
            <a:off x="457245" y="2057415"/>
            <a:ext cx="6476975"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int right only">
    <p:spTree>
      <p:nvGrpSpPr>
        <p:cNvPr id="1" name=""/>
        <p:cNvGrpSpPr/>
        <p:nvPr/>
      </p:nvGrpSpPr>
      <p:grpSpPr>
        <a:xfrm>
          <a:off x="0" y="0"/>
          <a:ext cx="0" cy="0"/>
          <a:chOff x="0" y="0"/>
          <a:chExt cx="0" cy="0"/>
        </a:xfrm>
      </p:grpSpPr>
      <p:sp>
        <p:nvSpPr>
          <p:cNvPr id="3" name="Rectangle 2"/>
          <p:cNvSpPr/>
          <p:nvPr userDrawn="1"/>
        </p:nvSpPr>
        <p:spPr>
          <a:xfrm>
            <a:off x="0" y="455074"/>
            <a:ext cx="1764792" cy="6265729"/>
          </a:xfrm>
          <a:prstGeom prst="rect">
            <a:avLst/>
          </a:prstGeom>
          <a:solidFill>
            <a:srgbClr val="B7C4C7"/>
          </a:solidFill>
          <a:ln>
            <a:solidFill>
              <a:srgbClr val="B7C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920269" y="914400"/>
            <a:ext cx="7147530" cy="1143000"/>
          </a:xfrm>
        </p:spPr>
        <p:txBody>
          <a:bodyPr/>
          <a:lstStyle>
            <a:lvl1pPr algn="ctr">
              <a:defRPr/>
            </a:lvl1pPr>
          </a:lstStyle>
          <a:p>
            <a:r>
              <a:rPr lang="en-US"/>
              <a:t>Click to edit Master title style</a:t>
            </a:r>
            <a:endParaRPr lang="en-US" dirty="0"/>
          </a:p>
        </p:txBody>
      </p:sp>
      <p:sp>
        <p:nvSpPr>
          <p:cNvPr id="6" name="Content Placeholder 3"/>
          <p:cNvSpPr>
            <a:spLocks noGrp="1"/>
          </p:cNvSpPr>
          <p:nvPr>
            <p:ph sz="half" idx="2"/>
          </p:nvPr>
        </p:nvSpPr>
        <p:spPr>
          <a:xfrm>
            <a:off x="2286025" y="2057415"/>
            <a:ext cx="6476975"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2057414"/>
            <a:ext cx="4585757" cy="3886185"/>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85757" y="2057414"/>
            <a:ext cx="4585757" cy="3886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4" name="Content Placeholder 3"/>
          <p:cNvSpPr>
            <a:spLocks noGrp="1"/>
          </p:cNvSpPr>
          <p:nvPr>
            <p:ph sz="half" idx="2"/>
          </p:nvPr>
        </p:nvSpPr>
        <p:spPr>
          <a:xfrm>
            <a:off x="155784" y="2057415"/>
            <a:ext cx="4233338" cy="3886185"/>
          </a:xfrm>
        </p:spPr>
        <p:txBody>
          <a:bodyPr/>
          <a:lstStyle>
            <a:lvl1pPr>
              <a:defRPr sz="22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p:nvPr>
        </p:nvSpPr>
        <p:spPr>
          <a:xfrm>
            <a:off x="4724563" y="2057415"/>
            <a:ext cx="4236509" cy="3886185"/>
          </a:xfrm>
        </p:spPr>
        <p:txBody>
          <a:bodyPr/>
          <a:lstStyle>
            <a:lvl1pPr>
              <a:defRPr sz="22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7394392" y="45757"/>
            <a:ext cx="1774909" cy="369332"/>
          </a:xfrm>
          <a:prstGeom prst="rect">
            <a:avLst/>
          </a:prstGeom>
          <a:noFill/>
        </p:spPr>
        <p:txBody>
          <a:bodyPr wrap="none" rtlCol="0">
            <a:spAutoFit/>
          </a:bodyPr>
          <a:lstStyle/>
          <a:p>
            <a:r>
              <a:rPr lang="en-US" dirty="0">
                <a:hlinkClick r:id="rId2"/>
              </a:rPr>
              <a:t>www.d57tm.org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9906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1951037"/>
            <a:ext cx="79247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panose="020B0604020202020204" pitchFamily="34" charset="0"/>
          <a:ea typeface="ヒラギノ角ゴ Pro W3" charset="0"/>
        </a:defRPr>
      </a:lvl2pPr>
      <a:lvl3pPr algn="l" rtl="0" eaLnBrk="1" fontAlgn="base" hangingPunct="1">
        <a:spcBef>
          <a:spcPct val="0"/>
        </a:spcBef>
        <a:spcAft>
          <a:spcPct val="0"/>
        </a:spcAft>
        <a:defRPr sz="4000" b="1">
          <a:solidFill>
            <a:srgbClr val="063052"/>
          </a:solidFill>
          <a:latin typeface="Arial" panose="020B0604020202020204" pitchFamily="34" charset="0"/>
          <a:ea typeface="ヒラギノ角ゴ Pro W3" charset="0"/>
        </a:defRPr>
      </a:lvl3pPr>
      <a:lvl4pPr algn="l" rtl="0" eaLnBrk="1" fontAlgn="base" hangingPunct="1">
        <a:spcBef>
          <a:spcPct val="0"/>
        </a:spcBef>
        <a:spcAft>
          <a:spcPct val="0"/>
        </a:spcAft>
        <a:defRPr sz="4000" b="1">
          <a:solidFill>
            <a:srgbClr val="063052"/>
          </a:solidFill>
          <a:latin typeface="Arial" panose="020B0604020202020204" pitchFamily="34" charset="0"/>
          <a:ea typeface="ヒラギノ角ゴ Pro W3" charset="0"/>
        </a:defRPr>
      </a:lvl4pPr>
      <a:lvl5pPr algn="l" rtl="0" eaLnBrk="1" fontAlgn="base" hangingPunct="1">
        <a:spcBef>
          <a:spcPct val="0"/>
        </a:spcBef>
        <a:spcAft>
          <a:spcPct val="0"/>
        </a:spcAft>
        <a:defRPr sz="4000" b="1">
          <a:solidFill>
            <a:srgbClr val="063052"/>
          </a:solidFill>
          <a:latin typeface="Arial" panose="020B0604020202020204" pitchFamily="34" charset="0"/>
          <a:ea typeface="ヒラギノ角ゴ Pro W3" charset="0"/>
        </a:defRPr>
      </a:lvl5pPr>
      <a:lvl6pPr marL="457200" algn="l" rtl="0" eaLnBrk="1" fontAlgn="base" hangingPunct="1">
        <a:spcBef>
          <a:spcPct val="0"/>
        </a:spcBef>
        <a:spcAft>
          <a:spcPct val="0"/>
        </a:spcAft>
        <a:defRPr sz="4000" b="1">
          <a:solidFill>
            <a:srgbClr val="063052"/>
          </a:solidFill>
          <a:latin typeface="Arial" panose="020B0604020202020204" pitchFamily="34" charset="0"/>
        </a:defRPr>
      </a:lvl6pPr>
      <a:lvl7pPr marL="914400" algn="l" rtl="0" eaLnBrk="1" fontAlgn="base" hangingPunct="1">
        <a:spcBef>
          <a:spcPct val="0"/>
        </a:spcBef>
        <a:spcAft>
          <a:spcPct val="0"/>
        </a:spcAft>
        <a:defRPr sz="4000" b="1">
          <a:solidFill>
            <a:srgbClr val="063052"/>
          </a:solidFill>
          <a:latin typeface="Arial" panose="020B0604020202020204" pitchFamily="34" charset="0"/>
        </a:defRPr>
      </a:lvl7pPr>
      <a:lvl8pPr marL="1371600" algn="l" rtl="0" eaLnBrk="1" fontAlgn="base" hangingPunct="1">
        <a:spcBef>
          <a:spcPct val="0"/>
        </a:spcBef>
        <a:spcAft>
          <a:spcPct val="0"/>
        </a:spcAft>
        <a:defRPr sz="4000" b="1">
          <a:solidFill>
            <a:srgbClr val="063052"/>
          </a:solidFill>
          <a:latin typeface="Arial" panose="020B0604020202020204" pitchFamily="34" charset="0"/>
        </a:defRPr>
      </a:lvl8pPr>
      <a:lvl9pPr marL="1828800" algn="l" rtl="0" eaLnBrk="1" fontAlgn="base" hangingPunct="1">
        <a:spcBef>
          <a:spcPct val="0"/>
        </a:spcBef>
        <a:spcAft>
          <a:spcPct val="0"/>
        </a:spcAft>
        <a:defRPr sz="4000" b="1">
          <a:solidFill>
            <a:srgbClr val="063052"/>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800000"/>
        </a:buClr>
        <a:buFont typeface="Webdings" panose="05030102010509060703"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panose="05000000000000000000"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panose="05000000000000000000"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panose="020B0A04020102020204"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anose="020B0A0402010202020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anose="020B0A0402010202020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anose="020B0A0402010202020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anose="020B0A0402010202020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hoffmann@toastmasters-95.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8.jp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jp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9.jpg"/><Relationship Id="rId4" Type="http://schemas.openxmlformats.org/officeDocument/2006/relationships/image" Target="../media/image48.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openxmlformats.org/officeDocument/2006/relationships/hyperlink" Target="https://toastmasters-95.org/toastmasters-pathways-learning/"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32ACA-97A9-9030-1E56-59F1D9DF9A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D3E9DF-5324-1E8E-2100-20A3BE8EB55B}"/>
              </a:ext>
            </a:extLst>
          </p:cNvPr>
          <p:cNvSpPr>
            <a:spLocks noGrp="1"/>
          </p:cNvSpPr>
          <p:nvPr>
            <p:ph type="title"/>
          </p:nvPr>
        </p:nvSpPr>
        <p:spPr>
          <a:xfrm>
            <a:off x="4426527" y="2275114"/>
            <a:ext cx="4796539" cy="1752600"/>
          </a:xfrm>
        </p:spPr>
        <p:txBody>
          <a:bodyPr/>
          <a:lstStyle/>
          <a:p>
            <a:pPr algn="ctr"/>
            <a:r>
              <a:rPr lang="en-US" sz="4000" noProof="0" dirty="0"/>
              <a:t>The Pathways Enhancements</a:t>
            </a:r>
          </a:p>
        </p:txBody>
      </p:sp>
      <p:sp>
        <p:nvSpPr>
          <p:cNvPr id="5" name="Text Placeholder 4">
            <a:extLst>
              <a:ext uri="{FF2B5EF4-FFF2-40B4-BE49-F238E27FC236}">
                <a16:creationId xmlns:a16="http://schemas.microsoft.com/office/drawing/2014/main" id="{2749C524-BFB4-4FF9-24EE-65B03612C9F1}"/>
              </a:ext>
            </a:extLst>
          </p:cNvPr>
          <p:cNvSpPr>
            <a:spLocks noGrp="1"/>
          </p:cNvSpPr>
          <p:nvPr>
            <p:ph type="body" sz="half" idx="2"/>
          </p:nvPr>
        </p:nvSpPr>
        <p:spPr>
          <a:xfrm>
            <a:off x="-133870" y="4305300"/>
            <a:ext cx="5620265" cy="2476500"/>
          </a:xfrm>
        </p:spPr>
        <p:txBody>
          <a:bodyPr/>
          <a:lstStyle/>
          <a:p>
            <a:endParaRPr lang="en-US" dirty="0"/>
          </a:p>
          <a:p>
            <a:r>
              <a:rPr lang="en-US" dirty="0"/>
              <a:t>ANDREA HOFFMANN, DTM </a:t>
            </a:r>
          </a:p>
          <a:p>
            <a:r>
              <a:rPr lang="en-US" dirty="0">
                <a:hlinkClick r:id="rId3"/>
              </a:rPr>
              <a:t>andrea.hoffmann@toastmasters-95.org</a:t>
            </a:r>
            <a:endParaRPr lang="en-US" dirty="0"/>
          </a:p>
          <a:p>
            <a:r>
              <a:rPr lang="en-US" dirty="0"/>
              <a:t>Pathways Lead District 95 2025/2026</a:t>
            </a:r>
          </a:p>
          <a:p>
            <a:r>
              <a:rPr lang="en-US" dirty="0"/>
              <a:t>11/2025</a:t>
            </a:r>
            <a:br>
              <a:rPr lang="en-US" dirty="0"/>
            </a:br>
            <a:endParaRPr lang="en-US" dirty="0"/>
          </a:p>
        </p:txBody>
      </p:sp>
      <p:pic>
        <p:nvPicPr>
          <p:cNvPr id="2" name="Picture 2" descr="P:\EducationalDevelopment\Revitalized Education Program\8. Content\13. The Navigator\Online Version\Image Assets\Toastmasters-Pathways.png">
            <a:extLst>
              <a:ext uri="{FF2B5EF4-FFF2-40B4-BE49-F238E27FC236}">
                <a16:creationId xmlns:a16="http://schemas.microsoft.com/office/drawing/2014/main" id="{2E357E81-E2D3-4A27-4584-0E371FA85C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508" y="293914"/>
            <a:ext cx="3733747" cy="149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9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7D895-D24D-C845-5815-9B8AF5C0B9B3}"/>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0A091ABB-6598-DEF1-C9E7-26EACD783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CD15414-7E66-A72E-B955-4490050566CC}"/>
              </a:ext>
            </a:extLst>
          </p:cNvPr>
          <p:cNvSpPr txBox="1">
            <a:spLocks/>
          </p:cNvSpPr>
          <p:nvPr/>
        </p:nvSpPr>
        <p:spPr>
          <a:xfrm>
            <a:off x="2118269" y="444435"/>
            <a:ext cx="5059862"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Presentations</a:t>
            </a:r>
          </a:p>
        </p:txBody>
      </p:sp>
      <p:pic>
        <p:nvPicPr>
          <p:cNvPr id="3" name="Grafik 2" descr="Ein Bild, das Text, Screenshot, Schrift, Zahl enthält.&#10;&#10;KI-generierte Inhalte können fehlerhaft sein.">
            <a:extLst>
              <a:ext uri="{FF2B5EF4-FFF2-40B4-BE49-F238E27FC236}">
                <a16:creationId xmlns:a16="http://schemas.microsoft.com/office/drawing/2014/main" id="{F7E612FD-4A04-2D23-5DE8-C60C38CED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7" y="1497657"/>
            <a:ext cx="8959760" cy="4601808"/>
          </a:xfrm>
          <a:prstGeom prst="rect">
            <a:avLst/>
          </a:prstGeom>
        </p:spPr>
      </p:pic>
    </p:spTree>
    <p:extLst>
      <p:ext uri="{BB962C8B-B14F-4D97-AF65-F5344CB8AC3E}">
        <p14:creationId xmlns:p14="http://schemas.microsoft.com/office/powerpoint/2010/main" val="168808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3758-8AEC-6B21-2E78-D943C6569DF2}"/>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2C7032F0-AC2F-5368-A273-4BC814258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CB10F5A-3F27-7DEB-14D0-A0A46E3DD946}"/>
              </a:ext>
            </a:extLst>
          </p:cNvPr>
          <p:cNvSpPr txBox="1">
            <a:spLocks/>
          </p:cNvSpPr>
          <p:nvPr/>
        </p:nvSpPr>
        <p:spPr>
          <a:xfrm>
            <a:off x="2118269" y="444435"/>
            <a:ext cx="5059862"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Presentations</a:t>
            </a:r>
          </a:p>
        </p:txBody>
      </p:sp>
      <p:pic>
        <p:nvPicPr>
          <p:cNvPr id="6" name="Grafik 5" descr="Ein Bild, das Text, Screenshot, Schrift, Zahl enthält.&#10;&#10;KI-generierte Inhalte können fehlerhaft sein.">
            <a:extLst>
              <a:ext uri="{FF2B5EF4-FFF2-40B4-BE49-F238E27FC236}">
                <a16:creationId xmlns:a16="http://schemas.microsoft.com/office/drawing/2014/main" id="{39F8A672-7108-01FD-3A69-960B52113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40" y="1580803"/>
            <a:ext cx="8984825" cy="4622570"/>
          </a:xfrm>
          <a:prstGeom prst="rect">
            <a:avLst/>
          </a:prstGeom>
        </p:spPr>
      </p:pic>
    </p:spTree>
    <p:extLst>
      <p:ext uri="{BB962C8B-B14F-4D97-AF65-F5344CB8AC3E}">
        <p14:creationId xmlns:p14="http://schemas.microsoft.com/office/powerpoint/2010/main" val="308705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1925-96F6-7290-7351-C432CD03C691}"/>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B0D5CD03-A5CC-A90E-B9BE-6DAE2F9649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E980FE8-9BA9-FFE3-09FD-13EB86670A3D}"/>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Presentations of Education Series</a:t>
            </a:r>
          </a:p>
        </p:txBody>
      </p:sp>
      <p:pic>
        <p:nvPicPr>
          <p:cNvPr id="3" name="Grafik 2" descr="Ein Bild, das Text, Screenshot, Schrift, Logo enthält.&#10;&#10;KI-generierte Inhalte können fehlerhaft sein.">
            <a:extLst>
              <a:ext uri="{FF2B5EF4-FFF2-40B4-BE49-F238E27FC236}">
                <a16:creationId xmlns:a16="http://schemas.microsoft.com/office/drawing/2014/main" id="{74DC193A-55D3-A89C-C0E1-4E74CF466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03" y="2615164"/>
            <a:ext cx="4701496" cy="2640786"/>
          </a:xfrm>
          <a:prstGeom prst="rect">
            <a:avLst/>
          </a:prstGeom>
        </p:spPr>
      </p:pic>
      <p:pic>
        <p:nvPicPr>
          <p:cNvPr id="8" name="Grafik 7" descr="Ein Bild, das Kleidung, Text, Person, Mann enthält.&#10;&#10;KI-generierte Inhalte können fehlerhaft sein.">
            <a:extLst>
              <a:ext uri="{FF2B5EF4-FFF2-40B4-BE49-F238E27FC236}">
                <a16:creationId xmlns:a16="http://schemas.microsoft.com/office/drawing/2014/main" id="{6011DBD6-2A65-31C2-FC4E-99048CA63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302" y="1184564"/>
            <a:ext cx="4260017" cy="5501986"/>
          </a:xfrm>
          <a:prstGeom prst="rect">
            <a:avLst/>
          </a:prstGeom>
        </p:spPr>
      </p:pic>
    </p:spTree>
    <p:extLst>
      <p:ext uri="{BB962C8B-B14F-4D97-AF65-F5344CB8AC3E}">
        <p14:creationId xmlns:p14="http://schemas.microsoft.com/office/powerpoint/2010/main" val="169184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4CD20-445F-3D44-C3B7-6C29A873EB60}"/>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8BEEEEFB-31DA-F2C7-5D4B-AE0B61072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1C4EA62-CBA7-2CB6-EDAB-2CD5A71C8EEE}"/>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Request Presentation of the Series</a:t>
            </a:r>
          </a:p>
        </p:txBody>
      </p:sp>
      <p:pic>
        <p:nvPicPr>
          <p:cNvPr id="6" name="Grafik 5" descr="Ein Bild, das Text, Elektronik, Screenshot, Software enthält.&#10;&#10;KI-generierte Inhalte können fehlerhaft sein.">
            <a:extLst>
              <a:ext uri="{FF2B5EF4-FFF2-40B4-BE49-F238E27FC236}">
                <a16:creationId xmlns:a16="http://schemas.microsoft.com/office/drawing/2014/main" id="{9E71A668-D2F6-5A5F-E11D-06C4E6C5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57" y="1248197"/>
            <a:ext cx="5892685" cy="5390208"/>
          </a:xfrm>
          <a:prstGeom prst="rect">
            <a:avLst/>
          </a:prstGeom>
        </p:spPr>
      </p:pic>
      <p:sp>
        <p:nvSpPr>
          <p:cNvPr id="3" name="Rechteck 2">
            <a:extLst>
              <a:ext uri="{FF2B5EF4-FFF2-40B4-BE49-F238E27FC236}">
                <a16:creationId xmlns:a16="http://schemas.microsoft.com/office/drawing/2014/main" id="{D28A0400-B87C-43AB-3976-72E607D1E9AF}"/>
              </a:ext>
            </a:extLst>
          </p:cNvPr>
          <p:cNvSpPr/>
          <p:nvPr/>
        </p:nvSpPr>
        <p:spPr>
          <a:xfrm>
            <a:off x="3662246" y="2965890"/>
            <a:ext cx="1866429" cy="23206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pic>
        <p:nvPicPr>
          <p:cNvPr id="11" name="Grafik 10">
            <a:extLst>
              <a:ext uri="{FF2B5EF4-FFF2-40B4-BE49-F238E27FC236}">
                <a16:creationId xmlns:a16="http://schemas.microsoft.com/office/drawing/2014/main" id="{2845CF94-28DD-B856-E9B3-A1658A1E7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262" y="3687410"/>
            <a:ext cx="5346418" cy="2753520"/>
          </a:xfrm>
          <a:prstGeom prst="rect">
            <a:avLst/>
          </a:prstGeom>
        </p:spPr>
      </p:pic>
      <p:sp>
        <p:nvSpPr>
          <p:cNvPr id="12" name="Freeform 9">
            <a:extLst>
              <a:ext uri="{FF2B5EF4-FFF2-40B4-BE49-F238E27FC236}">
                <a16:creationId xmlns:a16="http://schemas.microsoft.com/office/drawing/2014/main" id="{315D6070-AC15-2301-7014-6E36526DDB83}"/>
              </a:ext>
            </a:extLst>
          </p:cNvPr>
          <p:cNvSpPr/>
          <p:nvPr/>
        </p:nvSpPr>
        <p:spPr>
          <a:xfrm>
            <a:off x="1899138" y="4404688"/>
            <a:ext cx="2486637" cy="223590"/>
          </a:xfrm>
          <a:prstGeom prst="rect">
            <a:avLst/>
          </a:prstGeom>
          <a:solidFill>
            <a:srgbClr val="000000">
              <a:alpha val="0"/>
            </a:srgbClr>
          </a:solidFill>
          <a:ln w="28575" cap="sq">
            <a:solidFill>
              <a:srgbClr val="FF3600"/>
            </a:solidFill>
            <a:miter/>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tabLst/>
              <a:defRPr>
                <a:latin typeface="+mj-lt"/>
                <a:ea typeface="+mj-ea"/>
                <a:cs typeface="+mj-cs"/>
                <a:sym typeface="Calibri"/>
              </a:defRPr>
            </a:pPr>
            <a:endParaRPr kumimoji="0" sz="1800" b="0" i="0" u="none" strike="noStrike" kern="1200" cap="none" spc="0" normalizeH="0" baseline="0" noProof="0">
              <a:ln>
                <a:noFill/>
              </a:ln>
              <a:solidFill>
                <a:srgbClr val="000000"/>
              </a:solidFill>
              <a:effectLst/>
              <a:uLnTx/>
              <a:uFillTx/>
              <a:latin typeface="Arial"/>
              <a:cs typeface="Arial" panose="020B0604020202020204" pitchFamily="34" charset="0"/>
              <a:sym typeface="Calibri"/>
            </a:endParaRPr>
          </a:p>
        </p:txBody>
      </p:sp>
      <p:sp>
        <p:nvSpPr>
          <p:cNvPr id="9" name="AutoShape 11">
            <a:extLst>
              <a:ext uri="{FF2B5EF4-FFF2-40B4-BE49-F238E27FC236}">
                <a16:creationId xmlns:a16="http://schemas.microsoft.com/office/drawing/2014/main" id="{7E2876C1-00A2-C0CF-CB43-55E3367A82F4}"/>
              </a:ext>
            </a:extLst>
          </p:cNvPr>
          <p:cNvSpPr/>
          <p:nvPr/>
        </p:nvSpPr>
        <p:spPr>
          <a:xfrm>
            <a:off x="4943463" y="4348441"/>
            <a:ext cx="2574879" cy="289375"/>
          </a:xfrm>
          <a:prstGeom prst="rect">
            <a:avLst/>
          </a:prstGeom>
          <a:solidFill>
            <a:srgbClr val="772432"/>
          </a:solidFill>
          <a:ln w="12700">
            <a:miter lim="400000"/>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12">
            <a:extLst>
              <a:ext uri="{FF2B5EF4-FFF2-40B4-BE49-F238E27FC236}">
                <a16:creationId xmlns:a16="http://schemas.microsoft.com/office/drawing/2014/main" id="{C39623A4-FEBF-AF60-ACB7-17EB7647155E}"/>
              </a:ext>
            </a:extLst>
          </p:cNvPr>
          <p:cNvSpPr txBox="1"/>
          <p:nvPr/>
        </p:nvSpPr>
        <p:spPr>
          <a:xfrm>
            <a:off x="4963940" y="4419808"/>
            <a:ext cx="2402168" cy="218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1700"/>
              </a:lnSpc>
              <a:defRPr sz="1700">
                <a:solidFill>
                  <a:srgbClr val="FFFFFF"/>
                </a:solidFill>
                <a:latin typeface="Arial"/>
                <a:ea typeface="Arial"/>
                <a:cs typeface="Arial"/>
                <a:sym typeface="Arial"/>
              </a:defRPr>
            </a:lvl1pPr>
          </a:lstStyle>
          <a:p>
            <a:pPr marL="0" marR="0" lvl="0" indent="0" algn="ctr" defTabSz="914400" rtl="0" eaLnBrk="1" fontAlgn="base" latinLnBrk="0" hangingPunct="1">
              <a:lnSpc>
                <a:spcPts val="17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a:cs typeface="Arial"/>
                <a:sym typeface="Arial"/>
              </a:rPr>
              <a:t>Choose version </a:t>
            </a:r>
            <a:r>
              <a:rPr kumimoji="0" lang="de-DE" sz="1700" b="0" i="0" u="none" strike="noStrike" kern="1200" cap="none" spc="0" normalizeH="0" baseline="0" noProof="0" dirty="0">
                <a:ln>
                  <a:noFill/>
                </a:ln>
                <a:solidFill>
                  <a:srgbClr val="FFFFFF"/>
                </a:solidFill>
                <a:effectLst/>
                <a:uLnTx/>
                <a:uFillTx/>
                <a:latin typeface="Arial"/>
                <a:cs typeface="Arial"/>
                <a:sym typeface="Arial"/>
              </a:rPr>
              <a:t>2025-10</a:t>
            </a:r>
          </a:p>
        </p:txBody>
      </p:sp>
    </p:spTree>
    <p:extLst>
      <p:ext uri="{BB962C8B-B14F-4D97-AF65-F5344CB8AC3E}">
        <p14:creationId xmlns:p14="http://schemas.microsoft.com/office/powerpoint/2010/main" val="39188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D5BF1-191A-9607-7CA2-BE8F3C82C36D}"/>
            </a:ext>
          </a:extLst>
        </p:cNvPr>
        <p:cNvGrpSpPr/>
        <p:nvPr/>
      </p:nvGrpSpPr>
      <p:grpSpPr>
        <a:xfrm>
          <a:off x="0" y="0"/>
          <a:ext cx="0" cy="0"/>
          <a:chOff x="0" y="0"/>
          <a:chExt cx="0" cy="0"/>
        </a:xfrm>
      </p:grpSpPr>
      <p:pic>
        <p:nvPicPr>
          <p:cNvPr id="9" name="Grafik 8" descr="Ein Bild, das Text, Elektronik, Screenshot, Software enthält.&#10;&#10;KI-generierte Inhalte können fehlerhaft sein.">
            <a:extLst>
              <a:ext uri="{FF2B5EF4-FFF2-40B4-BE49-F238E27FC236}">
                <a16:creationId xmlns:a16="http://schemas.microsoft.com/office/drawing/2014/main" id="{A8FEEABF-A6AC-1834-5D67-859B23C69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57" y="1199405"/>
            <a:ext cx="5892685" cy="5390208"/>
          </a:xfrm>
          <a:prstGeom prst="rect">
            <a:avLst/>
          </a:prstGeom>
        </p:spPr>
      </p:pic>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564258AB-84C6-34F5-83ED-B27F8E2DAD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B52B7412-0707-3A60-7D97-1952C8BDAD5C}"/>
              </a:ext>
            </a:extLst>
          </p:cNvPr>
          <p:cNvSpPr/>
          <p:nvPr/>
        </p:nvSpPr>
        <p:spPr>
          <a:xfrm>
            <a:off x="3764896" y="2913098"/>
            <a:ext cx="1761697" cy="272229"/>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pic>
        <p:nvPicPr>
          <p:cNvPr id="3" name="Grafik 2">
            <a:extLst>
              <a:ext uri="{FF2B5EF4-FFF2-40B4-BE49-F238E27FC236}">
                <a16:creationId xmlns:a16="http://schemas.microsoft.com/office/drawing/2014/main" id="{72A82E67-08AA-01BB-57CD-E3B7783D0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758" y="3608877"/>
            <a:ext cx="5056364" cy="2870190"/>
          </a:xfrm>
          <a:prstGeom prst="rect">
            <a:avLst/>
          </a:prstGeom>
        </p:spPr>
      </p:pic>
      <p:pic>
        <p:nvPicPr>
          <p:cNvPr id="8" name="Grafik 7">
            <a:extLst>
              <a:ext uri="{FF2B5EF4-FFF2-40B4-BE49-F238E27FC236}">
                <a16:creationId xmlns:a16="http://schemas.microsoft.com/office/drawing/2014/main" id="{164ABD4D-8E18-BEED-D550-852EE5F9C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758" y="3585114"/>
            <a:ext cx="5056364" cy="2937811"/>
          </a:xfrm>
          <a:prstGeom prst="rect">
            <a:avLst/>
          </a:prstGeom>
        </p:spPr>
      </p:pic>
      <p:sp>
        <p:nvSpPr>
          <p:cNvPr id="11" name="Freeform 7">
            <a:extLst>
              <a:ext uri="{FF2B5EF4-FFF2-40B4-BE49-F238E27FC236}">
                <a16:creationId xmlns:a16="http://schemas.microsoft.com/office/drawing/2014/main" id="{0986F8F1-B297-71CB-9E6D-203366AE0291}"/>
              </a:ext>
            </a:extLst>
          </p:cNvPr>
          <p:cNvSpPr/>
          <p:nvPr/>
        </p:nvSpPr>
        <p:spPr>
          <a:xfrm>
            <a:off x="1834437" y="4153305"/>
            <a:ext cx="2886419" cy="546286"/>
          </a:xfrm>
          <a:prstGeom prst="rect">
            <a:avLst/>
          </a:prstGeom>
          <a:solidFill>
            <a:srgbClr val="000000">
              <a:alpha val="0"/>
            </a:srgbClr>
          </a:solidFill>
          <a:ln w="28575" cap="sq">
            <a:solidFill>
              <a:srgbClr val="FF3600"/>
            </a:solidFill>
            <a:miter/>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Freeform 7">
            <a:extLst>
              <a:ext uri="{FF2B5EF4-FFF2-40B4-BE49-F238E27FC236}">
                <a16:creationId xmlns:a16="http://schemas.microsoft.com/office/drawing/2014/main" id="{9DBA8E68-E2F4-C1D3-9EE3-1D47A0CA1932}"/>
              </a:ext>
            </a:extLst>
          </p:cNvPr>
          <p:cNvSpPr/>
          <p:nvPr/>
        </p:nvSpPr>
        <p:spPr>
          <a:xfrm>
            <a:off x="1834436" y="4970876"/>
            <a:ext cx="2886419" cy="448063"/>
          </a:xfrm>
          <a:prstGeom prst="rect">
            <a:avLst/>
          </a:prstGeom>
          <a:solidFill>
            <a:srgbClr val="000000">
              <a:alpha val="0"/>
            </a:srgbClr>
          </a:solidFill>
          <a:ln w="28575" cap="sq">
            <a:solidFill>
              <a:srgbClr val="FF3600"/>
            </a:solidFill>
            <a:miter/>
          </a:ln>
        </p:spPr>
        <p:txBody>
          <a:bodyPr lIns="45718" tIns="45718" rIns="45718" bIns="4571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7C83949-C728-9B23-8920-5A1CBB5FEA27}"/>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Request Presentation and Roles</a:t>
            </a:r>
          </a:p>
        </p:txBody>
      </p:sp>
      <p:sp>
        <p:nvSpPr>
          <p:cNvPr id="5" name="Rechteck 4">
            <a:extLst>
              <a:ext uri="{FF2B5EF4-FFF2-40B4-BE49-F238E27FC236}">
                <a16:creationId xmlns:a16="http://schemas.microsoft.com/office/drawing/2014/main" id="{AB2E4728-8FD7-D627-5361-8B68750DCD5C}"/>
              </a:ext>
            </a:extLst>
          </p:cNvPr>
          <p:cNvSpPr/>
          <p:nvPr/>
        </p:nvSpPr>
        <p:spPr>
          <a:xfrm>
            <a:off x="1834437" y="4698647"/>
            <a:ext cx="2886419" cy="272229"/>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Tree>
    <p:extLst>
      <p:ext uri="{BB962C8B-B14F-4D97-AF65-F5344CB8AC3E}">
        <p14:creationId xmlns:p14="http://schemas.microsoft.com/office/powerpoint/2010/main" val="117686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152E-620D-E5C4-5A79-DC5A8BBDC71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5076EA-23F0-4EF9-0265-039E98946091}"/>
              </a:ext>
            </a:extLst>
          </p:cNvPr>
          <p:cNvSpPr txBox="1">
            <a:spLocks/>
          </p:cNvSpPr>
          <p:nvPr/>
        </p:nvSpPr>
        <p:spPr bwMode="auto">
          <a:xfrm>
            <a:off x="-633046" y="529155"/>
            <a:ext cx="9777045" cy="68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easySPEAK – </a:t>
            </a: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documentation</a:t>
            </a:r>
            <a:endParaRPr kumimoji="0" lang="de-DE"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Grafik 1" descr="Ein Bild, das Text, Screenshot, Software, Zahl enthält.&#10;&#10;KI-generierte Inhalte können fehlerhaft sein.">
            <a:extLst>
              <a:ext uri="{FF2B5EF4-FFF2-40B4-BE49-F238E27FC236}">
                <a16:creationId xmlns:a16="http://schemas.microsoft.com/office/drawing/2014/main" id="{BE1D8103-120E-1089-10C7-09AD7C719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165" y="1210709"/>
            <a:ext cx="4157069" cy="5305467"/>
          </a:xfrm>
          <a:prstGeom prst="rect">
            <a:avLst/>
          </a:prstGeom>
        </p:spPr>
      </p:pic>
      <p:pic>
        <p:nvPicPr>
          <p:cNvPr id="3" name="Grafik 2" descr="Ein Bild, das Text, Menschliches Gesicht, Screenshot enthält.&#10;&#10;KI-generierte Inhalte können fehlerhaft sein.">
            <a:extLst>
              <a:ext uri="{FF2B5EF4-FFF2-40B4-BE49-F238E27FC236}">
                <a16:creationId xmlns:a16="http://schemas.microsoft.com/office/drawing/2014/main" id="{FD585D7E-60E1-9D00-0D92-EF52733B7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18" y="1307591"/>
            <a:ext cx="1921284" cy="5325665"/>
          </a:xfrm>
          <a:prstGeom prst="rect">
            <a:avLst/>
          </a:prstGeom>
        </p:spPr>
      </p:pic>
      <p:pic>
        <p:nvPicPr>
          <p:cNvPr id="13" name="Grafik 12">
            <a:extLst>
              <a:ext uri="{FF2B5EF4-FFF2-40B4-BE49-F238E27FC236}">
                <a16:creationId xmlns:a16="http://schemas.microsoft.com/office/drawing/2014/main" id="{EE7604DC-D807-1207-AA65-626F54532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165" y="2045538"/>
            <a:ext cx="5731741" cy="4283307"/>
          </a:xfrm>
          <a:prstGeom prst="rect">
            <a:avLst/>
          </a:prstGeom>
        </p:spPr>
      </p:pic>
      <p:pic>
        <p:nvPicPr>
          <p:cNvPr id="18" name="Grafik 17">
            <a:extLst>
              <a:ext uri="{FF2B5EF4-FFF2-40B4-BE49-F238E27FC236}">
                <a16:creationId xmlns:a16="http://schemas.microsoft.com/office/drawing/2014/main" id="{7D208C07-A105-5005-1113-B4978AC2D0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6688" y="1210710"/>
            <a:ext cx="3054741" cy="778925"/>
          </a:xfrm>
          <a:prstGeom prst="rect">
            <a:avLst/>
          </a:prstGeom>
        </p:spPr>
      </p:pic>
      <p:pic>
        <p:nvPicPr>
          <p:cNvPr id="15" name="Grafik 14">
            <a:extLst>
              <a:ext uri="{FF2B5EF4-FFF2-40B4-BE49-F238E27FC236}">
                <a16:creationId xmlns:a16="http://schemas.microsoft.com/office/drawing/2014/main" id="{64FBC13A-3C7C-DF26-9A1B-507B6CFEF7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799" y="1498583"/>
            <a:ext cx="5029200" cy="2651760"/>
          </a:xfrm>
          <a:prstGeom prst="rect">
            <a:avLst/>
          </a:prstGeom>
        </p:spPr>
      </p:pic>
      <p:sp>
        <p:nvSpPr>
          <p:cNvPr id="9" name="Rechteck 8">
            <a:extLst>
              <a:ext uri="{FF2B5EF4-FFF2-40B4-BE49-F238E27FC236}">
                <a16:creationId xmlns:a16="http://schemas.microsoft.com/office/drawing/2014/main" id="{82CCD66B-B65D-0A68-5EA3-B2FB2B464A31}"/>
              </a:ext>
            </a:extLst>
          </p:cNvPr>
          <p:cNvSpPr/>
          <p:nvPr/>
        </p:nvSpPr>
        <p:spPr>
          <a:xfrm>
            <a:off x="3331002" y="4302414"/>
            <a:ext cx="5732904" cy="211016"/>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hteck 4">
            <a:extLst>
              <a:ext uri="{FF2B5EF4-FFF2-40B4-BE49-F238E27FC236}">
                <a16:creationId xmlns:a16="http://schemas.microsoft.com/office/drawing/2014/main" id="{9BE8F747-267F-0A7D-35BE-20BAD5DF0B67}"/>
              </a:ext>
            </a:extLst>
          </p:cNvPr>
          <p:cNvSpPr/>
          <p:nvPr/>
        </p:nvSpPr>
        <p:spPr>
          <a:xfrm>
            <a:off x="6031524" y="4302413"/>
            <a:ext cx="246184" cy="21101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Pfeil: gebogen 11">
            <a:extLst>
              <a:ext uri="{FF2B5EF4-FFF2-40B4-BE49-F238E27FC236}">
                <a16:creationId xmlns:a16="http://schemas.microsoft.com/office/drawing/2014/main" id="{7AAEE013-ECEB-6F5B-1589-36DF09E22A8F}"/>
              </a:ext>
            </a:extLst>
          </p:cNvPr>
          <p:cNvSpPr/>
          <p:nvPr/>
        </p:nvSpPr>
        <p:spPr>
          <a:xfrm rot="9499000" flipH="1">
            <a:off x="6016183" y="3589721"/>
            <a:ext cx="1340260" cy="1555955"/>
          </a:xfrm>
          <a:prstGeom prst="circular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Picture 2" descr="P:\EducationalDevelopment\Revitalized Education Program\8. Content\13. The Navigator\Online Version\Image Assets\Toastmasters-Pathways.png">
            <a:extLst>
              <a:ext uri="{FF2B5EF4-FFF2-40B4-BE49-F238E27FC236}">
                <a16:creationId xmlns:a16="http://schemas.microsoft.com/office/drawing/2014/main" id="{EB71B78A-602E-5CEF-1741-C049D23AC4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37BA-0ED9-3E6B-5469-E91681E7107A}"/>
            </a:ext>
          </a:extLst>
        </p:cNvPr>
        <p:cNvGrpSpPr/>
        <p:nvPr/>
      </p:nvGrpSpPr>
      <p:grpSpPr>
        <a:xfrm>
          <a:off x="0" y="0"/>
          <a:ext cx="0" cy="0"/>
          <a:chOff x="0" y="0"/>
          <a:chExt cx="0" cy="0"/>
        </a:xfrm>
      </p:grpSpPr>
      <p:pic>
        <p:nvPicPr>
          <p:cNvPr id="9" name="Grafik 8" descr="Ein Bild, das Text, Screenshot, Software, Zahl enthält.&#10;&#10;KI-generierte Inhalte können fehlerhaft sein.">
            <a:extLst>
              <a:ext uri="{FF2B5EF4-FFF2-40B4-BE49-F238E27FC236}">
                <a16:creationId xmlns:a16="http://schemas.microsoft.com/office/drawing/2014/main" id="{005FB953-6EC1-3145-8D62-A335378B3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207" y="1128844"/>
            <a:ext cx="4301737" cy="5490100"/>
          </a:xfrm>
          <a:prstGeom prst="rect">
            <a:avLst/>
          </a:prstGeom>
        </p:spPr>
      </p:pic>
      <p:pic>
        <p:nvPicPr>
          <p:cNvPr id="13" name="Grafik 12" descr="Ein Bild, das Text, Menschliches Gesicht, Screenshot enthält.&#10;&#10;KI-generierte Inhalte können fehlerhaft sein.">
            <a:extLst>
              <a:ext uri="{FF2B5EF4-FFF2-40B4-BE49-F238E27FC236}">
                <a16:creationId xmlns:a16="http://schemas.microsoft.com/office/drawing/2014/main" id="{7340797B-9691-0109-47C0-BBE38F79A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61" y="1210710"/>
            <a:ext cx="1988146" cy="5511001"/>
          </a:xfrm>
          <a:prstGeom prst="rect">
            <a:avLst/>
          </a:prstGeom>
        </p:spPr>
      </p:pic>
      <p:sp>
        <p:nvSpPr>
          <p:cNvPr id="4" name="Title 1">
            <a:extLst>
              <a:ext uri="{FF2B5EF4-FFF2-40B4-BE49-F238E27FC236}">
                <a16:creationId xmlns:a16="http://schemas.microsoft.com/office/drawing/2014/main" id="{6FFD2C6A-6C4B-8782-D213-48767E941295}"/>
              </a:ext>
            </a:extLst>
          </p:cNvPr>
          <p:cNvSpPr txBox="1">
            <a:spLocks/>
          </p:cNvSpPr>
          <p:nvPr/>
        </p:nvSpPr>
        <p:spPr bwMode="auto">
          <a:xfrm>
            <a:off x="274726" y="506431"/>
            <a:ext cx="8420101" cy="68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easySPEAK - documentation</a:t>
            </a:r>
          </a:p>
        </p:txBody>
      </p:sp>
      <p:sp>
        <p:nvSpPr>
          <p:cNvPr id="12" name="Pfeil: gebogen 11">
            <a:extLst>
              <a:ext uri="{FF2B5EF4-FFF2-40B4-BE49-F238E27FC236}">
                <a16:creationId xmlns:a16="http://schemas.microsoft.com/office/drawing/2014/main" id="{8973EE99-4660-2F60-3E43-0E79358D26A2}"/>
              </a:ext>
            </a:extLst>
          </p:cNvPr>
          <p:cNvSpPr/>
          <p:nvPr/>
        </p:nvSpPr>
        <p:spPr>
          <a:xfrm rot="16200000" flipH="1">
            <a:off x="93194" y="3284667"/>
            <a:ext cx="1340260" cy="1555955"/>
          </a:xfrm>
          <a:prstGeom prst="circularArrow">
            <a:avLst>
              <a:gd name="adj1" fmla="val 12500"/>
              <a:gd name="adj2" fmla="val 1096486"/>
              <a:gd name="adj3" fmla="val 20457681"/>
              <a:gd name="adj4" fmla="val 10800000"/>
              <a:gd name="adj5" fmla="val 12500"/>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Rectangle 4">
            <a:extLst>
              <a:ext uri="{FF2B5EF4-FFF2-40B4-BE49-F238E27FC236}">
                <a16:creationId xmlns:a16="http://schemas.microsoft.com/office/drawing/2014/main" id="{BC2B8700-8349-6AE1-091E-3CC204DBDC8B}"/>
              </a:ext>
            </a:extLst>
          </p:cNvPr>
          <p:cNvSpPr/>
          <p:nvPr/>
        </p:nvSpPr>
        <p:spPr>
          <a:xfrm>
            <a:off x="823166" y="4426106"/>
            <a:ext cx="1440889" cy="306668"/>
          </a:xfrm>
          <a:prstGeom prst="rect">
            <a:avLst/>
          </a:prstGeom>
          <a:noFill/>
          <a:ln w="76200" cap="flat" cmpd="sng" algn="ctr">
            <a:solidFill>
              <a:srgbClr val="A91B2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charset="0"/>
            </a:endParaRPr>
          </a:p>
        </p:txBody>
      </p:sp>
      <p:sp>
        <p:nvSpPr>
          <p:cNvPr id="3" name="Rechteck 2">
            <a:extLst>
              <a:ext uri="{FF2B5EF4-FFF2-40B4-BE49-F238E27FC236}">
                <a16:creationId xmlns:a16="http://schemas.microsoft.com/office/drawing/2014/main" id="{0224DAEC-9801-B8F1-65F1-2F639CB06928}"/>
              </a:ext>
            </a:extLst>
          </p:cNvPr>
          <p:cNvSpPr/>
          <p:nvPr/>
        </p:nvSpPr>
        <p:spPr>
          <a:xfrm>
            <a:off x="2900270" y="1672935"/>
            <a:ext cx="2949812" cy="301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Grafik 7">
            <a:extLst>
              <a:ext uri="{FF2B5EF4-FFF2-40B4-BE49-F238E27FC236}">
                <a16:creationId xmlns:a16="http://schemas.microsoft.com/office/drawing/2014/main" id="{CC4EA1E0-798B-F927-CF71-5D656D760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5635" y="1140082"/>
            <a:ext cx="2998285" cy="1103582"/>
          </a:xfrm>
          <a:prstGeom prst="rect">
            <a:avLst/>
          </a:prstGeom>
        </p:spPr>
      </p:pic>
      <p:pic>
        <p:nvPicPr>
          <p:cNvPr id="2" name="Picture 2" descr="P:\EducationalDevelopment\Revitalized Education Program\8. Content\13. The Navigator\Online Version\Image Assets\Toastmasters-Pathways.png">
            <a:extLst>
              <a:ext uri="{FF2B5EF4-FFF2-40B4-BE49-F238E27FC236}">
                <a16:creationId xmlns:a16="http://schemas.microsoft.com/office/drawing/2014/main" id="{81D3BBC4-4404-942D-634A-3D0C1C575A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B190-F9AF-EAE5-3553-AAFBE577C84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AF32CB-A458-8519-38BD-36E1E5E79444}"/>
              </a:ext>
            </a:extLst>
          </p:cNvPr>
          <p:cNvSpPr txBox="1">
            <a:spLocks/>
          </p:cNvSpPr>
          <p:nvPr/>
        </p:nvSpPr>
        <p:spPr bwMode="auto">
          <a:xfrm>
            <a:off x="274726" y="506431"/>
            <a:ext cx="8420101" cy="68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easySPEAK - documentation</a:t>
            </a:r>
          </a:p>
        </p:txBody>
      </p:sp>
      <p:sp>
        <p:nvSpPr>
          <p:cNvPr id="12" name="Pfeil: gebogen 11">
            <a:extLst>
              <a:ext uri="{FF2B5EF4-FFF2-40B4-BE49-F238E27FC236}">
                <a16:creationId xmlns:a16="http://schemas.microsoft.com/office/drawing/2014/main" id="{890837DB-7A6D-532A-DF6D-4B13507310D4}"/>
              </a:ext>
            </a:extLst>
          </p:cNvPr>
          <p:cNvSpPr/>
          <p:nvPr/>
        </p:nvSpPr>
        <p:spPr>
          <a:xfrm rot="16200000" flipH="1">
            <a:off x="93194" y="3284667"/>
            <a:ext cx="1340260" cy="1555955"/>
          </a:xfrm>
          <a:prstGeom prst="circularArrow">
            <a:avLst>
              <a:gd name="adj1" fmla="val 12500"/>
              <a:gd name="adj2" fmla="val 1096486"/>
              <a:gd name="adj3" fmla="val 20457681"/>
              <a:gd name="adj4" fmla="val 10800000"/>
              <a:gd name="adj5" fmla="val 12500"/>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Rectangle 4">
            <a:extLst>
              <a:ext uri="{FF2B5EF4-FFF2-40B4-BE49-F238E27FC236}">
                <a16:creationId xmlns:a16="http://schemas.microsoft.com/office/drawing/2014/main" id="{95F39FCE-AFE2-852C-04AC-655861CD0D36}"/>
              </a:ext>
            </a:extLst>
          </p:cNvPr>
          <p:cNvSpPr/>
          <p:nvPr/>
        </p:nvSpPr>
        <p:spPr>
          <a:xfrm>
            <a:off x="823166" y="4426106"/>
            <a:ext cx="1440889" cy="306668"/>
          </a:xfrm>
          <a:prstGeom prst="rect">
            <a:avLst/>
          </a:prstGeom>
          <a:noFill/>
          <a:ln w="76200" cap="flat" cmpd="sng" algn="ctr">
            <a:solidFill>
              <a:srgbClr val="A91B2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charset="0"/>
            </a:endParaRPr>
          </a:p>
        </p:txBody>
      </p:sp>
      <p:sp>
        <p:nvSpPr>
          <p:cNvPr id="3" name="Rechteck 2">
            <a:extLst>
              <a:ext uri="{FF2B5EF4-FFF2-40B4-BE49-F238E27FC236}">
                <a16:creationId xmlns:a16="http://schemas.microsoft.com/office/drawing/2014/main" id="{4E3DDCF6-AAD5-65C1-581C-DBA23209302B}"/>
              </a:ext>
            </a:extLst>
          </p:cNvPr>
          <p:cNvSpPr/>
          <p:nvPr/>
        </p:nvSpPr>
        <p:spPr>
          <a:xfrm>
            <a:off x="2900270" y="1672935"/>
            <a:ext cx="2949812" cy="301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Grafik 6">
            <a:extLst>
              <a:ext uri="{FF2B5EF4-FFF2-40B4-BE49-F238E27FC236}">
                <a16:creationId xmlns:a16="http://schemas.microsoft.com/office/drawing/2014/main" id="{E2DD81A3-C786-5B8C-2309-91649419D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5080"/>
            <a:ext cx="9144000" cy="4389120"/>
          </a:xfrm>
          <a:prstGeom prst="rect">
            <a:avLst/>
          </a:prstGeom>
        </p:spPr>
      </p:pic>
      <p:sp>
        <p:nvSpPr>
          <p:cNvPr id="10" name="Rechteck 9">
            <a:extLst>
              <a:ext uri="{FF2B5EF4-FFF2-40B4-BE49-F238E27FC236}">
                <a16:creationId xmlns:a16="http://schemas.microsoft.com/office/drawing/2014/main" id="{2834DCE6-3045-9A3C-6950-138BBD5AF7C8}"/>
              </a:ext>
            </a:extLst>
          </p:cNvPr>
          <p:cNvSpPr/>
          <p:nvPr/>
        </p:nvSpPr>
        <p:spPr>
          <a:xfrm>
            <a:off x="1" y="1989379"/>
            <a:ext cx="2562330" cy="208420"/>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hteck 14">
            <a:extLst>
              <a:ext uri="{FF2B5EF4-FFF2-40B4-BE49-F238E27FC236}">
                <a16:creationId xmlns:a16="http://schemas.microsoft.com/office/drawing/2014/main" id="{B579BBA0-EE61-2A93-4617-DCBA296FF792}"/>
              </a:ext>
            </a:extLst>
          </p:cNvPr>
          <p:cNvSpPr/>
          <p:nvPr/>
        </p:nvSpPr>
        <p:spPr>
          <a:xfrm>
            <a:off x="-1" y="6129787"/>
            <a:ext cx="2562330" cy="231930"/>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Grafik 15">
            <a:extLst>
              <a:ext uri="{FF2B5EF4-FFF2-40B4-BE49-F238E27FC236}">
                <a16:creationId xmlns:a16="http://schemas.microsoft.com/office/drawing/2014/main" id="{415797BE-7870-0979-F59B-231A7FB2A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1640"/>
            <a:ext cx="9144000" cy="3936407"/>
          </a:xfrm>
          <a:prstGeom prst="rect">
            <a:avLst/>
          </a:prstGeom>
        </p:spPr>
      </p:pic>
      <p:sp>
        <p:nvSpPr>
          <p:cNvPr id="17" name="Rechteck 16">
            <a:extLst>
              <a:ext uri="{FF2B5EF4-FFF2-40B4-BE49-F238E27FC236}">
                <a16:creationId xmlns:a16="http://schemas.microsoft.com/office/drawing/2014/main" id="{545205A8-90D1-27ED-4EEE-501F09DBB6DA}"/>
              </a:ext>
            </a:extLst>
          </p:cNvPr>
          <p:cNvSpPr/>
          <p:nvPr/>
        </p:nvSpPr>
        <p:spPr>
          <a:xfrm>
            <a:off x="1" y="2060918"/>
            <a:ext cx="2009670" cy="172193"/>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hteck 17">
            <a:extLst>
              <a:ext uri="{FF2B5EF4-FFF2-40B4-BE49-F238E27FC236}">
                <a16:creationId xmlns:a16="http://schemas.microsoft.com/office/drawing/2014/main" id="{90E33ED0-E000-DC8F-4190-1DA9F3E67760}"/>
              </a:ext>
            </a:extLst>
          </p:cNvPr>
          <p:cNvSpPr/>
          <p:nvPr/>
        </p:nvSpPr>
        <p:spPr>
          <a:xfrm>
            <a:off x="1" y="4360751"/>
            <a:ext cx="9143999" cy="489973"/>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Grafik 19">
            <a:extLst>
              <a:ext uri="{FF2B5EF4-FFF2-40B4-BE49-F238E27FC236}">
                <a16:creationId xmlns:a16="http://schemas.microsoft.com/office/drawing/2014/main" id="{BEDBABAF-1024-D4A9-E3A2-2B8C35DAA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7465"/>
            <a:ext cx="9144000" cy="224175"/>
          </a:xfrm>
          <a:prstGeom prst="rect">
            <a:avLst/>
          </a:prstGeom>
        </p:spPr>
      </p:pic>
      <p:sp>
        <p:nvSpPr>
          <p:cNvPr id="19" name="Rechteck 18">
            <a:extLst>
              <a:ext uri="{FF2B5EF4-FFF2-40B4-BE49-F238E27FC236}">
                <a16:creationId xmlns:a16="http://schemas.microsoft.com/office/drawing/2014/main" id="{501DDC03-3813-3E38-81AB-937F018B470E}"/>
              </a:ext>
            </a:extLst>
          </p:cNvPr>
          <p:cNvSpPr/>
          <p:nvPr/>
        </p:nvSpPr>
        <p:spPr>
          <a:xfrm>
            <a:off x="0" y="1870169"/>
            <a:ext cx="2009670" cy="181471"/>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hteck 1">
            <a:extLst>
              <a:ext uri="{FF2B5EF4-FFF2-40B4-BE49-F238E27FC236}">
                <a16:creationId xmlns:a16="http://schemas.microsoft.com/office/drawing/2014/main" id="{D33A47AD-4CBD-4650-E10B-01AB6F05226B}"/>
              </a:ext>
            </a:extLst>
          </p:cNvPr>
          <p:cNvSpPr/>
          <p:nvPr/>
        </p:nvSpPr>
        <p:spPr>
          <a:xfrm rot="5400000">
            <a:off x="6690643" y="3736432"/>
            <a:ext cx="3768955" cy="916694"/>
          </a:xfrm>
          <a:prstGeom prst="rect">
            <a:avLst/>
          </a:prstGeom>
          <a:noFill/>
          <a:ln w="38100">
            <a:solidFill>
              <a:srgbClr val="A91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2" descr="P:\EducationalDevelopment\Revitalized Education Program\8. Content\13. The Navigator\Online Version\Image Assets\Toastmasters-Pathways.png">
            <a:extLst>
              <a:ext uri="{FF2B5EF4-FFF2-40B4-BE49-F238E27FC236}">
                <a16:creationId xmlns:a16="http://schemas.microsoft.com/office/drawing/2014/main" id="{67E178DE-2DB1-AB4B-2DFC-848FCFBE4A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P spid="17" grpId="0" animBg="1"/>
      <p:bldP spid="18" grpId="0" animBg="1"/>
      <p:bldP spid="1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FDFFB-7CA7-CFB1-453F-C2A835EBFDB4}"/>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38AF58B5-6BF5-4421-83E7-0AD610AE6E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395E7E7-5B88-29F5-DA27-6F34B3B6A41A}"/>
              </a:ext>
            </a:extLst>
          </p:cNvPr>
          <p:cNvSpPr txBox="1">
            <a:spLocks/>
          </p:cNvSpPr>
          <p:nvPr/>
        </p:nvSpPr>
        <p:spPr>
          <a:xfrm>
            <a:off x="-83127" y="444435"/>
            <a:ext cx="9227127"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Overview Tasks in Levels</a:t>
            </a:r>
          </a:p>
        </p:txBody>
      </p:sp>
      <p:pic>
        <p:nvPicPr>
          <p:cNvPr id="3" name="Grafik 2" descr="Ein Bild, das Text, Screenshot, Zahl, Schrift enthält.&#10;&#10;KI-generierte Inhalte können fehlerhaft sein.">
            <a:extLst>
              <a:ext uri="{FF2B5EF4-FFF2-40B4-BE49-F238E27FC236}">
                <a16:creationId xmlns:a16="http://schemas.microsoft.com/office/drawing/2014/main" id="{CAD81CA0-8216-90FB-2E92-E1AE47C0F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419" y="1153774"/>
            <a:ext cx="5388033" cy="5574685"/>
          </a:xfrm>
          <a:prstGeom prst="rect">
            <a:avLst/>
          </a:prstGeom>
        </p:spPr>
      </p:pic>
    </p:spTree>
    <p:extLst>
      <p:ext uri="{BB962C8B-B14F-4D97-AF65-F5344CB8AC3E}">
        <p14:creationId xmlns:p14="http://schemas.microsoft.com/office/powerpoint/2010/main" val="81363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AF4DC-9779-466C-E266-E58D7645F36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D1019B4-6557-9174-5C76-383AE84079D1}"/>
              </a:ext>
            </a:extLst>
          </p:cNvPr>
          <p:cNvSpPr txBox="1">
            <a:spLocks/>
          </p:cNvSpPr>
          <p:nvPr/>
        </p:nvSpPr>
        <p:spPr bwMode="auto">
          <a:xfrm>
            <a:off x="0" y="423360"/>
            <a:ext cx="9144000" cy="91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5400" b="1" i="0" u="none" strike="noStrike" kern="0" cap="none" spc="0" normalizeH="0" baseline="0" noProof="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Pathways Landing page</a:t>
            </a:r>
            <a:r>
              <a:rPr kumimoji="0" lang="de-DE"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 D95</a:t>
            </a:r>
          </a:p>
        </p:txBody>
      </p:sp>
      <p:sp>
        <p:nvSpPr>
          <p:cNvPr id="10" name="TextBox 7">
            <a:extLst>
              <a:ext uri="{FF2B5EF4-FFF2-40B4-BE49-F238E27FC236}">
                <a16:creationId xmlns:a16="http://schemas.microsoft.com/office/drawing/2014/main" id="{C9462731-5421-E8EA-8BE8-AC65E8EE8A2D}"/>
              </a:ext>
            </a:extLst>
          </p:cNvPr>
          <p:cNvSpPr txBox="1"/>
          <p:nvPr/>
        </p:nvSpPr>
        <p:spPr>
          <a:xfrm>
            <a:off x="1040045" y="1422750"/>
            <a:ext cx="7063910" cy="308482"/>
          </a:xfrm>
          <a:prstGeom prst="rect">
            <a:avLst/>
          </a:prstGeom>
        </p:spPr>
        <p:txBody>
          <a:bodyPr wrap="square" lIns="0" tIns="0" rIns="0" bIns="0" rtlCol="0" anchor="t">
            <a:spAutoFit/>
          </a:bodyPr>
          <a:lstStyle/>
          <a:p>
            <a:pPr marL="0" marR="0" lvl="0" indent="0" algn="ctr" defTabSz="914400" rtl="0" eaLnBrk="1" fontAlgn="base" latinLnBrk="0" hangingPunct="1">
              <a:lnSpc>
                <a:spcPts val="2580"/>
              </a:lnSpc>
              <a:spcBef>
                <a:spcPct val="0"/>
              </a:spcBef>
              <a:spcAft>
                <a:spcPct val="0"/>
              </a:spcAft>
              <a:buClrTx/>
              <a:buSzTx/>
              <a:buFontTx/>
              <a:buNone/>
              <a:tabLst/>
              <a:defRPr/>
            </a:pPr>
            <a:r>
              <a:rPr kumimoji="0" lang="de-DE" sz="2000" b="1" i="0" u="none" strike="noStrike" kern="1200" cap="none" spc="78" normalizeH="0" baseline="0" noProof="0" dirty="0">
                <a:ln>
                  <a:noFill/>
                </a:ln>
                <a:solidFill>
                  <a:srgbClr val="545454"/>
                </a:solidFill>
                <a:effectLst/>
                <a:uLnTx/>
                <a:uFillTx/>
                <a:latin typeface="Source Sans Pro Bold"/>
                <a:ea typeface="Source Sans Pro Bold"/>
                <a:cs typeface="Source Sans Pro Bold"/>
                <a:sym typeface="Source Sans Pro Bold"/>
              </a:rPr>
              <a:t>Weitere Informationen und Termine findest du unter: </a:t>
            </a:r>
          </a:p>
        </p:txBody>
      </p:sp>
      <p:sp>
        <p:nvSpPr>
          <p:cNvPr id="13" name="TextBox 8">
            <a:extLst>
              <a:ext uri="{FF2B5EF4-FFF2-40B4-BE49-F238E27FC236}">
                <a16:creationId xmlns:a16="http://schemas.microsoft.com/office/drawing/2014/main" id="{310E8D20-851C-6ACC-E4D6-58A8375C18BC}"/>
              </a:ext>
            </a:extLst>
          </p:cNvPr>
          <p:cNvSpPr txBox="1"/>
          <p:nvPr/>
        </p:nvSpPr>
        <p:spPr>
          <a:xfrm>
            <a:off x="953502" y="1731232"/>
            <a:ext cx="7236993" cy="316882"/>
          </a:xfrm>
          <a:prstGeom prst="rect">
            <a:avLst/>
          </a:prstGeom>
        </p:spPr>
        <p:txBody>
          <a:bodyPr wrap="square" lIns="0" tIns="0" rIns="0" bIns="0" rtlCol="0" anchor="t">
            <a:spAutoFit/>
          </a:bodyPr>
          <a:lstStyle/>
          <a:p>
            <a:pPr marL="0" marR="0" lvl="0" indent="0" algn="ctr" defTabSz="914400" rtl="0" eaLnBrk="1" fontAlgn="base" latinLnBrk="0" hangingPunct="1">
              <a:lnSpc>
                <a:spcPts val="2580"/>
              </a:lnSpc>
              <a:spcBef>
                <a:spcPct val="0"/>
              </a:spcBef>
              <a:spcAft>
                <a:spcPct val="0"/>
              </a:spcAft>
              <a:buClrTx/>
              <a:buSzTx/>
              <a:buFontTx/>
              <a:buNone/>
              <a:tabLst/>
              <a:defRPr/>
            </a:pPr>
            <a:r>
              <a:rPr kumimoji="0" lang="en-US" sz="2000" b="0" i="0" u="none" strike="noStrike" kern="1200" cap="none" spc="78" normalizeH="0" baseline="0" noProof="0" dirty="0">
                <a:ln>
                  <a:noFill/>
                </a:ln>
                <a:solidFill>
                  <a:srgbClr val="545454"/>
                </a:solidFill>
                <a:effectLst/>
                <a:uLnTx/>
                <a:uFillTx/>
                <a:latin typeface="Source Sans Pro"/>
                <a:ea typeface="Source Sans Pro"/>
                <a:cs typeface="Source Sans Pro"/>
                <a:sym typeface="Source Sans Pro"/>
                <a:hlinkClick r:id="rId3"/>
              </a:rPr>
              <a:t>https://toastmasters-95.org</a:t>
            </a:r>
            <a:r>
              <a:rPr kumimoji="0" lang="en-US" sz="2000" b="0" i="0" u="none" strike="noStrike" kern="1200" cap="none" spc="78" normalizeH="0" baseline="0" noProof="0">
                <a:ln>
                  <a:noFill/>
                </a:ln>
                <a:solidFill>
                  <a:srgbClr val="545454"/>
                </a:solidFill>
                <a:effectLst/>
                <a:uLnTx/>
                <a:uFillTx/>
                <a:latin typeface="Source Sans Pro"/>
                <a:ea typeface="Source Sans Pro"/>
                <a:cs typeface="Source Sans Pro"/>
                <a:sym typeface="Source Sans Pro"/>
                <a:hlinkClick r:id="rId3"/>
              </a:rPr>
              <a:t>/toastmasters-pathways-learning</a:t>
            </a:r>
            <a:r>
              <a:rPr kumimoji="0" lang="en-US" sz="2000" b="0" i="0" u="none" strike="noStrike" kern="1200" cap="none" spc="78" normalizeH="0" baseline="0" noProof="0" dirty="0">
                <a:ln>
                  <a:noFill/>
                </a:ln>
                <a:solidFill>
                  <a:srgbClr val="545454"/>
                </a:solidFill>
                <a:effectLst/>
                <a:uLnTx/>
                <a:uFillTx/>
                <a:latin typeface="Source Sans Pro"/>
                <a:ea typeface="Source Sans Pro"/>
                <a:cs typeface="Source Sans Pro"/>
                <a:sym typeface="Source Sans Pro"/>
                <a:hlinkClick r:id="rId3"/>
              </a:rPr>
              <a:t>/</a:t>
            </a:r>
            <a:r>
              <a:rPr kumimoji="0" lang="en-US" sz="2000" b="0" i="0" u="none" strike="noStrike" kern="1200" cap="none" spc="78" normalizeH="0" baseline="0" noProof="0" dirty="0">
                <a:ln>
                  <a:noFill/>
                </a:ln>
                <a:solidFill>
                  <a:srgbClr val="545454"/>
                </a:solidFill>
                <a:effectLst/>
                <a:uLnTx/>
                <a:uFillTx/>
                <a:latin typeface="Source Sans Pro"/>
                <a:ea typeface="Source Sans Pro"/>
                <a:cs typeface="Source Sans Pro"/>
                <a:sym typeface="Source Sans Pro"/>
              </a:rPr>
              <a:t> </a:t>
            </a:r>
          </a:p>
        </p:txBody>
      </p:sp>
      <p:sp>
        <p:nvSpPr>
          <p:cNvPr id="15" name="TextBox 9">
            <a:extLst>
              <a:ext uri="{FF2B5EF4-FFF2-40B4-BE49-F238E27FC236}">
                <a16:creationId xmlns:a16="http://schemas.microsoft.com/office/drawing/2014/main" id="{12BAD997-C43F-97FB-91B3-580D8E07FD94}"/>
              </a:ext>
            </a:extLst>
          </p:cNvPr>
          <p:cNvSpPr txBox="1"/>
          <p:nvPr/>
        </p:nvSpPr>
        <p:spPr>
          <a:xfrm>
            <a:off x="1185914" y="2139684"/>
            <a:ext cx="6772170" cy="320040"/>
          </a:xfrm>
          <a:prstGeom prst="rect">
            <a:avLst/>
          </a:prstGeom>
        </p:spPr>
        <p:txBody>
          <a:bodyPr lIns="0" tIns="0" rIns="0" bIns="0" rtlCol="0" anchor="t">
            <a:spAutoFit/>
          </a:bodyPr>
          <a:lstStyle/>
          <a:p>
            <a:pPr marL="0" marR="0" lvl="0" indent="0" algn="ctr" defTabSz="914400" rtl="0" eaLnBrk="1" fontAlgn="base" latinLnBrk="0" hangingPunct="1">
              <a:lnSpc>
                <a:spcPts val="2580"/>
              </a:lnSpc>
              <a:spcBef>
                <a:spcPct val="0"/>
              </a:spcBef>
              <a:spcAft>
                <a:spcPct val="0"/>
              </a:spcAft>
              <a:buClrTx/>
              <a:buSzTx/>
              <a:buFontTx/>
              <a:buNone/>
              <a:tabLst/>
              <a:defRPr/>
            </a:pPr>
            <a:r>
              <a:rPr kumimoji="0" lang="de-DE" sz="2000" b="1" i="0" u="none" strike="noStrike" kern="1200" cap="none" spc="78" normalizeH="0" baseline="0" noProof="0" dirty="0">
                <a:ln>
                  <a:noFill/>
                </a:ln>
                <a:solidFill>
                  <a:srgbClr val="545454"/>
                </a:solidFill>
                <a:effectLst/>
                <a:uLnTx/>
                <a:uFillTx/>
                <a:latin typeface="Source Sans Pro Bold"/>
                <a:ea typeface="Source Sans Pro Bold"/>
                <a:cs typeface="Source Sans Pro Bold"/>
                <a:sym typeface="Source Sans Pro Bold"/>
              </a:rPr>
              <a:t>oder scanne den QR-Code</a:t>
            </a:r>
          </a:p>
        </p:txBody>
      </p:sp>
      <p:pic>
        <p:nvPicPr>
          <p:cNvPr id="5" name="Grafik 4" descr="Ein Bild, das Text, Menschliches Gesicht, Brille, Kleidung enthält.&#10;&#10;KI-generierte Inhalte können fehlerhaft sein.">
            <a:extLst>
              <a:ext uri="{FF2B5EF4-FFF2-40B4-BE49-F238E27FC236}">
                <a16:creationId xmlns:a16="http://schemas.microsoft.com/office/drawing/2014/main" id="{F938F020-E9F1-A669-9FD0-4FF9B23D2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502" y="2551294"/>
            <a:ext cx="7236993" cy="4077664"/>
          </a:xfrm>
          <a:prstGeom prst="rect">
            <a:avLst/>
          </a:prstGeom>
        </p:spPr>
      </p:pic>
      <p:pic>
        <p:nvPicPr>
          <p:cNvPr id="2" name="Grafik 1" descr="Ein Bild, das Text, Screenshot, Schrift, Kreis enthält.&#10;&#10;KI-generierte Inhalte können fehlerhaft sein.">
            <a:extLst>
              <a:ext uri="{FF2B5EF4-FFF2-40B4-BE49-F238E27FC236}">
                <a16:creationId xmlns:a16="http://schemas.microsoft.com/office/drawing/2014/main" id="{2CA27D69-8AAD-4D23-EED0-B95F4205F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657" y="5593130"/>
            <a:ext cx="841510" cy="841510"/>
          </a:xfrm>
          <a:prstGeom prst="rect">
            <a:avLst/>
          </a:prstGeom>
        </p:spPr>
      </p:pic>
    </p:spTree>
    <p:extLst>
      <p:ext uri="{BB962C8B-B14F-4D97-AF65-F5344CB8AC3E}">
        <p14:creationId xmlns:p14="http://schemas.microsoft.com/office/powerpoint/2010/main" val="230774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ducationalDevelopment\Revitalized Education Program\8. Content\13. The Navigator\Online Version\Image Assets\Toastmasters-Pathways.png">
            <a:extLst>
              <a:ext uri="{FF2B5EF4-FFF2-40B4-BE49-F238E27FC236}">
                <a16:creationId xmlns:a16="http://schemas.microsoft.com/office/drawing/2014/main" id="{DF1CD2C2-0722-B2C3-A043-3E1574405F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39681"/>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ECD84CB-71E9-CFFD-B32E-9724237BA1BF}"/>
              </a:ext>
            </a:extLst>
          </p:cNvPr>
          <p:cNvSpPr txBox="1">
            <a:spLocks/>
          </p:cNvSpPr>
          <p:nvPr/>
        </p:nvSpPr>
        <p:spPr>
          <a:xfrm>
            <a:off x="612552" y="420334"/>
            <a:ext cx="7959437"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Pathways Enhancements</a:t>
            </a:r>
          </a:p>
        </p:txBody>
      </p:sp>
      <p:pic>
        <p:nvPicPr>
          <p:cNvPr id="5" name="Grafik 4" descr="Ein Bild, das Entwurf, Kreis, Symbol, Schrift enthält.&#10;&#10;KI-generierte Inhalte können fehlerhaft sein.">
            <a:extLst>
              <a:ext uri="{FF2B5EF4-FFF2-40B4-BE49-F238E27FC236}">
                <a16:creationId xmlns:a16="http://schemas.microsoft.com/office/drawing/2014/main" id="{3F3B6711-DB99-9BE5-84F1-191DBE0FB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814" y="1952341"/>
            <a:ext cx="3117618" cy="3117618"/>
          </a:xfrm>
          <a:prstGeom prst="rect">
            <a:avLst/>
          </a:prstGeom>
        </p:spPr>
      </p:pic>
      <p:pic>
        <p:nvPicPr>
          <p:cNvPr id="7" name="Grafik 6" descr="Ein Bild, das Kreis, Entwurf, weiß, Design enthält.&#10;&#10;KI-generierte Inhalte können fehlerhaft sein.">
            <a:extLst>
              <a:ext uri="{FF2B5EF4-FFF2-40B4-BE49-F238E27FC236}">
                <a16:creationId xmlns:a16="http://schemas.microsoft.com/office/drawing/2014/main" id="{557CAEE6-2A6F-AE40-4AB4-5702D7FA4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662" y="1870190"/>
            <a:ext cx="3117619" cy="3117619"/>
          </a:xfrm>
          <a:prstGeom prst="rect">
            <a:avLst/>
          </a:prstGeom>
        </p:spPr>
      </p:pic>
      <p:sp>
        <p:nvSpPr>
          <p:cNvPr id="8" name="Textfeld 7">
            <a:extLst>
              <a:ext uri="{FF2B5EF4-FFF2-40B4-BE49-F238E27FC236}">
                <a16:creationId xmlns:a16="http://schemas.microsoft.com/office/drawing/2014/main" id="{D8979B93-0A70-C51F-6F4C-D641B29C132E}"/>
              </a:ext>
            </a:extLst>
          </p:cNvPr>
          <p:cNvSpPr txBox="1"/>
          <p:nvPr/>
        </p:nvSpPr>
        <p:spPr>
          <a:xfrm>
            <a:off x="1080135" y="5216235"/>
            <a:ext cx="2888672" cy="584775"/>
          </a:xfrm>
          <a:prstGeom prst="rect">
            <a:avLst/>
          </a:prstGeom>
          <a:noFill/>
        </p:spPr>
        <p:txBody>
          <a:bodyPr wrap="square" rtlCol="0">
            <a:spAutoFit/>
          </a:bodyPr>
          <a:lstStyle/>
          <a:p>
            <a:r>
              <a:rPr lang="en-US" sz="3200" noProof="0" dirty="0"/>
              <a:t>Meeting Roles</a:t>
            </a:r>
          </a:p>
        </p:txBody>
      </p:sp>
      <p:sp>
        <p:nvSpPr>
          <p:cNvPr id="9" name="Textfeld 8">
            <a:extLst>
              <a:ext uri="{FF2B5EF4-FFF2-40B4-BE49-F238E27FC236}">
                <a16:creationId xmlns:a16="http://schemas.microsoft.com/office/drawing/2014/main" id="{DEDC41F2-833E-C1EA-8A29-8B8EE6B0D8C0}"/>
              </a:ext>
            </a:extLst>
          </p:cNvPr>
          <p:cNvSpPr txBox="1"/>
          <p:nvPr/>
        </p:nvSpPr>
        <p:spPr>
          <a:xfrm>
            <a:off x="5358042" y="5216234"/>
            <a:ext cx="2705823" cy="584775"/>
          </a:xfrm>
          <a:prstGeom prst="rect">
            <a:avLst/>
          </a:prstGeom>
          <a:noFill/>
        </p:spPr>
        <p:txBody>
          <a:bodyPr wrap="square" rtlCol="0">
            <a:spAutoFit/>
          </a:bodyPr>
          <a:lstStyle/>
          <a:p>
            <a:r>
              <a:rPr lang="en-US" sz="3200" noProof="0" dirty="0"/>
              <a:t>Presentations</a:t>
            </a:r>
          </a:p>
        </p:txBody>
      </p:sp>
      <p:sp>
        <p:nvSpPr>
          <p:cNvPr id="4" name="Textfeld 3">
            <a:extLst>
              <a:ext uri="{FF2B5EF4-FFF2-40B4-BE49-F238E27FC236}">
                <a16:creationId xmlns:a16="http://schemas.microsoft.com/office/drawing/2014/main" id="{7CD02CD6-0AC5-358C-2AE3-5E56DE6478ED}"/>
              </a:ext>
            </a:extLst>
          </p:cNvPr>
          <p:cNvSpPr txBox="1"/>
          <p:nvPr/>
        </p:nvSpPr>
        <p:spPr>
          <a:xfrm>
            <a:off x="2637319" y="1234500"/>
            <a:ext cx="3909901" cy="584775"/>
          </a:xfrm>
          <a:prstGeom prst="rect">
            <a:avLst/>
          </a:prstGeom>
          <a:noFill/>
        </p:spPr>
        <p:txBody>
          <a:bodyPr wrap="square" rtlCol="0">
            <a:spAutoFit/>
          </a:bodyPr>
          <a:lstStyle/>
          <a:p>
            <a:r>
              <a:rPr lang="en-US" sz="3200" dirty="0"/>
              <a:t>Since October 2025</a:t>
            </a:r>
            <a:endParaRPr lang="de-DE" sz="3200" dirty="0"/>
          </a:p>
        </p:txBody>
      </p:sp>
    </p:spTree>
    <p:extLst>
      <p:ext uri="{BB962C8B-B14F-4D97-AF65-F5344CB8AC3E}">
        <p14:creationId xmlns:p14="http://schemas.microsoft.com/office/powerpoint/2010/main" val="27403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5A704-E097-41CD-2096-1E2760A680E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802BBB2-DF8E-342A-473A-C383D62308B7}"/>
              </a:ext>
            </a:extLst>
          </p:cNvPr>
          <p:cNvSpPr txBox="1">
            <a:spLocks/>
          </p:cNvSpPr>
          <p:nvPr/>
        </p:nvSpPr>
        <p:spPr>
          <a:xfrm>
            <a:off x="0" y="528378"/>
            <a:ext cx="9144000" cy="954366"/>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Overview page</a:t>
            </a:r>
          </a:p>
        </p:txBody>
      </p:sp>
      <p:pic>
        <p:nvPicPr>
          <p:cNvPr id="10" name="Grafik 9" descr="Ein Bild, das Text, Screenshot, Design enthält.&#10;&#10;KI-generierte Inhalte können fehlerhaft sein.">
            <a:extLst>
              <a:ext uri="{FF2B5EF4-FFF2-40B4-BE49-F238E27FC236}">
                <a16:creationId xmlns:a16="http://schemas.microsoft.com/office/drawing/2014/main" id="{B52467E4-8C57-5A47-B521-6392E4636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8070"/>
            <a:ext cx="9144000" cy="3916654"/>
          </a:xfrm>
          <a:prstGeom prst="rect">
            <a:avLst/>
          </a:prstGeom>
        </p:spPr>
      </p:pic>
      <p:sp>
        <p:nvSpPr>
          <p:cNvPr id="12" name="Rechteck 11">
            <a:extLst>
              <a:ext uri="{FF2B5EF4-FFF2-40B4-BE49-F238E27FC236}">
                <a16:creationId xmlns:a16="http://schemas.microsoft.com/office/drawing/2014/main" id="{703F1ED0-9AE8-62BD-835F-BDEF8831CBC0}"/>
              </a:ext>
            </a:extLst>
          </p:cNvPr>
          <p:cNvSpPr/>
          <p:nvPr/>
        </p:nvSpPr>
        <p:spPr>
          <a:xfrm>
            <a:off x="2260546" y="3591102"/>
            <a:ext cx="4047650" cy="33059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uLnTx/>
              <a:uFillTx/>
              <a:latin typeface="Arial"/>
              <a:ea typeface="+mn-ea"/>
              <a:cs typeface="+mn-cs"/>
            </a:endParaRPr>
          </a:p>
        </p:txBody>
      </p:sp>
      <p:pic>
        <p:nvPicPr>
          <p:cNvPr id="6" name="Picture 2" descr="P:\EducationalDevelopment\Revitalized Education Program\8. Content\13. The Navigator\Online Version\Image Assets\Toastmasters-Pathways.png">
            <a:extLst>
              <a:ext uri="{FF2B5EF4-FFF2-40B4-BE49-F238E27FC236}">
                <a16:creationId xmlns:a16="http://schemas.microsoft.com/office/drawing/2014/main" id="{C0925235-87A9-D1A5-0D5A-EE5C82FB12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8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3772-DB18-5773-B59C-8735A75FCBF1}"/>
            </a:ext>
          </a:extLst>
        </p:cNvPr>
        <p:cNvGrpSpPr/>
        <p:nvPr/>
      </p:nvGrpSpPr>
      <p:grpSpPr>
        <a:xfrm>
          <a:off x="0" y="0"/>
          <a:ext cx="0" cy="0"/>
          <a:chOff x="0" y="0"/>
          <a:chExt cx="0" cy="0"/>
        </a:xfrm>
      </p:grpSpPr>
      <p:pic>
        <p:nvPicPr>
          <p:cNvPr id="5" name="Grafik 4" descr="Ein Bild, das Text, Screenshot, Dokument, Schrift enthält.&#10;&#10;KI-generierte Inhalte können fehlerhaft sein.">
            <a:extLst>
              <a:ext uri="{FF2B5EF4-FFF2-40B4-BE49-F238E27FC236}">
                <a16:creationId xmlns:a16="http://schemas.microsoft.com/office/drawing/2014/main" id="{DDEB6F67-7087-B28B-ABE3-B73D7A682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385" y="1325382"/>
            <a:ext cx="4761230" cy="5351008"/>
          </a:xfrm>
          <a:prstGeom prst="rect">
            <a:avLst/>
          </a:prstGeom>
        </p:spPr>
      </p:pic>
      <p:sp>
        <p:nvSpPr>
          <p:cNvPr id="3" name="Title 1">
            <a:extLst>
              <a:ext uri="{FF2B5EF4-FFF2-40B4-BE49-F238E27FC236}">
                <a16:creationId xmlns:a16="http://schemas.microsoft.com/office/drawing/2014/main" id="{93B63F66-7D30-2F91-3998-5F8771E8E650}"/>
              </a:ext>
            </a:extLst>
          </p:cNvPr>
          <p:cNvSpPr txBox="1">
            <a:spLocks/>
          </p:cNvSpPr>
          <p:nvPr/>
        </p:nvSpPr>
        <p:spPr>
          <a:xfrm>
            <a:off x="0" y="528378"/>
            <a:ext cx="9144000" cy="954366"/>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All requirements of the level</a:t>
            </a:r>
          </a:p>
        </p:txBody>
      </p:sp>
      <p:sp>
        <p:nvSpPr>
          <p:cNvPr id="4" name="Rechteck 3">
            <a:extLst>
              <a:ext uri="{FF2B5EF4-FFF2-40B4-BE49-F238E27FC236}">
                <a16:creationId xmlns:a16="http://schemas.microsoft.com/office/drawing/2014/main" id="{D773B23A-BFC8-B88C-3DAB-E515D2146C32}"/>
              </a:ext>
            </a:extLst>
          </p:cNvPr>
          <p:cNvSpPr/>
          <p:nvPr/>
        </p:nvSpPr>
        <p:spPr>
          <a:xfrm>
            <a:off x="2191385" y="1325382"/>
            <a:ext cx="905106" cy="2540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uLnTx/>
              <a:uFillTx/>
              <a:latin typeface="Arial"/>
              <a:ea typeface="+mn-ea"/>
              <a:cs typeface="+mn-cs"/>
            </a:endParaRPr>
          </a:p>
        </p:txBody>
      </p:sp>
      <p:sp>
        <p:nvSpPr>
          <p:cNvPr id="6" name="Rechteck 5">
            <a:extLst>
              <a:ext uri="{FF2B5EF4-FFF2-40B4-BE49-F238E27FC236}">
                <a16:creationId xmlns:a16="http://schemas.microsoft.com/office/drawing/2014/main" id="{7E1606A2-2D28-2378-918C-B1ADAC8152FD}"/>
              </a:ext>
            </a:extLst>
          </p:cNvPr>
          <p:cNvSpPr/>
          <p:nvPr/>
        </p:nvSpPr>
        <p:spPr>
          <a:xfrm>
            <a:off x="2201776" y="2372958"/>
            <a:ext cx="905106" cy="2540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uLnTx/>
              <a:uFillTx/>
              <a:latin typeface="Arial"/>
              <a:ea typeface="+mn-ea"/>
              <a:cs typeface="+mn-cs"/>
            </a:endParaRPr>
          </a:p>
        </p:txBody>
      </p:sp>
      <p:sp>
        <p:nvSpPr>
          <p:cNvPr id="7" name="Rechteck 6">
            <a:extLst>
              <a:ext uri="{FF2B5EF4-FFF2-40B4-BE49-F238E27FC236}">
                <a16:creationId xmlns:a16="http://schemas.microsoft.com/office/drawing/2014/main" id="{F0AE6167-23B8-7577-6975-E451B3059366}"/>
              </a:ext>
            </a:extLst>
          </p:cNvPr>
          <p:cNvSpPr/>
          <p:nvPr/>
        </p:nvSpPr>
        <p:spPr>
          <a:xfrm>
            <a:off x="2212166" y="4343375"/>
            <a:ext cx="1196051" cy="2540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noFill/>
              <a:effectLst/>
              <a:uLnTx/>
              <a:uFillTx/>
              <a:latin typeface="Arial"/>
              <a:ea typeface="+mn-ea"/>
              <a:cs typeface="+mn-cs"/>
            </a:endParaRPr>
          </a:p>
        </p:txBody>
      </p:sp>
      <p:pic>
        <p:nvPicPr>
          <p:cNvPr id="8" name="Picture 2" descr="P:\EducationalDevelopment\Revitalized Education Program\8. Content\13. The Navigator\Online Version\Image Assets\Toastmasters-Pathways.png">
            <a:extLst>
              <a:ext uri="{FF2B5EF4-FFF2-40B4-BE49-F238E27FC236}">
                <a16:creationId xmlns:a16="http://schemas.microsoft.com/office/drawing/2014/main" id="{3E2F414B-620D-6C12-A238-D61CFFF72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569B-E401-2394-9121-E9B49DB5F95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6F93E3-21FA-0B71-30F1-80EC4200FA81}"/>
              </a:ext>
            </a:extLst>
          </p:cNvPr>
          <p:cNvSpPr txBox="1">
            <a:spLocks/>
          </p:cNvSpPr>
          <p:nvPr/>
        </p:nvSpPr>
        <p:spPr>
          <a:xfrm>
            <a:off x="0" y="528378"/>
            <a:ext cx="9144000" cy="954366"/>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Checklist and Completion</a:t>
            </a:r>
          </a:p>
        </p:txBody>
      </p:sp>
      <p:pic>
        <p:nvPicPr>
          <p:cNvPr id="6" name="Grafik 5" descr="Ein Bild, das Text, Screenshot, Schrift, Zahl enthält.&#10;&#10;KI-generierte Inhalte können fehlerhaft sein.">
            <a:extLst>
              <a:ext uri="{FF2B5EF4-FFF2-40B4-BE49-F238E27FC236}">
                <a16:creationId xmlns:a16="http://schemas.microsoft.com/office/drawing/2014/main" id="{80407956-4379-9D14-AA65-96D5509D9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0629"/>
            <a:ext cx="9144000" cy="4330822"/>
          </a:xfrm>
          <a:prstGeom prst="rect">
            <a:avLst/>
          </a:prstGeom>
        </p:spPr>
      </p:pic>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FC0AD667-8F71-8C23-12DB-E2DD10DB00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18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00E8-50BA-8B73-11EC-EA5C141A799C}"/>
            </a:ext>
          </a:extLst>
        </p:cNvPr>
        <p:cNvGrpSpPr/>
        <p:nvPr/>
      </p:nvGrpSpPr>
      <p:grpSpPr>
        <a:xfrm>
          <a:off x="0" y="0"/>
          <a:ext cx="0" cy="0"/>
          <a:chOff x="0" y="0"/>
          <a:chExt cx="0" cy="0"/>
        </a:xfrm>
      </p:grpSpPr>
      <p:pic>
        <p:nvPicPr>
          <p:cNvPr id="3" name="Grafik 2" descr="Ein Bild, das Text, Screenshot, Website, Webseite enthält.&#10;&#10;KI-generierte Inhalte können fehlerhaft sein.">
            <a:extLst>
              <a:ext uri="{FF2B5EF4-FFF2-40B4-BE49-F238E27FC236}">
                <a16:creationId xmlns:a16="http://schemas.microsoft.com/office/drawing/2014/main" id="{FB2506AA-48FC-1FD1-CC0B-FD7312D26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30" y="1044929"/>
            <a:ext cx="4734586" cy="5658640"/>
          </a:xfrm>
          <a:prstGeom prst="rect">
            <a:avLst/>
          </a:prstGeom>
        </p:spPr>
      </p:pic>
      <p:sp>
        <p:nvSpPr>
          <p:cNvPr id="46" name="Title 1">
            <a:extLst>
              <a:ext uri="{FF2B5EF4-FFF2-40B4-BE49-F238E27FC236}">
                <a16:creationId xmlns:a16="http://schemas.microsoft.com/office/drawing/2014/main" id="{D2673D14-5866-0C35-A924-C2230FC9F603}"/>
              </a:ext>
            </a:extLst>
          </p:cNvPr>
          <p:cNvSpPr txBox="1">
            <a:spLocks/>
          </p:cNvSpPr>
          <p:nvPr/>
        </p:nvSpPr>
        <p:spPr>
          <a:xfrm>
            <a:off x="152398" y="393224"/>
            <a:ext cx="9143999"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Learning path structure</a:t>
            </a:r>
          </a:p>
        </p:txBody>
      </p:sp>
      <p:sp>
        <p:nvSpPr>
          <p:cNvPr id="5" name="Rechteck 4">
            <a:extLst>
              <a:ext uri="{FF2B5EF4-FFF2-40B4-BE49-F238E27FC236}">
                <a16:creationId xmlns:a16="http://schemas.microsoft.com/office/drawing/2014/main" id="{98B9135A-4AB2-76EA-2027-10BC4597B8AE}"/>
              </a:ext>
            </a:extLst>
          </p:cNvPr>
          <p:cNvSpPr/>
          <p:nvPr/>
        </p:nvSpPr>
        <p:spPr>
          <a:xfrm>
            <a:off x="1386090" y="2275865"/>
            <a:ext cx="4798284" cy="4370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Grafik 6" descr="Ein Bild, das Text, Schrift, Symbol, Kreis enthält.&#10;&#10;Automatisch generierte Beschreibung">
            <a:extLst>
              <a:ext uri="{FF2B5EF4-FFF2-40B4-BE49-F238E27FC236}">
                <a16:creationId xmlns:a16="http://schemas.microsoft.com/office/drawing/2014/main" id="{9B378462-EBD7-D100-0E57-042AA8465B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289" y="1125851"/>
            <a:ext cx="642936" cy="653712"/>
          </a:xfrm>
          <a:prstGeom prst="rect">
            <a:avLst/>
          </a:prstGeom>
        </p:spPr>
      </p:pic>
      <p:sp>
        <p:nvSpPr>
          <p:cNvPr id="4" name="Rechteck 3">
            <a:extLst>
              <a:ext uri="{FF2B5EF4-FFF2-40B4-BE49-F238E27FC236}">
                <a16:creationId xmlns:a16="http://schemas.microsoft.com/office/drawing/2014/main" id="{B5A80E7C-2CEF-C6E5-78F7-74E57F51018F}"/>
              </a:ext>
            </a:extLst>
          </p:cNvPr>
          <p:cNvSpPr/>
          <p:nvPr/>
        </p:nvSpPr>
        <p:spPr>
          <a:xfrm>
            <a:off x="2509862" y="2439575"/>
            <a:ext cx="4508028" cy="4263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2" name="Grafik 21">
            <a:extLst>
              <a:ext uri="{FF2B5EF4-FFF2-40B4-BE49-F238E27FC236}">
                <a16:creationId xmlns:a16="http://schemas.microsoft.com/office/drawing/2014/main" id="{53C80FF6-E509-205C-A6D4-924025C8D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032" y="2434831"/>
            <a:ext cx="513426" cy="442955"/>
          </a:xfrm>
          <a:prstGeom prst="rect">
            <a:avLst/>
          </a:prstGeom>
        </p:spPr>
      </p:pic>
      <p:pic>
        <p:nvPicPr>
          <p:cNvPr id="23" name="Grafik 22">
            <a:extLst>
              <a:ext uri="{FF2B5EF4-FFF2-40B4-BE49-F238E27FC236}">
                <a16:creationId xmlns:a16="http://schemas.microsoft.com/office/drawing/2014/main" id="{8CE2452E-8AB9-BE81-8837-3F7DA00E1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805" y="3216112"/>
            <a:ext cx="513425" cy="442955"/>
          </a:xfrm>
          <a:prstGeom prst="rect">
            <a:avLst/>
          </a:prstGeom>
        </p:spPr>
      </p:pic>
      <p:pic>
        <p:nvPicPr>
          <p:cNvPr id="24" name="Grafik 23">
            <a:extLst>
              <a:ext uri="{FF2B5EF4-FFF2-40B4-BE49-F238E27FC236}">
                <a16:creationId xmlns:a16="http://schemas.microsoft.com/office/drawing/2014/main" id="{042FBCA9-F981-FFF0-A600-5F273553773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65805" y="3988458"/>
            <a:ext cx="480654" cy="442955"/>
          </a:xfrm>
          <a:prstGeom prst="rect">
            <a:avLst/>
          </a:prstGeom>
        </p:spPr>
      </p:pic>
      <p:pic>
        <p:nvPicPr>
          <p:cNvPr id="25" name="Grafik 24">
            <a:extLst>
              <a:ext uri="{FF2B5EF4-FFF2-40B4-BE49-F238E27FC236}">
                <a16:creationId xmlns:a16="http://schemas.microsoft.com/office/drawing/2014/main" id="{D95A1A05-47B2-58BE-133D-0BC063FFC96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69237" y="5164737"/>
            <a:ext cx="480654" cy="442955"/>
          </a:xfrm>
          <a:prstGeom prst="rect">
            <a:avLst/>
          </a:prstGeom>
        </p:spPr>
      </p:pic>
      <p:pic>
        <p:nvPicPr>
          <p:cNvPr id="26" name="Grafik 25">
            <a:extLst>
              <a:ext uri="{FF2B5EF4-FFF2-40B4-BE49-F238E27FC236}">
                <a16:creationId xmlns:a16="http://schemas.microsoft.com/office/drawing/2014/main" id="{DA76B4AF-A58C-A205-127A-05437E6BBBC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570359" y="5949898"/>
            <a:ext cx="460621" cy="424493"/>
          </a:xfrm>
          <a:prstGeom prst="rect">
            <a:avLst/>
          </a:prstGeom>
        </p:spPr>
      </p:pic>
      <p:sp>
        <p:nvSpPr>
          <p:cNvPr id="27" name="Rechteck 26">
            <a:extLst>
              <a:ext uri="{FF2B5EF4-FFF2-40B4-BE49-F238E27FC236}">
                <a16:creationId xmlns:a16="http://schemas.microsoft.com/office/drawing/2014/main" id="{C961A3E4-6D16-8F51-9965-F37BCA4A871F}"/>
              </a:ext>
            </a:extLst>
          </p:cNvPr>
          <p:cNvSpPr/>
          <p:nvPr/>
        </p:nvSpPr>
        <p:spPr>
          <a:xfrm>
            <a:off x="1621844" y="2405009"/>
            <a:ext cx="388078" cy="4249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feld 29">
            <a:extLst>
              <a:ext uri="{FF2B5EF4-FFF2-40B4-BE49-F238E27FC236}">
                <a16:creationId xmlns:a16="http://schemas.microsoft.com/office/drawing/2014/main" id="{0C29D0BA-DB4A-217F-F718-AAE99089611B}"/>
              </a:ext>
            </a:extLst>
          </p:cNvPr>
          <p:cNvSpPr txBox="1"/>
          <p:nvPr/>
        </p:nvSpPr>
        <p:spPr>
          <a:xfrm>
            <a:off x="2068838" y="2363100"/>
            <a:ext cx="3267241"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4 required projects</a:t>
            </a:r>
          </a:p>
        </p:txBody>
      </p:sp>
      <p:cxnSp>
        <p:nvCxnSpPr>
          <p:cNvPr id="32" name="Gerader Verbinder 31">
            <a:extLst>
              <a:ext uri="{FF2B5EF4-FFF2-40B4-BE49-F238E27FC236}">
                <a16:creationId xmlns:a16="http://schemas.microsoft.com/office/drawing/2014/main" id="{5DA67E33-A11E-3367-85E4-B15CD016C879}"/>
              </a:ext>
            </a:extLst>
          </p:cNvPr>
          <p:cNvCxnSpPr>
            <a:cxnSpLocks/>
          </p:cNvCxnSpPr>
          <p:nvPr/>
        </p:nvCxnSpPr>
        <p:spPr>
          <a:xfrm>
            <a:off x="1478971" y="5029200"/>
            <a:ext cx="4594862"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D1F95D3-A3D7-3BDC-D41D-328048FE4027}"/>
              </a:ext>
            </a:extLst>
          </p:cNvPr>
          <p:cNvCxnSpPr>
            <a:cxnSpLocks/>
          </p:cNvCxnSpPr>
          <p:nvPr/>
        </p:nvCxnSpPr>
        <p:spPr>
          <a:xfrm>
            <a:off x="1478971" y="3810000"/>
            <a:ext cx="4594862"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7C91570-0023-7838-3072-9C56A2D7D08A}"/>
              </a:ext>
            </a:extLst>
          </p:cNvPr>
          <p:cNvCxnSpPr>
            <a:cxnSpLocks/>
          </p:cNvCxnSpPr>
          <p:nvPr/>
        </p:nvCxnSpPr>
        <p:spPr>
          <a:xfrm>
            <a:off x="1478971" y="3048000"/>
            <a:ext cx="4594862"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BC183D4F-D3B5-49B3-1984-E1CD1B07BCAF}"/>
              </a:ext>
            </a:extLst>
          </p:cNvPr>
          <p:cNvCxnSpPr>
            <a:cxnSpLocks/>
          </p:cNvCxnSpPr>
          <p:nvPr/>
        </p:nvCxnSpPr>
        <p:spPr>
          <a:xfrm>
            <a:off x="1478971" y="5867400"/>
            <a:ext cx="4594862"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AD4FB38E-99F0-9FDD-D0C9-31D9AF332C44}"/>
              </a:ext>
            </a:extLst>
          </p:cNvPr>
          <p:cNvSpPr txBox="1"/>
          <p:nvPr/>
        </p:nvSpPr>
        <p:spPr>
          <a:xfrm>
            <a:off x="7220228" y="6047554"/>
            <a:ext cx="1688174" cy="276999"/>
          </a:xfrm>
          <a:prstGeom prst="rect">
            <a:avLst/>
          </a:prstGeom>
          <a:solidFill>
            <a:schemeClr val="bg1"/>
          </a:solidFill>
        </p:spPr>
        <p:txBody>
          <a:bodyPr wrap="square" rtlCol="0">
            <a:spAutoFit/>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rPr>
              <a:t>Reflect on Your</a:t>
            </a:r>
            <a:r>
              <a:rPr kumimoji="0" lang="en-US" sz="1200" b="0" i="0" u="none" strike="noStrike" kern="1200" cap="none" spc="0" normalizeH="0" noProof="0" dirty="0">
                <a:ln>
                  <a:noFill/>
                </a:ln>
                <a:solidFill>
                  <a:prstClr val="black"/>
                </a:solidFill>
                <a:effectLst/>
                <a:uLnTx/>
                <a:uFillTx/>
                <a:latin typeface="Arial Rounded MT Bold" panose="020F0704030504030204" pitchFamily="34" charset="0"/>
                <a:ea typeface="+mn-ea"/>
                <a:cs typeface="Arial" charset="0"/>
              </a:rPr>
              <a:t> Path</a:t>
            </a:r>
            <a:endPar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47" name="Textfeld 46">
            <a:extLst>
              <a:ext uri="{FF2B5EF4-FFF2-40B4-BE49-F238E27FC236}">
                <a16:creationId xmlns:a16="http://schemas.microsoft.com/office/drawing/2014/main" id="{C1A379FE-63A1-71A2-CEBF-6A5D6E9B7CCB}"/>
              </a:ext>
            </a:extLst>
          </p:cNvPr>
          <p:cNvSpPr txBox="1"/>
          <p:nvPr/>
        </p:nvSpPr>
        <p:spPr>
          <a:xfrm>
            <a:off x="2068838" y="3110658"/>
            <a:ext cx="1602618" cy="276999"/>
          </a:xfrm>
          <a:prstGeom prst="rect">
            <a:avLst/>
          </a:prstGeom>
          <a:solidFill>
            <a:schemeClr val="bg1"/>
          </a:solidFill>
        </p:spPr>
        <p:txBody>
          <a:bodyPr wrap="none" rtlCol="0">
            <a:spAutoFit/>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Arial Rounded MT Bold" panose="020F0704030504030204" pitchFamily="34" charset="0"/>
                <a:ea typeface="+mn-ea"/>
                <a:cs typeface="Arial" charset="0"/>
              </a:rPr>
              <a:t>3 required projects</a:t>
            </a:r>
            <a:endPar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48" name="Textfeld 47">
            <a:extLst>
              <a:ext uri="{FF2B5EF4-FFF2-40B4-BE49-F238E27FC236}">
                <a16:creationId xmlns:a16="http://schemas.microsoft.com/office/drawing/2014/main" id="{C2359995-31B7-802A-4F5E-CEB6241F64C1}"/>
              </a:ext>
            </a:extLst>
          </p:cNvPr>
          <p:cNvSpPr txBox="1"/>
          <p:nvPr/>
        </p:nvSpPr>
        <p:spPr>
          <a:xfrm>
            <a:off x="2051485" y="3839836"/>
            <a:ext cx="3216427" cy="276999"/>
          </a:xfrm>
          <a:prstGeom prst="rect">
            <a:avLst/>
          </a:prstGeom>
          <a:solidFill>
            <a:schemeClr val="bg1"/>
          </a:solidFill>
        </p:spPr>
        <p:txBody>
          <a:bodyPr wrap="square" rtlCol="0">
            <a:spAutoFit/>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rPr>
              <a:t>1 required</a:t>
            </a:r>
            <a:r>
              <a:rPr kumimoji="0" lang="en-US" sz="1200" b="0" i="0" u="none" strike="noStrike" kern="1200" cap="none" spc="0" normalizeH="0" noProof="0" dirty="0">
                <a:ln>
                  <a:noFill/>
                </a:ln>
                <a:solidFill>
                  <a:prstClr val="black"/>
                </a:solidFill>
                <a:effectLst/>
                <a:uLnTx/>
                <a:uFillTx/>
                <a:latin typeface="Arial Rounded MT Bold" panose="020F0704030504030204" pitchFamily="34" charset="0"/>
                <a:ea typeface="+mn-ea"/>
                <a:cs typeface="Arial" charset="0"/>
              </a:rPr>
              <a:t> project + 2 elective projects</a:t>
            </a:r>
            <a:endPar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pic>
        <p:nvPicPr>
          <p:cNvPr id="2" name="Picture 2" descr="P:\EducationalDevelopment\Revitalized Education Program\8. Content\13. The Navigator\Online Version\Image Assets\Toastmasters-Pathways.png">
            <a:extLst>
              <a:ext uri="{FF2B5EF4-FFF2-40B4-BE49-F238E27FC236}">
                <a16:creationId xmlns:a16="http://schemas.microsoft.com/office/drawing/2014/main" id="{4FAFFEC2-5E4C-23EF-58FD-A85129F748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9743" y="39681"/>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3EA6D147-AE36-A141-C167-31F1446760D2}"/>
              </a:ext>
            </a:extLst>
          </p:cNvPr>
          <p:cNvSpPr txBox="1"/>
          <p:nvPr/>
        </p:nvSpPr>
        <p:spPr>
          <a:xfrm>
            <a:off x="2079458" y="5062892"/>
            <a:ext cx="3216427" cy="276999"/>
          </a:xfrm>
          <a:prstGeom prst="rect">
            <a:avLst/>
          </a:prstGeom>
          <a:solidFill>
            <a:schemeClr val="bg1"/>
          </a:solidFill>
        </p:spPr>
        <p:txBody>
          <a:bodyPr wrap="square" rtlCol="0">
            <a:spAutoFit/>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rPr>
              <a:t>1 required</a:t>
            </a:r>
            <a:r>
              <a:rPr kumimoji="0" lang="en-US" sz="1200" b="0" i="0" u="none" strike="noStrike" kern="1200" cap="none" spc="0" normalizeH="0" noProof="0" dirty="0">
                <a:ln>
                  <a:noFill/>
                </a:ln>
                <a:solidFill>
                  <a:prstClr val="black"/>
                </a:solidFill>
                <a:effectLst/>
                <a:uLnTx/>
                <a:uFillTx/>
                <a:latin typeface="Arial Rounded MT Bold" panose="020F0704030504030204" pitchFamily="34" charset="0"/>
                <a:ea typeface="+mn-ea"/>
                <a:cs typeface="Arial" charset="0"/>
              </a:rPr>
              <a:t> project + 1 elective project</a:t>
            </a:r>
            <a:endPar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8" name="Textfeld 7">
            <a:extLst>
              <a:ext uri="{FF2B5EF4-FFF2-40B4-BE49-F238E27FC236}">
                <a16:creationId xmlns:a16="http://schemas.microsoft.com/office/drawing/2014/main" id="{457E97B3-08F2-A054-3752-3A55A36561DC}"/>
              </a:ext>
            </a:extLst>
          </p:cNvPr>
          <p:cNvSpPr txBox="1"/>
          <p:nvPr/>
        </p:nvSpPr>
        <p:spPr>
          <a:xfrm>
            <a:off x="2077758" y="5909055"/>
            <a:ext cx="3216427" cy="276999"/>
          </a:xfrm>
          <a:prstGeom prst="rect">
            <a:avLst/>
          </a:prstGeom>
          <a:solidFill>
            <a:schemeClr val="bg1"/>
          </a:solidFill>
        </p:spPr>
        <p:txBody>
          <a:bodyPr wrap="square" rtlCol="0">
            <a:spAutoFit/>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rPr>
              <a:t>1 required</a:t>
            </a:r>
            <a:r>
              <a:rPr kumimoji="0" lang="en-US" sz="1200" b="0" i="0" u="none" strike="noStrike" kern="1200" cap="none" spc="0" normalizeH="0" noProof="0" dirty="0">
                <a:ln>
                  <a:noFill/>
                </a:ln>
                <a:solidFill>
                  <a:prstClr val="black"/>
                </a:solidFill>
                <a:effectLst/>
                <a:uLnTx/>
                <a:uFillTx/>
                <a:latin typeface="Arial Rounded MT Bold" panose="020F0704030504030204" pitchFamily="34" charset="0"/>
                <a:ea typeface="+mn-ea"/>
                <a:cs typeface="Arial" charset="0"/>
              </a:rPr>
              <a:t> project + 1 elective project</a:t>
            </a:r>
            <a:endParaRPr kumimoji="0" 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feld 8">
            <a:extLst>
              <a:ext uri="{FF2B5EF4-FFF2-40B4-BE49-F238E27FC236}">
                <a16:creationId xmlns:a16="http://schemas.microsoft.com/office/drawing/2014/main" id="{350655D8-CB57-05F9-90A6-7B5CFDD4E7A5}"/>
              </a:ext>
            </a:extLst>
          </p:cNvPr>
          <p:cNvSpPr txBox="1"/>
          <p:nvPr/>
        </p:nvSpPr>
        <p:spPr>
          <a:xfrm>
            <a:off x="2068837" y="2692178"/>
            <a:ext cx="3267241"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+ 3 required meeting roles</a:t>
            </a:r>
          </a:p>
        </p:txBody>
      </p:sp>
      <p:sp>
        <p:nvSpPr>
          <p:cNvPr id="10" name="Textfeld 9">
            <a:extLst>
              <a:ext uri="{FF2B5EF4-FFF2-40B4-BE49-F238E27FC236}">
                <a16:creationId xmlns:a16="http://schemas.microsoft.com/office/drawing/2014/main" id="{720D5690-261F-ACAE-D14D-D402B6FC1168}"/>
              </a:ext>
            </a:extLst>
          </p:cNvPr>
          <p:cNvSpPr txBox="1"/>
          <p:nvPr/>
        </p:nvSpPr>
        <p:spPr>
          <a:xfrm>
            <a:off x="2077758" y="3409384"/>
            <a:ext cx="3267241" cy="276999"/>
          </a:xfrm>
          <a:prstGeom prst="rect">
            <a:avLst/>
          </a:prstGeom>
          <a:solidFill>
            <a:schemeClr val="bg1"/>
          </a:solidFill>
        </p:spPr>
        <p:txBody>
          <a:bodyPr wrap="square" rtlCol="0">
            <a:spAutoFit/>
          </a:bodyPr>
          <a:lstStyle/>
          <a:p>
            <a:pPr lvl="0">
              <a:defRPr/>
            </a:pPr>
            <a:r>
              <a:rPr lang="en-US" sz="1200" noProof="0" dirty="0">
                <a:solidFill>
                  <a:srgbClr val="000000"/>
                </a:solidFill>
                <a:latin typeface="Arial Rounded MT Bold" panose="020F0704030504030204" pitchFamily="34" charset="0"/>
                <a:cs typeface="Arial" charset="0"/>
              </a:rPr>
              <a:t>+ 4 required meeting roles</a:t>
            </a:r>
          </a:p>
        </p:txBody>
      </p:sp>
      <p:sp>
        <p:nvSpPr>
          <p:cNvPr id="11" name="Textfeld 10">
            <a:extLst>
              <a:ext uri="{FF2B5EF4-FFF2-40B4-BE49-F238E27FC236}">
                <a16:creationId xmlns:a16="http://schemas.microsoft.com/office/drawing/2014/main" id="{5A2D9FA6-CA88-50E4-23EB-360CBB0103CA}"/>
              </a:ext>
            </a:extLst>
          </p:cNvPr>
          <p:cNvSpPr txBox="1"/>
          <p:nvPr/>
        </p:nvSpPr>
        <p:spPr>
          <a:xfrm>
            <a:off x="2065732" y="4176377"/>
            <a:ext cx="3267241"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+ 3 required meeting roles</a:t>
            </a:r>
          </a:p>
        </p:txBody>
      </p:sp>
      <p:sp>
        <p:nvSpPr>
          <p:cNvPr id="12" name="Textfeld 11">
            <a:extLst>
              <a:ext uri="{FF2B5EF4-FFF2-40B4-BE49-F238E27FC236}">
                <a16:creationId xmlns:a16="http://schemas.microsoft.com/office/drawing/2014/main" id="{B3DE281A-BDDD-5B3E-9B55-D329BABC320F}"/>
              </a:ext>
            </a:extLst>
          </p:cNvPr>
          <p:cNvSpPr txBox="1"/>
          <p:nvPr/>
        </p:nvSpPr>
        <p:spPr>
          <a:xfrm>
            <a:off x="2075422" y="5298327"/>
            <a:ext cx="3267241"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+ 4 required </a:t>
            </a:r>
            <a:r>
              <a:rPr lang="en-US" sz="1200" noProof="0" dirty="0">
                <a:solidFill>
                  <a:srgbClr val="000000"/>
                </a:solidFill>
                <a:latin typeface="Arial Rounded MT Bold" panose="020F0704030504030204" pitchFamily="34" charset="0"/>
                <a:cs typeface="Arial" charset="0"/>
              </a:rPr>
              <a:t>meeting roles</a:t>
            </a:r>
            <a:endPar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endParaRPr>
          </a:p>
        </p:txBody>
      </p:sp>
      <p:sp>
        <p:nvSpPr>
          <p:cNvPr id="13" name="Textfeld 12">
            <a:extLst>
              <a:ext uri="{FF2B5EF4-FFF2-40B4-BE49-F238E27FC236}">
                <a16:creationId xmlns:a16="http://schemas.microsoft.com/office/drawing/2014/main" id="{1C5FA759-5C47-8F84-3109-EF6C98179A77}"/>
              </a:ext>
            </a:extLst>
          </p:cNvPr>
          <p:cNvSpPr txBox="1"/>
          <p:nvPr/>
        </p:nvSpPr>
        <p:spPr>
          <a:xfrm>
            <a:off x="2075422" y="6141759"/>
            <a:ext cx="3267241"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Rounded MT Bold" panose="020F0704030504030204" pitchFamily="34" charset="0"/>
                <a:cs typeface="Arial" charset="0"/>
              </a:rPr>
              <a:t>+ 7 </a:t>
            </a: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required meeting roles</a:t>
            </a:r>
          </a:p>
        </p:txBody>
      </p:sp>
      <p:sp>
        <p:nvSpPr>
          <p:cNvPr id="14" name="Textfeld 13">
            <a:extLst>
              <a:ext uri="{FF2B5EF4-FFF2-40B4-BE49-F238E27FC236}">
                <a16:creationId xmlns:a16="http://schemas.microsoft.com/office/drawing/2014/main" id="{26276DB5-A4E9-BE85-4BFD-17071A6A1CA5}"/>
              </a:ext>
            </a:extLst>
          </p:cNvPr>
          <p:cNvSpPr txBox="1"/>
          <p:nvPr/>
        </p:nvSpPr>
        <p:spPr>
          <a:xfrm>
            <a:off x="2079458" y="4522881"/>
            <a:ext cx="4508028" cy="276999"/>
          </a:xfrm>
          <a:prstGeom prst="rect">
            <a:avLst/>
          </a:prstGeom>
          <a:solidFill>
            <a:schemeClr val="bg1"/>
          </a:solidFill>
        </p:spPr>
        <p:txBody>
          <a:bodyPr wrap="square" rtlCol="0">
            <a:spAutoFit/>
          </a:bodyPr>
          <a:lstStyle/>
          <a:p>
            <a:pPr lvl="0">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+ 1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Successful Club Series </a:t>
            </a:r>
            <a:r>
              <a:rPr lang="en-US" sz="1200" noProof="0" dirty="0">
                <a:solidFill>
                  <a:srgbClr val="000000"/>
                </a:solidFill>
                <a:latin typeface="Arial Rounded MT Bold" panose="020F0704030504030204" pitchFamily="34" charset="0"/>
                <a:cs typeface="Arial" charset="0"/>
              </a:rPr>
              <a:t>presentation</a:t>
            </a:r>
            <a:endParaRPr kumimoji="0" lang="en-US" sz="1200" b="0" i="1"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endParaRPr>
          </a:p>
        </p:txBody>
      </p:sp>
      <p:sp>
        <p:nvSpPr>
          <p:cNvPr id="17" name="Rechteck 16">
            <a:extLst>
              <a:ext uri="{FF2B5EF4-FFF2-40B4-BE49-F238E27FC236}">
                <a16:creationId xmlns:a16="http://schemas.microsoft.com/office/drawing/2014/main" id="{139C760B-BDA8-677A-CA71-BFD4BF91C9F7}"/>
              </a:ext>
            </a:extLst>
          </p:cNvPr>
          <p:cNvSpPr/>
          <p:nvPr/>
        </p:nvSpPr>
        <p:spPr>
          <a:xfrm>
            <a:off x="2098078" y="2682609"/>
            <a:ext cx="2099848" cy="30367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hteck 17">
            <a:extLst>
              <a:ext uri="{FF2B5EF4-FFF2-40B4-BE49-F238E27FC236}">
                <a16:creationId xmlns:a16="http://schemas.microsoft.com/office/drawing/2014/main" id="{B7AB0D5E-CC77-89F0-036A-C2D3545B9B43}"/>
              </a:ext>
            </a:extLst>
          </p:cNvPr>
          <p:cNvSpPr/>
          <p:nvPr/>
        </p:nvSpPr>
        <p:spPr>
          <a:xfrm>
            <a:off x="2091526" y="3440015"/>
            <a:ext cx="2106400" cy="2805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hteck 18">
            <a:extLst>
              <a:ext uri="{FF2B5EF4-FFF2-40B4-BE49-F238E27FC236}">
                <a16:creationId xmlns:a16="http://schemas.microsoft.com/office/drawing/2014/main" id="{96343678-FAE7-1E7C-B5CB-7451BC89F937}"/>
              </a:ext>
            </a:extLst>
          </p:cNvPr>
          <p:cNvSpPr/>
          <p:nvPr/>
        </p:nvSpPr>
        <p:spPr>
          <a:xfrm>
            <a:off x="2083962" y="4146005"/>
            <a:ext cx="2113964" cy="3016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hteck 28">
            <a:extLst>
              <a:ext uri="{FF2B5EF4-FFF2-40B4-BE49-F238E27FC236}">
                <a16:creationId xmlns:a16="http://schemas.microsoft.com/office/drawing/2014/main" id="{6C9EC2A8-CB85-584B-0873-4EDC13DA68FA}"/>
              </a:ext>
            </a:extLst>
          </p:cNvPr>
          <p:cNvSpPr/>
          <p:nvPr/>
        </p:nvSpPr>
        <p:spPr>
          <a:xfrm>
            <a:off x="2083962" y="4486814"/>
            <a:ext cx="3249011" cy="31306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Textfeld 30">
            <a:extLst>
              <a:ext uri="{FF2B5EF4-FFF2-40B4-BE49-F238E27FC236}">
                <a16:creationId xmlns:a16="http://schemas.microsoft.com/office/drawing/2014/main" id="{9B9599AD-A632-3AE3-93BD-BFA0075589C1}"/>
              </a:ext>
            </a:extLst>
          </p:cNvPr>
          <p:cNvSpPr txBox="1"/>
          <p:nvPr/>
        </p:nvSpPr>
        <p:spPr>
          <a:xfrm>
            <a:off x="2065031" y="5586124"/>
            <a:ext cx="6185346"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+ 1</a:t>
            </a:r>
            <a:r>
              <a:rPr lang="en-US" sz="1200" noProof="0" dirty="0">
                <a:solidFill>
                  <a:srgbClr val="000000"/>
                </a:solidFill>
                <a:latin typeface="Arial Rounded MT Bold" panose="020F0704030504030204" pitchFamily="34" charset="0"/>
                <a:cs typeface="Arial" charset="0"/>
              </a:rPr>
              <a:t>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Successful Club Series</a:t>
            </a:r>
            <a:r>
              <a:rPr kumimoji="0" lang="en-US" sz="1200" b="0" u="none" strike="noStrike" kern="1200" cap="none" spc="0" normalizeH="0" noProof="0" dirty="0">
                <a:ln>
                  <a:noFill/>
                </a:ln>
                <a:solidFill>
                  <a:srgbClr val="000000"/>
                </a:solidFill>
                <a:effectLst/>
                <a:uLnTx/>
                <a:uFillTx/>
                <a:latin typeface="Arial Rounded MT Bold" panose="020F0704030504030204" pitchFamily="34" charset="0"/>
                <a:cs typeface="Arial" charset="0"/>
              </a:rPr>
              <a:t>  pres. + 1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Better Speaker Series </a:t>
            </a:r>
            <a:r>
              <a:rPr kumimoji="0" lang="en-US" sz="1200" b="0" u="none" strike="noStrike" kern="1200" cap="none" spc="0" normalizeH="0" noProof="0" dirty="0">
                <a:ln>
                  <a:noFill/>
                </a:ln>
                <a:solidFill>
                  <a:srgbClr val="000000"/>
                </a:solidFill>
                <a:effectLst/>
                <a:uLnTx/>
                <a:uFillTx/>
                <a:latin typeface="Arial Rounded MT Bold" panose="020F0704030504030204" pitchFamily="34" charset="0"/>
                <a:cs typeface="Arial" charset="0"/>
              </a:rPr>
              <a:t>pres. </a:t>
            </a:r>
            <a:endParaRPr kumimoji="0" lang="en-US" sz="1200" b="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endParaRPr>
          </a:p>
        </p:txBody>
      </p:sp>
      <p:sp>
        <p:nvSpPr>
          <p:cNvPr id="33" name="Rechteck 32">
            <a:extLst>
              <a:ext uri="{FF2B5EF4-FFF2-40B4-BE49-F238E27FC236}">
                <a16:creationId xmlns:a16="http://schemas.microsoft.com/office/drawing/2014/main" id="{8E02BFF5-1D48-A10D-6190-58A23D2E5A5D}"/>
              </a:ext>
            </a:extLst>
          </p:cNvPr>
          <p:cNvSpPr/>
          <p:nvPr/>
        </p:nvSpPr>
        <p:spPr>
          <a:xfrm>
            <a:off x="2090317" y="5599599"/>
            <a:ext cx="4985890" cy="2465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feld 33">
            <a:extLst>
              <a:ext uri="{FF2B5EF4-FFF2-40B4-BE49-F238E27FC236}">
                <a16:creationId xmlns:a16="http://schemas.microsoft.com/office/drawing/2014/main" id="{A34A7C4E-C4C3-C56C-A775-161430FB8383}"/>
              </a:ext>
            </a:extLst>
          </p:cNvPr>
          <p:cNvSpPr txBox="1"/>
          <p:nvPr/>
        </p:nvSpPr>
        <p:spPr>
          <a:xfrm>
            <a:off x="2061404" y="6434308"/>
            <a:ext cx="5523957"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rPr>
              <a:t>+ 1</a:t>
            </a:r>
            <a:r>
              <a:rPr lang="en-US" sz="1200" noProof="0" dirty="0">
                <a:solidFill>
                  <a:srgbClr val="000000"/>
                </a:solidFill>
                <a:latin typeface="Arial Rounded MT Bold" panose="020F0704030504030204" pitchFamily="34" charset="0"/>
                <a:cs typeface="Arial" charset="0"/>
              </a:rPr>
              <a:t>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Successful Club Series</a:t>
            </a:r>
            <a:r>
              <a:rPr kumimoji="0" lang="en-US" sz="1200" b="0" u="none" strike="noStrike" kern="1200" cap="none" spc="0" normalizeH="0" noProof="0" dirty="0">
                <a:ln>
                  <a:noFill/>
                </a:ln>
                <a:solidFill>
                  <a:srgbClr val="000000"/>
                </a:solidFill>
                <a:effectLst/>
                <a:uLnTx/>
                <a:uFillTx/>
                <a:latin typeface="Arial Rounded MT Bold" panose="020F0704030504030204" pitchFamily="34" charset="0"/>
                <a:cs typeface="Arial" charset="0"/>
              </a:rPr>
              <a:t> pres. + 1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Leadership Excellence</a:t>
            </a:r>
            <a:r>
              <a:rPr kumimoji="0" lang="en-US" sz="1200" b="0" u="none" strike="noStrike" kern="1200" cap="none" spc="0" normalizeH="0" noProof="0" dirty="0">
                <a:ln>
                  <a:noFill/>
                </a:ln>
                <a:solidFill>
                  <a:srgbClr val="000000"/>
                </a:solidFill>
                <a:effectLst/>
                <a:uLnTx/>
                <a:uFillTx/>
                <a:latin typeface="Arial Rounded MT Bold" panose="020F0704030504030204" pitchFamily="34" charset="0"/>
                <a:cs typeface="Arial" charset="0"/>
              </a:rPr>
              <a:t> </a:t>
            </a:r>
            <a:r>
              <a:rPr kumimoji="0" lang="en-US" sz="1200" b="0" i="1" u="none" strike="noStrike" kern="1200" cap="none" spc="0" normalizeH="0" noProof="0" dirty="0">
                <a:ln>
                  <a:noFill/>
                </a:ln>
                <a:solidFill>
                  <a:srgbClr val="000000"/>
                </a:solidFill>
                <a:effectLst/>
                <a:uLnTx/>
                <a:uFillTx/>
                <a:latin typeface="Arial Rounded MT Bold" panose="020F0704030504030204" pitchFamily="34" charset="0"/>
                <a:cs typeface="Arial" charset="0"/>
              </a:rPr>
              <a:t>Series </a:t>
            </a:r>
            <a:r>
              <a:rPr kumimoji="0" lang="en-US" sz="1200" b="0" u="none" strike="noStrike" kern="1200" cap="none" spc="0" normalizeH="0" noProof="0" dirty="0">
                <a:ln>
                  <a:noFill/>
                </a:ln>
                <a:solidFill>
                  <a:srgbClr val="000000"/>
                </a:solidFill>
                <a:effectLst/>
                <a:uLnTx/>
                <a:uFillTx/>
                <a:latin typeface="Arial Rounded MT Bold" panose="020F0704030504030204" pitchFamily="34" charset="0"/>
                <a:cs typeface="Arial" charset="0"/>
              </a:rPr>
              <a:t>pres.</a:t>
            </a:r>
            <a:endParaRPr kumimoji="0" lang="en-US" sz="1200" b="0" i="1" u="none" strike="noStrike" kern="1200" cap="none" spc="0" normalizeH="0" baseline="0" noProof="0" dirty="0">
              <a:ln>
                <a:noFill/>
              </a:ln>
              <a:solidFill>
                <a:srgbClr val="000000"/>
              </a:solidFill>
              <a:effectLst/>
              <a:uLnTx/>
              <a:uFillTx/>
              <a:latin typeface="Arial Rounded MT Bold" panose="020F0704030504030204" pitchFamily="34" charset="0"/>
              <a:cs typeface="Arial" charset="0"/>
            </a:endParaRPr>
          </a:p>
        </p:txBody>
      </p:sp>
      <p:sp>
        <p:nvSpPr>
          <p:cNvPr id="35" name="Rechteck 34">
            <a:extLst>
              <a:ext uri="{FF2B5EF4-FFF2-40B4-BE49-F238E27FC236}">
                <a16:creationId xmlns:a16="http://schemas.microsoft.com/office/drawing/2014/main" id="{97760B4E-59EC-DD82-06A3-45C9C5D5D52C}"/>
              </a:ext>
            </a:extLst>
          </p:cNvPr>
          <p:cNvSpPr/>
          <p:nvPr/>
        </p:nvSpPr>
        <p:spPr>
          <a:xfrm>
            <a:off x="2086690" y="6460412"/>
            <a:ext cx="5498671" cy="2563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hteck 35">
            <a:extLst>
              <a:ext uri="{FF2B5EF4-FFF2-40B4-BE49-F238E27FC236}">
                <a16:creationId xmlns:a16="http://schemas.microsoft.com/office/drawing/2014/main" id="{F6156832-E21B-1E54-020C-A92CF6222165}"/>
              </a:ext>
            </a:extLst>
          </p:cNvPr>
          <p:cNvSpPr/>
          <p:nvPr/>
        </p:nvSpPr>
        <p:spPr>
          <a:xfrm>
            <a:off x="2077187" y="2401469"/>
            <a:ext cx="2016719" cy="238882"/>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hteck 39">
            <a:extLst>
              <a:ext uri="{FF2B5EF4-FFF2-40B4-BE49-F238E27FC236}">
                <a16:creationId xmlns:a16="http://schemas.microsoft.com/office/drawing/2014/main" id="{3EE0C1CD-8B6E-0FE1-63C6-9519ED536FDF}"/>
              </a:ext>
            </a:extLst>
          </p:cNvPr>
          <p:cNvSpPr/>
          <p:nvPr/>
        </p:nvSpPr>
        <p:spPr>
          <a:xfrm>
            <a:off x="2076123" y="3146615"/>
            <a:ext cx="2016719" cy="238882"/>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hteck 40">
            <a:extLst>
              <a:ext uri="{FF2B5EF4-FFF2-40B4-BE49-F238E27FC236}">
                <a16:creationId xmlns:a16="http://schemas.microsoft.com/office/drawing/2014/main" id="{C71CAF84-95E8-048D-5F4C-C79DFE7ED425}"/>
              </a:ext>
            </a:extLst>
          </p:cNvPr>
          <p:cNvSpPr/>
          <p:nvPr/>
        </p:nvSpPr>
        <p:spPr>
          <a:xfrm>
            <a:off x="2086278" y="5053721"/>
            <a:ext cx="3036438" cy="258045"/>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hteck 42">
            <a:extLst>
              <a:ext uri="{FF2B5EF4-FFF2-40B4-BE49-F238E27FC236}">
                <a16:creationId xmlns:a16="http://schemas.microsoft.com/office/drawing/2014/main" id="{8DB66C90-0298-98A6-83DB-083217106F13}"/>
              </a:ext>
            </a:extLst>
          </p:cNvPr>
          <p:cNvSpPr/>
          <p:nvPr/>
        </p:nvSpPr>
        <p:spPr>
          <a:xfrm>
            <a:off x="2081488" y="3869017"/>
            <a:ext cx="3064269" cy="238881"/>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hteck 43">
            <a:extLst>
              <a:ext uri="{FF2B5EF4-FFF2-40B4-BE49-F238E27FC236}">
                <a16:creationId xmlns:a16="http://schemas.microsoft.com/office/drawing/2014/main" id="{20375EF6-1AC7-EE95-CF62-C08BD4D5C078}"/>
              </a:ext>
            </a:extLst>
          </p:cNvPr>
          <p:cNvSpPr/>
          <p:nvPr/>
        </p:nvSpPr>
        <p:spPr>
          <a:xfrm>
            <a:off x="2095287" y="5916076"/>
            <a:ext cx="2881957" cy="233890"/>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hteck 44">
            <a:extLst>
              <a:ext uri="{FF2B5EF4-FFF2-40B4-BE49-F238E27FC236}">
                <a16:creationId xmlns:a16="http://schemas.microsoft.com/office/drawing/2014/main" id="{D8767395-72B6-DD00-2FD1-1813B5FB9496}"/>
              </a:ext>
            </a:extLst>
          </p:cNvPr>
          <p:cNvSpPr/>
          <p:nvPr/>
        </p:nvSpPr>
        <p:spPr>
          <a:xfrm>
            <a:off x="7009460" y="6059069"/>
            <a:ext cx="2016719" cy="238882"/>
          </a:xfrm>
          <a:prstGeom prst="rect">
            <a:avLst/>
          </a:prstGeom>
          <a:noFill/>
          <a:ln w="38100">
            <a:solidFill>
              <a:srgbClr val="FFEF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hteck 19">
            <a:extLst>
              <a:ext uri="{FF2B5EF4-FFF2-40B4-BE49-F238E27FC236}">
                <a16:creationId xmlns:a16="http://schemas.microsoft.com/office/drawing/2014/main" id="{21C3FCF0-FC16-D29A-F118-B4E0D2380A3B}"/>
              </a:ext>
            </a:extLst>
          </p:cNvPr>
          <p:cNvSpPr/>
          <p:nvPr/>
        </p:nvSpPr>
        <p:spPr>
          <a:xfrm>
            <a:off x="2085813" y="5339891"/>
            <a:ext cx="2112113" cy="21156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hteck 20">
            <a:extLst>
              <a:ext uri="{FF2B5EF4-FFF2-40B4-BE49-F238E27FC236}">
                <a16:creationId xmlns:a16="http://schemas.microsoft.com/office/drawing/2014/main" id="{CCE8D8A5-EB04-09AD-66EE-8B60FAE346B9}"/>
              </a:ext>
            </a:extLst>
          </p:cNvPr>
          <p:cNvSpPr/>
          <p:nvPr/>
        </p:nvSpPr>
        <p:spPr>
          <a:xfrm>
            <a:off x="2095231" y="6184869"/>
            <a:ext cx="2102695" cy="2338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hteck 48">
            <a:extLst>
              <a:ext uri="{FF2B5EF4-FFF2-40B4-BE49-F238E27FC236}">
                <a16:creationId xmlns:a16="http://schemas.microsoft.com/office/drawing/2014/main" id="{2FC5355E-41BF-9CF1-2B5C-F1318A123E0E}"/>
              </a:ext>
            </a:extLst>
          </p:cNvPr>
          <p:cNvSpPr/>
          <p:nvPr/>
        </p:nvSpPr>
        <p:spPr>
          <a:xfrm>
            <a:off x="1688895" y="473539"/>
            <a:ext cx="6574351" cy="662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itle 1">
            <a:extLst>
              <a:ext uri="{FF2B5EF4-FFF2-40B4-BE49-F238E27FC236}">
                <a16:creationId xmlns:a16="http://schemas.microsoft.com/office/drawing/2014/main" id="{0B3C3EB7-84BC-05D0-43FE-47450692EB45}"/>
              </a:ext>
            </a:extLst>
          </p:cNvPr>
          <p:cNvSpPr txBox="1">
            <a:spLocks/>
          </p:cNvSpPr>
          <p:nvPr/>
        </p:nvSpPr>
        <p:spPr>
          <a:xfrm>
            <a:off x="612552" y="347597"/>
            <a:ext cx="7959437"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Pathways enhancements</a:t>
            </a:r>
          </a:p>
        </p:txBody>
      </p:sp>
    </p:spTree>
    <p:extLst>
      <p:ext uri="{BB962C8B-B14F-4D97-AF65-F5344CB8AC3E}">
        <p14:creationId xmlns:p14="http://schemas.microsoft.com/office/powerpoint/2010/main" val="23657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7" grpId="0" animBg="1"/>
      <p:bldP spid="18" grpId="0" animBg="1"/>
      <p:bldP spid="19" grpId="0" animBg="1"/>
      <p:bldP spid="29" grpId="0" animBg="1"/>
      <p:bldP spid="31" grpId="0" animBg="1"/>
      <p:bldP spid="33" grpId="0" animBg="1"/>
      <p:bldP spid="34" grpId="0" animBg="1"/>
      <p:bldP spid="35"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8C56DABA-CB80-C712-CC7C-7FD75E29D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DF86743-FA78-227E-AF30-1C2813FD27F8}"/>
              </a:ext>
            </a:extLst>
          </p:cNvPr>
          <p:cNvSpPr txBox="1">
            <a:spLocks/>
          </p:cNvSpPr>
          <p:nvPr/>
        </p:nvSpPr>
        <p:spPr>
          <a:xfrm>
            <a:off x="2118269" y="444435"/>
            <a:ext cx="5059862"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Meeting </a:t>
            </a: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Roles</a:t>
            </a:r>
            <a:endPar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73791DA5-A072-8A32-8746-128FE0643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2212"/>
            <a:ext cx="9144000" cy="1174609"/>
          </a:xfrm>
          <a:prstGeom prst="rect">
            <a:avLst/>
          </a:prstGeom>
        </p:spPr>
      </p:pic>
      <p:pic>
        <p:nvPicPr>
          <p:cNvPr id="7" name="Grafik 6">
            <a:extLst>
              <a:ext uri="{FF2B5EF4-FFF2-40B4-BE49-F238E27FC236}">
                <a16:creationId xmlns:a16="http://schemas.microsoft.com/office/drawing/2014/main" id="{C725F12F-DF0A-6A4C-3749-B08628997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84824"/>
            <a:ext cx="9163197" cy="1449406"/>
          </a:xfrm>
          <a:prstGeom prst="rect">
            <a:avLst/>
          </a:prstGeom>
        </p:spPr>
      </p:pic>
      <p:pic>
        <p:nvPicPr>
          <p:cNvPr id="9" name="Grafik 8">
            <a:extLst>
              <a:ext uri="{FF2B5EF4-FFF2-40B4-BE49-F238E27FC236}">
                <a16:creationId xmlns:a16="http://schemas.microsoft.com/office/drawing/2014/main" id="{E9653F8E-7A10-AFD2-A231-625B264AAF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85078"/>
            <a:ext cx="9220515" cy="1449406"/>
          </a:xfrm>
          <a:prstGeom prst="rect">
            <a:avLst/>
          </a:prstGeom>
        </p:spPr>
      </p:pic>
      <p:pic>
        <p:nvPicPr>
          <p:cNvPr id="15" name="Grafik 14">
            <a:extLst>
              <a:ext uri="{FF2B5EF4-FFF2-40B4-BE49-F238E27FC236}">
                <a16:creationId xmlns:a16="http://schemas.microsoft.com/office/drawing/2014/main" id="{5A8ECBD9-D0E8-AA36-68BD-56CCD8AEE4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06" y="2644416"/>
            <a:ext cx="8404860" cy="289560"/>
          </a:xfrm>
          <a:prstGeom prst="rect">
            <a:avLst/>
          </a:prstGeom>
        </p:spPr>
      </p:pic>
      <p:pic>
        <p:nvPicPr>
          <p:cNvPr id="20" name="Grafik 19">
            <a:extLst>
              <a:ext uri="{FF2B5EF4-FFF2-40B4-BE49-F238E27FC236}">
                <a16:creationId xmlns:a16="http://schemas.microsoft.com/office/drawing/2014/main" id="{D499F9C8-DC58-01FA-529E-BE94E111AA61}"/>
              </a:ext>
            </a:extLst>
          </p:cNvPr>
          <p:cNvPicPr>
            <a:picLocks noChangeAspect="1"/>
          </p:cNvPicPr>
          <p:nvPr/>
        </p:nvPicPr>
        <p:blipFill>
          <a:blip r:embed="rId8"/>
          <a:stretch>
            <a:fillRect/>
          </a:stretch>
        </p:blipFill>
        <p:spPr>
          <a:xfrm>
            <a:off x="89015" y="5985332"/>
            <a:ext cx="8407113" cy="518205"/>
          </a:xfrm>
          <a:prstGeom prst="rect">
            <a:avLst/>
          </a:prstGeom>
        </p:spPr>
      </p:pic>
    </p:spTree>
    <p:extLst>
      <p:ext uri="{BB962C8B-B14F-4D97-AF65-F5344CB8AC3E}">
        <p14:creationId xmlns:p14="http://schemas.microsoft.com/office/powerpoint/2010/main" val="33322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E416-8771-B5D7-DDE8-D809A275E83C}"/>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6EDC9314-6049-3609-6276-28C62B5C4A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D6F44D1-51EB-6655-37AE-540BC0F7A953}"/>
              </a:ext>
            </a:extLst>
          </p:cNvPr>
          <p:cNvSpPr txBox="1">
            <a:spLocks/>
          </p:cNvSpPr>
          <p:nvPr/>
        </p:nvSpPr>
        <p:spPr>
          <a:xfrm>
            <a:off x="2118269" y="444435"/>
            <a:ext cx="5059862"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Meeting Roles</a:t>
            </a:r>
          </a:p>
        </p:txBody>
      </p:sp>
      <p:pic>
        <p:nvPicPr>
          <p:cNvPr id="8" name="Grafik 7" descr="Ein Bild, das Text, Screenshot, Schrift, weiß enthält.&#10;&#10;KI-generierte Inhalte können fehlerhaft sein.">
            <a:extLst>
              <a:ext uri="{FF2B5EF4-FFF2-40B4-BE49-F238E27FC236}">
                <a16:creationId xmlns:a16="http://schemas.microsoft.com/office/drawing/2014/main" id="{6807D7E7-1355-CCC8-E606-721099DF8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95599"/>
            <a:ext cx="9144000" cy="1690007"/>
          </a:xfrm>
          <a:prstGeom prst="rect">
            <a:avLst/>
          </a:prstGeom>
        </p:spPr>
      </p:pic>
      <p:pic>
        <p:nvPicPr>
          <p:cNvPr id="10" name="Grafik 9" descr="Ein Bild, das Text, Screenshot, Schrift, weiß enthält.&#10;&#10;KI-generierte Inhalte können fehlerhaft sein.">
            <a:extLst>
              <a:ext uri="{FF2B5EF4-FFF2-40B4-BE49-F238E27FC236}">
                <a16:creationId xmlns:a16="http://schemas.microsoft.com/office/drawing/2014/main" id="{80175126-463D-A6BF-EEAF-933659167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16" y="4091296"/>
            <a:ext cx="9087784" cy="1968884"/>
          </a:xfrm>
          <a:prstGeom prst="rect">
            <a:avLst/>
          </a:prstGeom>
        </p:spPr>
      </p:pic>
      <p:pic>
        <p:nvPicPr>
          <p:cNvPr id="13" name="Grafik 12">
            <a:extLst>
              <a:ext uri="{FF2B5EF4-FFF2-40B4-BE49-F238E27FC236}">
                <a16:creationId xmlns:a16="http://schemas.microsoft.com/office/drawing/2014/main" id="{9D44AD26-CD05-C67E-5A19-012B5EE4C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98" y="3192735"/>
            <a:ext cx="8404860" cy="769620"/>
          </a:xfrm>
          <a:prstGeom prst="rect">
            <a:avLst/>
          </a:prstGeom>
        </p:spPr>
      </p:pic>
    </p:spTree>
    <p:extLst>
      <p:ext uri="{BB962C8B-B14F-4D97-AF65-F5344CB8AC3E}">
        <p14:creationId xmlns:p14="http://schemas.microsoft.com/office/powerpoint/2010/main" val="33296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FA4C-5448-95DB-706E-D00C0112D862}"/>
            </a:ext>
          </a:extLst>
        </p:cNvPr>
        <p:cNvGrpSpPr/>
        <p:nvPr/>
      </p:nvGrpSpPr>
      <p:grpSpPr>
        <a:xfrm>
          <a:off x="0" y="0"/>
          <a:ext cx="0" cy="0"/>
          <a:chOff x="0" y="0"/>
          <a:chExt cx="0" cy="0"/>
        </a:xfrm>
      </p:grpSpPr>
      <p:pic>
        <p:nvPicPr>
          <p:cNvPr id="15" name="Grafik 14" descr="Ein Bild, das Text, Screenshot, Webseite, Website enthält.&#10;&#10;KI-generierte Inhalte können fehlerhaft sein.">
            <a:extLst>
              <a:ext uri="{FF2B5EF4-FFF2-40B4-BE49-F238E27FC236}">
                <a16:creationId xmlns:a16="http://schemas.microsoft.com/office/drawing/2014/main" id="{33F227FB-90E1-2F21-E500-A0BEB2C22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99" y="1289837"/>
            <a:ext cx="8218801" cy="5193964"/>
          </a:xfrm>
          <a:prstGeom prst="rect">
            <a:avLst/>
          </a:prstGeom>
        </p:spPr>
      </p:pic>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2E9F3318-7267-1DC8-418A-193065DD1E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FD4AF146-5B88-5BCD-673E-8A4C6B9D12B1}"/>
              </a:ext>
            </a:extLst>
          </p:cNvPr>
          <p:cNvSpPr/>
          <p:nvPr/>
        </p:nvSpPr>
        <p:spPr>
          <a:xfrm>
            <a:off x="6759080" y="6262718"/>
            <a:ext cx="1866429" cy="221084"/>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7" name="Rechteck 6">
            <a:extLst>
              <a:ext uri="{FF2B5EF4-FFF2-40B4-BE49-F238E27FC236}">
                <a16:creationId xmlns:a16="http://schemas.microsoft.com/office/drawing/2014/main" id="{2109813F-2CF6-22A2-4C3A-3AD699FF37F0}"/>
              </a:ext>
            </a:extLst>
          </p:cNvPr>
          <p:cNvSpPr/>
          <p:nvPr/>
        </p:nvSpPr>
        <p:spPr>
          <a:xfrm>
            <a:off x="4928904" y="4762500"/>
            <a:ext cx="1866429" cy="31865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10" name="Rechteck 9">
            <a:extLst>
              <a:ext uri="{FF2B5EF4-FFF2-40B4-BE49-F238E27FC236}">
                <a16:creationId xmlns:a16="http://schemas.microsoft.com/office/drawing/2014/main" id="{E6BFA21D-E3F7-B7D9-410C-2B7AB3A94663}"/>
              </a:ext>
            </a:extLst>
          </p:cNvPr>
          <p:cNvSpPr/>
          <p:nvPr/>
        </p:nvSpPr>
        <p:spPr>
          <a:xfrm>
            <a:off x="4928904" y="2507086"/>
            <a:ext cx="848443" cy="20494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14" name="Title 1">
            <a:extLst>
              <a:ext uri="{FF2B5EF4-FFF2-40B4-BE49-F238E27FC236}">
                <a16:creationId xmlns:a16="http://schemas.microsoft.com/office/drawing/2014/main" id="{96DEB21A-89AA-D8E7-E247-00A5B9BF9A7A}"/>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Track Meeting </a:t>
            </a: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Roles</a:t>
            </a: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 in easySpeak</a:t>
            </a:r>
          </a:p>
        </p:txBody>
      </p:sp>
      <p:pic>
        <p:nvPicPr>
          <p:cNvPr id="6" name="Grafik 5" descr="Ein Bild, das Text, Screenshot, Zahl, Schrift enthält.&#10;&#10;KI-generierte Inhalte können fehlerhaft sein.">
            <a:extLst>
              <a:ext uri="{FF2B5EF4-FFF2-40B4-BE49-F238E27FC236}">
                <a16:creationId xmlns:a16="http://schemas.microsoft.com/office/drawing/2014/main" id="{63512358-9F6E-7336-2A75-CC17C185B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9837"/>
            <a:ext cx="9144000" cy="5430069"/>
          </a:xfrm>
          <a:prstGeom prst="rect">
            <a:avLst/>
          </a:prstGeom>
        </p:spPr>
      </p:pic>
      <p:sp>
        <p:nvSpPr>
          <p:cNvPr id="11" name="Rechteck 10">
            <a:extLst>
              <a:ext uri="{FF2B5EF4-FFF2-40B4-BE49-F238E27FC236}">
                <a16:creationId xmlns:a16="http://schemas.microsoft.com/office/drawing/2014/main" id="{D4079501-4DEF-DD49-5B57-C571FFBBD389}"/>
              </a:ext>
            </a:extLst>
          </p:cNvPr>
          <p:cNvSpPr/>
          <p:nvPr/>
        </p:nvSpPr>
        <p:spPr>
          <a:xfrm rot="16200000">
            <a:off x="566218" y="4235771"/>
            <a:ext cx="3817910" cy="1093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hteck 17">
            <a:extLst>
              <a:ext uri="{FF2B5EF4-FFF2-40B4-BE49-F238E27FC236}">
                <a16:creationId xmlns:a16="http://schemas.microsoft.com/office/drawing/2014/main" id="{7A383F29-C45B-B8F2-CFCC-6BED495B5493}"/>
              </a:ext>
            </a:extLst>
          </p:cNvPr>
          <p:cNvSpPr/>
          <p:nvPr/>
        </p:nvSpPr>
        <p:spPr>
          <a:xfrm rot="16200000">
            <a:off x="2411700" y="1846498"/>
            <a:ext cx="168514" cy="1093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hteck 1">
            <a:extLst>
              <a:ext uri="{FF2B5EF4-FFF2-40B4-BE49-F238E27FC236}">
                <a16:creationId xmlns:a16="http://schemas.microsoft.com/office/drawing/2014/main" id="{81E7F265-2289-91B1-5391-DA2E3D739EC8}"/>
              </a:ext>
            </a:extLst>
          </p:cNvPr>
          <p:cNvSpPr/>
          <p:nvPr/>
        </p:nvSpPr>
        <p:spPr>
          <a:xfrm rot="16200000">
            <a:off x="5327601" y="-927643"/>
            <a:ext cx="427279" cy="719628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de-DE" sz="1350">
              <a:noFill/>
              <a:latin typeface="Aptos" panose="02110004020202020204"/>
            </a:endParaRPr>
          </a:p>
        </p:txBody>
      </p:sp>
    </p:spTree>
    <p:extLst>
      <p:ext uri="{BB962C8B-B14F-4D97-AF65-F5344CB8AC3E}">
        <p14:creationId xmlns:p14="http://schemas.microsoft.com/office/powerpoint/2010/main" val="1186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14BA-7124-7CA2-B409-B48752EBBC3C}"/>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AD9E1A74-8622-76B4-23FD-4DC1CFD6D5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DE28D-92D6-247C-43C4-2556D1A42A58}"/>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Track Meeting </a:t>
            </a: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Roles</a:t>
            </a: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 in Base Camp</a:t>
            </a:r>
          </a:p>
        </p:txBody>
      </p:sp>
      <p:pic>
        <p:nvPicPr>
          <p:cNvPr id="2" name="Grafik 1" descr="Ein Bild, das Text, Screenshot, Software, Webseite enthält.&#10;&#10;Automatisch generierte Beschreibung">
            <a:extLst>
              <a:ext uri="{FF2B5EF4-FFF2-40B4-BE49-F238E27FC236}">
                <a16:creationId xmlns:a16="http://schemas.microsoft.com/office/drawing/2014/main" id="{C15527E4-5678-31DD-B74E-3EFC33415E01}"/>
              </a:ext>
            </a:extLst>
          </p:cNvPr>
          <p:cNvPicPr>
            <a:picLocks noChangeAspect="1"/>
          </p:cNvPicPr>
          <p:nvPr/>
        </p:nvPicPr>
        <p:blipFill>
          <a:blip r:embed="rId4"/>
          <a:stretch>
            <a:fillRect/>
          </a:stretch>
        </p:blipFill>
        <p:spPr>
          <a:xfrm>
            <a:off x="256438" y="1734348"/>
            <a:ext cx="8631122" cy="4724152"/>
          </a:xfrm>
          <a:prstGeom prst="rect">
            <a:avLst/>
          </a:prstGeom>
        </p:spPr>
      </p:pic>
      <p:sp>
        <p:nvSpPr>
          <p:cNvPr id="3" name="Rechteck 2">
            <a:extLst>
              <a:ext uri="{FF2B5EF4-FFF2-40B4-BE49-F238E27FC236}">
                <a16:creationId xmlns:a16="http://schemas.microsoft.com/office/drawing/2014/main" id="{88AA68AE-1E41-8DD0-3AAE-2C04A993B616}"/>
              </a:ext>
            </a:extLst>
          </p:cNvPr>
          <p:cNvSpPr/>
          <p:nvPr/>
        </p:nvSpPr>
        <p:spPr>
          <a:xfrm>
            <a:off x="1444335" y="2102892"/>
            <a:ext cx="1922320" cy="858517"/>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6" name="Rechteck 5">
            <a:extLst>
              <a:ext uri="{FF2B5EF4-FFF2-40B4-BE49-F238E27FC236}">
                <a16:creationId xmlns:a16="http://schemas.microsoft.com/office/drawing/2014/main" id="{A1BB6D2E-9B52-DB53-F2E5-8715ACF95325}"/>
              </a:ext>
            </a:extLst>
          </p:cNvPr>
          <p:cNvSpPr/>
          <p:nvPr/>
        </p:nvSpPr>
        <p:spPr>
          <a:xfrm>
            <a:off x="8272432" y="1830090"/>
            <a:ext cx="615128" cy="27280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pic>
        <p:nvPicPr>
          <p:cNvPr id="7" name="Grafik 6" descr="Ein Bild, das Text, Screenshot, Schrift, Design enthält.&#10;&#10;KI-generierte Inhalte können fehlerhaft sein.">
            <a:extLst>
              <a:ext uri="{FF2B5EF4-FFF2-40B4-BE49-F238E27FC236}">
                <a16:creationId xmlns:a16="http://schemas.microsoft.com/office/drawing/2014/main" id="{1D08D3B8-C617-4487-7D7F-E7F4F7DE2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735" y="2110519"/>
            <a:ext cx="1316113" cy="1297749"/>
          </a:xfrm>
          <a:prstGeom prst="rect">
            <a:avLst/>
          </a:prstGeom>
        </p:spPr>
      </p:pic>
      <p:sp>
        <p:nvSpPr>
          <p:cNvPr id="8" name="Rechteck 7">
            <a:extLst>
              <a:ext uri="{FF2B5EF4-FFF2-40B4-BE49-F238E27FC236}">
                <a16:creationId xmlns:a16="http://schemas.microsoft.com/office/drawing/2014/main" id="{BFA379F6-6D35-A7A7-B7A4-FBD923FC5CAF}"/>
              </a:ext>
            </a:extLst>
          </p:cNvPr>
          <p:cNvSpPr/>
          <p:nvPr/>
        </p:nvSpPr>
        <p:spPr>
          <a:xfrm>
            <a:off x="7656735" y="2118891"/>
            <a:ext cx="946938" cy="27280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Tree>
    <p:extLst>
      <p:ext uri="{BB962C8B-B14F-4D97-AF65-F5344CB8AC3E}">
        <p14:creationId xmlns:p14="http://schemas.microsoft.com/office/powerpoint/2010/main" val="256532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AAE6-9B0F-537C-D1F4-2A69C840DE14}"/>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A6F74DE0-336A-C70E-6A01-22EAA49E6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Screenshot, Software, Webseite enthält.&#10;&#10;Automatisch generierte Beschreibung">
            <a:extLst>
              <a:ext uri="{FF2B5EF4-FFF2-40B4-BE49-F238E27FC236}">
                <a16:creationId xmlns:a16="http://schemas.microsoft.com/office/drawing/2014/main" id="{8C0FD802-B4A4-8CE3-7279-2DAA9A5AA082}"/>
              </a:ext>
            </a:extLst>
          </p:cNvPr>
          <p:cNvPicPr>
            <a:picLocks noChangeAspect="1"/>
          </p:cNvPicPr>
          <p:nvPr/>
        </p:nvPicPr>
        <p:blipFill>
          <a:blip r:embed="rId4"/>
          <a:stretch>
            <a:fillRect/>
          </a:stretch>
        </p:blipFill>
        <p:spPr>
          <a:xfrm>
            <a:off x="256438" y="1734348"/>
            <a:ext cx="8631122" cy="4724152"/>
          </a:xfrm>
          <a:prstGeom prst="rect">
            <a:avLst/>
          </a:prstGeom>
        </p:spPr>
      </p:pic>
      <p:sp>
        <p:nvSpPr>
          <p:cNvPr id="3" name="Rechteck 2">
            <a:extLst>
              <a:ext uri="{FF2B5EF4-FFF2-40B4-BE49-F238E27FC236}">
                <a16:creationId xmlns:a16="http://schemas.microsoft.com/office/drawing/2014/main" id="{CB20DD9A-100B-162B-273E-40A7A28B6343}"/>
              </a:ext>
            </a:extLst>
          </p:cNvPr>
          <p:cNvSpPr/>
          <p:nvPr/>
        </p:nvSpPr>
        <p:spPr>
          <a:xfrm>
            <a:off x="1444335" y="2102892"/>
            <a:ext cx="1922320" cy="858517"/>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6" name="Rechteck 5">
            <a:extLst>
              <a:ext uri="{FF2B5EF4-FFF2-40B4-BE49-F238E27FC236}">
                <a16:creationId xmlns:a16="http://schemas.microsoft.com/office/drawing/2014/main" id="{1AEA4AA7-E02B-6FBE-3E26-8FD79152F3A4}"/>
              </a:ext>
            </a:extLst>
          </p:cNvPr>
          <p:cNvSpPr/>
          <p:nvPr/>
        </p:nvSpPr>
        <p:spPr>
          <a:xfrm>
            <a:off x="8272432" y="1830090"/>
            <a:ext cx="615128" cy="27280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pic>
        <p:nvPicPr>
          <p:cNvPr id="8" name="Grafik 7" descr="Ein Bild, das Text, Screenshot, Schrift, Design enthält.&#10;&#10;KI-generierte Inhalte können fehlerhaft sein.">
            <a:extLst>
              <a:ext uri="{FF2B5EF4-FFF2-40B4-BE49-F238E27FC236}">
                <a16:creationId xmlns:a16="http://schemas.microsoft.com/office/drawing/2014/main" id="{B4DC0A36-FEA7-639E-AD69-FF9529528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735" y="2110519"/>
            <a:ext cx="1316113" cy="1297749"/>
          </a:xfrm>
          <a:prstGeom prst="rect">
            <a:avLst/>
          </a:prstGeom>
        </p:spPr>
      </p:pic>
      <p:sp>
        <p:nvSpPr>
          <p:cNvPr id="9" name="Rechteck 8">
            <a:extLst>
              <a:ext uri="{FF2B5EF4-FFF2-40B4-BE49-F238E27FC236}">
                <a16:creationId xmlns:a16="http://schemas.microsoft.com/office/drawing/2014/main" id="{D4631668-1613-1988-3BA7-413EF37C5EAC}"/>
              </a:ext>
            </a:extLst>
          </p:cNvPr>
          <p:cNvSpPr/>
          <p:nvPr/>
        </p:nvSpPr>
        <p:spPr>
          <a:xfrm>
            <a:off x="7656735" y="2118891"/>
            <a:ext cx="946938" cy="27280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pic>
        <p:nvPicPr>
          <p:cNvPr id="12" name="Grafik 11" descr="Ein Bild, das Text, Screenshot, Schrift, Display enthält.&#10;&#10;KI-generierte Inhalte können fehlerhaft sein.">
            <a:extLst>
              <a:ext uri="{FF2B5EF4-FFF2-40B4-BE49-F238E27FC236}">
                <a16:creationId xmlns:a16="http://schemas.microsoft.com/office/drawing/2014/main" id="{8AFE1B6A-84ED-E68E-D129-F67529376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508" y="1163782"/>
            <a:ext cx="8759340" cy="5555004"/>
          </a:xfrm>
          <a:prstGeom prst="rect">
            <a:avLst/>
          </a:prstGeom>
        </p:spPr>
      </p:pic>
      <p:sp>
        <p:nvSpPr>
          <p:cNvPr id="7" name="Rechteck 6">
            <a:extLst>
              <a:ext uri="{FF2B5EF4-FFF2-40B4-BE49-F238E27FC236}">
                <a16:creationId xmlns:a16="http://schemas.microsoft.com/office/drawing/2014/main" id="{6E5A8BEB-BB8A-B2BC-ADCC-6022DF6FDF7D}"/>
              </a:ext>
            </a:extLst>
          </p:cNvPr>
          <p:cNvSpPr/>
          <p:nvPr/>
        </p:nvSpPr>
        <p:spPr>
          <a:xfrm>
            <a:off x="1915391" y="5282046"/>
            <a:ext cx="1866429" cy="31865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10" name="Rechteck 9">
            <a:extLst>
              <a:ext uri="{FF2B5EF4-FFF2-40B4-BE49-F238E27FC236}">
                <a16:creationId xmlns:a16="http://schemas.microsoft.com/office/drawing/2014/main" id="{5C06D0FD-C4CB-A9EC-5402-5F619D4A0428}"/>
              </a:ext>
            </a:extLst>
          </p:cNvPr>
          <p:cNvSpPr/>
          <p:nvPr/>
        </p:nvSpPr>
        <p:spPr>
          <a:xfrm>
            <a:off x="1915391" y="2507085"/>
            <a:ext cx="1866429" cy="31865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noFill/>
              <a:effectLst/>
              <a:uLnTx/>
              <a:uFillTx/>
              <a:latin typeface="Aptos" panose="02110004020202020204"/>
              <a:ea typeface="+mn-ea"/>
              <a:cs typeface="+mn-cs"/>
            </a:endParaRPr>
          </a:p>
        </p:txBody>
      </p:sp>
      <p:sp>
        <p:nvSpPr>
          <p:cNvPr id="11" name="Rechteck 10">
            <a:extLst>
              <a:ext uri="{FF2B5EF4-FFF2-40B4-BE49-F238E27FC236}">
                <a16:creationId xmlns:a16="http://schemas.microsoft.com/office/drawing/2014/main" id="{10DAFDD3-9B9C-F685-D6EA-61E33ED1A8BC}"/>
              </a:ext>
            </a:extLst>
          </p:cNvPr>
          <p:cNvSpPr/>
          <p:nvPr/>
        </p:nvSpPr>
        <p:spPr>
          <a:xfrm>
            <a:off x="3628074" y="3254045"/>
            <a:ext cx="2234045" cy="1093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hteck 12">
            <a:extLst>
              <a:ext uri="{FF2B5EF4-FFF2-40B4-BE49-F238E27FC236}">
                <a16:creationId xmlns:a16="http://schemas.microsoft.com/office/drawing/2014/main" id="{8FBA1621-2225-1E80-205A-8340D8D95E5E}"/>
              </a:ext>
            </a:extLst>
          </p:cNvPr>
          <p:cNvSpPr/>
          <p:nvPr/>
        </p:nvSpPr>
        <p:spPr>
          <a:xfrm>
            <a:off x="1833458" y="3343857"/>
            <a:ext cx="1866429" cy="858517"/>
          </a:xfrm>
          <a:prstGeom prst="rect">
            <a:avLst/>
          </a:prstGeom>
          <a:noFill/>
          <a:ln w="920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1">
            <a:extLst>
              <a:ext uri="{FF2B5EF4-FFF2-40B4-BE49-F238E27FC236}">
                <a16:creationId xmlns:a16="http://schemas.microsoft.com/office/drawing/2014/main" id="{5FA7A2B0-05DE-1FCA-A477-89B3C329BDC4}"/>
              </a:ext>
            </a:extLst>
          </p:cNvPr>
          <p:cNvSpPr txBox="1">
            <a:spLocks/>
          </p:cNvSpPr>
          <p:nvPr/>
        </p:nvSpPr>
        <p:spPr>
          <a:xfrm>
            <a:off x="0" y="444435"/>
            <a:ext cx="9144000"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Track Meeting </a:t>
            </a: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Roles</a:t>
            </a:r>
            <a:r>
              <a:rPr kumimoji="0" lang="de-DE"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 in Base Camp</a:t>
            </a:r>
          </a:p>
        </p:txBody>
      </p:sp>
    </p:spTree>
    <p:extLst>
      <p:ext uri="{BB962C8B-B14F-4D97-AF65-F5344CB8AC3E}">
        <p14:creationId xmlns:p14="http://schemas.microsoft.com/office/powerpoint/2010/main" val="10916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07C2-474E-B5FD-566F-55841385D60C}"/>
            </a:ext>
          </a:extLst>
        </p:cNvPr>
        <p:cNvGrpSpPr/>
        <p:nvPr/>
      </p:nvGrpSpPr>
      <p:grpSpPr>
        <a:xfrm>
          <a:off x="0" y="0"/>
          <a:ext cx="0" cy="0"/>
          <a:chOff x="0" y="0"/>
          <a:chExt cx="0" cy="0"/>
        </a:xfrm>
      </p:grpSpPr>
      <p:pic>
        <p:nvPicPr>
          <p:cNvPr id="4" name="Picture 2" descr="P:\EducationalDevelopment\Revitalized Education Program\8. Content\13. The Navigator\Online Version\Image Assets\Toastmasters-Pathways.png">
            <a:extLst>
              <a:ext uri="{FF2B5EF4-FFF2-40B4-BE49-F238E27FC236}">
                <a16:creationId xmlns:a16="http://schemas.microsoft.com/office/drawing/2014/main" id="{89B954C6-E53E-7F69-C3F3-06CB821755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743" y="18899"/>
            <a:ext cx="1065378" cy="4255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50D8DC5-8F34-4230-6043-782233355282}"/>
              </a:ext>
            </a:extLst>
          </p:cNvPr>
          <p:cNvSpPr txBox="1">
            <a:spLocks/>
          </p:cNvSpPr>
          <p:nvPr/>
        </p:nvSpPr>
        <p:spPr>
          <a:xfrm>
            <a:off x="2118269" y="444435"/>
            <a:ext cx="5059862" cy="845402"/>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063052"/>
                </a:solidFill>
                <a:effectLst/>
                <a:uLnTx/>
                <a:uFillTx/>
                <a:latin typeface="Calibri" panose="020F0502020204030204" pitchFamily="34" charset="0"/>
                <a:ea typeface="Calibri" panose="020F0502020204030204" pitchFamily="34" charset="0"/>
                <a:cs typeface="Calibri" panose="020F0502020204030204" pitchFamily="34" charset="0"/>
              </a:rPr>
              <a:t>Presentations</a:t>
            </a:r>
          </a:p>
        </p:txBody>
      </p:sp>
      <p:pic>
        <p:nvPicPr>
          <p:cNvPr id="8" name="Grafik 7" descr="Ein Bild, das Text, Screenshot, Schrift, weiß enthält.&#10;&#10;KI-generierte Inhalte können fehlerhaft sein.">
            <a:extLst>
              <a:ext uri="{FF2B5EF4-FFF2-40B4-BE49-F238E27FC236}">
                <a16:creationId xmlns:a16="http://schemas.microsoft.com/office/drawing/2014/main" id="{A6DCE71F-9C8A-3657-4062-116EE041C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 y="3419997"/>
            <a:ext cx="9089483" cy="1744285"/>
          </a:xfrm>
          <a:prstGeom prst="rect">
            <a:avLst/>
          </a:prstGeom>
        </p:spPr>
      </p:pic>
      <p:pic>
        <p:nvPicPr>
          <p:cNvPr id="3" name="Grafik 2" descr="Ein Bild, das Text, Screenshot, Schrift, Reihe enthält.&#10;&#10;KI-generierte Inhalte können fehlerhaft sein.">
            <a:extLst>
              <a:ext uri="{FF2B5EF4-FFF2-40B4-BE49-F238E27FC236}">
                <a16:creationId xmlns:a16="http://schemas.microsoft.com/office/drawing/2014/main" id="{D0BF0F29-0904-0E27-CF70-41653FD1D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0" y="1536316"/>
            <a:ext cx="9122040" cy="1549783"/>
          </a:xfrm>
          <a:prstGeom prst="rect">
            <a:avLst/>
          </a:prstGeom>
        </p:spPr>
      </p:pic>
    </p:spTree>
    <p:extLst>
      <p:ext uri="{BB962C8B-B14F-4D97-AF65-F5344CB8AC3E}">
        <p14:creationId xmlns:p14="http://schemas.microsoft.com/office/powerpoint/2010/main" val="37038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0</TotalTime>
  <Words>2301</Words>
  <Application>Microsoft Office PowerPoint</Application>
  <PresentationFormat>Bildschirmpräsentation (4:3)</PresentationFormat>
  <Paragraphs>93</Paragraphs>
  <Slides>22</Slides>
  <Notes>22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22</vt:i4>
      </vt:variant>
    </vt:vector>
  </HeadingPairs>
  <TitlesOfParts>
    <vt:vector size="32" baseType="lpstr">
      <vt:lpstr>Aptos</vt:lpstr>
      <vt:lpstr>Arial</vt:lpstr>
      <vt:lpstr>Arial Black</vt:lpstr>
      <vt:lpstr>Arial Rounded MT Bold</vt:lpstr>
      <vt:lpstr>Calibri</vt:lpstr>
      <vt:lpstr>Source Sans Pro</vt:lpstr>
      <vt:lpstr>Source Sans Pro Bold</vt:lpstr>
      <vt:lpstr>Webdings</vt:lpstr>
      <vt:lpstr>Wingdings</vt:lpstr>
      <vt:lpstr>Powerpoint Template</vt:lpstr>
      <vt:lpstr>The Pathways Enhancements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Markl</dc:creator>
  <cp:lastModifiedBy>A. Hoffmann</cp:lastModifiedBy>
  <cp:revision>478</cp:revision>
  <cp:lastPrinted>2026-03-16T08:58:24Z</cp:lastPrinted>
  <dcterms:created xsi:type="dcterms:W3CDTF">2017-09-04T22:12:00Z</dcterms:created>
  <dcterms:modified xsi:type="dcterms:W3CDTF">2026-03-16T08:58:39Z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