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3" roundtripDataSignature="AMtx7mgKFhMLI55ww3a0TjRhAyGcknio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6" name="Google Shape;9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9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315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111375" y="3055937"/>
            <a:ext cx="49307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Leadership Excellence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509712" y="3665537"/>
            <a:ext cx="611028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Delegate to Empower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990600" y="2012950"/>
            <a:ext cx="65532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process of transferring the responsibility for a specific activity or task from one person to another and empowering that individual to accomplish a specific goal.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Delegation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idx="1" type="body"/>
          </p:nvPr>
        </p:nvSpPr>
        <p:spPr>
          <a:xfrm>
            <a:off x="990600" y="2012950"/>
            <a:ext cx="65532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Lack of confidence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Selfishness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Insecurity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Reluctance</a:t>
            </a:r>
            <a:endParaRPr/>
          </a:p>
        </p:txBody>
      </p:sp>
      <p:sp>
        <p:nvSpPr>
          <p:cNvPr id="76" name="Google Shape;76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7" name="Google Shape;77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Barriers to Delegation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idx="1" type="body"/>
          </p:nvPr>
        </p:nvSpPr>
        <p:spPr>
          <a:xfrm>
            <a:off x="990600" y="2012950"/>
            <a:ext cx="70866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Prioritize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Match needs to availability and ability</a:t>
            </a:r>
            <a:endParaRPr/>
          </a:p>
          <a:p>
            <a:pPr indent="-285750" lvl="1" marL="6858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Knowledgeable</a:t>
            </a:r>
            <a:endParaRPr/>
          </a:p>
          <a:p>
            <a:pPr indent="-285750" lvl="1" marL="6858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Motivated</a:t>
            </a:r>
            <a:endParaRPr/>
          </a:p>
          <a:p>
            <a:pPr indent="-285750" lvl="1" marL="6858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Able</a:t>
            </a:r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5" name="Google Shape;85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Five Steps of Delegation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/>
          <p:nvPr>
            <p:ph idx="1" type="body"/>
          </p:nvPr>
        </p:nvSpPr>
        <p:spPr>
          <a:xfrm>
            <a:off x="990600" y="2012950"/>
            <a:ext cx="70866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 responsibility</a:t>
            </a:r>
            <a:endParaRPr/>
          </a:p>
          <a:p>
            <a:pPr indent="-285750" lvl="1" marL="68580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Describe task and expectations</a:t>
            </a:r>
            <a:endParaRPr/>
          </a:p>
          <a:p>
            <a:pPr indent="-285750" lvl="1" marL="68580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 training needs</a:t>
            </a:r>
            <a:endParaRPr/>
          </a:p>
          <a:p>
            <a:pPr indent="-285750" lvl="1" marL="68580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 resources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Empower/grant authority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 accountability</a:t>
            </a:r>
            <a:endParaRPr/>
          </a:p>
          <a:p>
            <a:pPr indent="-152400" lvl="0" marL="342900" rtl="0" algn="l">
              <a:spcBef>
                <a:spcPts val="24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3" name="Google Shape;93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Five Steps of Delegation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idx="1" type="body"/>
          </p:nvPr>
        </p:nvSpPr>
        <p:spPr>
          <a:xfrm>
            <a:off x="990600" y="2012950"/>
            <a:ext cx="70866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more involved and empowered workforce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productivity and quality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Reduced costs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innovation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Greater commitment from team</a:t>
            </a:r>
            <a:endParaRPr/>
          </a:p>
        </p:txBody>
      </p:sp>
      <p:sp>
        <p:nvSpPr>
          <p:cNvPr id="100" name="Google Shape;100;p6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1" name="Google Shape;101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Benefits of Delegation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 txBox="1"/>
          <p:nvPr/>
        </p:nvSpPr>
        <p:spPr>
          <a:xfrm>
            <a:off x="1143000" y="2209800"/>
            <a:ext cx="6858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Never tell people how to do things. </a:t>
            </a:r>
            <a:br>
              <a:rPr b="0" i="1" lang="en-US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Tell them what to do and they </a:t>
            </a:r>
            <a:br>
              <a:rPr b="0" i="1" lang="en-US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will surprise you with their ingenuity.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– General George Smith Patton, Jr.,</a:t>
            </a:r>
            <a:br>
              <a:rPr b="0" i="0" lang="en-US" sz="2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5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United States Army officer</a:t>
            </a:r>
            <a:endParaRPr/>
          </a:p>
        </p:txBody>
      </p:sp>
      <p:sp>
        <p:nvSpPr>
          <p:cNvPr id="108" name="Google Shape;108;p7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09" name="Google Shape;109;p7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Empower Your Team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4D0F1C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2011-06-22T20:31:01Z</dcterms:created>
  <dc:creator>Corey Smith</dc:creator>
</cp:coreProperties>
</file>