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875ca4fc78_8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875ca4fc78_8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875ca4fc78_8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875ca4fc78_8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876f63887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876f63887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876f63887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3" name="Google Shape;533;g876f63887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76f638871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76f638871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876f638871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876f638871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solidFill>
          <a:srgbClr val="298E5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59253" y="40893"/>
            <a:ext cx="1158081" cy="1094112"/>
          </a:xfrm>
          <a:custGeom>
            <a:rect b="b" l="l" r="r" t="t"/>
            <a:pathLst>
              <a:path extrusionOk="0" h="41225" w="44692">
                <a:moveTo>
                  <a:pt x="0" y="0"/>
                </a:moveTo>
                <a:lnTo>
                  <a:pt x="2311" y="6165"/>
                </a:lnTo>
                <a:lnTo>
                  <a:pt x="20805" y="41225"/>
                </a:lnTo>
                <a:lnTo>
                  <a:pt x="44692" y="3083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369388" y="1308842"/>
            <a:ext cx="469224" cy="541947"/>
          </a:xfrm>
          <a:custGeom>
            <a:rect b="b" l="l" r="r" t="t"/>
            <a:pathLst>
              <a:path extrusionOk="0" h="20420" w="18108">
                <a:moveTo>
                  <a:pt x="0" y="0"/>
                </a:moveTo>
                <a:lnTo>
                  <a:pt x="18108" y="0"/>
                </a:lnTo>
                <a:lnTo>
                  <a:pt x="6550" y="2042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>
            <a:off x="948429" y="940732"/>
            <a:ext cx="908518" cy="950955"/>
          </a:xfrm>
          <a:custGeom>
            <a:rect b="b" l="l" r="r" t="t"/>
            <a:pathLst>
              <a:path extrusionOk="0" h="35831" w="35061">
                <a:moveTo>
                  <a:pt x="23502" y="0"/>
                </a:moveTo>
                <a:lnTo>
                  <a:pt x="0" y="29281"/>
                </a:lnTo>
                <a:lnTo>
                  <a:pt x="35061" y="35831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13" name="Google Shape;13;p2"/>
          <p:cNvSpPr/>
          <p:nvPr/>
        </p:nvSpPr>
        <p:spPr>
          <a:xfrm>
            <a:off x="1817016" y="633983"/>
            <a:ext cx="678882" cy="736220"/>
          </a:xfrm>
          <a:custGeom>
            <a:rect b="b" l="l" r="r" t="t"/>
            <a:pathLst>
              <a:path extrusionOk="0" h="27740" w="26199">
                <a:moveTo>
                  <a:pt x="0" y="6935"/>
                </a:moveTo>
                <a:lnTo>
                  <a:pt x="26199" y="0"/>
                </a:lnTo>
                <a:lnTo>
                  <a:pt x="16952" y="2774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14" name="Google Shape;14;p2"/>
          <p:cNvSpPr/>
          <p:nvPr/>
        </p:nvSpPr>
        <p:spPr>
          <a:xfrm>
            <a:off x="2755463" y="429466"/>
            <a:ext cx="519157" cy="633961"/>
          </a:xfrm>
          <a:custGeom>
            <a:rect b="b" l="l" r="r" t="t"/>
            <a:pathLst>
              <a:path extrusionOk="0" h="23887" w="20035">
                <a:moveTo>
                  <a:pt x="0" y="0"/>
                </a:moveTo>
                <a:lnTo>
                  <a:pt x="20035" y="2312"/>
                </a:lnTo>
                <a:lnTo>
                  <a:pt x="5009" y="2388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15" name="Google Shape;15;p2"/>
          <p:cNvSpPr/>
          <p:nvPr/>
        </p:nvSpPr>
        <p:spPr>
          <a:xfrm>
            <a:off x="3903568" y="654419"/>
            <a:ext cx="788725" cy="674886"/>
          </a:xfrm>
          <a:custGeom>
            <a:rect b="b" l="l" r="r" t="t"/>
            <a:pathLst>
              <a:path extrusionOk="0" h="25429" w="30438">
                <a:moveTo>
                  <a:pt x="12329" y="0"/>
                </a:moveTo>
                <a:lnTo>
                  <a:pt x="0" y="25429"/>
                </a:lnTo>
                <a:lnTo>
                  <a:pt x="30438" y="21576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16" name="Google Shape;16;p2"/>
          <p:cNvSpPr/>
          <p:nvPr/>
        </p:nvSpPr>
        <p:spPr>
          <a:xfrm>
            <a:off x="2366102" y="1216828"/>
            <a:ext cx="1048290" cy="1155445"/>
          </a:xfrm>
          <a:custGeom>
            <a:rect b="b" l="l" r="r" t="t"/>
            <a:pathLst>
              <a:path extrusionOk="0" h="43536" w="40455">
                <a:moveTo>
                  <a:pt x="0" y="15796"/>
                </a:moveTo>
                <a:lnTo>
                  <a:pt x="27740" y="43536"/>
                </a:lnTo>
                <a:lnTo>
                  <a:pt x="40455" y="0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17" name="Google Shape;17;p2"/>
          <p:cNvSpPr/>
          <p:nvPr/>
        </p:nvSpPr>
        <p:spPr>
          <a:xfrm>
            <a:off x="1946786" y="2116640"/>
            <a:ext cx="868587" cy="879403"/>
          </a:xfrm>
          <a:custGeom>
            <a:rect b="b" l="l" r="r" t="t"/>
            <a:pathLst>
              <a:path extrusionOk="0" h="33135" w="33520">
                <a:moveTo>
                  <a:pt x="5780" y="0"/>
                </a:moveTo>
                <a:lnTo>
                  <a:pt x="0" y="33135"/>
                </a:lnTo>
                <a:lnTo>
                  <a:pt x="33520" y="19650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18" name="Google Shape;18;p2"/>
          <p:cNvSpPr/>
          <p:nvPr/>
        </p:nvSpPr>
        <p:spPr>
          <a:xfrm>
            <a:off x="918474" y="2208681"/>
            <a:ext cx="758770" cy="777118"/>
          </a:xfrm>
          <a:custGeom>
            <a:rect b="b" l="l" r="r" t="t"/>
            <a:pathLst>
              <a:path extrusionOk="0" h="29281" w="29282">
                <a:moveTo>
                  <a:pt x="10018" y="0"/>
                </a:moveTo>
                <a:lnTo>
                  <a:pt x="0" y="29281"/>
                </a:lnTo>
                <a:lnTo>
                  <a:pt x="29282" y="23887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19" name="Google Shape;19;p2"/>
          <p:cNvSpPr/>
          <p:nvPr/>
        </p:nvSpPr>
        <p:spPr>
          <a:xfrm>
            <a:off x="369388" y="3456167"/>
            <a:ext cx="728789" cy="920275"/>
          </a:xfrm>
          <a:custGeom>
            <a:rect b="b" l="l" r="r" t="t"/>
            <a:pathLst>
              <a:path extrusionOk="0" h="34675" w="28125">
                <a:moveTo>
                  <a:pt x="0" y="0"/>
                </a:moveTo>
                <a:lnTo>
                  <a:pt x="28125" y="8862"/>
                </a:lnTo>
                <a:lnTo>
                  <a:pt x="3082" y="34675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20" name="Google Shape;20;p2"/>
          <p:cNvSpPr/>
          <p:nvPr/>
        </p:nvSpPr>
        <p:spPr>
          <a:xfrm>
            <a:off x="6" y="2290477"/>
            <a:ext cx="758744" cy="848696"/>
          </a:xfrm>
          <a:custGeom>
            <a:rect b="b" l="l" r="r" t="t"/>
            <a:pathLst>
              <a:path extrusionOk="0" h="31978" w="29281">
                <a:moveTo>
                  <a:pt x="20805" y="0"/>
                </a:moveTo>
                <a:lnTo>
                  <a:pt x="29281" y="31978"/>
                </a:lnTo>
                <a:lnTo>
                  <a:pt x="0" y="23502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21" name="Google Shape;21;p2"/>
          <p:cNvSpPr/>
          <p:nvPr/>
        </p:nvSpPr>
        <p:spPr>
          <a:xfrm>
            <a:off x="1317838" y="3220996"/>
            <a:ext cx="658903" cy="664641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22" name="Google Shape;22;p2"/>
          <p:cNvSpPr/>
          <p:nvPr/>
        </p:nvSpPr>
        <p:spPr>
          <a:xfrm>
            <a:off x="3184756" y="1953047"/>
            <a:ext cx="1038288" cy="1032751"/>
          </a:xfrm>
          <a:custGeom>
            <a:rect b="b" l="l" r="r" t="t"/>
            <a:pathLst>
              <a:path extrusionOk="0" h="38913" w="40069">
                <a:moveTo>
                  <a:pt x="31593" y="0"/>
                </a:moveTo>
                <a:lnTo>
                  <a:pt x="0" y="23502"/>
                </a:lnTo>
                <a:lnTo>
                  <a:pt x="40069" y="38913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23" name="Google Shape;23;p2"/>
          <p:cNvSpPr/>
          <p:nvPr/>
        </p:nvSpPr>
        <p:spPr>
          <a:xfrm>
            <a:off x="4312908" y="1308842"/>
            <a:ext cx="718813" cy="787362"/>
          </a:xfrm>
          <a:custGeom>
            <a:rect b="b" l="l" r="r" t="t"/>
            <a:pathLst>
              <a:path extrusionOk="0" h="29667" w="27740">
                <a:moveTo>
                  <a:pt x="26199" y="0"/>
                </a:moveTo>
                <a:lnTo>
                  <a:pt x="0" y="17338"/>
                </a:lnTo>
                <a:lnTo>
                  <a:pt x="27740" y="2966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24" name="Google Shape;24;p2"/>
          <p:cNvSpPr/>
          <p:nvPr/>
        </p:nvSpPr>
        <p:spPr>
          <a:xfrm>
            <a:off x="4452680" y="2290477"/>
            <a:ext cx="519131" cy="572627"/>
          </a:xfrm>
          <a:custGeom>
            <a:rect b="b" l="l" r="r" t="t"/>
            <a:pathLst>
              <a:path extrusionOk="0" h="21576" w="20034">
                <a:moveTo>
                  <a:pt x="1926" y="0"/>
                </a:moveTo>
                <a:lnTo>
                  <a:pt x="0" y="21576"/>
                </a:lnTo>
                <a:lnTo>
                  <a:pt x="20034" y="1117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25" name="Google Shape;25;p2"/>
          <p:cNvSpPr/>
          <p:nvPr/>
        </p:nvSpPr>
        <p:spPr>
          <a:xfrm>
            <a:off x="4053343" y="3169853"/>
            <a:ext cx="798675" cy="920301"/>
          </a:xfrm>
          <a:custGeom>
            <a:rect b="b" l="l" r="r" t="t"/>
            <a:pathLst>
              <a:path extrusionOk="0" h="34676" w="30822">
                <a:moveTo>
                  <a:pt x="26584" y="0"/>
                </a:moveTo>
                <a:lnTo>
                  <a:pt x="0" y="20420"/>
                </a:lnTo>
                <a:lnTo>
                  <a:pt x="30822" y="34676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26" name="Google Shape;26;p2"/>
          <p:cNvSpPr/>
          <p:nvPr/>
        </p:nvSpPr>
        <p:spPr>
          <a:xfrm>
            <a:off x="3184756" y="3057377"/>
            <a:ext cx="728815" cy="889621"/>
          </a:xfrm>
          <a:custGeom>
            <a:rect b="b" l="l" r="r" t="t"/>
            <a:pathLst>
              <a:path extrusionOk="0" h="33520" w="28126">
                <a:moveTo>
                  <a:pt x="0" y="0"/>
                </a:moveTo>
                <a:lnTo>
                  <a:pt x="6165" y="33520"/>
                </a:lnTo>
                <a:lnTo>
                  <a:pt x="28126" y="13100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27" name="Google Shape;27;p2"/>
          <p:cNvSpPr/>
          <p:nvPr/>
        </p:nvSpPr>
        <p:spPr>
          <a:xfrm>
            <a:off x="2096560" y="3220996"/>
            <a:ext cx="868561" cy="899812"/>
          </a:xfrm>
          <a:custGeom>
            <a:rect b="b" l="l" r="r" t="t"/>
            <a:pathLst>
              <a:path extrusionOk="0" h="33904" w="33519">
                <a:moveTo>
                  <a:pt x="20805" y="0"/>
                </a:moveTo>
                <a:lnTo>
                  <a:pt x="0" y="23502"/>
                </a:lnTo>
                <a:lnTo>
                  <a:pt x="33519" y="33904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28" name="Google Shape;28;p2"/>
          <p:cNvSpPr/>
          <p:nvPr/>
        </p:nvSpPr>
        <p:spPr>
          <a:xfrm>
            <a:off x="698840" y="4039012"/>
            <a:ext cx="768746" cy="746464"/>
          </a:xfrm>
          <a:custGeom>
            <a:rect b="b" l="l" r="r" t="t"/>
            <a:pathLst>
              <a:path extrusionOk="0" h="28126" w="29667">
                <a:moveTo>
                  <a:pt x="16953" y="0"/>
                </a:moveTo>
                <a:lnTo>
                  <a:pt x="0" y="24658"/>
                </a:lnTo>
                <a:lnTo>
                  <a:pt x="29667" y="28126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29" name="Google Shape;29;p2"/>
          <p:cNvSpPr/>
          <p:nvPr/>
        </p:nvSpPr>
        <p:spPr>
          <a:xfrm>
            <a:off x="1727151" y="4345788"/>
            <a:ext cx="618998" cy="572600"/>
          </a:xfrm>
          <a:custGeom>
            <a:rect b="b" l="l" r="r" t="t"/>
            <a:pathLst>
              <a:path extrusionOk="0" h="21575" w="23888">
                <a:moveTo>
                  <a:pt x="0" y="0"/>
                </a:moveTo>
                <a:lnTo>
                  <a:pt x="5779" y="21575"/>
                </a:lnTo>
                <a:lnTo>
                  <a:pt x="23888" y="6164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30" name="Google Shape;30;p2"/>
          <p:cNvSpPr/>
          <p:nvPr/>
        </p:nvSpPr>
        <p:spPr>
          <a:xfrm>
            <a:off x="2895235" y="4253747"/>
            <a:ext cx="549112" cy="521484"/>
          </a:xfrm>
          <a:custGeom>
            <a:rect b="b" l="l" r="r" t="t"/>
            <a:pathLst>
              <a:path extrusionOk="0" h="19649" w="21191">
                <a:moveTo>
                  <a:pt x="0" y="12714"/>
                </a:moveTo>
                <a:lnTo>
                  <a:pt x="16952" y="0"/>
                </a:lnTo>
                <a:lnTo>
                  <a:pt x="21191" y="19649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31" name="Google Shape;31;p2"/>
          <p:cNvSpPr/>
          <p:nvPr/>
        </p:nvSpPr>
        <p:spPr>
          <a:xfrm>
            <a:off x="2376078" y="4621857"/>
            <a:ext cx="569064" cy="470368"/>
          </a:xfrm>
          <a:custGeom>
            <a:rect b="b" l="l" r="r" t="t"/>
            <a:pathLst>
              <a:path extrusionOk="0" h="17723" w="21961">
                <a:moveTo>
                  <a:pt x="10788" y="0"/>
                </a:moveTo>
                <a:lnTo>
                  <a:pt x="0" y="16953"/>
                </a:lnTo>
                <a:lnTo>
                  <a:pt x="21961" y="1772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32" name="Google Shape;32;p2"/>
          <p:cNvSpPr/>
          <p:nvPr/>
        </p:nvSpPr>
        <p:spPr>
          <a:xfrm>
            <a:off x="3414390" y="-81805"/>
            <a:ext cx="968428" cy="766900"/>
          </a:xfrm>
          <a:custGeom>
            <a:rect b="b" l="l" r="r" t="t"/>
            <a:pathLst>
              <a:path extrusionOk="0" h="28896" w="37373">
                <a:moveTo>
                  <a:pt x="37373" y="771"/>
                </a:moveTo>
                <a:lnTo>
                  <a:pt x="0" y="0"/>
                </a:lnTo>
                <a:lnTo>
                  <a:pt x="9632" y="28896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33" name="Google Shape;33;p2"/>
          <p:cNvSpPr/>
          <p:nvPr/>
        </p:nvSpPr>
        <p:spPr>
          <a:xfrm>
            <a:off x="3663981" y="4039012"/>
            <a:ext cx="708836" cy="736220"/>
          </a:xfrm>
          <a:custGeom>
            <a:rect b="b" l="l" r="r" t="t"/>
            <a:pathLst>
              <a:path extrusionOk="0" h="27740" w="27355">
                <a:moveTo>
                  <a:pt x="10017" y="0"/>
                </a:moveTo>
                <a:lnTo>
                  <a:pt x="0" y="27740"/>
                </a:lnTo>
                <a:lnTo>
                  <a:pt x="27355" y="20805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34" name="Google Shape;34;p2"/>
          <p:cNvSpPr/>
          <p:nvPr/>
        </p:nvSpPr>
        <p:spPr>
          <a:xfrm>
            <a:off x="4612405" y="4468482"/>
            <a:ext cx="708836" cy="674886"/>
          </a:xfrm>
          <a:custGeom>
            <a:rect b="b" l="l" r="r" t="t"/>
            <a:pathLst>
              <a:path extrusionOk="0" h="25429" w="27355">
                <a:moveTo>
                  <a:pt x="0" y="0"/>
                </a:moveTo>
                <a:lnTo>
                  <a:pt x="3083" y="25429"/>
                </a:lnTo>
                <a:lnTo>
                  <a:pt x="27355" y="10788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4762179" y="194295"/>
            <a:ext cx="708836" cy="685077"/>
          </a:xfrm>
          <a:custGeom>
            <a:rect b="b" l="l" r="r" t="t"/>
            <a:pathLst>
              <a:path extrusionOk="0" h="25813" w="27355">
                <a:moveTo>
                  <a:pt x="19264" y="0"/>
                </a:moveTo>
                <a:lnTo>
                  <a:pt x="0" y="16952"/>
                </a:lnTo>
                <a:lnTo>
                  <a:pt x="27355" y="25813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>
            <a:off x="5572153" y="40968"/>
            <a:ext cx="1158081" cy="1094112"/>
          </a:xfrm>
          <a:custGeom>
            <a:rect b="b" l="l" r="r" t="t"/>
            <a:pathLst>
              <a:path extrusionOk="0" h="41225" w="44692">
                <a:moveTo>
                  <a:pt x="0" y="0"/>
                </a:moveTo>
                <a:lnTo>
                  <a:pt x="2311" y="6165"/>
                </a:lnTo>
                <a:lnTo>
                  <a:pt x="20805" y="41225"/>
                </a:lnTo>
                <a:lnTo>
                  <a:pt x="44692" y="3083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37" name="Google Shape;37;p2"/>
          <p:cNvSpPr/>
          <p:nvPr/>
        </p:nvSpPr>
        <p:spPr>
          <a:xfrm>
            <a:off x="5482288" y="1308917"/>
            <a:ext cx="469224" cy="541947"/>
          </a:xfrm>
          <a:custGeom>
            <a:rect b="b" l="l" r="r" t="t"/>
            <a:pathLst>
              <a:path extrusionOk="0" h="20420" w="18108">
                <a:moveTo>
                  <a:pt x="0" y="0"/>
                </a:moveTo>
                <a:lnTo>
                  <a:pt x="18108" y="0"/>
                </a:lnTo>
                <a:lnTo>
                  <a:pt x="6550" y="20420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38" name="Google Shape;38;p2"/>
          <p:cNvSpPr/>
          <p:nvPr/>
        </p:nvSpPr>
        <p:spPr>
          <a:xfrm>
            <a:off x="6061329" y="940807"/>
            <a:ext cx="908518" cy="950955"/>
          </a:xfrm>
          <a:custGeom>
            <a:rect b="b" l="l" r="r" t="t"/>
            <a:pathLst>
              <a:path extrusionOk="0" h="35831" w="35061">
                <a:moveTo>
                  <a:pt x="23502" y="0"/>
                </a:moveTo>
                <a:lnTo>
                  <a:pt x="0" y="29281"/>
                </a:lnTo>
                <a:lnTo>
                  <a:pt x="35061" y="35831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39" name="Google Shape;39;p2"/>
          <p:cNvSpPr/>
          <p:nvPr/>
        </p:nvSpPr>
        <p:spPr>
          <a:xfrm>
            <a:off x="6929916" y="634058"/>
            <a:ext cx="678882" cy="736220"/>
          </a:xfrm>
          <a:custGeom>
            <a:rect b="b" l="l" r="r" t="t"/>
            <a:pathLst>
              <a:path extrusionOk="0" h="27740" w="26199">
                <a:moveTo>
                  <a:pt x="0" y="6935"/>
                </a:moveTo>
                <a:lnTo>
                  <a:pt x="26199" y="0"/>
                </a:lnTo>
                <a:lnTo>
                  <a:pt x="16952" y="27740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40" name="Google Shape;40;p2"/>
          <p:cNvSpPr/>
          <p:nvPr/>
        </p:nvSpPr>
        <p:spPr>
          <a:xfrm>
            <a:off x="7868363" y="429541"/>
            <a:ext cx="519157" cy="633961"/>
          </a:xfrm>
          <a:custGeom>
            <a:rect b="b" l="l" r="r" t="t"/>
            <a:pathLst>
              <a:path extrusionOk="0" h="23887" w="20035">
                <a:moveTo>
                  <a:pt x="0" y="0"/>
                </a:moveTo>
                <a:lnTo>
                  <a:pt x="20035" y="2312"/>
                </a:lnTo>
                <a:lnTo>
                  <a:pt x="5009" y="23887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41" name="Google Shape;41;p2"/>
          <p:cNvSpPr/>
          <p:nvPr/>
        </p:nvSpPr>
        <p:spPr>
          <a:xfrm>
            <a:off x="8806818" y="664719"/>
            <a:ext cx="788725" cy="674886"/>
          </a:xfrm>
          <a:custGeom>
            <a:rect b="b" l="l" r="r" t="t"/>
            <a:pathLst>
              <a:path extrusionOk="0" h="25429" w="30438">
                <a:moveTo>
                  <a:pt x="12329" y="0"/>
                </a:moveTo>
                <a:lnTo>
                  <a:pt x="0" y="25429"/>
                </a:lnTo>
                <a:lnTo>
                  <a:pt x="30438" y="21576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42" name="Google Shape;42;p2"/>
          <p:cNvSpPr/>
          <p:nvPr/>
        </p:nvSpPr>
        <p:spPr>
          <a:xfrm>
            <a:off x="7479002" y="1216903"/>
            <a:ext cx="1048290" cy="1155445"/>
          </a:xfrm>
          <a:custGeom>
            <a:rect b="b" l="l" r="r" t="t"/>
            <a:pathLst>
              <a:path extrusionOk="0" h="43536" w="40455">
                <a:moveTo>
                  <a:pt x="0" y="15796"/>
                </a:moveTo>
                <a:lnTo>
                  <a:pt x="27740" y="43536"/>
                </a:lnTo>
                <a:lnTo>
                  <a:pt x="40455" y="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43" name="Google Shape;43;p2"/>
          <p:cNvSpPr/>
          <p:nvPr/>
        </p:nvSpPr>
        <p:spPr>
          <a:xfrm>
            <a:off x="7059686" y="2116715"/>
            <a:ext cx="868587" cy="879403"/>
          </a:xfrm>
          <a:custGeom>
            <a:rect b="b" l="l" r="r" t="t"/>
            <a:pathLst>
              <a:path extrusionOk="0" h="33135" w="33520">
                <a:moveTo>
                  <a:pt x="5780" y="0"/>
                </a:moveTo>
                <a:lnTo>
                  <a:pt x="0" y="33135"/>
                </a:lnTo>
                <a:lnTo>
                  <a:pt x="33520" y="1965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44" name="Google Shape;44;p2"/>
          <p:cNvSpPr/>
          <p:nvPr/>
        </p:nvSpPr>
        <p:spPr>
          <a:xfrm>
            <a:off x="6031374" y="2208756"/>
            <a:ext cx="758770" cy="777118"/>
          </a:xfrm>
          <a:custGeom>
            <a:rect b="b" l="l" r="r" t="t"/>
            <a:pathLst>
              <a:path extrusionOk="0" h="29281" w="29282">
                <a:moveTo>
                  <a:pt x="10018" y="0"/>
                </a:moveTo>
                <a:lnTo>
                  <a:pt x="0" y="29281"/>
                </a:lnTo>
                <a:lnTo>
                  <a:pt x="29282" y="23887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45" name="Google Shape;45;p2"/>
          <p:cNvSpPr/>
          <p:nvPr/>
        </p:nvSpPr>
        <p:spPr>
          <a:xfrm>
            <a:off x="5482288" y="3456242"/>
            <a:ext cx="728789" cy="920275"/>
          </a:xfrm>
          <a:custGeom>
            <a:rect b="b" l="l" r="r" t="t"/>
            <a:pathLst>
              <a:path extrusionOk="0" h="34675" w="28125">
                <a:moveTo>
                  <a:pt x="0" y="0"/>
                </a:moveTo>
                <a:lnTo>
                  <a:pt x="28125" y="8862"/>
                </a:lnTo>
                <a:lnTo>
                  <a:pt x="3082" y="34675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46" name="Google Shape;46;p2"/>
          <p:cNvSpPr/>
          <p:nvPr/>
        </p:nvSpPr>
        <p:spPr>
          <a:xfrm>
            <a:off x="5112906" y="2290552"/>
            <a:ext cx="758744" cy="848696"/>
          </a:xfrm>
          <a:custGeom>
            <a:rect b="b" l="l" r="r" t="t"/>
            <a:pathLst>
              <a:path extrusionOk="0" h="31978" w="29281">
                <a:moveTo>
                  <a:pt x="20805" y="0"/>
                </a:moveTo>
                <a:lnTo>
                  <a:pt x="29281" y="31978"/>
                </a:lnTo>
                <a:lnTo>
                  <a:pt x="0" y="23502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47" name="Google Shape;47;p2"/>
          <p:cNvSpPr/>
          <p:nvPr/>
        </p:nvSpPr>
        <p:spPr>
          <a:xfrm>
            <a:off x="6430738" y="3221071"/>
            <a:ext cx="658903" cy="664641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48" name="Google Shape;48;p2"/>
          <p:cNvSpPr/>
          <p:nvPr/>
        </p:nvSpPr>
        <p:spPr>
          <a:xfrm>
            <a:off x="8297656" y="1953122"/>
            <a:ext cx="1038288" cy="1032751"/>
          </a:xfrm>
          <a:custGeom>
            <a:rect b="b" l="l" r="r" t="t"/>
            <a:pathLst>
              <a:path extrusionOk="0" h="38913" w="40069">
                <a:moveTo>
                  <a:pt x="31593" y="0"/>
                </a:moveTo>
                <a:lnTo>
                  <a:pt x="0" y="23502"/>
                </a:lnTo>
                <a:lnTo>
                  <a:pt x="40069" y="3891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49" name="Google Shape;49;p2"/>
          <p:cNvSpPr/>
          <p:nvPr/>
        </p:nvSpPr>
        <p:spPr>
          <a:xfrm>
            <a:off x="-495192" y="1655667"/>
            <a:ext cx="718813" cy="787362"/>
          </a:xfrm>
          <a:custGeom>
            <a:rect b="b" l="l" r="r" t="t"/>
            <a:pathLst>
              <a:path extrusionOk="0" h="29667" w="27740">
                <a:moveTo>
                  <a:pt x="26199" y="0"/>
                </a:moveTo>
                <a:lnTo>
                  <a:pt x="0" y="17338"/>
                </a:lnTo>
                <a:lnTo>
                  <a:pt x="27740" y="2966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50" name="Google Shape;50;p2"/>
          <p:cNvSpPr/>
          <p:nvPr/>
        </p:nvSpPr>
        <p:spPr>
          <a:xfrm>
            <a:off x="-162245" y="460214"/>
            <a:ext cx="519131" cy="572627"/>
          </a:xfrm>
          <a:custGeom>
            <a:rect b="b" l="l" r="r" t="t"/>
            <a:pathLst>
              <a:path extrusionOk="0" h="21576" w="20034">
                <a:moveTo>
                  <a:pt x="1926" y="0"/>
                </a:moveTo>
                <a:lnTo>
                  <a:pt x="0" y="21576"/>
                </a:lnTo>
                <a:lnTo>
                  <a:pt x="20034" y="1117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51" name="Google Shape;51;p2"/>
          <p:cNvSpPr/>
          <p:nvPr/>
        </p:nvSpPr>
        <p:spPr>
          <a:xfrm>
            <a:off x="-302032" y="4621928"/>
            <a:ext cx="798675" cy="920301"/>
          </a:xfrm>
          <a:custGeom>
            <a:rect b="b" l="l" r="r" t="t"/>
            <a:pathLst>
              <a:path extrusionOk="0" h="34676" w="30822">
                <a:moveTo>
                  <a:pt x="26584" y="0"/>
                </a:moveTo>
                <a:lnTo>
                  <a:pt x="0" y="20420"/>
                </a:lnTo>
                <a:lnTo>
                  <a:pt x="30822" y="34676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52" name="Google Shape;52;p2"/>
          <p:cNvSpPr/>
          <p:nvPr/>
        </p:nvSpPr>
        <p:spPr>
          <a:xfrm>
            <a:off x="8297656" y="3057452"/>
            <a:ext cx="728815" cy="889621"/>
          </a:xfrm>
          <a:custGeom>
            <a:rect b="b" l="l" r="r" t="t"/>
            <a:pathLst>
              <a:path extrusionOk="0" h="33520" w="28126">
                <a:moveTo>
                  <a:pt x="0" y="0"/>
                </a:moveTo>
                <a:lnTo>
                  <a:pt x="6165" y="33520"/>
                </a:lnTo>
                <a:lnTo>
                  <a:pt x="28126" y="1310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53" name="Google Shape;53;p2"/>
          <p:cNvSpPr/>
          <p:nvPr/>
        </p:nvSpPr>
        <p:spPr>
          <a:xfrm>
            <a:off x="7209460" y="3221071"/>
            <a:ext cx="868561" cy="899812"/>
          </a:xfrm>
          <a:custGeom>
            <a:rect b="b" l="l" r="r" t="t"/>
            <a:pathLst>
              <a:path extrusionOk="0" h="33904" w="33519">
                <a:moveTo>
                  <a:pt x="20805" y="0"/>
                </a:moveTo>
                <a:lnTo>
                  <a:pt x="0" y="23502"/>
                </a:lnTo>
                <a:lnTo>
                  <a:pt x="33519" y="33904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54" name="Google Shape;54;p2"/>
          <p:cNvSpPr/>
          <p:nvPr/>
        </p:nvSpPr>
        <p:spPr>
          <a:xfrm>
            <a:off x="5811740" y="4039087"/>
            <a:ext cx="768746" cy="746464"/>
          </a:xfrm>
          <a:custGeom>
            <a:rect b="b" l="l" r="r" t="t"/>
            <a:pathLst>
              <a:path extrusionOk="0" h="28126" w="29667">
                <a:moveTo>
                  <a:pt x="16953" y="0"/>
                </a:moveTo>
                <a:lnTo>
                  <a:pt x="0" y="24658"/>
                </a:lnTo>
                <a:lnTo>
                  <a:pt x="29667" y="28126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55" name="Google Shape;55;p2"/>
          <p:cNvSpPr/>
          <p:nvPr/>
        </p:nvSpPr>
        <p:spPr>
          <a:xfrm>
            <a:off x="6840051" y="4345863"/>
            <a:ext cx="618998" cy="572600"/>
          </a:xfrm>
          <a:custGeom>
            <a:rect b="b" l="l" r="r" t="t"/>
            <a:pathLst>
              <a:path extrusionOk="0" h="21575" w="23888">
                <a:moveTo>
                  <a:pt x="0" y="0"/>
                </a:moveTo>
                <a:lnTo>
                  <a:pt x="5779" y="21575"/>
                </a:lnTo>
                <a:lnTo>
                  <a:pt x="23888" y="6164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56" name="Google Shape;56;p2"/>
          <p:cNvSpPr/>
          <p:nvPr/>
        </p:nvSpPr>
        <p:spPr>
          <a:xfrm>
            <a:off x="8008135" y="4253822"/>
            <a:ext cx="549112" cy="521484"/>
          </a:xfrm>
          <a:custGeom>
            <a:rect b="b" l="l" r="r" t="t"/>
            <a:pathLst>
              <a:path extrusionOk="0" h="19649" w="21191">
                <a:moveTo>
                  <a:pt x="0" y="12714"/>
                </a:moveTo>
                <a:lnTo>
                  <a:pt x="16952" y="0"/>
                </a:lnTo>
                <a:lnTo>
                  <a:pt x="21191" y="19649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57" name="Google Shape;57;p2"/>
          <p:cNvSpPr/>
          <p:nvPr/>
        </p:nvSpPr>
        <p:spPr>
          <a:xfrm>
            <a:off x="7488978" y="4621932"/>
            <a:ext cx="569064" cy="470368"/>
          </a:xfrm>
          <a:custGeom>
            <a:rect b="b" l="l" r="r" t="t"/>
            <a:pathLst>
              <a:path extrusionOk="0" h="17723" w="21961">
                <a:moveTo>
                  <a:pt x="10788" y="0"/>
                </a:moveTo>
                <a:lnTo>
                  <a:pt x="0" y="16953"/>
                </a:lnTo>
                <a:lnTo>
                  <a:pt x="21961" y="17723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58" name="Google Shape;58;p2"/>
          <p:cNvSpPr/>
          <p:nvPr/>
        </p:nvSpPr>
        <p:spPr>
          <a:xfrm>
            <a:off x="8517290" y="70"/>
            <a:ext cx="968428" cy="766900"/>
          </a:xfrm>
          <a:custGeom>
            <a:rect b="b" l="l" r="r" t="t"/>
            <a:pathLst>
              <a:path extrusionOk="0" h="28896" w="37373">
                <a:moveTo>
                  <a:pt x="37373" y="771"/>
                </a:moveTo>
                <a:lnTo>
                  <a:pt x="0" y="0"/>
                </a:lnTo>
                <a:lnTo>
                  <a:pt x="9632" y="28896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59" name="Google Shape;59;p2"/>
          <p:cNvSpPr/>
          <p:nvPr/>
        </p:nvSpPr>
        <p:spPr>
          <a:xfrm>
            <a:off x="8776881" y="4039087"/>
            <a:ext cx="708836" cy="736220"/>
          </a:xfrm>
          <a:custGeom>
            <a:rect b="b" l="l" r="r" t="t"/>
            <a:pathLst>
              <a:path extrusionOk="0" h="27740" w="27355">
                <a:moveTo>
                  <a:pt x="10017" y="0"/>
                </a:moveTo>
                <a:lnTo>
                  <a:pt x="0" y="27740"/>
                </a:lnTo>
                <a:lnTo>
                  <a:pt x="27355" y="20805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60" name="Google Shape;60;p2"/>
          <p:cNvSpPr/>
          <p:nvPr/>
        </p:nvSpPr>
        <p:spPr>
          <a:xfrm>
            <a:off x="5622055" y="4846907"/>
            <a:ext cx="708836" cy="674886"/>
          </a:xfrm>
          <a:custGeom>
            <a:rect b="b" l="l" r="r" t="t"/>
            <a:pathLst>
              <a:path extrusionOk="0" h="25429" w="27355">
                <a:moveTo>
                  <a:pt x="0" y="0"/>
                </a:moveTo>
                <a:lnTo>
                  <a:pt x="3083" y="25429"/>
                </a:lnTo>
                <a:lnTo>
                  <a:pt x="27355" y="10788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61" name="Google Shape;61;p2"/>
          <p:cNvSpPr/>
          <p:nvPr/>
        </p:nvSpPr>
        <p:spPr>
          <a:xfrm>
            <a:off x="7139554" y="-402380"/>
            <a:ext cx="708836" cy="685077"/>
          </a:xfrm>
          <a:custGeom>
            <a:rect b="b" l="l" r="r" t="t"/>
            <a:pathLst>
              <a:path extrusionOk="0" h="25813" w="27355">
                <a:moveTo>
                  <a:pt x="19264" y="0"/>
                </a:moveTo>
                <a:lnTo>
                  <a:pt x="0" y="16952"/>
                </a:lnTo>
                <a:lnTo>
                  <a:pt x="27355" y="25813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62" name="Google Shape;62;p2"/>
          <p:cNvSpPr/>
          <p:nvPr/>
        </p:nvSpPr>
        <p:spPr>
          <a:xfrm>
            <a:off x="2023254" y="-436580"/>
            <a:ext cx="708836" cy="685077"/>
          </a:xfrm>
          <a:custGeom>
            <a:rect b="b" l="l" r="r" t="t"/>
            <a:pathLst>
              <a:path extrusionOk="0" h="25813" w="27355">
                <a:moveTo>
                  <a:pt x="19264" y="0"/>
                </a:moveTo>
                <a:lnTo>
                  <a:pt x="0" y="16952"/>
                </a:lnTo>
                <a:lnTo>
                  <a:pt x="27355" y="2581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63" name="Google Shape;63;p2"/>
          <p:cNvSpPr/>
          <p:nvPr/>
        </p:nvSpPr>
        <p:spPr>
          <a:xfrm rot="-1265465">
            <a:off x="3424221" y="4846897"/>
            <a:ext cx="708863" cy="674892"/>
          </a:xfrm>
          <a:custGeom>
            <a:rect b="b" l="l" r="r" t="t"/>
            <a:pathLst>
              <a:path extrusionOk="0" h="25429" w="27355">
                <a:moveTo>
                  <a:pt x="0" y="0"/>
                </a:moveTo>
                <a:lnTo>
                  <a:pt x="3083" y="25429"/>
                </a:lnTo>
                <a:lnTo>
                  <a:pt x="27355" y="10788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64" name="Google Shape;64;p2"/>
          <p:cNvSpPr/>
          <p:nvPr/>
        </p:nvSpPr>
        <p:spPr>
          <a:xfrm rot="-1218340">
            <a:off x="1084975" y="4940569"/>
            <a:ext cx="658912" cy="664683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grpSp>
        <p:nvGrpSpPr>
          <p:cNvPr id="65" name="Google Shape;65;p2"/>
          <p:cNvGrpSpPr/>
          <p:nvPr/>
        </p:nvGrpSpPr>
        <p:grpSpPr>
          <a:xfrm rot="-447623">
            <a:off x="33223" y="254542"/>
            <a:ext cx="3332808" cy="2290062"/>
            <a:chOff x="1005361" y="1265698"/>
            <a:chExt cx="2917965" cy="2046865"/>
          </a:xfrm>
        </p:grpSpPr>
        <p:sp>
          <p:nvSpPr>
            <p:cNvPr id="66" name="Google Shape;66;p2"/>
            <p:cNvSpPr/>
            <p:nvPr/>
          </p:nvSpPr>
          <p:spPr>
            <a:xfrm>
              <a:off x="1005361" y="1490290"/>
              <a:ext cx="2521356" cy="1822273"/>
            </a:xfrm>
            <a:custGeom>
              <a:rect b="b" l="l" r="r" t="t"/>
              <a:pathLst>
                <a:path extrusionOk="0" h="143176" w="181197">
                  <a:moveTo>
                    <a:pt x="74072" y="25919"/>
                  </a:moveTo>
                  <a:cubicBezTo>
                    <a:pt x="66579" y="28523"/>
                    <a:pt x="45815" y="20712"/>
                    <a:pt x="38258" y="27062"/>
                  </a:cubicBezTo>
                  <a:cubicBezTo>
                    <a:pt x="30702" y="33412"/>
                    <a:pt x="27463" y="57796"/>
                    <a:pt x="28733" y="64019"/>
                  </a:cubicBezTo>
                  <a:cubicBezTo>
                    <a:pt x="30003" y="70242"/>
                    <a:pt x="43021" y="63448"/>
                    <a:pt x="45878" y="64400"/>
                  </a:cubicBezTo>
                  <a:cubicBezTo>
                    <a:pt x="48736" y="65353"/>
                    <a:pt x="52863" y="68274"/>
                    <a:pt x="45878" y="69734"/>
                  </a:cubicBezTo>
                  <a:cubicBezTo>
                    <a:pt x="38893" y="71195"/>
                    <a:pt x="11271" y="69226"/>
                    <a:pt x="3968" y="73163"/>
                  </a:cubicBezTo>
                  <a:cubicBezTo>
                    <a:pt x="-3334" y="77100"/>
                    <a:pt x="1682" y="88721"/>
                    <a:pt x="2063" y="93356"/>
                  </a:cubicBezTo>
                  <a:cubicBezTo>
                    <a:pt x="2444" y="97992"/>
                    <a:pt x="6064" y="97230"/>
                    <a:pt x="6254" y="100976"/>
                  </a:cubicBezTo>
                  <a:cubicBezTo>
                    <a:pt x="6445" y="104723"/>
                    <a:pt x="3016" y="111200"/>
                    <a:pt x="3206" y="115835"/>
                  </a:cubicBezTo>
                  <a:cubicBezTo>
                    <a:pt x="3397" y="120471"/>
                    <a:pt x="-159" y="126503"/>
                    <a:pt x="7397" y="128789"/>
                  </a:cubicBezTo>
                  <a:cubicBezTo>
                    <a:pt x="14954" y="131075"/>
                    <a:pt x="39846" y="127329"/>
                    <a:pt x="48545" y="129551"/>
                  </a:cubicBezTo>
                  <a:cubicBezTo>
                    <a:pt x="57245" y="131774"/>
                    <a:pt x="54451" y="140156"/>
                    <a:pt x="59594" y="142124"/>
                  </a:cubicBezTo>
                  <a:cubicBezTo>
                    <a:pt x="64738" y="144093"/>
                    <a:pt x="75088" y="142823"/>
                    <a:pt x="79406" y="141362"/>
                  </a:cubicBezTo>
                  <a:cubicBezTo>
                    <a:pt x="83724" y="139902"/>
                    <a:pt x="77057" y="134631"/>
                    <a:pt x="85502" y="133361"/>
                  </a:cubicBezTo>
                  <a:cubicBezTo>
                    <a:pt x="93948" y="132091"/>
                    <a:pt x="120110" y="134060"/>
                    <a:pt x="130079" y="133742"/>
                  </a:cubicBezTo>
                  <a:cubicBezTo>
                    <a:pt x="140049" y="133425"/>
                    <a:pt x="138969" y="132028"/>
                    <a:pt x="145319" y="131456"/>
                  </a:cubicBezTo>
                  <a:cubicBezTo>
                    <a:pt x="151669" y="130885"/>
                    <a:pt x="163163" y="133298"/>
                    <a:pt x="168179" y="130313"/>
                  </a:cubicBezTo>
                  <a:cubicBezTo>
                    <a:pt x="173196" y="127329"/>
                    <a:pt x="174402" y="121106"/>
                    <a:pt x="175418" y="113549"/>
                  </a:cubicBezTo>
                  <a:cubicBezTo>
                    <a:pt x="176434" y="105993"/>
                    <a:pt x="179101" y="89927"/>
                    <a:pt x="174275" y="84974"/>
                  </a:cubicBezTo>
                  <a:cubicBezTo>
                    <a:pt x="169449" y="80021"/>
                    <a:pt x="151288" y="87006"/>
                    <a:pt x="146462" y="83831"/>
                  </a:cubicBezTo>
                  <a:cubicBezTo>
                    <a:pt x="141636" y="80656"/>
                    <a:pt x="145573" y="69671"/>
                    <a:pt x="145319" y="65924"/>
                  </a:cubicBezTo>
                  <a:cubicBezTo>
                    <a:pt x="145065" y="62178"/>
                    <a:pt x="142335" y="62114"/>
                    <a:pt x="144938" y="61352"/>
                  </a:cubicBezTo>
                  <a:cubicBezTo>
                    <a:pt x="147542" y="60590"/>
                    <a:pt x="158654" y="64146"/>
                    <a:pt x="160940" y="61352"/>
                  </a:cubicBezTo>
                  <a:cubicBezTo>
                    <a:pt x="163226" y="58558"/>
                    <a:pt x="155670" y="47763"/>
                    <a:pt x="158654" y="44588"/>
                  </a:cubicBezTo>
                  <a:cubicBezTo>
                    <a:pt x="161639" y="41413"/>
                    <a:pt x="176307" y="49351"/>
                    <a:pt x="178847" y="42302"/>
                  </a:cubicBezTo>
                  <a:cubicBezTo>
                    <a:pt x="181387" y="35254"/>
                    <a:pt x="183800" y="8266"/>
                    <a:pt x="173894" y="2297"/>
                  </a:cubicBezTo>
                  <a:cubicBezTo>
                    <a:pt x="163988" y="-3672"/>
                    <a:pt x="129762" y="3758"/>
                    <a:pt x="119411" y="6488"/>
                  </a:cubicBezTo>
                  <a:cubicBezTo>
                    <a:pt x="109061" y="9219"/>
                    <a:pt x="114141" y="17601"/>
                    <a:pt x="111791" y="18680"/>
                  </a:cubicBezTo>
                  <a:cubicBezTo>
                    <a:pt x="109442" y="19760"/>
                    <a:pt x="110077" y="14172"/>
                    <a:pt x="105314" y="12965"/>
                  </a:cubicBezTo>
                  <a:cubicBezTo>
                    <a:pt x="100552" y="11759"/>
                    <a:pt x="88423" y="9282"/>
                    <a:pt x="83216" y="11441"/>
                  </a:cubicBezTo>
                  <a:cubicBezTo>
                    <a:pt x="78009" y="13600"/>
                    <a:pt x="81565" y="23316"/>
                    <a:pt x="74072" y="25919"/>
                  </a:cubicBezTo>
                  <a:close/>
                </a:path>
              </a:pathLst>
            </a:custGeom>
            <a:solidFill>
              <a:srgbClr val="783F04"/>
            </a:solidFill>
            <a:ln cap="flat" cmpd="sng" w="762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67" name="Google Shape;67;p2"/>
            <p:cNvSpPr/>
            <p:nvPr/>
          </p:nvSpPr>
          <p:spPr>
            <a:xfrm>
              <a:off x="3062494" y="1265698"/>
              <a:ext cx="860831" cy="476905"/>
            </a:xfrm>
            <a:custGeom>
              <a:rect b="b" l="l" r="r" t="t"/>
              <a:pathLst>
                <a:path extrusionOk="0" h="27432" w="49530">
                  <a:moveTo>
                    <a:pt x="9906" y="4572"/>
                  </a:moveTo>
                  <a:lnTo>
                    <a:pt x="0" y="10287"/>
                  </a:lnTo>
                  <a:lnTo>
                    <a:pt x="762" y="22479"/>
                  </a:lnTo>
                  <a:lnTo>
                    <a:pt x="13335" y="27432"/>
                  </a:lnTo>
                  <a:lnTo>
                    <a:pt x="49530" y="24384"/>
                  </a:lnTo>
                  <a:lnTo>
                    <a:pt x="48006" y="0"/>
                  </a:lnTo>
                  <a:close/>
                </a:path>
              </a:pathLst>
            </a:custGeom>
            <a:solidFill>
              <a:srgbClr val="5BC7DE"/>
            </a:solidFill>
            <a:ln cap="flat" cmpd="sng" w="762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sp>
        <p:nvSpPr>
          <p:cNvPr id="68" name="Google Shape;68;p2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bg>
      <p:bgPr>
        <a:gradFill>
          <a:gsLst>
            <a:gs pos="0">
              <a:srgbClr val="DFE9FB"/>
            </a:gs>
            <a:gs pos="100000">
              <a:srgbClr val="6E9B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/>
          <p:nvPr/>
        </p:nvSpPr>
        <p:spPr>
          <a:xfrm>
            <a:off x="652337" y="1200150"/>
            <a:ext cx="5428762" cy="3962400"/>
          </a:xfrm>
          <a:custGeom>
            <a:rect b="b" l="l" r="r" t="t"/>
            <a:pathLst>
              <a:path extrusionOk="0" h="158496" w="207264">
                <a:moveTo>
                  <a:pt x="64008" y="156972"/>
                </a:moveTo>
                <a:lnTo>
                  <a:pt x="76200" y="90678"/>
                </a:lnTo>
                <a:lnTo>
                  <a:pt x="0" y="38862"/>
                </a:lnTo>
                <a:lnTo>
                  <a:pt x="22289" y="13106"/>
                </a:lnTo>
                <a:lnTo>
                  <a:pt x="17717" y="533"/>
                </a:lnTo>
                <a:lnTo>
                  <a:pt x="32766" y="0"/>
                </a:lnTo>
                <a:lnTo>
                  <a:pt x="73152" y="762"/>
                </a:lnTo>
                <a:lnTo>
                  <a:pt x="115706" y="6181"/>
                </a:lnTo>
                <a:lnTo>
                  <a:pt x="103632" y="32004"/>
                </a:lnTo>
                <a:lnTo>
                  <a:pt x="198120" y="74676"/>
                </a:lnTo>
                <a:lnTo>
                  <a:pt x="207264" y="158496"/>
                </a:lnTo>
                <a:close/>
              </a:path>
            </a:pathLst>
          </a:custGeom>
          <a:solidFill>
            <a:srgbClr val="1155CC"/>
          </a:solidFill>
          <a:ln>
            <a:noFill/>
          </a:ln>
        </p:spPr>
      </p:sp>
      <p:sp>
        <p:nvSpPr>
          <p:cNvPr id="71" name="Google Shape;71;p3"/>
          <p:cNvSpPr/>
          <p:nvPr/>
        </p:nvSpPr>
        <p:spPr>
          <a:xfrm>
            <a:off x="493175" y="1217075"/>
            <a:ext cx="2243675" cy="3937000"/>
          </a:xfrm>
          <a:custGeom>
            <a:rect b="b" l="l" r="r" t="t"/>
            <a:pathLst>
              <a:path extrusionOk="0" h="157480" w="89747">
                <a:moveTo>
                  <a:pt x="28787" y="0"/>
                </a:moveTo>
                <a:lnTo>
                  <a:pt x="33020" y="13124"/>
                </a:lnTo>
                <a:lnTo>
                  <a:pt x="8890" y="40640"/>
                </a:lnTo>
                <a:lnTo>
                  <a:pt x="89747" y="90170"/>
                </a:lnTo>
                <a:lnTo>
                  <a:pt x="74930" y="157057"/>
                </a:lnTo>
                <a:lnTo>
                  <a:pt x="65194" y="157480"/>
                </a:lnTo>
                <a:lnTo>
                  <a:pt x="80857" y="86784"/>
                </a:lnTo>
                <a:lnTo>
                  <a:pt x="0" y="35560"/>
                </a:lnTo>
                <a:close/>
              </a:path>
            </a:pathLst>
          </a:custGeom>
          <a:solidFill>
            <a:srgbClr val="EBAF60"/>
          </a:solidFill>
          <a:ln>
            <a:noFill/>
          </a:ln>
        </p:spPr>
      </p:sp>
      <p:sp>
        <p:nvSpPr>
          <p:cNvPr id="72" name="Google Shape;72;p3"/>
          <p:cNvSpPr/>
          <p:nvPr/>
        </p:nvSpPr>
        <p:spPr>
          <a:xfrm>
            <a:off x="2578100" y="1058325"/>
            <a:ext cx="3524250" cy="4095750"/>
          </a:xfrm>
          <a:custGeom>
            <a:rect b="b" l="l" r="r" t="t"/>
            <a:pathLst>
              <a:path extrusionOk="0" h="163830" w="140970">
                <a:moveTo>
                  <a:pt x="1693" y="0"/>
                </a:moveTo>
                <a:lnTo>
                  <a:pt x="0" y="6774"/>
                </a:lnTo>
                <a:lnTo>
                  <a:pt x="39793" y="12277"/>
                </a:lnTo>
                <a:lnTo>
                  <a:pt x="30480" y="38100"/>
                </a:lnTo>
                <a:lnTo>
                  <a:pt x="125730" y="80434"/>
                </a:lnTo>
                <a:lnTo>
                  <a:pt x="133773" y="163830"/>
                </a:lnTo>
                <a:lnTo>
                  <a:pt x="140970" y="162560"/>
                </a:lnTo>
                <a:lnTo>
                  <a:pt x="129963" y="69004"/>
                </a:lnTo>
                <a:lnTo>
                  <a:pt x="34713" y="28364"/>
                </a:lnTo>
                <a:lnTo>
                  <a:pt x="45297" y="3387"/>
                </a:lnTo>
                <a:close/>
              </a:path>
            </a:pathLst>
          </a:custGeom>
          <a:solidFill>
            <a:srgbClr val="EBAF60"/>
          </a:solidFill>
          <a:ln>
            <a:noFill/>
          </a:ln>
        </p:spPr>
      </p:sp>
      <p:sp>
        <p:nvSpPr>
          <p:cNvPr id="73" name="Google Shape;73;p3"/>
          <p:cNvSpPr/>
          <p:nvPr/>
        </p:nvSpPr>
        <p:spPr>
          <a:xfrm>
            <a:off x="-46575" y="942975"/>
            <a:ext cx="2582350" cy="4219425"/>
          </a:xfrm>
          <a:custGeom>
            <a:rect b="b" l="l" r="r" t="t"/>
            <a:pathLst>
              <a:path extrusionOk="0" h="168777" w="103294">
                <a:moveTo>
                  <a:pt x="18468" y="4134"/>
                </a:moveTo>
                <a:lnTo>
                  <a:pt x="50524" y="11864"/>
                </a:lnTo>
                <a:lnTo>
                  <a:pt x="24830" y="45033"/>
                </a:lnTo>
                <a:lnTo>
                  <a:pt x="103294" y="98171"/>
                </a:lnTo>
                <a:lnTo>
                  <a:pt x="87124" y="168777"/>
                </a:lnTo>
                <a:lnTo>
                  <a:pt x="0" y="168394"/>
                </a:lnTo>
                <a:lnTo>
                  <a:pt x="0" y="0"/>
                </a:lnTo>
                <a:close/>
              </a:path>
            </a:pathLst>
          </a:custGeom>
          <a:solidFill>
            <a:srgbClr val="298E50"/>
          </a:solidFill>
          <a:ln>
            <a:noFill/>
          </a:ln>
        </p:spPr>
      </p:sp>
      <p:sp>
        <p:nvSpPr>
          <p:cNvPr id="74" name="Google Shape;74;p3"/>
          <p:cNvSpPr/>
          <p:nvPr/>
        </p:nvSpPr>
        <p:spPr>
          <a:xfrm>
            <a:off x="2599275" y="867825"/>
            <a:ext cx="6604139" cy="4286250"/>
          </a:xfrm>
          <a:custGeom>
            <a:rect b="b" l="l" r="r" t="t"/>
            <a:pathLst>
              <a:path extrusionOk="0" h="171450" w="262043">
                <a:moveTo>
                  <a:pt x="4656" y="4657"/>
                </a:moveTo>
                <a:lnTo>
                  <a:pt x="0" y="7620"/>
                </a:lnTo>
                <a:lnTo>
                  <a:pt x="41910" y="11430"/>
                </a:lnTo>
                <a:lnTo>
                  <a:pt x="33020" y="35984"/>
                </a:lnTo>
                <a:lnTo>
                  <a:pt x="127846" y="76624"/>
                </a:lnTo>
                <a:lnTo>
                  <a:pt x="138430" y="170604"/>
                </a:lnTo>
                <a:lnTo>
                  <a:pt x="262043" y="171450"/>
                </a:lnTo>
                <a:lnTo>
                  <a:pt x="259926" y="0"/>
                </a:lnTo>
                <a:lnTo>
                  <a:pt x="9313" y="2540"/>
                </a:lnTo>
                <a:close/>
              </a:path>
            </a:pathLst>
          </a:custGeom>
          <a:solidFill>
            <a:srgbClr val="298E50"/>
          </a:solidFill>
          <a:ln>
            <a:noFill/>
          </a:ln>
        </p:spPr>
      </p:sp>
      <p:sp>
        <p:nvSpPr>
          <p:cNvPr id="75" name="Google Shape;75;p3"/>
          <p:cNvSpPr/>
          <p:nvPr/>
        </p:nvSpPr>
        <p:spPr>
          <a:xfrm>
            <a:off x="1467563" y="4532767"/>
            <a:ext cx="469224" cy="541947"/>
          </a:xfrm>
          <a:custGeom>
            <a:rect b="b" l="l" r="r" t="t"/>
            <a:pathLst>
              <a:path extrusionOk="0" h="20420" w="18108">
                <a:moveTo>
                  <a:pt x="0" y="0"/>
                </a:moveTo>
                <a:lnTo>
                  <a:pt x="18108" y="0"/>
                </a:lnTo>
                <a:lnTo>
                  <a:pt x="6550" y="2042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76" name="Google Shape;76;p3"/>
          <p:cNvSpPr/>
          <p:nvPr/>
        </p:nvSpPr>
        <p:spPr>
          <a:xfrm>
            <a:off x="4177631" y="1242381"/>
            <a:ext cx="788725" cy="674886"/>
          </a:xfrm>
          <a:custGeom>
            <a:rect b="b" l="l" r="r" t="t"/>
            <a:pathLst>
              <a:path extrusionOk="0" h="25429" w="30438">
                <a:moveTo>
                  <a:pt x="12329" y="0"/>
                </a:moveTo>
                <a:lnTo>
                  <a:pt x="0" y="25429"/>
                </a:lnTo>
                <a:lnTo>
                  <a:pt x="30438" y="21576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77" name="Google Shape;77;p3"/>
          <p:cNvSpPr/>
          <p:nvPr/>
        </p:nvSpPr>
        <p:spPr>
          <a:xfrm>
            <a:off x="739399" y="2563726"/>
            <a:ext cx="549111" cy="572590"/>
          </a:xfrm>
          <a:custGeom>
            <a:rect b="b" l="l" r="r" t="t"/>
            <a:pathLst>
              <a:path extrusionOk="0" h="29281" w="29282">
                <a:moveTo>
                  <a:pt x="10018" y="0"/>
                </a:moveTo>
                <a:lnTo>
                  <a:pt x="0" y="29281"/>
                </a:lnTo>
                <a:lnTo>
                  <a:pt x="29282" y="23887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78" name="Google Shape;78;p3"/>
          <p:cNvSpPr/>
          <p:nvPr/>
        </p:nvSpPr>
        <p:spPr>
          <a:xfrm>
            <a:off x="369388" y="3456167"/>
            <a:ext cx="728789" cy="920275"/>
          </a:xfrm>
          <a:custGeom>
            <a:rect b="b" l="l" r="r" t="t"/>
            <a:pathLst>
              <a:path extrusionOk="0" h="34675" w="28125">
                <a:moveTo>
                  <a:pt x="0" y="0"/>
                </a:moveTo>
                <a:lnTo>
                  <a:pt x="28125" y="8862"/>
                </a:lnTo>
                <a:lnTo>
                  <a:pt x="3082" y="34675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79" name="Google Shape;79;p3"/>
          <p:cNvSpPr/>
          <p:nvPr/>
        </p:nvSpPr>
        <p:spPr>
          <a:xfrm>
            <a:off x="69876" y="2428525"/>
            <a:ext cx="619000" cy="572566"/>
          </a:xfrm>
          <a:custGeom>
            <a:rect b="b" l="l" r="r" t="t"/>
            <a:pathLst>
              <a:path extrusionOk="0" h="31978" w="29281">
                <a:moveTo>
                  <a:pt x="20805" y="0"/>
                </a:moveTo>
                <a:lnTo>
                  <a:pt x="29281" y="31978"/>
                </a:lnTo>
                <a:lnTo>
                  <a:pt x="0" y="23502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80" name="Google Shape;80;p3"/>
          <p:cNvSpPr/>
          <p:nvPr/>
        </p:nvSpPr>
        <p:spPr>
          <a:xfrm>
            <a:off x="1339013" y="3136321"/>
            <a:ext cx="658903" cy="664641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81" name="Google Shape;81;p3"/>
          <p:cNvSpPr/>
          <p:nvPr/>
        </p:nvSpPr>
        <p:spPr>
          <a:xfrm>
            <a:off x="5043033" y="1738367"/>
            <a:ext cx="718813" cy="787362"/>
          </a:xfrm>
          <a:custGeom>
            <a:rect b="b" l="l" r="r" t="t"/>
            <a:pathLst>
              <a:path extrusionOk="0" h="29667" w="27740">
                <a:moveTo>
                  <a:pt x="26199" y="0"/>
                </a:moveTo>
                <a:lnTo>
                  <a:pt x="0" y="17338"/>
                </a:lnTo>
                <a:lnTo>
                  <a:pt x="27740" y="2966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82" name="Google Shape;82;p3"/>
          <p:cNvSpPr/>
          <p:nvPr/>
        </p:nvSpPr>
        <p:spPr>
          <a:xfrm>
            <a:off x="698840" y="4039012"/>
            <a:ext cx="768746" cy="746464"/>
          </a:xfrm>
          <a:custGeom>
            <a:rect b="b" l="l" r="r" t="t"/>
            <a:pathLst>
              <a:path extrusionOk="0" h="28126" w="29667">
                <a:moveTo>
                  <a:pt x="16953" y="0"/>
                </a:moveTo>
                <a:lnTo>
                  <a:pt x="0" y="24658"/>
                </a:lnTo>
                <a:lnTo>
                  <a:pt x="29667" y="28126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83" name="Google Shape;83;p3"/>
          <p:cNvSpPr/>
          <p:nvPr/>
        </p:nvSpPr>
        <p:spPr>
          <a:xfrm>
            <a:off x="1723926" y="3857950"/>
            <a:ext cx="618998" cy="572600"/>
          </a:xfrm>
          <a:custGeom>
            <a:rect b="b" l="l" r="r" t="t"/>
            <a:pathLst>
              <a:path extrusionOk="0" h="21575" w="23888">
                <a:moveTo>
                  <a:pt x="0" y="0"/>
                </a:moveTo>
                <a:lnTo>
                  <a:pt x="5779" y="21575"/>
                </a:lnTo>
                <a:lnTo>
                  <a:pt x="23888" y="6164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84" name="Google Shape;84;p3"/>
          <p:cNvSpPr/>
          <p:nvPr/>
        </p:nvSpPr>
        <p:spPr>
          <a:xfrm>
            <a:off x="5719726" y="1068667"/>
            <a:ext cx="469224" cy="541947"/>
          </a:xfrm>
          <a:custGeom>
            <a:rect b="b" l="l" r="r" t="t"/>
            <a:pathLst>
              <a:path extrusionOk="0" h="20420" w="18108">
                <a:moveTo>
                  <a:pt x="0" y="0"/>
                </a:moveTo>
                <a:lnTo>
                  <a:pt x="18108" y="0"/>
                </a:lnTo>
                <a:lnTo>
                  <a:pt x="6550" y="20420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85" name="Google Shape;85;p3"/>
          <p:cNvSpPr/>
          <p:nvPr/>
        </p:nvSpPr>
        <p:spPr>
          <a:xfrm>
            <a:off x="6061329" y="940807"/>
            <a:ext cx="908518" cy="950955"/>
          </a:xfrm>
          <a:custGeom>
            <a:rect b="b" l="l" r="r" t="t"/>
            <a:pathLst>
              <a:path extrusionOk="0" h="35831" w="35061">
                <a:moveTo>
                  <a:pt x="23502" y="0"/>
                </a:moveTo>
                <a:lnTo>
                  <a:pt x="0" y="29281"/>
                </a:lnTo>
                <a:lnTo>
                  <a:pt x="35061" y="35831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86" name="Google Shape;86;p3"/>
          <p:cNvSpPr/>
          <p:nvPr/>
        </p:nvSpPr>
        <p:spPr>
          <a:xfrm>
            <a:off x="8699772" y="942977"/>
            <a:ext cx="419249" cy="416793"/>
          </a:xfrm>
          <a:custGeom>
            <a:rect b="b" l="l" r="r" t="t"/>
            <a:pathLst>
              <a:path extrusionOk="0" h="27740" w="26199">
                <a:moveTo>
                  <a:pt x="0" y="6935"/>
                </a:moveTo>
                <a:lnTo>
                  <a:pt x="26199" y="0"/>
                </a:lnTo>
                <a:lnTo>
                  <a:pt x="16952" y="27740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87" name="Google Shape;87;p3"/>
          <p:cNvSpPr/>
          <p:nvPr/>
        </p:nvSpPr>
        <p:spPr>
          <a:xfrm>
            <a:off x="8674802" y="1738375"/>
            <a:ext cx="469202" cy="470373"/>
          </a:xfrm>
          <a:custGeom>
            <a:rect b="b" l="l" r="r" t="t"/>
            <a:pathLst>
              <a:path extrusionOk="0" h="25429" w="30438">
                <a:moveTo>
                  <a:pt x="12329" y="0"/>
                </a:moveTo>
                <a:lnTo>
                  <a:pt x="0" y="25429"/>
                </a:lnTo>
                <a:lnTo>
                  <a:pt x="30438" y="21576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88" name="Google Shape;88;p3"/>
          <p:cNvSpPr/>
          <p:nvPr/>
        </p:nvSpPr>
        <p:spPr>
          <a:xfrm>
            <a:off x="7479002" y="1216903"/>
            <a:ext cx="1048290" cy="1155445"/>
          </a:xfrm>
          <a:custGeom>
            <a:rect b="b" l="l" r="r" t="t"/>
            <a:pathLst>
              <a:path extrusionOk="0" h="43536" w="40455">
                <a:moveTo>
                  <a:pt x="0" y="15796"/>
                </a:moveTo>
                <a:lnTo>
                  <a:pt x="27740" y="43536"/>
                </a:lnTo>
                <a:lnTo>
                  <a:pt x="40455" y="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89" name="Google Shape;89;p3"/>
          <p:cNvSpPr/>
          <p:nvPr/>
        </p:nvSpPr>
        <p:spPr>
          <a:xfrm>
            <a:off x="7059686" y="2116715"/>
            <a:ext cx="868587" cy="879403"/>
          </a:xfrm>
          <a:custGeom>
            <a:rect b="b" l="l" r="r" t="t"/>
            <a:pathLst>
              <a:path extrusionOk="0" h="33135" w="33520">
                <a:moveTo>
                  <a:pt x="5780" y="0"/>
                </a:moveTo>
                <a:lnTo>
                  <a:pt x="0" y="33135"/>
                </a:lnTo>
                <a:lnTo>
                  <a:pt x="33520" y="1965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90" name="Google Shape;90;p3"/>
          <p:cNvSpPr/>
          <p:nvPr/>
        </p:nvSpPr>
        <p:spPr>
          <a:xfrm>
            <a:off x="6031374" y="2208756"/>
            <a:ext cx="758770" cy="777118"/>
          </a:xfrm>
          <a:custGeom>
            <a:rect b="b" l="l" r="r" t="t"/>
            <a:pathLst>
              <a:path extrusionOk="0" h="29281" w="29282">
                <a:moveTo>
                  <a:pt x="10018" y="0"/>
                </a:moveTo>
                <a:lnTo>
                  <a:pt x="0" y="29281"/>
                </a:lnTo>
                <a:lnTo>
                  <a:pt x="29282" y="23887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91" name="Google Shape;91;p3"/>
          <p:cNvSpPr/>
          <p:nvPr/>
        </p:nvSpPr>
        <p:spPr>
          <a:xfrm>
            <a:off x="6081300" y="3583996"/>
            <a:ext cx="658903" cy="664641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92" name="Google Shape;92;p3"/>
          <p:cNvSpPr/>
          <p:nvPr/>
        </p:nvSpPr>
        <p:spPr>
          <a:xfrm>
            <a:off x="7921706" y="2536310"/>
            <a:ext cx="1038288" cy="1032751"/>
          </a:xfrm>
          <a:custGeom>
            <a:rect b="b" l="l" r="r" t="t"/>
            <a:pathLst>
              <a:path extrusionOk="0" h="38913" w="40069">
                <a:moveTo>
                  <a:pt x="31593" y="0"/>
                </a:moveTo>
                <a:lnTo>
                  <a:pt x="0" y="23502"/>
                </a:lnTo>
                <a:lnTo>
                  <a:pt x="40069" y="38913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93" name="Google Shape;93;p3"/>
          <p:cNvSpPr/>
          <p:nvPr/>
        </p:nvSpPr>
        <p:spPr>
          <a:xfrm>
            <a:off x="-30711" y="1559438"/>
            <a:ext cx="469222" cy="470370"/>
          </a:xfrm>
          <a:custGeom>
            <a:rect b="b" l="l" r="r" t="t"/>
            <a:pathLst>
              <a:path extrusionOk="0" h="29667" w="27740">
                <a:moveTo>
                  <a:pt x="26199" y="0"/>
                </a:moveTo>
                <a:lnTo>
                  <a:pt x="0" y="17338"/>
                </a:lnTo>
                <a:lnTo>
                  <a:pt x="27740" y="2966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94" name="Google Shape;94;p3"/>
          <p:cNvSpPr/>
          <p:nvPr/>
        </p:nvSpPr>
        <p:spPr>
          <a:xfrm>
            <a:off x="69865" y="4507202"/>
            <a:ext cx="414017" cy="521527"/>
          </a:xfrm>
          <a:custGeom>
            <a:rect b="b" l="l" r="r" t="t"/>
            <a:pathLst>
              <a:path extrusionOk="0" h="34676" w="30822">
                <a:moveTo>
                  <a:pt x="26584" y="0"/>
                </a:moveTo>
                <a:lnTo>
                  <a:pt x="0" y="20420"/>
                </a:lnTo>
                <a:lnTo>
                  <a:pt x="30822" y="34676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95" name="Google Shape;95;p3"/>
          <p:cNvSpPr/>
          <p:nvPr/>
        </p:nvSpPr>
        <p:spPr>
          <a:xfrm>
            <a:off x="7717206" y="3359002"/>
            <a:ext cx="728815" cy="889621"/>
          </a:xfrm>
          <a:custGeom>
            <a:rect b="b" l="l" r="r" t="t"/>
            <a:pathLst>
              <a:path extrusionOk="0" h="33520" w="28126">
                <a:moveTo>
                  <a:pt x="0" y="0"/>
                </a:moveTo>
                <a:lnTo>
                  <a:pt x="6165" y="33520"/>
                </a:lnTo>
                <a:lnTo>
                  <a:pt x="28126" y="13100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96" name="Google Shape;96;p3"/>
          <p:cNvSpPr/>
          <p:nvPr/>
        </p:nvSpPr>
        <p:spPr>
          <a:xfrm>
            <a:off x="6682535" y="3583996"/>
            <a:ext cx="868561" cy="899812"/>
          </a:xfrm>
          <a:custGeom>
            <a:rect b="b" l="l" r="r" t="t"/>
            <a:pathLst>
              <a:path extrusionOk="0" h="33904" w="33519">
                <a:moveTo>
                  <a:pt x="20805" y="0"/>
                </a:moveTo>
                <a:lnTo>
                  <a:pt x="0" y="23502"/>
                </a:lnTo>
                <a:lnTo>
                  <a:pt x="33519" y="33904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97" name="Google Shape;97;p3"/>
          <p:cNvSpPr/>
          <p:nvPr/>
        </p:nvSpPr>
        <p:spPr>
          <a:xfrm>
            <a:off x="6257951" y="4430538"/>
            <a:ext cx="618998" cy="572600"/>
          </a:xfrm>
          <a:custGeom>
            <a:rect b="b" l="l" r="r" t="t"/>
            <a:pathLst>
              <a:path extrusionOk="0" h="21575" w="23888">
                <a:moveTo>
                  <a:pt x="0" y="0"/>
                </a:moveTo>
                <a:lnTo>
                  <a:pt x="5779" y="21575"/>
                </a:lnTo>
                <a:lnTo>
                  <a:pt x="23888" y="6164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98" name="Google Shape;98;p3"/>
          <p:cNvSpPr/>
          <p:nvPr/>
        </p:nvSpPr>
        <p:spPr>
          <a:xfrm>
            <a:off x="7807060" y="4456109"/>
            <a:ext cx="549112" cy="521484"/>
          </a:xfrm>
          <a:custGeom>
            <a:rect b="b" l="l" r="r" t="t"/>
            <a:pathLst>
              <a:path extrusionOk="0" h="19649" w="21191">
                <a:moveTo>
                  <a:pt x="0" y="12714"/>
                </a:moveTo>
                <a:lnTo>
                  <a:pt x="16952" y="0"/>
                </a:lnTo>
                <a:lnTo>
                  <a:pt x="21191" y="19649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99" name="Google Shape;99;p3"/>
          <p:cNvSpPr/>
          <p:nvPr/>
        </p:nvSpPr>
        <p:spPr>
          <a:xfrm>
            <a:off x="6984828" y="4532782"/>
            <a:ext cx="569064" cy="470368"/>
          </a:xfrm>
          <a:custGeom>
            <a:rect b="b" l="l" r="r" t="t"/>
            <a:pathLst>
              <a:path extrusionOk="0" h="17723" w="21961">
                <a:moveTo>
                  <a:pt x="10788" y="0"/>
                </a:moveTo>
                <a:lnTo>
                  <a:pt x="0" y="16953"/>
                </a:lnTo>
                <a:lnTo>
                  <a:pt x="21961" y="17723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100" name="Google Shape;100;p3"/>
          <p:cNvSpPr/>
          <p:nvPr/>
        </p:nvSpPr>
        <p:spPr>
          <a:xfrm>
            <a:off x="8436381" y="3975587"/>
            <a:ext cx="708836" cy="736220"/>
          </a:xfrm>
          <a:custGeom>
            <a:rect b="b" l="l" r="r" t="t"/>
            <a:pathLst>
              <a:path extrusionOk="0" h="27740" w="27355">
                <a:moveTo>
                  <a:pt x="10017" y="0"/>
                </a:moveTo>
                <a:lnTo>
                  <a:pt x="0" y="27740"/>
                </a:lnTo>
                <a:lnTo>
                  <a:pt x="27355" y="20805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101" name="Google Shape;101;p3"/>
          <p:cNvSpPr/>
          <p:nvPr/>
        </p:nvSpPr>
        <p:spPr>
          <a:xfrm rot="-1218178">
            <a:off x="-12557" y="1180206"/>
            <a:ext cx="432918" cy="318881"/>
          </a:xfrm>
          <a:custGeom>
            <a:rect b="b" l="l" r="r" t="t"/>
            <a:pathLst>
              <a:path extrusionOk="0" h="25043" w="25428">
                <a:moveTo>
                  <a:pt x="0" y="385"/>
                </a:moveTo>
                <a:lnTo>
                  <a:pt x="8091" y="0"/>
                </a:lnTo>
                <a:lnTo>
                  <a:pt x="25428" y="385"/>
                </a:lnTo>
                <a:lnTo>
                  <a:pt x="10788" y="25043"/>
                </a:lnTo>
                <a:close/>
              </a:path>
            </a:pathLst>
          </a:custGeom>
          <a:solidFill>
            <a:srgbClr val="6BB400"/>
          </a:solidFill>
          <a:ln>
            <a:noFill/>
          </a:ln>
        </p:spPr>
      </p:sp>
      <p:sp>
        <p:nvSpPr>
          <p:cNvPr id="102" name="Google Shape;102;p3"/>
          <p:cNvSpPr/>
          <p:nvPr/>
        </p:nvSpPr>
        <p:spPr>
          <a:xfrm rot="10125047">
            <a:off x="6925307" y="983542"/>
            <a:ext cx="469230" cy="541945"/>
          </a:xfrm>
          <a:custGeom>
            <a:rect b="b" l="l" r="r" t="t"/>
            <a:pathLst>
              <a:path extrusionOk="0" h="20420" w="18108">
                <a:moveTo>
                  <a:pt x="0" y="0"/>
                </a:moveTo>
                <a:lnTo>
                  <a:pt x="18108" y="0"/>
                </a:lnTo>
                <a:lnTo>
                  <a:pt x="6550" y="20420"/>
                </a:lnTo>
                <a:close/>
              </a:path>
            </a:pathLst>
          </a:custGeom>
          <a:solidFill>
            <a:srgbClr val="48E098"/>
          </a:solidFill>
          <a:ln>
            <a:noFill/>
          </a:ln>
        </p:spPr>
      </p:sp>
      <p:sp>
        <p:nvSpPr>
          <p:cNvPr id="103" name="Google Shape;103;p3"/>
          <p:cNvSpPr/>
          <p:nvPr/>
        </p:nvSpPr>
        <p:spPr>
          <a:xfrm rot="4325769">
            <a:off x="4766669" y="1019321"/>
            <a:ext cx="619001" cy="470389"/>
          </a:xfrm>
          <a:custGeom>
            <a:rect b="b" l="l" r="r" t="t"/>
            <a:pathLst>
              <a:path extrusionOk="0" h="35831" w="35061">
                <a:moveTo>
                  <a:pt x="23502" y="0"/>
                </a:moveTo>
                <a:lnTo>
                  <a:pt x="0" y="29281"/>
                </a:lnTo>
                <a:lnTo>
                  <a:pt x="35061" y="35831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104" name="Google Shape;104;p3"/>
          <p:cNvSpPr/>
          <p:nvPr/>
        </p:nvSpPr>
        <p:spPr>
          <a:xfrm>
            <a:off x="3763601" y="983649"/>
            <a:ext cx="414019" cy="335460"/>
          </a:xfrm>
          <a:custGeom>
            <a:rect b="b" l="l" r="r" t="t"/>
            <a:pathLst>
              <a:path extrusionOk="0" h="29667" w="27740">
                <a:moveTo>
                  <a:pt x="26199" y="0"/>
                </a:moveTo>
                <a:lnTo>
                  <a:pt x="0" y="17338"/>
                </a:lnTo>
                <a:lnTo>
                  <a:pt x="27740" y="29667"/>
                </a:lnTo>
                <a:close/>
              </a:path>
            </a:pathLst>
          </a:custGeom>
          <a:solidFill>
            <a:srgbClr val="5EB240"/>
          </a:solidFill>
          <a:ln>
            <a:noFill/>
          </a:ln>
        </p:spPr>
      </p:sp>
      <p:sp>
        <p:nvSpPr>
          <p:cNvPr id="105" name="Google Shape;105;p3"/>
          <p:cNvSpPr/>
          <p:nvPr/>
        </p:nvSpPr>
        <p:spPr>
          <a:xfrm rot="3513758">
            <a:off x="66844" y="3063961"/>
            <a:ext cx="335453" cy="335515"/>
          </a:xfrm>
          <a:custGeom>
            <a:rect b="b" l="l" r="r" t="t"/>
            <a:pathLst>
              <a:path extrusionOk="0" h="28126" w="29667">
                <a:moveTo>
                  <a:pt x="16953" y="0"/>
                </a:moveTo>
                <a:lnTo>
                  <a:pt x="0" y="24658"/>
                </a:lnTo>
                <a:lnTo>
                  <a:pt x="29667" y="28126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sp>
        <p:nvSpPr>
          <p:cNvPr id="106" name="Google Shape;106;p3"/>
          <p:cNvSpPr/>
          <p:nvPr/>
        </p:nvSpPr>
        <p:spPr>
          <a:xfrm>
            <a:off x="561102" y="1194710"/>
            <a:ext cx="345381" cy="289882"/>
          </a:xfrm>
          <a:custGeom>
            <a:rect b="b" l="l" r="r" t="t"/>
            <a:pathLst>
              <a:path extrusionOk="0" h="29281" w="29282">
                <a:moveTo>
                  <a:pt x="10018" y="0"/>
                </a:moveTo>
                <a:lnTo>
                  <a:pt x="0" y="29281"/>
                </a:lnTo>
                <a:lnTo>
                  <a:pt x="29282" y="23887"/>
                </a:lnTo>
                <a:close/>
              </a:path>
            </a:pathLst>
          </a:custGeom>
          <a:solidFill>
            <a:srgbClr val="049957"/>
          </a:solidFill>
          <a:ln>
            <a:noFill/>
          </a:ln>
        </p:spPr>
      </p:sp>
      <p:grpSp>
        <p:nvGrpSpPr>
          <p:cNvPr id="107" name="Google Shape;107;p3"/>
          <p:cNvGrpSpPr/>
          <p:nvPr/>
        </p:nvGrpSpPr>
        <p:grpSpPr>
          <a:xfrm>
            <a:off x="4826122" y="96522"/>
            <a:ext cx="1153351" cy="613462"/>
            <a:chOff x="1021075" y="209550"/>
            <a:chExt cx="2190600" cy="914250"/>
          </a:xfrm>
        </p:grpSpPr>
        <p:sp>
          <p:nvSpPr>
            <p:cNvPr id="108" name="Google Shape;108;p3"/>
            <p:cNvSpPr/>
            <p:nvPr/>
          </p:nvSpPr>
          <p:spPr>
            <a:xfrm>
              <a:off x="1021075" y="914400"/>
              <a:ext cx="2190600" cy="209400"/>
            </a:xfrm>
            <a:prstGeom prst="roundRect">
              <a:avLst>
                <a:gd fmla="val 50000" name="adj"/>
              </a:avLst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14592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725925" y="209550"/>
              <a:ext cx="1028700" cy="819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23736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2" name="Google Shape;112;p3"/>
          <p:cNvGrpSpPr/>
          <p:nvPr/>
        </p:nvGrpSpPr>
        <p:grpSpPr>
          <a:xfrm>
            <a:off x="6134749" y="2"/>
            <a:ext cx="552031" cy="384168"/>
            <a:chOff x="1021075" y="209550"/>
            <a:chExt cx="2190600" cy="914250"/>
          </a:xfrm>
        </p:grpSpPr>
        <p:sp>
          <p:nvSpPr>
            <p:cNvPr id="113" name="Google Shape;113;p3"/>
            <p:cNvSpPr/>
            <p:nvPr/>
          </p:nvSpPr>
          <p:spPr>
            <a:xfrm>
              <a:off x="1021075" y="914400"/>
              <a:ext cx="2190600" cy="209400"/>
            </a:xfrm>
            <a:prstGeom prst="roundRect">
              <a:avLst>
                <a:gd fmla="val 50000" name="adj"/>
              </a:avLst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14592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1725925" y="209550"/>
              <a:ext cx="1028700" cy="819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3736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7" name="Google Shape;117;p3"/>
          <p:cNvGrpSpPr/>
          <p:nvPr/>
        </p:nvGrpSpPr>
        <p:grpSpPr>
          <a:xfrm>
            <a:off x="6633070" y="96530"/>
            <a:ext cx="748309" cy="483547"/>
            <a:chOff x="1021075" y="209550"/>
            <a:chExt cx="2190600" cy="914250"/>
          </a:xfrm>
        </p:grpSpPr>
        <p:sp>
          <p:nvSpPr>
            <p:cNvPr id="118" name="Google Shape;118;p3"/>
            <p:cNvSpPr/>
            <p:nvPr/>
          </p:nvSpPr>
          <p:spPr>
            <a:xfrm>
              <a:off x="1021075" y="914400"/>
              <a:ext cx="2190600" cy="209400"/>
            </a:xfrm>
            <a:prstGeom prst="roundRect">
              <a:avLst>
                <a:gd fmla="val 50000" name="adj"/>
              </a:avLst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14592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1725925" y="209550"/>
              <a:ext cx="1028700" cy="819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2373625" y="590550"/>
              <a:ext cx="647700" cy="438300"/>
            </a:xfrm>
            <a:prstGeom prst="ellipse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2" name="Google Shape;122;p3"/>
          <p:cNvGrpSpPr/>
          <p:nvPr/>
        </p:nvGrpSpPr>
        <p:grpSpPr>
          <a:xfrm>
            <a:off x="5362181" y="306141"/>
            <a:ext cx="1301676" cy="2220263"/>
            <a:chOff x="1354952" y="876307"/>
            <a:chExt cx="1825633" cy="4091143"/>
          </a:xfrm>
        </p:grpSpPr>
        <p:sp>
          <p:nvSpPr>
            <p:cNvPr id="123" name="Google Shape;123;p3"/>
            <p:cNvSpPr/>
            <p:nvPr/>
          </p:nvSpPr>
          <p:spPr>
            <a:xfrm flipH="1" rot="8810629">
              <a:off x="1549020" y="2213819"/>
              <a:ext cx="1195868" cy="114195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 flipH="1" rot="4945934">
              <a:off x="1366856" y="1856554"/>
              <a:ext cx="1414593" cy="708301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3"/>
            <p:cNvSpPr/>
            <p:nvPr/>
          </p:nvSpPr>
          <p:spPr>
            <a:xfrm flipH="1" rot="5838633">
              <a:off x="1730201" y="1679896"/>
              <a:ext cx="1414853" cy="70893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1948275" y="4753850"/>
              <a:ext cx="553800" cy="213600"/>
            </a:xfrm>
            <a:prstGeom prst="trapezoid">
              <a:avLst>
                <a:gd fmla="val 57993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2056282" y="1086142"/>
              <a:ext cx="337800" cy="3715800"/>
            </a:xfrm>
            <a:prstGeom prst="trapezoid">
              <a:avLst>
                <a:gd fmla="val 12122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 flipH="1" rot="-7522660">
              <a:off x="1424533" y="1481309"/>
              <a:ext cx="588908" cy="501825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 flipH="1" rot="-4836187">
              <a:off x="1898758" y="2941259"/>
              <a:ext cx="86359" cy="37231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 flipH="1" rot="-4838821">
              <a:off x="1942316" y="1658964"/>
              <a:ext cx="77531" cy="253815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 rot="4786456">
              <a:off x="2453611" y="2147137"/>
              <a:ext cx="77735" cy="293903"/>
            </a:xfrm>
            <a:prstGeom prst="trapezoid">
              <a:avLst>
                <a:gd fmla="val 23190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 rot="3768112">
              <a:off x="2663144" y="2117967"/>
              <a:ext cx="24285" cy="21876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 rot="5278361">
              <a:off x="2669394" y="2148634"/>
              <a:ext cx="33921" cy="244977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 rot="-5887806">
              <a:off x="1736689" y="1678341"/>
              <a:ext cx="33941" cy="2240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 rot="-3749280">
              <a:off x="1763417" y="1566909"/>
              <a:ext cx="32472" cy="2353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 rot="-4918974">
              <a:off x="1739906" y="1628619"/>
              <a:ext cx="21510" cy="2239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 rot="4927729">
              <a:off x="2444607" y="3228559"/>
              <a:ext cx="65719" cy="2442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 flipH="1" rot="9934538">
              <a:off x="1882161" y="948036"/>
              <a:ext cx="618687" cy="634142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2487053" y="3054168"/>
              <a:ext cx="360504" cy="445284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2145347" y="2072207"/>
              <a:ext cx="25800" cy="17985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2145347" y="4466273"/>
              <a:ext cx="25800" cy="3573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2225322" y="1612849"/>
              <a:ext cx="25800" cy="29124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2290141" y="1763699"/>
              <a:ext cx="25800" cy="30258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 flipH="1">
              <a:off x="1431603" y="2747421"/>
              <a:ext cx="553824" cy="577476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 flipH="1" rot="5837408">
              <a:off x="1328238" y="1462581"/>
              <a:ext cx="543856" cy="428011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 flipH="1" rot="-7675753">
              <a:off x="2614048" y="1955184"/>
              <a:ext cx="530435" cy="371757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 flipH="1" rot="6632448">
              <a:off x="1710821" y="2463462"/>
              <a:ext cx="522341" cy="413438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 flipH="1" rot="3722742">
              <a:off x="2208096" y="1589747"/>
              <a:ext cx="569758" cy="463895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 flipH="1" rot="3723305">
              <a:off x="2281233" y="2419228"/>
              <a:ext cx="479362" cy="608480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 flipH="1" rot="3723276">
              <a:off x="1574536" y="1871550"/>
              <a:ext cx="541348" cy="545099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 rot="-8543425">
              <a:off x="2704104" y="3289686"/>
              <a:ext cx="51124" cy="94204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 rot="10453313">
              <a:off x="2740935" y="3156858"/>
              <a:ext cx="50657" cy="83195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 rot="-3052438">
              <a:off x="2553369" y="3275277"/>
              <a:ext cx="51820" cy="102109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 rot="-7278247">
              <a:off x="2634463" y="3184348"/>
              <a:ext cx="51965" cy="118246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 flipH="1" rot="-9722861">
              <a:off x="1498151" y="2843123"/>
              <a:ext cx="78838" cy="139558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 flipH="1" rot="3212274">
              <a:off x="1808942" y="3048605"/>
              <a:ext cx="84302" cy="16361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 flipH="1" rot="5724227">
              <a:off x="1609831" y="3002723"/>
              <a:ext cx="89196" cy="17801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 flipH="1" rot="-7355142">
              <a:off x="1732367" y="1986644"/>
              <a:ext cx="69073" cy="11263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 flipH="1" rot="3208269">
              <a:off x="1961023" y="2156672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 flipH="1" rot="6536987">
              <a:off x="1735872" y="2180628"/>
              <a:ext cx="73905" cy="15035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 flipH="1" rot="3208269">
              <a:off x="2535925" y="1856379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 flipH="1" rot="-4439329">
              <a:off x="2495031" y="1593887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 flipH="1" rot="8173580">
              <a:off x="2405955" y="1750200"/>
              <a:ext cx="69383" cy="13755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 flipH="1" rot="3208269">
              <a:off x="1961023" y="2685474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 flipH="1" rot="-4439329">
              <a:off x="2552076" y="2511116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 flipH="1" rot="6556047">
              <a:off x="2436387" y="2775229"/>
              <a:ext cx="71823" cy="13376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 flipH="1" rot="-5357030">
              <a:off x="1935279" y="2511411"/>
              <a:ext cx="72006" cy="13269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 flipH="1" rot="-6515464">
              <a:off x="1584622" y="1519398"/>
              <a:ext cx="69634" cy="11121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 flipH="1" rot="4157965">
              <a:off x="1599779" y="1722837"/>
              <a:ext cx="69593" cy="11096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 rot="-8516197">
              <a:off x="2226931" y="1282730"/>
              <a:ext cx="72016" cy="131347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 rot="10437185">
              <a:off x="2278472" y="1097661"/>
              <a:ext cx="71196" cy="11633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 rot="-3073732">
              <a:off x="2016566" y="1263118"/>
              <a:ext cx="72340" cy="14226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 rot="-7287124">
              <a:off x="2130078" y="1136424"/>
              <a:ext cx="72444" cy="164679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 flipH="1" rot="370512">
              <a:off x="2895939" y="2121563"/>
              <a:ext cx="92034" cy="19519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5" name="Google Shape;175;p3"/>
          <p:cNvGrpSpPr/>
          <p:nvPr/>
        </p:nvGrpSpPr>
        <p:grpSpPr>
          <a:xfrm>
            <a:off x="7381371" y="-45306"/>
            <a:ext cx="710719" cy="1364396"/>
            <a:chOff x="1354952" y="876307"/>
            <a:chExt cx="1825633" cy="4091143"/>
          </a:xfrm>
        </p:grpSpPr>
        <p:sp>
          <p:nvSpPr>
            <p:cNvPr id="176" name="Google Shape;176;p3"/>
            <p:cNvSpPr/>
            <p:nvPr/>
          </p:nvSpPr>
          <p:spPr>
            <a:xfrm flipH="1" rot="8810629">
              <a:off x="1549020" y="2213819"/>
              <a:ext cx="1195868" cy="114195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 flipH="1" rot="4945934">
              <a:off x="1366856" y="1856554"/>
              <a:ext cx="1414593" cy="708301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 flipH="1" rot="5838633">
              <a:off x="1730201" y="1679896"/>
              <a:ext cx="1414853" cy="70893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1948275" y="4753850"/>
              <a:ext cx="553800" cy="213600"/>
            </a:xfrm>
            <a:prstGeom prst="trapezoid">
              <a:avLst>
                <a:gd fmla="val 57993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2056282" y="1086142"/>
              <a:ext cx="337800" cy="3715800"/>
            </a:xfrm>
            <a:prstGeom prst="trapezoid">
              <a:avLst>
                <a:gd fmla="val 12122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 flipH="1" rot="-7522660">
              <a:off x="1424533" y="1481309"/>
              <a:ext cx="588908" cy="501825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 flipH="1" rot="-4836187">
              <a:off x="1898758" y="2941259"/>
              <a:ext cx="86359" cy="37231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 flipH="1" rot="-4838821">
              <a:off x="1942316" y="1658964"/>
              <a:ext cx="77531" cy="253815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 rot="4786456">
              <a:off x="2453611" y="2147137"/>
              <a:ext cx="77735" cy="293903"/>
            </a:xfrm>
            <a:prstGeom prst="trapezoid">
              <a:avLst>
                <a:gd fmla="val 23190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 rot="3768112">
              <a:off x="2663144" y="2117967"/>
              <a:ext cx="24285" cy="21876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 rot="5278361">
              <a:off x="2669394" y="2148634"/>
              <a:ext cx="33921" cy="244977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 rot="-5887806">
              <a:off x="1736689" y="1678341"/>
              <a:ext cx="33941" cy="2240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 rot="-3749280">
              <a:off x="1763417" y="1566909"/>
              <a:ext cx="32472" cy="2353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 rot="-4918974">
              <a:off x="1739906" y="1628619"/>
              <a:ext cx="21510" cy="2239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 rot="4927729">
              <a:off x="2444607" y="3228559"/>
              <a:ext cx="65719" cy="2442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 flipH="1" rot="9934538">
              <a:off x="1882161" y="948036"/>
              <a:ext cx="618687" cy="634142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2487053" y="3054168"/>
              <a:ext cx="360504" cy="445284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2145347" y="2072207"/>
              <a:ext cx="25800" cy="17985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2145347" y="4466273"/>
              <a:ext cx="25800" cy="3573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2225322" y="1612849"/>
              <a:ext cx="25800" cy="29124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2290141" y="1763699"/>
              <a:ext cx="25800" cy="30258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 flipH="1">
              <a:off x="1431603" y="2747421"/>
              <a:ext cx="553824" cy="577476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 flipH="1" rot="5837408">
              <a:off x="1328238" y="1462581"/>
              <a:ext cx="543856" cy="428011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 flipH="1" rot="-7675753">
              <a:off x="2614048" y="1955184"/>
              <a:ext cx="530435" cy="371757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 flipH="1" rot="6632448">
              <a:off x="1710821" y="2463462"/>
              <a:ext cx="522341" cy="413438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 flipH="1" rot="3722742">
              <a:off x="2208096" y="1589747"/>
              <a:ext cx="569758" cy="463895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 flipH="1" rot="3723305">
              <a:off x="2281233" y="2419228"/>
              <a:ext cx="479362" cy="608480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 flipH="1" rot="3723276">
              <a:off x="1574536" y="1871550"/>
              <a:ext cx="541348" cy="545099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 rot="-8543425">
              <a:off x="2704104" y="3289686"/>
              <a:ext cx="51124" cy="94204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 rot="10453313">
              <a:off x="2740935" y="3156858"/>
              <a:ext cx="50657" cy="83195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 rot="-3052438">
              <a:off x="2553369" y="3275277"/>
              <a:ext cx="51820" cy="102109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 rot="-7278247">
              <a:off x="2634463" y="3184348"/>
              <a:ext cx="51965" cy="118246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 flipH="1" rot="-9722861">
              <a:off x="1498151" y="2843123"/>
              <a:ext cx="78838" cy="139558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 flipH="1" rot="3212274">
              <a:off x="1808942" y="3048605"/>
              <a:ext cx="84302" cy="16361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 flipH="1" rot="5724227">
              <a:off x="1609831" y="3002723"/>
              <a:ext cx="89196" cy="17801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 flipH="1" rot="-7355142">
              <a:off x="1732367" y="1986644"/>
              <a:ext cx="69073" cy="11263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 flipH="1" rot="3208269">
              <a:off x="1961023" y="2156672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 flipH="1" rot="6536987">
              <a:off x="1735872" y="2180628"/>
              <a:ext cx="73905" cy="15035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 flipH="1" rot="3208269">
              <a:off x="2535925" y="1856379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 flipH="1" rot="-4439329">
              <a:off x="2495031" y="1593887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 flipH="1" rot="8173580">
              <a:off x="2405955" y="1750200"/>
              <a:ext cx="69383" cy="13755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 flipH="1" rot="3208269">
              <a:off x="1961023" y="2685474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 flipH="1" rot="-4439329">
              <a:off x="2552076" y="2511116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 flipH="1" rot="6556047">
              <a:off x="2436387" y="2775229"/>
              <a:ext cx="71823" cy="13376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 flipH="1" rot="-5357030">
              <a:off x="1935279" y="2511411"/>
              <a:ext cx="72006" cy="13269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 flipH="1" rot="-6515464">
              <a:off x="1584622" y="1519398"/>
              <a:ext cx="69634" cy="11121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 flipH="1" rot="4157965">
              <a:off x="1599779" y="1722837"/>
              <a:ext cx="69593" cy="11096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 rot="-8516197">
              <a:off x="2226931" y="1282730"/>
              <a:ext cx="72016" cy="131347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 rot="10437185">
              <a:off x="2278472" y="1097661"/>
              <a:ext cx="71196" cy="11633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 rot="-3073732">
              <a:off x="2016566" y="1263118"/>
              <a:ext cx="72340" cy="14226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 rot="-7287124">
              <a:off x="2130078" y="1136424"/>
              <a:ext cx="72444" cy="164679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 flipH="1" rot="370512">
              <a:off x="2895939" y="2121563"/>
              <a:ext cx="92034" cy="19519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8" name="Google Shape;228;p3"/>
          <p:cNvGrpSpPr/>
          <p:nvPr/>
        </p:nvGrpSpPr>
        <p:grpSpPr>
          <a:xfrm>
            <a:off x="4192940" y="0"/>
            <a:ext cx="548968" cy="1116064"/>
            <a:chOff x="1354952" y="876307"/>
            <a:chExt cx="1825633" cy="4091143"/>
          </a:xfrm>
        </p:grpSpPr>
        <p:sp>
          <p:nvSpPr>
            <p:cNvPr id="229" name="Google Shape;229;p3"/>
            <p:cNvSpPr/>
            <p:nvPr/>
          </p:nvSpPr>
          <p:spPr>
            <a:xfrm flipH="1" rot="8810629">
              <a:off x="1549020" y="2213819"/>
              <a:ext cx="1195868" cy="114195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 flipH="1" rot="4945934">
              <a:off x="1366856" y="1856554"/>
              <a:ext cx="1414593" cy="708301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 flipH="1" rot="5838633">
              <a:off x="1730201" y="1679896"/>
              <a:ext cx="1414853" cy="70893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1948275" y="4753850"/>
              <a:ext cx="553800" cy="213600"/>
            </a:xfrm>
            <a:prstGeom prst="trapezoid">
              <a:avLst>
                <a:gd fmla="val 57993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2056282" y="1086142"/>
              <a:ext cx="337800" cy="3715800"/>
            </a:xfrm>
            <a:prstGeom prst="trapezoid">
              <a:avLst>
                <a:gd fmla="val 12122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 flipH="1" rot="-7522660">
              <a:off x="1424533" y="1481309"/>
              <a:ext cx="588908" cy="501825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 flipH="1" rot="-4836187">
              <a:off x="1898758" y="2941259"/>
              <a:ext cx="86359" cy="37231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 flipH="1" rot="-4838821">
              <a:off x="1942316" y="1658964"/>
              <a:ext cx="77531" cy="253815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 rot="4786456">
              <a:off x="2453611" y="2147137"/>
              <a:ext cx="77735" cy="293903"/>
            </a:xfrm>
            <a:prstGeom prst="trapezoid">
              <a:avLst>
                <a:gd fmla="val 23190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 rot="3768112">
              <a:off x="2663144" y="2117967"/>
              <a:ext cx="24285" cy="21876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 rot="5278361">
              <a:off x="2669394" y="2148634"/>
              <a:ext cx="33921" cy="244977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 rot="-5887806">
              <a:off x="1736689" y="1678341"/>
              <a:ext cx="33941" cy="2240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 rot="-3749280">
              <a:off x="1763417" y="1566909"/>
              <a:ext cx="32472" cy="2353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 rot="-4918974">
              <a:off x="1739906" y="1628619"/>
              <a:ext cx="21510" cy="2239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 rot="4927729">
              <a:off x="2444607" y="3228559"/>
              <a:ext cx="65719" cy="2442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 flipH="1" rot="9934538">
              <a:off x="1882161" y="948036"/>
              <a:ext cx="618687" cy="634142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2487053" y="3054168"/>
              <a:ext cx="360504" cy="445284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2145347" y="2072207"/>
              <a:ext cx="25800" cy="17985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2145347" y="4466273"/>
              <a:ext cx="25800" cy="3573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2225322" y="1612849"/>
              <a:ext cx="25800" cy="29124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2290141" y="1763699"/>
              <a:ext cx="25800" cy="30258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 flipH="1">
              <a:off x="1431603" y="2747421"/>
              <a:ext cx="553824" cy="577476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 flipH="1" rot="5837408">
              <a:off x="1328238" y="1462581"/>
              <a:ext cx="543856" cy="428011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 flipH="1" rot="-7675753">
              <a:off x="2614048" y="1955184"/>
              <a:ext cx="530435" cy="371757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 flipH="1" rot="6632448">
              <a:off x="1710821" y="2463462"/>
              <a:ext cx="522341" cy="413438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 flipH="1" rot="3722742">
              <a:off x="2208096" y="1589747"/>
              <a:ext cx="569758" cy="463895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 flipH="1" rot="3723305">
              <a:off x="2281233" y="2419228"/>
              <a:ext cx="479362" cy="608480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 flipH="1" rot="3723276">
              <a:off x="1574536" y="1871550"/>
              <a:ext cx="541348" cy="545099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 rot="-8543425">
              <a:off x="2704104" y="3289686"/>
              <a:ext cx="51124" cy="94204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 rot="10453313">
              <a:off x="2740935" y="3156858"/>
              <a:ext cx="50657" cy="83195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 rot="-3052438">
              <a:off x="2553369" y="3275277"/>
              <a:ext cx="51820" cy="102109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 rot="-7278247">
              <a:off x="2634463" y="3184348"/>
              <a:ext cx="51965" cy="118246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 flipH="1" rot="-9722861">
              <a:off x="1498151" y="2843123"/>
              <a:ext cx="78838" cy="139558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 flipH="1" rot="3212274">
              <a:off x="1808942" y="3048605"/>
              <a:ext cx="84302" cy="16361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 flipH="1" rot="5724227">
              <a:off x="1609831" y="3002723"/>
              <a:ext cx="89196" cy="17801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 flipH="1" rot="-7355142">
              <a:off x="1732367" y="1986644"/>
              <a:ext cx="69073" cy="11263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 flipH="1" rot="3208269">
              <a:off x="1961023" y="2156672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 flipH="1" rot="6536987">
              <a:off x="1735872" y="2180628"/>
              <a:ext cx="73905" cy="15035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 flipH="1" rot="3208269">
              <a:off x="2535925" y="1856379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 flipH="1" rot="-4439329">
              <a:off x="2495031" y="1593887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 flipH="1" rot="8173580">
              <a:off x="2405955" y="1750200"/>
              <a:ext cx="69383" cy="13755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 flipH="1" rot="3208269">
              <a:off x="1961023" y="2685474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 flipH="1" rot="-4439329">
              <a:off x="2552076" y="2511116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 flipH="1" rot="6556047">
              <a:off x="2436387" y="2775229"/>
              <a:ext cx="71823" cy="13376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 flipH="1" rot="-5357030">
              <a:off x="1935279" y="2511411"/>
              <a:ext cx="72006" cy="13269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 flipH="1" rot="-6515464">
              <a:off x="1584622" y="1519398"/>
              <a:ext cx="69634" cy="11121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 flipH="1" rot="4157965">
              <a:off x="1599779" y="1722837"/>
              <a:ext cx="69593" cy="11096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 rot="-8516197">
              <a:off x="2226931" y="1282730"/>
              <a:ext cx="72016" cy="131347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 rot="10437185">
              <a:off x="2278472" y="1097661"/>
              <a:ext cx="71196" cy="11633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 rot="-3073732">
              <a:off x="2016566" y="1263118"/>
              <a:ext cx="72340" cy="14226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 rot="-7287124">
              <a:off x="2130078" y="1136424"/>
              <a:ext cx="72444" cy="164679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 flipH="1" rot="370512">
              <a:off x="2895939" y="2121563"/>
              <a:ext cx="92034" cy="19519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1" name="Google Shape;281;p3"/>
          <p:cNvGrpSpPr/>
          <p:nvPr/>
        </p:nvGrpSpPr>
        <p:grpSpPr>
          <a:xfrm>
            <a:off x="7991570" y="2029808"/>
            <a:ext cx="1966389" cy="3043402"/>
            <a:chOff x="1354952" y="876307"/>
            <a:chExt cx="1825633" cy="4091143"/>
          </a:xfrm>
        </p:grpSpPr>
        <p:sp>
          <p:nvSpPr>
            <p:cNvPr id="282" name="Google Shape;282;p3"/>
            <p:cNvSpPr/>
            <p:nvPr/>
          </p:nvSpPr>
          <p:spPr>
            <a:xfrm flipH="1" rot="8810629">
              <a:off x="1549020" y="2213819"/>
              <a:ext cx="1195868" cy="114195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 flipH="1" rot="4945934">
              <a:off x="1366856" y="1856554"/>
              <a:ext cx="1414593" cy="708301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 flipH="1" rot="5838633">
              <a:off x="1730201" y="1679896"/>
              <a:ext cx="1414853" cy="708930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1948275" y="4753850"/>
              <a:ext cx="553800" cy="213600"/>
            </a:xfrm>
            <a:prstGeom prst="trapezoid">
              <a:avLst>
                <a:gd fmla="val 57993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2056282" y="1086142"/>
              <a:ext cx="337800" cy="3715800"/>
            </a:xfrm>
            <a:prstGeom prst="trapezoid">
              <a:avLst>
                <a:gd fmla="val 12122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 flipH="1" rot="-7522660">
              <a:off x="1424533" y="1481309"/>
              <a:ext cx="588908" cy="501825"/>
            </a:xfrm>
            <a:prstGeom prst="cloud">
              <a:avLst/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 flipH="1" rot="-4836187">
              <a:off x="1898758" y="2941259"/>
              <a:ext cx="86359" cy="37231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 flipH="1" rot="-4838821">
              <a:off x="1942316" y="1658964"/>
              <a:ext cx="77531" cy="253815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 rot="4786456">
              <a:off x="2453611" y="2147137"/>
              <a:ext cx="77735" cy="293903"/>
            </a:xfrm>
            <a:prstGeom prst="trapezoid">
              <a:avLst>
                <a:gd fmla="val 23190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 rot="3768112">
              <a:off x="2663144" y="2117967"/>
              <a:ext cx="24285" cy="218760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 rot="5278361">
              <a:off x="2669394" y="2148634"/>
              <a:ext cx="33921" cy="244977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 rot="-5887806">
              <a:off x="1736689" y="1678341"/>
              <a:ext cx="33941" cy="2240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 rot="-3749280">
              <a:off x="1763417" y="1566909"/>
              <a:ext cx="32472" cy="235381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 rot="-4918974">
              <a:off x="1739906" y="1628619"/>
              <a:ext cx="21510" cy="2239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 rot="4927729">
              <a:off x="2444607" y="3228559"/>
              <a:ext cx="65719" cy="244262"/>
            </a:xfrm>
            <a:prstGeom prst="trapezoid">
              <a:avLst>
                <a:gd fmla="val 14331" name="adj"/>
              </a:avLst>
            </a:prstGeom>
            <a:solidFill>
              <a:srgbClr val="B45F0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 flipH="1" rot="9934538">
              <a:off x="1882161" y="948036"/>
              <a:ext cx="618687" cy="634142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2487053" y="3054168"/>
              <a:ext cx="360504" cy="445284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2145347" y="2072207"/>
              <a:ext cx="25800" cy="17985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2145347" y="4466273"/>
              <a:ext cx="25800" cy="3573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2225322" y="1612849"/>
              <a:ext cx="25800" cy="29124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2290141" y="1763699"/>
              <a:ext cx="25800" cy="3025800"/>
            </a:xfrm>
            <a:prstGeom prst="rect">
              <a:avLst/>
            </a:prstGeom>
            <a:solidFill>
              <a:srgbClr val="783F0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 flipH="1">
              <a:off x="1431603" y="2747421"/>
              <a:ext cx="553824" cy="577476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 flipH="1" rot="5837408">
              <a:off x="1328238" y="1462581"/>
              <a:ext cx="543856" cy="428011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 flipH="1" rot="-7675753">
              <a:off x="2614048" y="1955184"/>
              <a:ext cx="530435" cy="371757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 flipH="1" rot="6632448">
              <a:off x="1710821" y="2463462"/>
              <a:ext cx="522341" cy="413438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 flipH="1" rot="3722742">
              <a:off x="2208096" y="1589747"/>
              <a:ext cx="569758" cy="463895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 flipH="1" rot="3723305">
              <a:off x="2281233" y="2419228"/>
              <a:ext cx="479362" cy="608480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 flipH="1" rot="3723276">
              <a:off x="1574536" y="1871550"/>
              <a:ext cx="541348" cy="545099"/>
            </a:xfrm>
            <a:prstGeom prst="cloud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 rot="-8543425">
              <a:off x="2704104" y="3289686"/>
              <a:ext cx="51124" cy="94204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 rot="10453313">
              <a:off x="2740935" y="3156858"/>
              <a:ext cx="50657" cy="83195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 rot="-3052438">
              <a:off x="2553369" y="3275277"/>
              <a:ext cx="51820" cy="102109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 rot="-7278247">
              <a:off x="2634463" y="3184348"/>
              <a:ext cx="51965" cy="118246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 flipH="1" rot="-9722861">
              <a:off x="1498151" y="2843123"/>
              <a:ext cx="78838" cy="139558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 flipH="1" rot="3212274">
              <a:off x="1808942" y="3048605"/>
              <a:ext cx="84302" cy="16361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 flipH="1" rot="5724227">
              <a:off x="1609831" y="3002723"/>
              <a:ext cx="89196" cy="17801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 flipH="1" rot="-7355142">
              <a:off x="1732367" y="1986644"/>
              <a:ext cx="69073" cy="11263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 flipH="1" rot="3208269">
              <a:off x="1961023" y="2156672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 flipH="1" rot="6536987">
              <a:off x="1735872" y="2180628"/>
              <a:ext cx="73905" cy="150352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 flipH="1" rot="3208269">
              <a:off x="2535925" y="1856379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 flipH="1" rot="-4439329">
              <a:off x="2495031" y="1593887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 flipH="1" rot="8173580">
              <a:off x="2405955" y="1750200"/>
              <a:ext cx="69383" cy="13755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 flipH="1" rot="3208269">
              <a:off x="1961023" y="2685474"/>
              <a:ext cx="70561" cy="136873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 flipH="1" rot="-4439329">
              <a:off x="2552076" y="2511116"/>
              <a:ext cx="71785" cy="133322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 flipH="1" rot="6556047">
              <a:off x="2436387" y="2775229"/>
              <a:ext cx="71823" cy="13376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 flipH="1" rot="-5357030">
              <a:off x="1935279" y="2511411"/>
              <a:ext cx="72006" cy="132698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 flipH="1" rot="-6515464">
              <a:off x="1584622" y="1519398"/>
              <a:ext cx="69634" cy="11121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 flipH="1" rot="4157965">
              <a:off x="1599779" y="1722837"/>
              <a:ext cx="69593" cy="110964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 rot="-8516197">
              <a:off x="2226931" y="1282730"/>
              <a:ext cx="72016" cy="131347"/>
            </a:xfrm>
            <a:prstGeom prst="moon">
              <a:avLst>
                <a:gd fmla="val 3822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 rot="10437185">
              <a:off x="2278472" y="1097661"/>
              <a:ext cx="71196" cy="116331"/>
            </a:xfrm>
            <a:prstGeom prst="moon">
              <a:avLst>
                <a:gd fmla="val 455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 rot="-3073732">
              <a:off x="2016566" y="1263118"/>
              <a:ext cx="72340" cy="142266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 rot="-7287124">
              <a:off x="2130078" y="1136424"/>
              <a:ext cx="72444" cy="164679"/>
            </a:xfrm>
            <a:prstGeom prst="moon">
              <a:avLst>
                <a:gd fmla="val 31295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 flipH="1" rot="370512">
              <a:off x="2895939" y="2121563"/>
              <a:ext cx="92034" cy="195194"/>
            </a:xfrm>
            <a:prstGeom prst="moon">
              <a:avLst>
                <a:gd fmla="val 41208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4" name="Google Shape;334;p3"/>
          <p:cNvGrpSpPr/>
          <p:nvPr/>
        </p:nvGrpSpPr>
        <p:grpSpPr>
          <a:xfrm>
            <a:off x="8131280" y="3383819"/>
            <a:ext cx="281984" cy="335368"/>
            <a:chOff x="2768158" y="466549"/>
            <a:chExt cx="3841750" cy="4513707"/>
          </a:xfrm>
        </p:grpSpPr>
        <p:sp>
          <p:nvSpPr>
            <p:cNvPr id="335" name="Google Shape;335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36" name="Google Shape;336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37" name="Google Shape;337;p3"/>
          <p:cNvGrpSpPr/>
          <p:nvPr/>
        </p:nvGrpSpPr>
        <p:grpSpPr>
          <a:xfrm>
            <a:off x="8436380" y="3233681"/>
            <a:ext cx="281984" cy="335368"/>
            <a:chOff x="2768158" y="466549"/>
            <a:chExt cx="3841750" cy="4513707"/>
          </a:xfrm>
        </p:grpSpPr>
        <p:sp>
          <p:nvSpPr>
            <p:cNvPr id="338" name="Google Shape;338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39" name="Google Shape;339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40" name="Google Shape;340;p3"/>
          <p:cNvGrpSpPr/>
          <p:nvPr/>
        </p:nvGrpSpPr>
        <p:grpSpPr>
          <a:xfrm>
            <a:off x="9022680" y="3233681"/>
            <a:ext cx="281984" cy="335368"/>
            <a:chOff x="2768158" y="466549"/>
            <a:chExt cx="3841750" cy="4513707"/>
          </a:xfrm>
        </p:grpSpPr>
        <p:sp>
          <p:nvSpPr>
            <p:cNvPr id="341" name="Google Shape;341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42" name="Google Shape;342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43" name="Google Shape;343;p3"/>
          <p:cNvGrpSpPr/>
          <p:nvPr/>
        </p:nvGrpSpPr>
        <p:grpSpPr>
          <a:xfrm>
            <a:off x="9266930" y="3569056"/>
            <a:ext cx="281984" cy="335368"/>
            <a:chOff x="2768158" y="466549"/>
            <a:chExt cx="3841750" cy="4513707"/>
          </a:xfrm>
        </p:grpSpPr>
        <p:sp>
          <p:nvSpPr>
            <p:cNvPr id="344" name="Google Shape;344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45" name="Google Shape;345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46" name="Google Shape;346;p3"/>
          <p:cNvGrpSpPr/>
          <p:nvPr/>
        </p:nvGrpSpPr>
        <p:grpSpPr>
          <a:xfrm>
            <a:off x="8527305" y="2800956"/>
            <a:ext cx="281984" cy="335368"/>
            <a:chOff x="2768158" y="466549"/>
            <a:chExt cx="3841750" cy="4513707"/>
          </a:xfrm>
        </p:grpSpPr>
        <p:sp>
          <p:nvSpPr>
            <p:cNvPr id="347" name="Google Shape;347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48" name="Google Shape;348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49" name="Google Shape;349;p3"/>
          <p:cNvGrpSpPr/>
          <p:nvPr/>
        </p:nvGrpSpPr>
        <p:grpSpPr>
          <a:xfrm>
            <a:off x="9022680" y="2553531"/>
            <a:ext cx="281984" cy="335368"/>
            <a:chOff x="2768158" y="466549"/>
            <a:chExt cx="3841750" cy="4513707"/>
          </a:xfrm>
        </p:grpSpPr>
        <p:sp>
          <p:nvSpPr>
            <p:cNvPr id="350" name="Google Shape;350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51" name="Google Shape;351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52" name="Google Shape;352;p3"/>
          <p:cNvGrpSpPr/>
          <p:nvPr/>
        </p:nvGrpSpPr>
        <p:grpSpPr>
          <a:xfrm>
            <a:off x="9471430" y="2748256"/>
            <a:ext cx="281984" cy="335368"/>
            <a:chOff x="2768158" y="466549"/>
            <a:chExt cx="3841750" cy="4513707"/>
          </a:xfrm>
        </p:grpSpPr>
        <p:sp>
          <p:nvSpPr>
            <p:cNvPr id="353" name="Google Shape;353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54" name="Google Shape;354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55" name="Google Shape;355;p3"/>
          <p:cNvGrpSpPr/>
          <p:nvPr/>
        </p:nvGrpSpPr>
        <p:grpSpPr>
          <a:xfrm>
            <a:off x="8768405" y="2208756"/>
            <a:ext cx="281984" cy="335368"/>
            <a:chOff x="2768158" y="466549"/>
            <a:chExt cx="3841750" cy="4513707"/>
          </a:xfrm>
        </p:grpSpPr>
        <p:sp>
          <p:nvSpPr>
            <p:cNvPr id="356" name="Google Shape;356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57" name="Google Shape;357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58" name="Google Shape;358;p3"/>
          <p:cNvGrpSpPr/>
          <p:nvPr/>
        </p:nvGrpSpPr>
        <p:grpSpPr>
          <a:xfrm>
            <a:off x="8131280" y="2388744"/>
            <a:ext cx="281984" cy="335368"/>
            <a:chOff x="2768158" y="466549"/>
            <a:chExt cx="3841750" cy="4513707"/>
          </a:xfrm>
        </p:grpSpPr>
        <p:sp>
          <p:nvSpPr>
            <p:cNvPr id="359" name="Google Shape;359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60" name="Google Shape;360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61" name="Google Shape;361;p3"/>
          <p:cNvGrpSpPr/>
          <p:nvPr/>
        </p:nvGrpSpPr>
        <p:grpSpPr>
          <a:xfrm>
            <a:off x="6063678" y="662388"/>
            <a:ext cx="225895" cy="254573"/>
            <a:chOff x="2768158" y="466549"/>
            <a:chExt cx="3841750" cy="4513707"/>
          </a:xfrm>
        </p:grpSpPr>
        <p:sp>
          <p:nvSpPr>
            <p:cNvPr id="362" name="Google Shape;362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63" name="Google Shape;363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64" name="Google Shape;364;p3"/>
          <p:cNvGrpSpPr/>
          <p:nvPr/>
        </p:nvGrpSpPr>
        <p:grpSpPr>
          <a:xfrm>
            <a:off x="6423005" y="810318"/>
            <a:ext cx="225895" cy="254573"/>
            <a:chOff x="2768158" y="466549"/>
            <a:chExt cx="3841750" cy="4513707"/>
          </a:xfrm>
        </p:grpSpPr>
        <p:sp>
          <p:nvSpPr>
            <p:cNvPr id="365" name="Google Shape;365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66" name="Google Shape;366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67" name="Google Shape;367;p3"/>
          <p:cNvGrpSpPr/>
          <p:nvPr/>
        </p:nvGrpSpPr>
        <p:grpSpPr>
          <a:xfrm>
            <a:off x="5860073" y="400467"/>
            <a:ext cx="225895" cy="254573"/>
            <a:chOff x="2768158" y="466549"/>
            <a:chExt cx="3841750" cy="4513707"/>
          </a:xfrm>
        </p:grpSpPr>
        <p:sp>
          <p:nvSpPr>
            <p:cNvPr id="368" name="Google Shape;368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69" name="Google Shape;369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70" name="Google Shape;370;p3"/>
          <p:cNvGrpSpPr/>
          <p:nvPr/>
        </p:nvGrpSpPr>
        <p:grpSpPr>
          <a:xfrm>
            <a:off x="6060917" y="1127230"/>
            <a:ext cx="225895" cy="254573"/>
            <a:chOff x="2768158" y="466549"/>
            <a:chExt cx="3841750" cy="4513707"/>
          </a:xfrm>
        </p:grpSpPr>
        <p:sp>
          <p:nvSpPr>
            <p:cNvPr id="371" name="Google Shape;371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72" name="Google Shape;372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73" name="Google Shape;373;p3"/>
          <p:cNvGrpSpPr/>
          <p:nvPr/>
        </p:nvGrpSpPr>
        <p:grpSpPr>
          <a:xfrm>
            <a:off x="5504830" y="1359780"/>
            <a:ext cx="225895" cy="254573"/>
            <a:chOff x="2768158" y="466549"/>
            <a:chExt cx="3841750" cy="4513707"/>
          </a:xfrm>
        </p:grpSpPr>
        <p:sp>
          <p:nvSpPr>
            <p:cNvPr id="374" name="Google Shape;374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75" name="Google Shape;375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76" name="Google Shape;376;p3"/>
          <p:cNvGrpSpPr/>
          <p:nvPr/>
        </p:nvGrpSpPr>
        <p:grpSpPr>
          <a:xfrm>
            <a:off x="4258705" y="497325"/>
            <a:ext cx="105264" cy="121419"/>
            <a:chOff x="2768158" y="466549"/>
            <a:chExt cx="3841750" cy="4513707"/>
          </a:xfrm>
        </p:grpSpPr>
        <p:sp>
          <p:nvSpPr>
            <p:cNvPr id="377" name="Google Shape;377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78" name="Google Shape;378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79" name="Google Shape;379;p3"/>
          <p:cNvGrpSpPr/>
          <p:nvPr/>
        </p:nvGrpSpPr>
        <p:grpSpPr>
          <a:xfrm>
            <a:off x="4475160" y="430860"/>
            <a:ext cx="118326" cy="106975"/>
            <a:chOff x="2768158" y="466549"/>
            <a:chExt cx="3841750" cy="4513707"/>
          </a:xfrm>
        </p:grpSpPr>
        <p:sp>
          <p:nvSpPr>
            <p:cNvPr id="380" name="Google Shape;380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81" name="Google Shape;381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82" name="Google Shape;382;p3"/>
          <p:cNvGrpSpPr/>
          <p:nvPr/>
        </p:nvGrpSpPr>
        <p:grpSpPr>
          <a:xfrm>
            <a:off x="4526335" y="583422"/>
            <a:ext cx="118326" cy="106975"/>
            <a:chOff x="2768158" y="466549"/>
            <a:chExt cx="3841750" cy="4513707"/>
          </a:xfrm>
        </p:grpSpPr>
        <p:sp>
          <p:nvSpPr>
            <p:cNvPr id="383" name="Google Shape;383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84" name="Google Shape;384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85" name="Google Shape;385;p3"/>
          <p:cNvGrpSpPr/>
          <p:nvPr/>
        </p:nvGrpSpPr>
        <p:grpSpPr>
          <a:xfrm>
            <a:off x="4475160" y="199172"/>
            <a:ext cx="118326" cy="106975"/>
            <a:chOff x="2768158" y="466549"/>
            <a:chExt cx="3841750" cy="4513707"/>
          </a:xfrm>
        </p:grpSpPr>
        <p:sp>
          <p:nvSpPr>
            <p:cNvPr id="386" name="Google Shape;386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87" name="Google Shape;387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88" name="Google Shape;388;p3"/>
          <p:cNvGrpSpPr/>
          <p:nvPr/>
        </p:nvGrpSpPr>
        <p:grpSpPr>
          <a:xfrm>
            <a:off x="7582072" y="504560"/>
            <a:ext cx="118326" cy="106975"/>
            <a:chOff x="2768158" y="466549"/>
            <a:chExt cx="3841750" cy="4513707"/>
          </a:xfrm>
        </p:grpSpPr>
        <p:sp>
          <p:nvSpPr>
            <p:cNvPr id="389" name="Google Shape;389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90" name="Google Shape;390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91" name="Google Shape;391;p3"/>
          <p:cNvGrpSpPr/>
          <p:nvPr/>
        </p:nvGrpSpPr>
        <p:grpSpPr>
          <a:xfrm>
            <a:off x="7783222" y="199172"/>
            <a:ext cx="118326" cy="106975"/>
            <a:chOff x="2768158" y="466549"/>
            <a:chExt cx="3841750" cy="4513707"/>
          </a:xfrm>
        </p:grpSpPr>
        <p:sp>
          <p:nvSpPr>
            <p:cNvPr id="392" name="Google Shape;392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93" name="Google Shape;393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94" name="Google Shape;394;p3"/>
          <p:cNvGrpSpPr/>
          <p:nvPr/>
        </p:nvGrpSpPr>
        <p:grpSpPr>
          <a:xfrm>
            <a:off x="7434810" y="169797"/>
            <a:ext cx="118326" cy="106975"/>
            <a:chOff x="2768158" y="466549"/>
            <a:chExt cx="3841750" cy="4513707"/>
          </a:xfrm>
        </p:grpSpPr>
        <p:sp>
          <p:nvSpPr>
            <p:cNvPr id="395" name="Google Shape;395;p3"/>
            <p:cNvSpPr/>
            <p:nvPr/>
          </p:nvSpPr>
          <p:spPr>
            <a:xfrm>
              <a:off x="2768158" y="1718131"/>
              <a:ext cx="3841750" cy="3262125"/>
            </a:xfrm>
            <a:custGeom>
              <a:rect b="b" l="l" r="r" t="t"/>
              <a:pathLst>
                <a:path extrusionOk="0" h="130485" w="153670">
                  <a:moveTo>
                    <a:pt x="71138" y="6205"/>
                  </a:moveTo>
                  <a:cubicBezTo>
                    <a:pt x="65917" y="5147"/>
                    <a:pt x="56886" y="560"/>
                    <a:pt x="48701" y="278"/>
                  </a:cubicBezTo>
                  <a:cubicBezTo>
                    <a:pt x="40517" y="-4"/>
                    <a:pt x="29369" y="1196"/>
                    <a:pt x="22031" y="4512"/>
                  </a:cubicBezTo>
                  <a:cubicBezTo>
                    <a:pt x="14693" y="7828"/>
                    <a:pt x="8344" y="13261"/>
                    <a:pt x="4675" y="20175"/>
                  </a:cubicBezTo>
                  <a:cubicBezTo>
                    <a:pt x="1006" y="27089"/>
                    <a:pt x="89" y="37743"/>
                    <a:pt x="18" y="45998"/>
                  </a:cubicBezTo>
                  <a:cubicBezTo>
                    <a:pt x="-53" y="54253"/>
                    <a:pt x="1782" y="61803"/>
                    <a:pt x="4251" y="69705"/>
                  </a:cubicBezTo>
                  <a:cubicBezTo>
                    <a:pt x="6721" y="77607"/>
                    <a:pt x="9261" y="85228"/>
                    <a:pt x="14835" y="93412"/>
                  </a:cubicBezTo>
                  <a:cubicBezTo>
                    <a:pt x="20409" y="101597"/>
                    <a:pt x="30922" y="112885"/>
                    <a:pt x="37695" y="118812"/>
                  </a:cubicBezTo>
                  <a:cubicBezTo>
                    <a:pt x="44468" y="124739"/>
                    <a:pt x="48137" y="127914"/>
                    <a:pt x="55475" y="128972"/>
                  </a:cubicBezTo>
                  <a:cubicBezTo>
                    <a:pt x="62813" y="130030"/>
                    <a:pt x="73184" y="125092"/>
                    <a:pt x="81721" y="125162"/>
                  </a:cubicBezTo>
                  <a:cubicBezTo>
                    <a:pt x="90258" y="125233"/>
                    <a:pt x="97879" y="133276"/>
                    <a:pt x="106698" y="129395"/>
                  </a:cubicBezTo>
                  <a:cubicBezTo>
                    <a:pt x="115518" y="125514"/>
                    <a:pt x="127935" y="111191"/>
                    <a:pt x="134638" y="101878"/>
                  </a:cubicBezTo>
                  <a:cubicBezTo>
                    <a:pt x="141341" y="92565"/>
                    <a:pt x="143811" y="81841"/>
                    <a:pt x="146915" y="73515"/>
                  </a:cubicBezTo>
                  <a:cubicBezTo>
                    <a:pt x="150020" y="65190"/>
                    <a:pt x="152630" y="59757"/>
                    <a:pt x="153265" y="51925"/>
                  </a:cubicBezTo>
                  <a:cubicBezTo>
                    <a:pt x="153900" y="44093"/>
                    <a:pt x="153618" y="34004"/>
                    <a:pt x="150725" y="26525"/>
                  </a:cubicBezTo>
                  <a:cubicBezTo>
                    <a:pt x="147832" y="19046"/>
                    <a:pt x="141976" y="11427"/>
                    <a:pt x="135908" y="7052"/>
                  </a:cubicBezTo>
                  <a:cubicBezTo>
                    <a:pt x="129840" y="2678"/>
                    <a:pt x="121091" y="1125"/>
                    <a:pt x="114318" y="278"/>
                  </a:cubicBezTo>
                  <a:cubicBezTo>
                    <a:pt x="107545" y="-569"/>
                    <a:pt x="100983" y="914"/>
                    <a:pt x="95268" y="1972"/>
                  </a:cubicBezTo>
                  <a:cubicBezTo>
                    <a:pt x="89553" y="3030"/>
                    <a:pt x="84050" y="5923"/>
                    <a:pt x="80028" y="6628"/>
                  </a:cubicBezTo>
                  <a:cubicBezTo>
                    <a:pt x="76006" y="7334"/>
                    <a:pt x="76359" y="7263"/>
                    <a:pt x="71138" y="620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96" name="Google Shape;396;p3"/>
            <p:cNvSpPr/>
            <p:nvPr/>
          </p:nvSpPr>
          <p:spPr>
            <a:xfrm>
              <a:off x="4536128" y="466549"/>
              <a:ext cx="1146875" cy="1497325"/>
            </a:xfrm>
            <a:custGeom>
              <a:rect b="b" l="l" r="r" t="t"/>
              <a:pathLst>
                <a:path extrusionOk="0" h="59893" w="45875">
                  <a:moveTo>
                    <a:pt x="9732" y="57115"/>
                  </a:moveTo>
                  <a:cubicBezTo>
                    <a:pt x="12978" y="52741"/>
                    <a:pt x="15094" y="38629"/>
                    <a:pt x="19892" y="31291"/>
                  </a:cubicBezTo>
                  <a:cubicBezTo>
                    <a:pt x="24690" y="23953"/>
                    <a:pt x="34215" y="16827"/>
                    <a:pt x="38519" y="13088"/>
                  </a:cubicBezTo>
                  <a:cubicBezTo>
                    <a:pt x="42823" y="9349"/>
                    <a:pt x="45081" y="10760"/>
                    <a:pt x="45716" y="8855"/>
                  </a:cubicBezTo>
                  <a:cubicBezTo>
                    <a:pt x="46351" y="6950"/>
                    <a:pt x="43811" y="3069"/>
                    <a:pt x="42329" y="1658"/>
                  </a:cubicBezTo>
                  <a:cubicBezTo>
                    <a:pt x="40847" y="247"/>
                    <a:pt x="39578" y="-317"/>
                    <a:pt x="36826" y="388"/>
                  </a:cubicBezTo>
                  <a:cubicBezTo>
                    <a:pt x="34074" y="1094"/>
                    <a:pt x="30264" y="1658"/>
                    <a:pt x="25819" y="5891"/>
                  </a:cubicBezTo>
                  <a:cubicBezTo>
                    <a:pt x="21374" y="10124"/>
                    <a:pt x="14037" y="19509"/>
                    <a:pt x="10156" y="25788"/>
                  </a:cubicBezTo>
                  <a:cubicBezTo>
                    <a:pt x="6276" y="32068"/>
                    <a:pt x="4159" y="38276"/>
                    <a:pt x="2536" y="43568"/>
                  </a:cubicBezTo>
                  <a:cubicBezTo>
                    <a:pt x="913" y="48860"/>
                    <a:pt x="-780" y="55280"/>
                    <a:pt x="419" y="57538"/>
                  </a:cubicBezTo>
                  <a:cubicBezTo>
                    <a:pt x="1618" y="59796"/>
                    <a:pt x="6487" y="61490"/>
                    <a:pt x="9732" y="57115"/>
                  </a:cubicBezTo>
                  <a:close/>
                </a:path>
              </a:pathLst>
            </a:custGeom>
            <a:solidFill>
              <a:srgbClr val="7F6000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  <p:grpSp>
        <p:nvGrpSpPr>
          <p:cNvPr id="397" name="Google Shape;397;p3"/>
          <p:cNvGrpSpPr/>
          <p:nvPr/>
        </p:nvGrpSpPr>
        <p:grpSpPr>
          <a:xfrm rot="-774081">
            <a:off x="1670423" y="1114136"/>
            <a:ext cx="4205616" cy="2923249"/>
            <a:chOff x="1005361" y="1265698"/>
            <a:chExt cx="2917965" cy="2046865"/>
          </a:xfrm>
        </p:grpSpPr>
        <p:sp>
          <p:nvSpPr>
            <p:cNvPr id="398" name="Google Shape;398;p3"/>
            <p:cNvSpPr/>
            <p:nvPr/>
          </p:nvSpPr>
          <p:spPr>
            <a:xfrm>
              <a:off x="1005361" y="1490290"/>
              <a:ext cx="2521356" cy="1822273"/>
            </a:xfrm>
            <a:custGeom>
              <a:rect b="b" l="l" r="r" t="t"/>
              <a:pathLst>
                <a:path extrusionOk="0" h="143176" w="181197">
                  <a:moveTo>
                    <a:pt x="74072" y="25919"/>
                  </a:moveTo>
                  <a:cubicBezTo>
                    <a:pt x="66579" y="28523"/>
                    <a:pt x="45815" y="20712"/>
                    <a:pt x="38258" y="27062"/>
                  </a:cubicBezTo>
                  <a:cubicBezTo>
                    <a:pt x="30702" y="33412"/>
                    <a:pt x="27463" y="57796"/>
                    <a:pt x="28733" y="64019"/>
                  </a:cubicBezTo>
                  <a:cubicBezTo>
                    <a:pt x="30003" y="70242"/>
                    <a:pt x="43021" y="63448"/>
                    <a:pt x="45878" y="64400"/>
                  </a:cubicBezTo>
                  <a:cubicBezTo>
                    <a:pt x="48736" y="65353"/>
                    <a:pt x="52863" y="68274"/>
                    <a:pt x="45878" y="69734"/>
                  </a:cubicBezTo>
                  <a:cubicBezTo>
                    <a:pt x="38893" y="71195"/>
                    <a:pt x="11271" y="69226"/>
                    <a:pt x="3968" y="73163"/>
                  </a:cubicBezTo>
                  <a:cubicBezTo>
                    <a:pt x="-3334" y="77100"/>
                    <a:pt x="1682" y="88721"/>
                    <a:pt x="2063" y="93356"/>
                  </a:cubicBezTo>
                  <a:cubicBezTo>
                    <a:pt x="2444" y="97992"/>
                    <a:pt x="6064" y="97230"/>
                    <a:pt x="6254" y="100976"/>
                  </a:cubicBezTo>
                  <a:cubicBezTo>
                    <a:pt x="6445" y="104723"/>
                    <a:pt x="3016" y="111200"/>
                    <a:pt x="3206" y="115835"/>
                  </a:cubicBezTo>
                  <a:cubicBezTo>
                    <a:pt x="3397" y="120471"/>
                    <a:pt x="-159" y="126503"/>
                    <a:pt x="7397" y="128789"/>
                  </a:cubicBezTo>
                  <a:cubicBezTo>
                    <a:pt x="14954" y="131075"/>
                    <a:pt x="39846" y="127329"/>
                    <a:pt x="48545" y="129551"/>
                  </a:cubicBezTo>
                  <a:cubicBezTo>
                    <a:pt x="57245" y="131774"/>
                    <a:pt x="54451" y="140156"/>
                    <a:pt x="59594" y="142124"/>
                  </a:cubicBezTo>
                  <a:cubicBezTo>
                    <a:pt x="64738" y="144093"/>
                    <a:pt x="75088" y="142823"/>
                    <a:pt x="79406" y="141362"/>
                  </a:cubicBezTo>
                  <a:cubicBezTo>
                    <a:pt x="83724" y="139902"/>
                    <a:pt x="77057" y="134631"/>
                    <a:pt x="85502" y="133361"/>
                  </a:cubicBezTo>
                  <a:cubicBezTo>
                    <a:pt x="93948" y="132091"/>
                    <a:pt x="120110" y="134060"/>
                    <a:pt x="130079" y="133742"/>
                  </a:cubicBezTo>
                  <a:cubicBezTo>
                    <a:pt x="140049" y="133425"/>
                    <a:pt x="138969" y="132028"/>
                    <a:pt x="145319" y="131456"/>
                  </a:cubicBezTo>
                  <a:cubicBezTo>
                    <a:pt x="151669" y="130885"/>
                    <a:pt x="163163" y="133298"/>
                    <a:pt x="168179" y="130313"/>
                  </a:cubicBezTo>
                  <a:cubicBezTo>
                    <a:pt x="173196" y="127329"/>
                    <a:pt x="174402" y="121106"/>
                    <a:pt x="175418" y="113549"/>
                  </a:cubicBezTo>
                  <a:cubicBezTo>
                    <a:pt x="176434" y="105993"/>
                    <a:pt x="179101" y="89927"/>
                    <a:pt x="174275" y="84974"/>
                  </a:cubicBezTo>
                  <a:cubicBezTo>
                    <a:pt x="169449" y="80021"/>
                    <a:pt x="151288" y="87006"/>
                    <a:pt x="146462" y="83831"/>
                  </a:cubicBezTo>
                  <a:cubicBezTo>
                    <a:pt x="141636" y="80656"/>
                    <a:pt x="145573" y="69671"/>
                    <a:pt x="145319" y="65924"/>
                  </a:cubicBezTo>
                  <a:cubicBezTo>
                    <a:pt x="145065" y="62178"/>
                    <a:pt x="142335" y="62114"/>
                    <a:pt x="144938" y="61352"/>
                  </a:cubicBezTo>
                  <a:cubicBezTo>
                    <a:pt x="147542" y="60590"/>
                    <a:pt x="158654" y="64146"/>
                    <a:pt x="160940" y="61352"/>
                  </a:cubicBezTo>
                  <a:cubicBezTo>
                    <a:pt x="163226" y="58558"/>
                    <a:pt x="155670" y="47763"/>
                    <a:pt x="158654" y="44588"/>
                  </a:cubicBezTo>
                  <a:cubicBezTo>
                    <a:pt x="161639" y="41413"/>
                    <a:pt x="176307" y="49351"/>
                    <a:pt x="178847" y="42302"/>
                  </a:cubicBezTo>
                  <a:cubicBezTo>
                    <a:pt x="181387" y="35254"/>
                    <a:pt x="183800" y="8266"/>
                    <a:pt x="173894" y="2297"/>
                  </a:cubicBezTo>
                  <a:cubicBezTo>
                    <a:pt x="163988" y="-3672"/>
                    <a:pt x="129762" y="3758"/>
                    <a:pt x="119411" y="6488"/>
                  </a:cubicBezTo>
                  <a:cubicBezTo>
                    <a:pt x="109061" y="9219"/>
                    <a:pt x="114141" y="17601"/>
                    <a:pt x="111791" y="18680"/>
                  </a:cubicBezTo>
                  <a:cubicBezTo>
                    <a:pt x="109442" y="19760"/>
                    <a:pt x="110077" y="14172"/>
                    <a:pt x="105314" y="12965"/>
                  </a:cubicBezTo>
                  <a:cubicBezTo>
                    <a:pt x="100552" y="11759"/>
                    <a:pt x="88423" y="9282"/>
                    <a:pt x="83216" y="11441"/>
                  </a:cubicBezTo>
                  <a:cubicBezTo>
                    <a:pt x="78009" y="13600"/>
                    <a:pt x="81565" y="23316"/>
                    <a:pt x="74072" y="25919"/>
                  </a:cubicBezTo>
                  <a:close/>
                </a:path>
              </a:pathLst>
            </a:custGeom>
            <a:solidFill>
              <a:srgbClr val="783F04"/>
            </a:solidFill>
            <a:ln cap="flat" cmpd="sng" w="762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399" name="Google Shape;399;p3"/>
            <p:cNvSpPr/>
            <p:nvPr/>
          </p:nvSpPr>
          <p:spPr>
            <a:xfrm>
              <a:off x="3062494" y="1265698"/>
              <a:ext cx="860831" cy="476905"/>
            </a:xfrm>
            <a:custGeom>
              <a:rect b="b" l="l" r="r" t="t"/>
              <a:pathLst>
                <a:path extrusionOk="0" h="27432" w="49530">
                  <a:moveTo>
                    <a:pt x="9906" y="4572"/>
                  </a:moveTo>
                  <a:lnTo>
                    <a:pt x="0" y="10287"/>
                  </a:lnTo>
                  <a:lnTo>
                    <a:pt x="762" y="22479"/>
                  </a:lnTo>
                  <a:lnTo>
                    <a:pt x="13335" y="27432"/>
                  </a:lnTo>
                  <a:lnTo>
                    <a:pt x="49530" y="24384"/>
                  </a:lnTo>
                  <a:lnTo>
                    <a:pt x="48006" y="0"/>
                  </a:lnTo>
                  <a:close/>
                </a:path>
              </a:pathLst>
            </a:custGeom>
            <a:solidFill>
              <a:srgbClr val="5BC7DE"/>
            </a:solidFill>
            <a:ln cap="flat" cmpd="sng" w="762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 Medium"/>
              <a:buChar char="●"/>
              <a:defRPr sz="1800"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○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■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●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○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■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●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 Medium"/>
              <a:buChar char="○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swald Medium"/>
              <a:buChar char="■"/>
              <a:defRPr>
                <a:solidFill>
                  <a:schemeClr val="dk2"/>
                </a:solidFill>
                <a:latin typeface="Oswald Medium"/>
                <a:ea typeface="Oswald Medium"/>
                <a:cs typeface="Oswald Medium"/>
                <a:sym typeface="Oswald Medium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5.xml"/><Relationship Id="rId4" Type="http://schemas.openxmlformats.org/officeDocument/2006/relationships/slide" Target="/ppt/slides/slide6.xml"/><Relationship Id="rId5" Type="http://schemas.openxmlformats.org/officeDocument/2006/relationships/slide" Target="/ppt/slides/slide2.xml"/><Relationship Id="rId6" Type="http://schemas.openxmlformats.org/officeDocument/2006/relationships/slide" Target="/ppt/slides/slide3.xml"/><Relationship Id="rId7" Type="http://schemas.openxmlformats.org/officeDocument/2006/relationships/slide" Target="/ppt/slides/slide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4" name="Google Shape;404;p4"/>
          <p:cNvGrpSpPr/>
          <p:nvPr/>
        </p:nvGrpSpPr>
        <p:grpSpPr>
          <a:xfrm>
            <a:off x="5906184" y="2724262"/>
            <a:ext cx="1885191" cy="2265411"/>
            <a:chOff x="3752849" y="2476246"/>
            <a:chExt cx="1638299" cy="2127546"/>
          </a:xfrm>
        </p:grpSpPr>
        <p:sp>
          <p:nvSpPr>
            <p:cNvPr id="405" name="Google Shape;405;p4"/>
            <p:cNvSpPr/>
            <p:nvPr/>
          </p:nvSpPr>
          <p:spPr>
            <a:xfrm flipH="1" rot="-5884509">
              <a:off x="3724388" y="3090065"/>
              <a:ext cx="309670" cy="16665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DE2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4"/>
            <p:cNvSpPr/>
            <p:nvPr/>
          </p:nvSpPr>
          <p:spPr>
            <a:xfrm rot="5884509">
              <a:off x="5100738" y="3090065"/>
              <a:ext cx="309670" cy="16665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DE2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07" name="Google Shape;407;p4"/>
            <p:cNvGrpSpPr/>
            <p:nvPr/>
          </p:nvGrpSpPr>
          <p:grpSpPr>
            <a:xfrm>
              <a:off x="3752849" y="2476246"/>
              <a:ext cx="1638299" cy="2127546"/>
              <a:chOff x="-1451591" y="6208350"/>
              <a:chExt cx="1352625" cy="2052031"/>
            </a:xfrm>
          </p:grpSpPr>
          <p:grpSp>
            <p:nvGrpSpPr>
              <p:cNvPr id="408" name="Google Shape;408;p4"/>
              <p:cNvGrpSpPr/>
              <p:nvPr/>
            </p:nvGrpSpPr>
            <p:grpSpPr>
              <a:xfrm>
                <a:off x="-1451591" y="6208350"/>
                <a:ext cx="1352625" cy="2052031"/>
                <a:chOff x="-1451591" y="6208350"/>
                <a:chExt cx="1352625" cy="2052031"/>
              </a:xfrm>
            </p:grpSpPr>
            <p:grpSp>
              <p:nvGrpSpPr>
                <p:cNvPr id="409" name="Google Shape;409;p4"/>
                <p:cNvGrpSpPr/>
                <p:nvPr/>
              </p:nvGrpSpPr>
              <p:grpSpPr>
                <a:xfrm>
                  <a:off x="-1451591" y="6208350"/>
                  <a:ext cx="1352625" cy="2052031"/>
                  <a:chOff x="-1451591" y="6208350"/>
                  <a:chExt cx="1352625" cy="2052031"/>
                </a:xfrm>
              </p:grpSpPr>
              <p:grpSp>
                <p:nvGrpSpPr>
                  <p:cNvPr id="410" name="Google Shape;410;p4"/>
                  <p:cNvGrpSpPr/>
                  <p:nvPr/>
                </p:nvGrpSpPr>
                <p:grpSpPr>
                  <a:xfrm>
                    <a:off x="-1451591" y="6208350"/>
                    <a:ext cx="1352625" cy="2052031"/>
                    <a:chOff x="-1451591" y="6208350"/>
                    <a:chExt cx="1352625" cy="2052031"/>
                  </a:xfrm>
                </p:grpSpPr>
                <p:grpSp>
                  <p:nvGrpSpPr>
                    <p:cNvPr id="411" name="Google Shape;411;p4"/>
                    <p:cNvGrpSpPr/>
                    <p:nvPr/>
                  </p:nvGrpSpPr>
                  <p:grpSpPr>
                    <a:xfrm>
                      <a:off x="-1451591" y="6208350"/>
                      <a:ext cx="1352625" cy="1979892"/>
                      <a:chOff x="-1451591" y="6208350"/>
                      <a:chExt cx="1352625" cy="1979892"/>
                    </a:xfrm>
                  </p:grpSpPr>
                  <p:sp>
                    <p:nvSpPr>
                      <p:cNvPr id="412" name="Google Shape;412;p4"/>
                      <p:cNvSpPr/>
                      <p:nvPr/>
                    </p:nvSpPr>
                    <p:spPr>
                      <a:xfrm>
                        <a:off x="-940835" y="7979967"/>
                        <a:ext cx="136950" cy="208275"/>
                      </a:xfrm>
                      <a:custGeom>
                        <a:rect b="b" l="l" r="r" t="t"/>
                        <a:pathLst>
                          <a:path extrusionOk="0" h="8331" w="5478">
                            <a:moveTo>
                              <a:pt x="676" y="889"/>
                            </a:moveTo>
                            <a:cubicBezTo>
                              <a:pt x="-86" y="2032"/>
                              <a:pt x="-244" y="6000"/>
                              <a:pt x="486" y="7175"/>
                            </a:cubicBezTo>
                            <a:cubicBezTo>
                              <a:pt x="1216" y="8350"/>
                              <a:pt x="4264" y="8636"/>
                              <a:pt x="5058" y="7937"/>
                            </a:cubicBezTo>
                            <a:cubicBezTo>
                              <a:pt x="5852" y="7239"/>
                              <a:pt x="5248" y="4254"/>
                              <a:pt x="5248" y="2984"/>
                            </a:cubicBezTo>
                            <a:cubicBezTo>
                              <a:pt x="5248" y="1714"/>
                              <a:pt x="5820" y="666"/>
                              <a:pt x="5058" y="317"/>
                            </a:cubicBezTo>
                            <a:cubicBezTo>
                              <a:pt x="4296" y="-32"/>
                              <a:pt x="1438" y="-254"/>
                              <a:pt x="676" y="889"/>
                            </a:cubicBezTo>
                            <a:close/>
                          </a:path>
                        </a:pathLst>
                      </a:custGeom>
                      <a:solidFill>
                        <a:srgbClr val="FDE2C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13" name="Google Shape;413;p4"/>
                      <p:cNvSpPr/>
                      <p:nvPr/>
                    </p:nvSpPr>
                    <p:spPr>
                      <a:xfrm>
                        <a:off x="-693185" y="7979967"/>
                        <a:ext cx="136950" cy="208275"/>
                      </a:xfrm>
                      <a:custGeom>
                        <a:rect b="b" l="l" r="r" t="t"/>
                        <a:pathLst>
                          <a:path extrusionOk="0" h="8331" w="5478">
                            <a:moveTo>
                              <a:pt x="676" y="889"/>
                            </a:moveTo>
                            <a:cubicBezTo>
                              <a:pt x="-86" y="2032"/>
                              <a:pt x="-244" y="6000"/>
                              <a:pt x="486" y="7175"/>
                            </a:cubicBezTo>
                            <a:cubicBezTo>
                              <a:pt x="1216" y="8350"/>
                              <a:pt x="4264" y="8636"/>
                              <a:pt x="5058" y="7937"/>
                            </a:cubicBezTo>
                            <a:cubicBezTo>
                              <a:pt x="5852" y="7239"/>
                              <a:pt x="5248" y="4254"/>
                              <a:pt x="5248" y="2984"/>
                            </a:cubicBezTo>
                            <a:cubicBezTo>
                              <a:pt x="5248" y="1714"/>
                              <a:pt x="5820" y="666"/>
                              <a:pt x="5058" y="317"/>
                            </a:cubicBezTo>
                            <a:cubicBezTo>
                              <a:pt x="4296" y="-32"/>
                              <a:pt x="1438" y="-254"/>
                              <a:pt x="676" y="889"/>
                            </a:cubicBezTo>
                            <a:close/>
                          </a:path>
                        </a:pathLst>
                      </a:custGeom>
                      <a:solidFill>
                        <a:srgbClr val="FDE2C2"/>
                      </a:solidFill>
                      <a:ln>
                        <a:noFill/>
                      </a:ln>
                    </p:spPr>
                  </p:sp>
                  <p:grpSp>
                    <p:nvGrpSpPr>
                      <p:cNvPr id="414" name="Google Shape;414;p4"/>
                      <p:cNvGrpSpPr/>
                      <p:nvPr/>
                    </p:nvGrpSpPr>
                    <p:grpSpPr>
                      <a:xfrm>
                        <a:off x="-1451591" y="6208350"/>
                        <a:ext cx="1352625" cy="1841427"/>
                        <a:chOff x="-1451591" y="6008325"/>
                        <a:chExt cx="1352625" cy="1841427"/>
                      </a:xfrm>
                    </p:grpSpPr>
                    <p:sp>
                      <p:nvSpPr>
                        <p:cNvPr id="415" name="Google Shape;415;p4"/>
                        <p:cNvSpPr/>
                        <p:nvPr/>
                      </p:nvSpPr>
                      <p:spPr>
                        <a:xfrm flipH="1">
                          <a:off x="-594341" y="7226791"/>
                          <a:ext cx="495375" cy="311950"/>
                        </a:xfrm>
                        <a:custGeom>
                          <a:rect b="b" l="l" r="r" t="t"/>
                          <a:pathLst>
                            <a:path extrusionOk="0" h="12478" w="19815">
                              <a:moveTo>
                                <a:pt x="16670" y="79"/>
                              </a:moveTo>
                              <a:cubicBezTo>
                                <a:pt x="14543" y="397"/>
                                <a:pt x="8701" y="4048"/>
                                <a:pt x="6574" y="4651"/>
                              </a:cubicBezTo>
                              <a:cubicBezTo>
                                <a:pt x="4447" y="5254"/>
                                <a:pt x="4860" y="3572"/>
                                <a:pt x="3907" y="3699"/>
                              </a:cubicBezTo>
                              <a:cubicBezTo>
                                <a:pt x="2955" y="3826"/>
                                <a:pt x="1462" y="4461"/>
                                <a:pt x="859" y="5413"/>
                              </a:cubicBezTo>
                              <a:cubicBezTo>
                                <a:pt x="256" y="6366"/>
                                <a:pt x="-348" y="8239"/>
                                <a:pt x="287" y="9414"/>
                              </a:cubicBezTo>
                              <a:cubicBezTo>
                                <a:pt x="922" y="10589"/>
                                <a:pt x="3304" y="12399"/>
                                <a:pt x="4669" y="12462"/>
                              </a:cubicBezTo>
                              <a:cubicBezTo>
                                <a:pt x="6034" y="12526"/>
                                <a:pt x="7844" y="10557"/>
                                <a:pt x="8479" y="9795"/>
                              </a:cubicBezTo>
                              <a:cubicBezTo>
                                <a:pt x="9114" y="9033"/>
                                <a:pt x="6669" y="9065"/>
                                <a:pt x="8479" y="7890"/>
                              </a:cubicBezTo>
                              <a:cubicBezTo>
                                <a:pt x="10289" y="6715"/>
                                <a:pt x="17972" y="4048"/>
                                <a:pt x="19337" y="2746"/>
                              </a:cubicBezTo>
                              <a:cubicBezTo>
                                <a:pt x="20702" y="1444"/>
                                <a:pt x="18797" y="-238"/>
                                <a:pt x="16670" y="79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DE2C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416" name="Google Shape;416;p4"/>
                        <p:cNvSpPr/>
                        <p:nvPr/>
                      </p:nvSpPr>
                      <p:spPr>
                        <a:xfrm>
                          <a:off x="-1451591" y="7249391"/>
                          <a:ext cx="495375" cy="311950"/>
                        </a:xfrm>
                        <a:custGeom>
                          <a:rect b="b" l="l" r="r" t="t"/>
                          <a:pathLst>
                            <a:path extrusionOk="0" h="12478" w="19815">
                              <a:moveTo>
                                <a:pt x="16670" y="79"/>
                              </a:moveTo>
                              <a:cubicBezTo>
                                <a:pt x="14543" y="397"/>
                                <a:pt x="8701" y="4048"/>
                                <a:pt x="6574" y="4651"/>
                              </a:cubicBezTo>
                              <a:cubicBezTo>
                                <a:pt x="4447" y="5254"/>
                                <a:pt x="4860" y="3572"/>
                                <a:pt x="3907" y="3699"/>
                              </a:cubicBezTo>
                              <a:cubicBezTo>
                                <a:pt x="2955" y="3826"/>
                                <a:pt x="1462" y="4461"/>
                                <a:pt x="859" y="5413"/>
                              </a:cubicBezTo>
                              <a:cubicBezTo>
                                <a:pt x="256" y="6366"/>
                                <a:pt x="-348" y="8239"/>
                                <a:pt x="287" y="9414"/>
                              </a:cubicBezTo>
                              <a:cubicBezTo>
                                <a:pt x="922" y="10589"/>
                                <a:pt x="3304" y="12399"/>
                                <a:pt x="4669" y="12462"/>
                              </a:cubicBezTo>
                              <a:cubicBezTo>
                                <a:pt x="6034" y="12526"/>
                                <a:pt x="7844" y="10557"/>
                                <a:pt x="8479" y="9795"/>
                              </a:cubicBezTo>
                              <a:cubicBezTo>
                                <a:pt x="9114" y="9033"/>
                                <a:pt x="6669" y="9065"/>
                                <a:pt x="8479" y="7890"/>
                              </a:cubicBezTo>
                              <a:cubicBezTo>
                                <a:pt x="10289" y="6715"/>
                                <a:pt x="17972" y="4048"/>
                                <a:pt x="19337" y="2746"/>
                              </a:cubicBezTo>
                              <a:cubicBezTo>
                                <a:pt x="20702" y="1444"/>
                                <a:pt x="18797" y="-238"/>
                                <a:pt x="16670" y="79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DE2C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417" name="Google Shape;417;p4"/>
                        <p:cNvSpPr/>
                        <p:nvPr/>
                      </p:nvSpPr>
                      <p:spPr>
                        <a:xfrm>
                          <a:off x="-956225" y="7537813"/>
                          <a:ext cx="422998" cy="311940"/>
                        </a:xfrm>
                        <a:custGeom>
                          <a:rect b="b" l="l" r="r" t="t"/>
                          <a:pathLst>
                            <a:path extrusionOk="0" h="9906" w="17336">
                              <a:moveTo>
                                <a:pt x="0" y="571"/>
                              </a:moveTo>
                              <a:lnTo>
                                <a:pt x="0" y="8953"/>
                              </a:lnTo>
                              <a:lnTo>
                                <a:pt x="7620" y="9525"/>
                              </a:lnTo>
                              <a:lnTo>
                                <a:pt x="7430" y="5524"/>
                              </a:lnTo>
                              <a:lnTo>
                                <a:pt x="9335" y="5715"/>
                              </a:lnTo>
                              <a:lnTo>
                                <a:pt x="9716" y="9906"/>
                              </a:lnTo>
                              <a:lnTo>
                                <a:pt x="17336" y="8191"/>
                              </a:lnTo>
                              <a:lnTo>
                                <a:pt x="17145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666666"/>
                        </a:solidFill>
                        <a:ln>
                          <a:noFill/>
                        </a:ln>
                      </p:spPr>
                    </p:sp>
                    <p:grpSp>
                      <p:nvGrpSpPr>
                        <p:cNvPr id="418" name="Google Shape;418;p4"/>
                        <p:cNvGrpSpPr/>
                        <p:nvPr/>
                      </p:nvGrpSpPr>
                      <p:grpSpPr>
                        <a:xfrm>
                          <a:off x="-1377012" y="6008325"/>
                          <a:ext cx="1216899" cy="1153763"/>
                          <a:chOff x="2051988" y="2260225"/>
                          <a:chExt cx="1216899" cy="1153763"/>
                        </a:xfrm>
                      </p:grpSpPr>
                      <p:sp>
                        <p:nvSpPr>
                          <p:cNvPr id="419" name="Google Shape;419;p4"/>
                          <p:cNvSpPr/>
                          <p:nvPr/>
                        </p:nvSpPr>
                        <p:spPr>
                          <a:xfrm>
                            <a:off x="2125903" y="2392188"/>
                            <a:ext cx="1069075" cy="1021800"/>
                          </a:xfrm>
                          <a:custGeom>
                            <a:rect b="b" l="l" r="r" t="t"/>
                            <a:pathLst>
                              <a:path extrusionOk="0" h="40872" w="42763">
                                <a:moveTo>
                                  <a:pt x="384" y="23108"/>
                                </a:moveTo>
                                <a:cubicBezTo>
                                  <a:pt x="1083" y="26664"/>
                                  <a:pt x="1051" y="32537"/>
                                  <a:pt x="4766" y="35490"/>
                                </a:cubicBezTo>
                                <a:cubicBezTo>
                                  <a:pt x="8481" y="38443"/>
                                  <a:pt x="17657" y="40634"/>
                                  <a:pt x="22673" y="40824"/>
                                </a:cubicBezTo>
                                <a:cubicBezTo>
                                  <a:pt x="27690" y="41015"/>
                                  <a:pt x="31944" y="38475"/>
                                  <a:pt x="34865" y="36633"/>
                                </a:cubicBezTo>
                                <a:cubicBezTo>
                                  <a:pt x="37786" y="34792"/>
                                  <a:pt x="38929" y="32125"/>
                                  <a:pt x="40199" y="29775"/>
                                </a:cubicBezTo>
                                <a:cubicBezTo>
                                  <a:pt x="41469" y="27426"/>
                                  <a:pt x="42136" y="24949"/>
                                  <a:pt x="42485" y="22536"/>
                                </a:cubicBezTo>
                                <a:cubicBezTo>
                                  <a:pt x="42834" y="20123"/>
                                  <a:pt x="42897" y="17742"/>
                                  <a:pt x="42294" y="15297"/>
                                </a:cubicBezTo>
                                <a:cubicBezTo>
                                  <a:pt x="41691" y="12852"/>
                                  <a:pt x="40770" y="10122"/>
                                  <a:pt x="38865" y="7868"/>
                                </a:cubicBezTo>
                                <a:cubicBezTo>
                                  <a:pt x="36960" y="5614"/>
                                  <a:pt x="34166" y="3074"/>
                                  <a:pt x="30864" y="1772"/>
                                </a:cubicBezTo>
                                <a:cubicBezTo>
                                  <a:pt x="27562" y="470"/>
                                  <a:pt x="22546" y="-165"/>
                                  <a:pt x="19053" y="57"/>
                                </a:cubicBezTo>
                                <a:cubicBezTo>
                                  <a:pt x="15561" y="279"/>
                                  <a:pt x="12544" y="1581"/>
                                  <a:pt x="9909" y="3105"/>
                                </a:cubicBezTo>
                                <a:cubicBezTo>
                                  <a:pt x="7274" y="4629"/>
                                  <a:pt x="4798" y="7360"/>
                                  <a:pt x="3242" y="9201"/>
                                </a:cubicBezTo>
                                <a:cubicBezTo>
                                  <a:pt x="1686" y="11043"/>
                                  <a:pt x="1051" y="11836"/>
                                  <a:pt x="575" y="14154"/>
                                </a:cubicBezTo>
                                <a:cubicBezTo>
                                  <a:pt x="99" y="16472"/>
                                  <a:pt x="-314" y="19552"/>
                                  <a:pt x="384" y="23108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DE2C2"/>
                          </a:solidFill>
                          <a:ln>
                            <a:noFill/>
                          </a:ln>
                        </p:spPr>
                      </p:sp>
                      <p:sp>
                        <p:nvSpPr>
                          <p:cNvPr id="420" name="Google Shape;420;p4"/>
                          <p:cNvSpPr/>
                          <p:nvPr/>
                        </p:nvSpPr>
                        <p:spPr>
                          <a:xfrm>
                            <a:off x="2051988" y="2260225"/>
                            <a:ext cx="1216899" cy="785874"/>
                          </a:xfrm>
                          <a:custGeom>
                            <a:rect b="b" l="l" r="r" t="t"/>
                            <a:pathLst>
                              <a:path extrusionOk="0" h="27623" w="42672">
                                <a:moveTo>
                                  <a:pt x="2667" y="27623"/>
                                </a:moveTo>
                                <a:lnTo>
                                  <a:pt x="4000" y="15812"/>
                                </a:lnTo>
                                <a:lnTo>
                                  <a:pt x="5905" y="18098"/>
                                </a:lnTo>
                                <a:lnTo>
                                  <a:pt x="6667" y="13716"/>
                                </a:lnTo>
                                <a:lnTo>
                                  <a:pt x="9906" y="15812"/>
                                </a:lnTo>
                                <a:lnTo>
                                  <a:pt x="12192" y="12573"/>
                                </a:lnTo>
                                <a:lnTo>
                                  <a:pt x="15811" y="14669"/>
                                </a:lnTo>
                                <a:lnTo>
                                  <a:pt x="18097" y="12002"/>
                                </a:lnTo>
                                <a:lnTo>
                                  <a:pt x="21336" y="14097"/>
                                </a:lnTo>
                                <a:lnTo>
                                  <a:pt x="24384" y="11621"/>
                                </a:lnTo>
                                <a:lnTo>
                                  <a:pt x="27051" y="14478"/>
                                </a:lnTo>
                                <a:lnTo>
                                  <a:pt x="29718" y="12954"/>
                                </a:lnTo>
                                <a:lnTo>
                                  <a:pt x="32956" y="15240"/>
                                </a:lnTo>
                                <a:lnTo>
                                  <a:pt x="36004" y="13335"/>
                                </a:lnTo>
                                <a:lnTo>
                                  <a:pt x="36576" y="16574"/>
                                </a:lnTo>
                                <a:lnTo>
                                  <a:pt x="38671" y="15812"/>
                                </a:lnTo>
                                <a:lnTo>
                                  <a:pt x="40386" y="27432"/>
                                </a:lnTo>
                                <a:lnTo>
                                  <a:pt x="42672" y="17526"/>
                                </a:lnTo>
                                <a:lnTo>
                                  <a:pt x="41338" y="10859"/>
                                </a:lnTo>
                                <a:lnTo>
                                  <a:pt x="36576" y="4572"/>
                                </a:lnTo>
                                <a:lnTo>
                                  <a:pt x="31813" y="1524"/>
                                </a:lnTo>
                                <a:lnTo>
                                  <a:pt x="26289" y="0"/>
                                </a:lnTo>
                                <a:lnTo>
                                  <a:pt x="18669" y="0"/>
                                </a:lnTo>
                                <a:lnTo>
                                  <a:pt x="12382" y="1143"/>
                                </a:lnTo>
                                <a:lnTo>
                                  <a:pt x="3810" y="7430"/>
                                </a:lnTo>
                                <a:lnTo>
                                  <a:pt x="190" y="12954"/>
                                </a:lnTo>
                                <a:lnTo>
                                  <a:pt x="0" y="19812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783F04"/>
                          </a:solidFill>
                          <a:ln>
                            <a:noFill/>
                          </a:ln>
                          <a:effectLst>
                            <a:outerShdw blurRad="57150" rotWithShape="0" algn="bl" dir="5400000" dist="19050">
                              <a:srgbClr val="000000">
                                <a:alpha val="50000"/>
                              </a:srgbClr>
                            </a:outerShdw>
                          </a:effectLst>
                        </p:spPr>
                      </p:sp>
                    </p:grpSp>
                    <p:sp>
                      <p:nvSpPr>
                        <p:cNvPr id="421" name="Google Shape;421;p4"/>
                        <p:cNvSpPr/>
                        <p:nvPr/>
                      </p:nvSpPr>
                      <p:spPr>
                        <a:xfrm>
                          <a:off x="-1101937" y="7127975"/>
                          <a:ext cx="666750" cy="509575"/>
                        </a:xfrm>
                        <a:custGeom>
                          <a:rect b="b" l="l" r="r" t="t"/>
                          <a:pathLst>
                            <a:path extrusionOk="0" h="20383" w="26670">
                              <a:moveTo>
                                <a:pt x="7430" y="571"/>
                              </a:moveTo>
                              <a:lnTo>
                                <a:pt x="0" y="4000"/>
                              </a:lnTo>
                              <a:lnTo>
                                <a:pt x="3239" y="10477"/>
                              </a:lnTo>
                              <a:lnTo>
                                <a:pt x="6287" y="8953"/>
                              </a:lnTo>
                              <a:lnTo>
                                <a:pt x="5525" y="20002"/>
                              </a:lnTo>
                              <a:lnTo>
                                <a:pt x="23051" y="20383"/>
                              </a:lnTo>
                              <a:lnTo>
                                <a:pt x="20765" y="8191"/>
                              </a:lnTo>
                              <a:lnTo>
                                <a:pt x="23813" y="9334"/>
                              </a:lnTo>
                              <a:lnTo>
                                <a:pt x="26670" y="3048"/>
                              </a:lnTo>
                              <a:lnTo>
                                <a:pt x="1886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</p:sp>
                  </p:grpSp>
                </p:grpSp>
                <p:sp>
                  <p:nvSpPr>
                    <p:cNvPr id="422" name="Google Shape;422;p4"/>
                    <p:cNvSpPr/>
                    <p:nvPr/>
                  </p:nvSpPr>
                  <p:spPr>
                    <a:xfrm>
                      <a:off x="-1031983" y="8131006"/>
                      <a:ext cx="229000" cy="129375"/>
                    </a:xfrm>
                    <a:custGeom>
                      <a:rect b="b" l="l" r="r" t="t"/>
                      <a:pathLst>
                        <a:path extrusionOk="0" h="5175" w="9160">
                          <a:moveTo>
                            <a:pt x="3238" y="286"/>
                          </a:moveTo>
                          <a:cubicBezTo>
                            <a:pt x="1809" y="667"/>
                            <a:pt x="539" y="1778"/>
                            <a:pt x="190" y="2572"/>
                          </a:cubicBezTo>
                          <a:cubicBezTo>
                            <a:pt x="-159" y="3366"/>
                            <a:pt x="127" y="4794"/>
                            <a:pt x="1143" y="5048"/>
                          </a:cubicBezTo>
                          <a:cubicBezTo>
                            <a:pt x="2159" y="5302"/>
                            <a:pt x="5080" y="4509"/>
                            <a:pt x="6286" y="4096"/>
                          </a:cubicBezTo>
                          <a:cubicBezTo>
                            <a:pt x="7493" y="3683"/>
                            <a:pt x="7969" y="3207"/>
                            <a:pt x="8382" y="2572"/>
                          </a:cubicBezTo>
                          <a:cubicBezTo>
                            <a:pt x="8795" y="1937"/>
                            <a:pt x="9620" y="667"/>
                            <a:pt x="8763" y="286"/>
                          </a:cubicBezTo>
                          <a:cubicBezTo>
                            <a:pt x="7906" y="-95"/>
                            <a:pt x="4667" y="-95"/>
                            <a:pt x="3238" y="286"/>
                          </a:cubicBezTo>
                          <a:close/>
                        </a:path>
                      </a:pathLst>
                    </a:custGeom>
                    <a:solidFill>
                      <a:srgbClr val="3C78D8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</p:sp>
                <p:sp>
                  <p:nvSpPr>
                    <p:cNvPr id="423" name="Google Shape;423;p4"/>
                    <p:cNvSpPr/>
                    <p:nvPr/>
                  </p:nvSpPr>
                  <p:spPr>
                    <a:xfrm flipH="1">
                      <a:off x="-689083" y="8131006"/>
                      <a:ext cx="229000" cy="129375"/>
                    </a:xfrm>
                    <a:custGeom>
                      <a:rect b="b" l="l" r="r" t="t"/>
                      <a:pathLst>
                        <a:path extrusionOk="0" h="5175" w="9160">
                          <a:moveTo>
                            <a:pt x="3238" y="286"/>
                          </a:moveTo>
                          <a:cubicBezTo>
                            <a:pt x="1809" y="667"/>
                            <a:pt x="539" y="1778"/>
                            <a:pt x="190" y="2572"/>
                          </a:cubicBezTo>
                          <a:cubicBezTo>
                            <a:pt x="-159" y="3366"/>
                            <a:pt x="127" y="4794"/>
                            <a:pt x="1143" y="5048"/>
                          </a:cubicBezTo>
                          <a:cubicBezTo>
                            <a:pt x="2159" y="5302"/>
                            <a:pt x="5080" y="4509"/>
                            <a:pt x="6286" y="4096"/>
                          </a:cubicBezTo>
                          <a:cubicBezTo>
                            <a:pt x="7493" y="3683"/>
                            <a:pt x="7969" y="3207"/>
                            <a:pt x="8382" y="2572"/>
                          </a:cubicBezTo>
                          <a:cubicBezTo>
                            <a:pt x="8795" y="1937"/>
                            <a:pt x="9620" y="667"/>
                            <a:pt x="8763" y="286"/>
                          </a:cubicBezTo>
                          <a:cubicBezTo>
                            <a:pt x="7906" y="-95"/>
                            <a:pt x="4667" y="-95"/>
                            <a:pt x="3238" y="286"/>
                          </a:cubicBezTo>
                          <a:close/>
                        </a:path>
                      </a:pathLst>
                    </a:custGeom>
                    <a:solidFill>
                      <a:srgbClr val="3C78D8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</p:sp>
              </p:grpSp>
              <p:sp>
                <p:nvSpPr>
                  <p:cNvPr id="424" name="Google Shape;424;p4"/>
                  <p:cNvSpPr/>
                  <p:nvPr/>
                </p:nvSpPr>
                <p:spPr>
                  <a:xfrm>
                    <a:off x="-835874" y="7449500"/>
                    <a:ext cx="136750" cy="290201"/>
                  </a:xfrm>
                  <a:prstGeom prst="rect">
                    <a:avLst/>
                  </a:prstGeom>
                </p:spPr>
                <p:txBody>
                  <a:bodyPr>
                    <a:prstTxWarp prst="textPlain"/>
                  </a:bodyPr>
                  <a:lstStyle/>
                  <a:p>
                    <a:pPr lvl="0" algn="ctr"/>
                    <a:r>
                      <a:rPr b="0" i="0">
                        <a:ln cap="flat" cmpd="sng" w="9525">
                          <a:solidFill>
                            <a:srgbClr val="FFFFFF"/>
                          </a:solidFill>
                          <a:prstDash val="solid"/>
                          <a:round/>
                          <a:headEnd len="sm" w="sm" type="none"/>
                          <a:tailEnd len="sm" w="sm" type="none"/>
                        </a:ln>
                        <a:solidFill>
                          <a:srgbClr val="A4C2F4"/>
                        </a:solidFill>
                        <a:latin typeface="Anton"/>
                      </a:rPr>
                      <a:t>1</a:t>
                    </a:r>
                  </a:p>
                </p:txBody>
              </p:sp>
            </p:grpSp>
            <p:sp>
              <p:nvSpPr>
                <p:cNvPr id="425" name="Google Shape;425;p4"/>
                <p:cNvSpPr/>
                <p:nvPr/>
              </p:nvSpPr>
              <p:spPr>
                <a:xfrm>
                  <a:off x="-1166971" y="6706306"/>
                  <a:ext cx="248050" cy="248850"/>
                </a:xfrm>
                <a:custGeom>
                  <a:rect b="b" l="l" r="r" t="t"/>
                  <a:pathLst>
                    <a:path extrusionOk="0" h="9954" w="9922">
                      <a:moveTo>
                        <a:pt x="524" y="9954"/>
                      </a:moveTo>
                      <a:cubicBezTo>
                        <a:pt x="461" y="8938"/>
                        <a:pt x="-143" y="5414"/>
                        <a:pt x="143" y="3858"/>
                      </a:cubicBezTo>
                      <a:cubicBezTo>
                        <a:pt x="429" y="2302"/>
                        <a:pt x="1254" y="1254"/>
                        <a:pt x="2238" y="619"/>
                      </a:cubicBezTo>
                      <a:cubicBezTo>
                        <a:pt x="3222" y="-16"/>
                        <a:pt x="5032" y="-15"/>
                        <a:pt x="6048" y="48"/>
                      </a:cubicBezTo>
                      <a:cubicBezTo>
                        <a:pt x="7064" y="112"/>
                        <a:pt x="7731" y="16"/>
                        <a:pt x="8334" y="1000"/>
                      </a:cubicBezTo>
                      <a:cubicBezTo>
                        <a:pt x="8937" y="1984"/>
                        <a:pt x="9414" y="4493"/>
                        <a:pt x="9668" y="5953"/>
                      </a:cubicBezTo>
                      <a:cubicBezTo>
                        <a:pt x="9922" y="7414"/>
                        <a:pt x="9826" y="9128"/>
                        <a:pt x="9858" y="9763"/>
                      </a:cubicBezTo>
                    </a:path>
                  </a:pathLst>
                </a:custGeom>
                <a:solidFill>
                  <a:srgbClr val="FFFFFF"/>
                </a:solidFill>
                <a:ln cap="flat" cmpd="sng" w="19050">
                  <a:solidFill>
                    <a:srgbClr val="783F0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426" name="Google Shape;426;p4"/>
                <p:cNvSpPr/>
                <p:nvPr/>
              </p:nvSpPr>
              <p:spPr>
                <a:xfrm>
                  <a:off x="-648096" y="6706306"/>
                  <a:ext cx="248050" cy="248850"/>
                </a:xfrm>
                <a:custGeom>
                  <a:rect b="b" l="l" r="r" t="t"/>
                  <a:pathLst>
                    <a:path extrusionOk="0" h="9954" w="9922">
                      <a:moveTo>
                        <a:pt x="524" y="9954"/>
                      </a:moveTo>
                      <a:cubicBezTo>
                        <a:pt x="461" y="8938"/>
                        <a:pt x="-143" y="5414"/>
                        <a:pt x="143" y="3858"/>
                      </a:cubicBezTo>
                      <a:cubicBezTo>
                        <a:pt x="429" y="2302"/>
                        <a:pt x="1254" y="1254"/>
                        <a:pt x="2238" y="619"/>
                      </a:cubicBezTo>
                      <a:cubicBezTo>
                        <a:pt x="3222" y="-16"/>
                        <a:pt x="5032" y="-15"/>
                        <a:pt x="6048" y="48"/>
                      </a:cubicBezTo>
                      <a:cubicBezTo>
                        <a:pt x="7064" y="112"/>
                        <a:pt x="7731" y="16"/>
                        <a:pt x="8334" y="1000"/>
                      </a:cubicBezTo>
                      <a:cubicBezTo>
                        <a:pt x="8937" y="1984"/>
                        <a:pt x="9414" y="4493"/>
                        <a:pt x="9668" y="5953"/>
                      </a:cubicBezTo>
                      <a:cubicBezTo>
                        <a:pt x="9922" y="7414"/>
                        <a:pt x="9826" y="9128"/>
                        <a:pt x="9858" y="9763"/>
                      </a:cubicBezTo>
                    </a:path>
                  </a:pathLst>
                </a:custGeom>
                <a:solidFill>
                  <a:srgbClr val="FFFFFF"/>
                </a:solidFill>
                <a:ln cap="flat" cmpd="sng" w="19050">
                  <a:solidFill>
                    <a:srgbClr val="783F0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grpSp>
              <p:nvGrpSpPr>
                <p:cNvPr id="427" name="Google Shape;427;p4"/>
                <p:cNvGrpSpPr/>
                <p:nvPr/>
              </p:nvGrpSpPr>
              <p:grpSpPr>
                <a:xfrm>
                  <a:off x="-861388" y="6898024"/>
                  <a:ext cx="172200" cy="152400"/>
                  <a:chOff x="-1740600" y="6978974"/>
                  <a:chExt cx="172200" cy="152400"/>
                </a:xfrm>
              </p:grpSpPr>
              <p:sp>
                <p:nvSpPr>
                  <p:cNvPr id="428" name="Google Shape;428;p4"/>
                  <p:cNvSpPr/>
                  <p:nvPr/>
                </p:nvSpPr>
                <p:spPr>
                  <a:xfrm>
                    <a:off x="-1654500" y="6978974"/>
                    <a:ext cx="86100" cy="152400"/>
                  </a:xfrm>
                  <a:prstGeom prst="rtTriangle">
                    <a:avLst/>
                  </a:prstGeom>
                  <a:solidFill>
                    <a:srgbClr val="CC0000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29" name="Google Shape;429;p4"/>
                  <p:cNvSpPr/>
                  <p:nvPr/>
                </p:nvSpPr>
                <p:spPr>
                  <a:xfrm flipH="1">
                    <a:off x="-1740600" y="6978974"/>
                    <a:ext cx="86100" cy="152400"/>
                  </a:xfrm>
                  <a:prstGeom prst="rtTriangle">
                    <a:avLst/>
                  </a:prstGeom>
                  <a:solidFill>
                    <a:srgbClr val="F6B26B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sp>
            <p:nvSpPr>
              <p:cNvPr id="430" name="Google Shape;430;p4"/>
              <p:cNvSpPr/>
              <p:nvPr/>
            </p:nvSpPr>
            <p:spPr>
              <a:xfrm rot="-749235">
                <a:off x="-553003" y="6712131"/>
                <a:ext cx="134584" cy="175551"/>
              </a:xfrm>
              <a:prstGeom prst="ellipse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1" name="Google Shape;431;p4"/>
              <p:cNvSpPr/>
              <p:nvPr/>
            </p:nvSpPr>
            <p:spPr>
              <a:xfrm rot="-749235">
                <a:off x="-1064978" y="6712131"/>
                <a:ext cx="134584" cy="175551"/>
              </a:xfrm>
              <a:prstGeom prst="ellipse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2" name="Google Shape;432;p4"/>
              <p:cNvSpPr/>
              <p:nvPr/>
            </p:nvSpPr>
            <p:spPr>
              <a:xfrm>
                <a:off x="-998700" y="7147075"/>
                <a:ext cx="409575" cy="99325"/>
              </a:xfrm>
              <a:custGeom>
                <a:rect b="b" l="l" r="r" t="t"/>
                <a:pathLst>
                  <a:path extrusionOk="0" h="3973" w="16383">
                    <a:moveTo>
                      <a:pt x="0" y="0"/>
                    </a:moveTo>
                    <a:cubicBezTo>
                      <a:pt x="524" y="556"/>
                      <a:pt x="1603" y="2731"/>
                      <a:pt x="3143" y="3334"/>
                    </a:cubicBezTo>
                    <a:cubicBezTo>
                      <a:pt x="4683" y="3937"/>
                      <a:pt x="7525" y="3557"/>
                      <a:pt x="9239" y="3620"/>
                    </a:cubicBezTo>
                    <a:cubicBezTo>
                      <a:pt x="10954" y="3684"/>
                      <a:pt x="12239" y="4287"/>
                      <a:pt x="13430" y="3715"/>
                    </a:cubicBezTo>
                    <a:cubicBezTo>
                      <a:pt x="14621" y="3144"/>
                      <a:pt x="15891" y="778"/>
                      <a:pt x="16383" y="191"/>
                    </a:cubicBezTo>
                  </a:path>
                </a:pathLst>
              </a:custGeom>
              <a:noFill/>
              <a:ln cap="flat" cmpd="sng" w="19050">
                <a:solidFill>
                  <a:srgbClr val="783F04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</p:grpSp>
      </p:grpSp>
      <p:grpSp>
        <p:nvGrpSpPr>
          <p:cNvPr id="433" name="Google Shape;433;p4"/>
          <p:cNvGrpSpPr/>
          <p:nvPr/>
        </p:nvGrpSpPr>
        <p:grpSpPr>
          <a:xfrm>
            <a:off x="338646" y="3001487"/>
            <a:ext cx="898545" cy="1594160"/>
            <a:chOff x="2445705" y="986259"/>
            <a:chExt cx="1254951" cy="2470416"/>
          </a:xfrm>
        </p:grpSpPr>
        <p:grpSp>
          <p:nvGrpSpPr>
            <p:cNvPr id="434" name="Google Shape;434;p4"/>
            <p:cNvGrpSpPr/>
            <p:nvPr/>
          </p:nvGrpSpPr>
          <p:grpSpPr>
            <a:xfrm>
              <a:off x="2870649" y="3171825"/>
              <a:ext cx="538807" cy="284850"/>
              <a:chOff x="2870649" y="3171825"/>
              <a:chExt cx="538807" cy="284850"/>
            </a:xfrm>
          </p:grpSpPr>
          <p:sp>
            <p:nvSpPr>
              <p:cNvPr id="435" name="Google Shape;435;p4"/>
              <p:cNvSpPr/>
              <p:nvPr/>
            </p:nvSpPr>
            <p:spPr>
              <a:xfrm>
                <a:off x="2870649" y="3200400"/>
                <a:ext cx="195907" cy="256275"/>
              </a:xfrm>
              <a:custGeom>
                <a:rect b="b" l="l" r="r" t="t"/>
                <a:pathLst>
                  <a:path extrusionOk="0" h="10251" w="10097">
                    <a:moveTo>
                      <a:pt x="3905" y="314"/>
                    </a:moveTo>
                    <a:cubicBezTo>
                      <a:pt x="5556" y="-638"/>
                      <a:pt x="9620" y="1013"/>
                      <a:pt x="10001" y="2600"/>
                    </a:cubicBezTo>
                    <a:cubicBezTo>
                      <a:pt x="10382" y="4188"/>
                      <a:pt x="7842" y="8887"/>
                      <a:pt x="6191" y="9839"/>
                    </a:cubicBezTo>
                    <a:cubicBezTo>
                      <a:pt x="4540" y="10792"/>
                      <a:pt x="476" y="9903"/>
                      <a:pt x="95" y="8315"/>
                    </a:cubicBezTo>
                    <a:cubicBezTo>
                      <a:pt x="-286" y="6728"/>
                      <a:pt x="2254" y="1267"/>
                      <a:pt x="3905" y="314"/>
                    </a:cubicBez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</p:sp>
          <p:sp>
            <p:nvSpPr>
              <p:cNvPr id="436" name="Google Shape;436;p4"/>
              <p:cNvSpPr/>
              <p:nvPr/>
            </p:nvSpPr>
            <p:spPr>
              <a:xfrm flipH="1">
                <a:off x="3213549" y="3171825"/>
                <a:ext cx="195907" cy="256275"/>
              </a:xfrm>
              <a:custGeom>
                <a:rect b="b" l="l" r="r" t="t"/>
                <a:pathLst>
                  <a:path extrusionOk="0" h="10251" w="10097">
                    <a:moveTo>
                      <a:pt x="3905" y="314"/>
                    </a:moveTo>
                    <a:cubicBezTo>
                      <a:pt x="5556" y="-638"/>
                      <a:pt x="9620" y="1013"/>
                      <a:pt x="10001" y="2600"/>
                    </a:cubicBezTo>
                    <a:cubicBezTo>
                      <a:pt x="10382" y="4188"/>
                      <a:pt x="7842" y="8887"/>
                      <a:pt x="6191" y="9839"/>
                    </a:cubicBezTo>
                    <a:cubicBezTo>
                      <a:pt x="4540" y="10792"/>
                      <a:pt x="476" y="9903"/>
                      <a:pt x="95" y="8315"/>
                    </a:cubicBezTo>
                    <a:cubicBezTo>
                      <a:pt x="-286" y="6728"/>
                      <a:pt x="2254" y="1267"/>
                      <a:pt x="3905" y="314"/>
                    </a:cubicBez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</p:sp>
        </p:grpSp>
        <p:grpSp>
          <p:nvGrpSpPr>
            <p:cNvPr id="437" name="Google Shape;437;p4"/>
            <p:cNvGrpSpPr/>
            <p:nvPr/>
          </p:nvGrpSpPr>
          <p:grpSpPr>
            <a:xfrm>
              <a:off x="2445705" y="986259"/>
              <a:ext cx="1254951" cy="2394052"/>
              <a:chOff x="2021830" y="1105334"/>
              <a:chExt cx="1254951" cy="2394052"/>
            </a:xfrm>
          </p:grpSpPr>
          <p:sp>
            <p:nvSpPr>
              <p:cNvPr id="438" name="Google Shape;438;p4"/>
              <p:cNvSpPr/>
              <p:nvPr/>
            </p:nvSpPr>
            <p:spPr>
              <a:xfrm flipH="1">
                <a:off x="3080874" y="2571750"/>
                <a:ext cx="195907" cy="256275"/>
              </a:xfrm>
              <a:custGeom>
                <a:rect b="b" l="l" r="r" t="t"/>
                <a:pathLst>
                  <a:path extrusionOk="0" h="10251" w="10097">
                    <a:moveTo>
                      <a:pt x="3905" y="314"/>
                    </a:moveTo>
                    <a:cubicBezTo>
                      <a:pt x="5556" y="-638"/>
                      <a:pt x="9620" y="1013"/>
                      <a:pt x="10001" y="2600"/>
                    </a:cubicBezTo>
                    <a:cubicBezTo>
                      <a:pt x="10382" y="4188"/>
                      <a:pt x="7842" y="8887"/>
                      <a:pt x="6191" y="9839"/>
                    </a:cubicBezTo>
                    <a:cubicBezTo>
                      <a:pt x="4540" y="10792"/>
                      <a:pt x="476" y="9903"/>
                      <a:pt x="95" y="8315"/>
                    </a:cubicBezTo>
                    <a:cubicBezTo>
                      <a:pt x="-286" y="6728"/>
                      <a:pt x="2254" y="1267"/>
                      <a:pt x="3905" y="314"/>
                    </a:cubicBez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</p:sp>
          <p:sp>
            <p:nvSpPr>
              <p:cNvPr id="439" name="Google Shape;439;p4"/>
              <p:cNvSpPr/>
              <p:nvPr/>
            </p:nvSpPr>
            <p:spPr>
              <a:xfrm>
                <a:off x="2118174" y="2571750"/>
                <a:ext cx="195907" cy="256275"/>
              </a:xfrm>
              <a:custGeom>
                <a:rect b="b" l="l" r="r" t="t"/>
                <a:pathLst>
                  <a:path extrusionOk="0" h="10251" w="10097">
                    <a:moveTo>
                      <a:pt x="3905" y="314"/>
                    </a:moveTo>
                    <a:cubicBezTo>
                      <a:pt x="5556" y="-638"/>
                      <a:pt x="9620" y="1013"/>
                      <a:pt x="10001" y="2600"/>
                    </a:cubicBezTo>
                    <a:cubicBezTo>
                      <a:pt x="10382" y="4188"/>
                      <a:pt x="7842" y="8887"/>
                      <a:pt x="6191" y="9839"/>
                    </a:cubicBezTo>
                    <a:cubicBezTo>
                      <a:pt x="4540" y="10792"/>
                      <a:pt x="476" y="9903"/>
                      <a:pt x="95" y="8315"/>
                    </a:cubicBezTo>
                    <a:cubicBezTo>
                      <a:pt x="-286" y="6728"/>
                      <a:pt x="2254" y="1267"/>
                      <a:pt x="3905" y="314"/>
                    </a:cubicBez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</p:sp>
          <p:sp>
            <p:nvSpPr>
              <p:cNvPr id="440" name="Google Shape;440;p4"/>
              <p:cNvSpPr/>
              <p:nvPr/>
            </p:nvSpPr>
            <p:spPr>
              <a:xfrm flipH="1" rot="-2928117">
                <a:off x="2751154" y="1195589"/>
                <a:ext cx="399900" cy="352291"/>
              </a:xfrm>
              <a:prstGeom prst="ellipse">
                <a:avLst/>
              </a:prstGeom>
              <a:solidFill>
                <a:srgbClr val="FFE599"/>
              </a:solidFill>
              <a:ln cap="flat" cmpd="sng" w="76200">
                <a:solidFill>
                  <a:srgbClr val="B56DE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1" name="Google Shape;441;p4"/>
              <p:cNvSpPr/>
              <p:nvPr/>
            </p:nvSpPr>
            <p:spPr>
              <a:xfrm rot="2928117">
                <a:off x="2086179" y="1243214"/>
                <a:ext cx="399900" cy="352291"/>
              </a:xfrm>
              <a:prstGeom prst="ellipse">
                <a:avLst/>
              </a:prstGeom>
              <a:solidFill>
                <a:srgbClr val="FFE599"/>
              </a:solidFill>
              <a:ln cap="flat" cmpd="sng" w="76200">
                <a:solidFill>
                  <a:srgbClr val="B56DE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2" name="Google Shape;442;p4"/>
              <p:cNvSpPr/>
              <p:nvPr/>
            </p:nvSpPr>
            <p:spPr>
              <a:xfrm>
                <a:off x="2179553" y="1392833"/>
                <a:ext cx="1035850" cy="877700"/>
              </a:xfrm>
              <a:custGeom>
                <a:rect b="b" l="l" r="r" t="t"/>
                <a:pathLst>
                  <a:path extrusionOk="0" h="35108" w="41434">
                    <a:moveTo>
                      <a:pt x="9668" y="1818"/>
                    </a:moveTo>
                    <a:cubicBezTo>
                      <a:pt x="5033" y="3215"/>
                      <a:pt x="3636" y="5819"/>
                      <a:pt x="2048" y="9057"/>
                    </a:cubicBezTo>
                    <a:cubicBezTo>
                      <a:pt x="461" y="12296"/>
                      <a:pt x="143" y="17503"/>
                      <a:pt x="143" y="21249"/>
                    </a:cubicBezTo>
                    <a:cubicBezTo>
                      <a:pt x="143" y="24996"/>
                      <a:pt x="-428" y="29250"/>
                      <a:pt x="2048" y="31536"/>
                    </a:cubicBezTo>
                    <a:cubicBezTo>
                      <a:pt x="4525" y="33822"/>
                      <a:pt x="9668" y="34711"/>
                      <a:pt x="15002" y="34965"/>
                    </a:cubicBezTo>
                    <a:cubicBezTo>
                      <a:pt x="20336" y="35219"/>
                      <a:pt x="29671" y="35029"/>
                      <a:pt x="34052" y="33060"/>
                    </a:cubicBezTo>
                    <a:cubicBezTo>
                      <a:pt x="38434" y="31092"/>
                      <a:pt x="40720" y="26964"/>
                      <a:pt x="41291" y="23154"/>
                    </a:cubicBezTo>
                    <a:cubicBezTo>
                      <a:pt x="41863" y="19344"/>
                      <a:pt x="39386" y="13947"/>
                      <a:pt x="37481" y="10200"/>
                    </a:cubicBezTo>
                    <a:cubicBezTo>
                      <a:pt x="35576" y="6454"/>
                      <a:pt x="34497" y="2072"/>
                      <a:pt x="29861" y="675"/>
                    </a:cubicBezTo>
                    <a:cubicBezTo>
                      <a:pt x="25226" y="-722"/>
                      <a:pt x="14304" y="421"/>
                      <a:pt x="9668" y="1818"/>
                    </a:cubicBezTo>
                    <a:close/>
                  </a:path>
                </a:pathLst>
              </a:custGeom>
              <a:solidFill>
                <a:srgbClr val="B56DE8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443" name="Google Shape;443;p4"/>
              <p:cNvSpPr/>
              <p:nvPr/>
            </p:nvSpPr>
            <p:spPr>
              <a:xfrm>
                <a:off x="2118174" y="2163511"/>
                <a:ext cx="1158600" cy="1335875"/>
              </a:xfrm>
              <a:custGeom>
                <a:rect b="b" l="l" r="r" t="t"/>
                <a:pathLst>
                  <a:path extrusionOk="0" h="53435" w="46344">
                    <a:moveTo>
                      <a:pt x="12316" y="2850"/>
                    </a:moveTo>
                    <a:cubicBezTo>
                      <a:pt x="6728" y="5771"/>
                      <a:pt x="1077" y="15931"/>
                      <a:pt x="124" y="19233"/>
                    </a:cubicBezTo>
                    <a:cubicBezTo>
                      <a:pt x="-828" y="22535"/>
                      <a:pt x="5522" y="20948"/>
                      <a:pt x="6601" y="22662"/>
                    </a:cubicBezTo>
                    <a:cubicBezTo>
                      <a:pt x="7681" y="24377"/>
                      <a:pt x="5649" y="26536"/>
                      <a:pt x="6601" y="29520"/>
                    </a:cubicBezTo>
                    <a:cubicBezTo>
                      <a:pt x="7554" y="32505"/>
                      <a:pt x="11173" y="36759"/>
                      <a:pt x="12316" y="40569"/>
                    </a:cubicBezTo>
                    <a:cubicBezTo>
                      <a:pt x="13459" y="44379"/>
                      <a:pt x="11935" y="50539"/>
                      <a:pt x="13459" y="52380"/>
                    </a:cubicBezTo>
                    <a:cubicBezTo>
                      <a:pt x="14983" y="54222"/>
                      <a:pt x="20127" y="53333"/>
                      <a:pt x="21460" y="51618"/>
                    </a:cubicBezTo>
                    <a:cubicBezTo>
                      <a:pt x="22794" y="49904"/>
                      <a:pt x="20635" y="43681"/>
                      <a:pt x="21460" y="42093"/>
                    </a:cubicBezTo>
                    <a:cubicBezTo>
                      <a:pt x="22286" y="40506"/>
                      <a:pt x="25651" y="40506"/>
                      <a:pt x="26413" y="42093"/>
                    </a:cubicBezTo>
                    <a:cubicBezTo>
                      <a:pt x="27175" y="43681"/>
                      <a:pt x="24635" y="50539"/>
                      <a:pt x="26032" y="51618"/>
                    </a:cubicBezTo>
                    <a:cubicBezTo>
                      <a:pt x="27429" y="52698"/>
                      <a:pt x="33462" y="50412"/>
                      <a:pt x="34795" y="48570"/>
                    </a:cubicBezTo>
                    <a:cubicBezTo>
                      <a:pt x="36129" y="46729"/>
                      <a:pt x="32954" y="44062"/>
                      <a:pt x="34033" y="40569"/>
                    </a:cubicBezTo>
                    <a:cubicBezTo>
                      <a:pt x="35113" y="37077"/>
                      <a:pt x="40383" y="30409"/>
                      <a:pt x="41272" y="27615"/>
                    </a:cubicBezTo>
                    <a:cubicBezTo>
                      <a:pt x="42161" y="24821"/>
                      <a:pt x="38542" y="25139"/>
                      <a:pt x="39367" y="23805"/>
                    </a:cubicBezTo>
                    <a:cubicBezTo>
                      <a:pt x="40193" y="22472"/>
                      <a:pt x="47178" y="23297"/>
                      <a:pt x="46225" y="19614"/>
                    </a:cubicBezTo>
                    <a:cubicBezTo>
                      <a:pt x="45273" y="15931"/>
                      <a:pt x="39304" y="4501"/>
                      <a:pt x="33652" y="1707"/>
                    </a:cubicBezTo>
                    <a:cubicBezTo>
                      <a:pt x="28001" y="-1087"/>
                      <a:pt x="17904" y="-71"/>
                      <a:pt x="12316" y="2850"/>
                    </a:cubicBezTo>
                    <a:close/>
                  </a:path>
                </a:pathLst>
              </a:custGeom>
              <a:solidFill>
                <a:srgbClr val="B56DE8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444" name="Google Shape;444;p4"/>
              <p:cNvSpPr/>
              <p:nvPr/>
            </p:nvSpPr>
            <p:spPr>
              <a:xfrm>
                <a:off x="2287025" y="2182300"/>
                <a:ext cx="793839" cy="896250"/>
              </a:xfrm>
              <a:custGeom>
                <a:rect b="b" l="l" r="r" t="t"/>
                <a:pathLst>
                  <a:path extrusionOk="0" h="35850" w="30500">
                    <a:moveTo>
                      <a:pt x="7482" y="2388"/>
                    </a:moveTo>
                    <a:cubicBezTo>
                      <a:pt x="4175" y="6101"/>
                      <a:pt x="1648" y="18030"/>
                      <a:pt x="764" y="22999"/>
                    </a:cubicBezTo>
                    <a:cubicBezTo>
                      <a:pt x="-120" y="27968"/>
                      <a:pt x="-827" y="30115"/>
                      <a:pt x="2178" y="32200"/>
                    </a:cubicBezTo>
                    <a:cubicBezTo>
                      <a:pt x="5183" y="34286"/>
                      <a:pt x="14612" y="35144"/>
                      <a:pt x="18796" y="35512"/>
                    </a:cubicBezTo>
                    <a:cubicBezTo>
                      <a:pt x="22980" y="35880"/>
                      <a:pt x="25336" y="36371"/>
                      <a:pt x="27281" y="34408"/>
                    </a:cubicBezTo>
                    <a:cubicBezTo>
                      <a:pt x="29226" y="32445"/>
                      <a:pt x="30759" y="28642"/>
                      <a:pt x="30464" y="23735"/>
                    </a:cubicBezTo>
                    <a:cubicBezTo>
                      <a:pt x="30170" y="18828"/>
                      <a:pt x="27157" y="8801"/>
                      <a:pt x="25514" y="4965"/>
                    </a:cubicBezTo>
                    <a:cubicBezTo>
                      <a:pt x="23872" y="1129"/>
                      <a:pt x="23614" y="1149"/>
                      <a:pt x="20609" y="719"/>
                    </a:cubicBezTo>
                    <a:cubicBezTo>
                      <a:pt x="17604" y="290"/>
                      <a:pt x="10790" y="-1325"/>
                      <a:pt x="7482" y="2388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</p:sp>
          <p:sp>
            <p:nvSpPr>
              <p:cNvPr id="445" name="Google Shape;445;p4"/>
              <p:cNvSpPr/>
              <p:nvPr/>
            </p:nvSpPr>
            <p:spPr>
              <a:xfrm>
                <a:off x="2419650" y="1860313"/>
                <a:ext cx="528600" cy="2931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446" name="Google Shape;446;p4"/>
              <p:cNvGrpSpPr/>
              <p:nvPr/>
            </p:nvGrpSpPr>
            <p:grpSpPr>
              <a:xfrm>
                <a:off x="2398150" y="1557163"/>
                <a:ext cx="571600" cy="293063"/>
                <a:chOff x="4595450" y="1691563"/>
                <a:chExt cx="571600" cy="293063"/>
              </a:xfrm>
            </p:grpSpPr>
            <p:grpSp>
              <p:nvGrpSpPr>
                <p:cNvPr id="447" name="Google Shape;447;p4"/>
                <p:cNvGrpSpPr/>
                <p:nvPr/>
              </p:nvGrpSpPr>
              <p:grpSpPr>
                <a:xfrm>
                  <a:off x="4595450" y="1704400"/>
                  <a:ext cx="223200" cy="280225"/>
                  <a:chOff x="4595450" y="1733000"/>
                  <a:chExt cx="223200" cy="280225"/>
                </a:xfrm>
              </p:grpSpPr>
              <p:sp>
                <p:nvSpPr>
                  <p:cNvPr id="448" name="Google Shape;448;p4"/>
                  <p:cNvSpPr/>
                  <p:nvPr/>
                </p:nvSpPr>
                <p:spPr>
                  <a:xfrm rot="5400000">
                    <a:off x="4566950" y="1761500"/>
                    <a:ext cx="280200" cy="223200"/>
                  </a:xfrm>
                  <a:prstGeom prst="ellipse">
                    <a:avLst/>
                  </a:pr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9" name="Google Shape;449;p4"/>
                  <p:cNvSpPr/>
                  <p:nvPr/>
                </p:nvSpPr>
                <p:spPr>
                  <a:xfrm rot="5400000">
                    <a:off x="4599800" y="1817175"/>
                    <a:ext cx="234900" cy="157200"/>
                  </a:xfrm>
                  <a:prstGeom prst="ellipse">
                    <a:avLst/>
                  </a:prstGeom>
                  <a:solidFill>
                    <a:srgbClr val="049957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0" name="Google Shape;450;p4"/>
                  <p:cNvSpPr/>
                  <p:nvPr/>
                </p:nvSpPr>
                <p:spPr>
                  <a:xfrm rot="5400000">
                    <a:off x="4653200" y="1854375"/>
                    <a:ext cx="142500" cy="104700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451" name="Google Shape;451;p4"/>
                <p:cNvGrpSpPr/>
                <p:nvPr/>
              </p:nvGrpSpPr>
              <p:grpSpPr>
                <a:xfrm>
                  <a:off x="4943850" y="1691563"/>
                  <a:ext cx="223200" cy="280225"/>
                  <a:chOff x="4595450" y="1733000"/>
                  <a:chExt cx="223200" cy="280225"/>
                </a:xfrm>
              </p:grpSpPr>
              <p:sp>
                <p:nvSpPr>
                  <p:cNvPr id="452" name="Google Shape;452;p4"/>
                  <p:cNvSpPr/>
                  <p:nvPr/>
                </p:nvSpPr>
                <p:spPr>
                  <a:xfrm rot="5400000">
                    <a:off x="4566950" y="1761500"/>
                    <a:ext cx="280200" cy="223200"/>
                  </a:xfrm>
                  <a:prstGeom prst="ellipse">
                    <a:avLst/>
                  </a:pr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3" name="Google Shape;453;p4"/>
                  <p:cNvSpPr/>
                  <p:nvPr/>
                </p:nvSpPr>
                <p:spPr>
                  <a:xfrm rot="5400000">
                    <a:off x="4599800" y="1817175"/>
                    <a:ext cx="234900" cy="157200"/>
                  </a:xfrm>
                  <a:prstGeom prst="ellipse">
                    <a:avLst/>
                  </a:prstGeom>
                  <a:solidFill>
                    <a:srgbClr val="049957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4" name="Google Shape;454;p4"/>
                  <p:cNvSpPr/>
                  <p:nvPr/>
                </p:nvSpPr>
                <p:spPr>
                  <a:xfrm rot="5400000">
                    <a:off x="4653200" y="1854375"/>
                    <a:ext cx="142500" cy="104700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sp>
            <p:nvSpPr>
              <p:cNvPr id="455" name="Google Shape;455;p4"/>
              <p:cNvSpPr/>
              <p:nvPr/>
            </p:nvSpPr>
            <p:spPr>
              <a:xfrm>
                <a:off x="2589694" y="1850225"/>
                <a:ext cx="188500" cy="80175"/>
              </a:xfrm>
              <a:custGeom>
                <a:rect b="b" l="l" r="r" t="t"/>
                <a:pathLst>
                  <a:path extrusionOk="0" h="3207" w="7540">
                    <a:moveTo>
                      <a:pt x="95" y="762"/>
                    </a:moveTo>
                    <a:cubicBezTo>
                      <a:pt x="476" y="254"/>
                      <a:pt x="4000" y="0"/>
                      <a:pt x="5238" y="0"/>
                    </a:cubicBezTo>
                    <a:cubicBezTo>
                      <a:pt x="6476" y="0"/>
                      <a:pt x="7556" y="318"/>
                      <a:pt x="7524" y="762"/>
                    </a:cubicBezTo>
                    <a:cubicBezTo>
                      <a:pt x="7492" y="1207"/>
                      <a:pt x="5810" y="2286"/>
                      <a:pt x="5048" y="2667"/>
                    </a:cubicBezTo>
                    <a:cubicBezTo>
                      <a:pt x="4286" y="3048"/>
                      <a:pt x="3778" y="3366"/>
                      <a:pt x="2952" y="3048"/>
                    </a:cubicBezTo>
                    <a:cubicBezTo>
                      <a:pt x="2127" y="2731"/>
                      <a:pt x="-286" y="1270"/>
                      <a:pt x="95" y="76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</p:sp>
          <p:sp>
            <p:nvSpPr>
              <p:cNvPr id="456" name="Google Shape;456;p4"/>
              <p:cNvSpPr/>
              <p:nvPr/>
            </p:nvSpPr>
            <p:spPr>
              <a:xfrm>
                <a:off x="2686800" y="1957650"/>
                <a:ext cx="195275" cy="98425"/>
              </a:xfrm>
              <a:custGeom>
                <a:rect b="b" l="l" r="r" t="t"/>
                <a:pathLst>
                  <a:path extrusionOk="0" h="3937" w="7811">
                    <a:moveTo>
                      <a:pt x="0" y="3810"/>
                    </a:moveTo>
                    <a:cubicBezTo>
                      <a:pt x="572" y="3810"/>
                      <a:pt x="2381" y="3937"/>
                      <a:pt x="3429" y="3810"/>
                    </a:cubicBezTo>
                    <a:cubicBezTo>
                      <a:pt x="4477" y="3683"/>
                      <a:pt x="5557" y="3683"/>
                      <a:pt x="6287" y="3048"/>
                    </a:cubicBezTo>
                    <a:cubicBezTo>
                      <a:pt x="7017" y="2413"/>
                      <a:pt x="7557" y="508"/>
                      <a:pt x="7811" y="0"/>
                    </a:cubicBezTo>
                  </a:path>
                </a:pathLst>
              </a:cu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457" name="Google Shape;457;p4"/>
              <p:cNvSpPr/>
              <p:nvPr/>
            </p:nvSpPr>
            <p:spPr>
              <a:xfrm>
                <a:off x="2465075" y="1439725"/>
                <a:ext cx="366700" cy="87675"/>
              </a:xfrm>
              <a:custGeom>
                <a:rect b="b" l="l" r="r" t="t"/>
                <a:pathLst>
                  <a:path extrusionOk="0" h="3507" w="14668">
                    <a:moveTo>
                      <a:pt x="14668" y="590"/>
                    </a:moveTo>
                    <a:cubicBezTo>
                      <a:pt x="14351" y="1000"/>
                      <a:pt x="13747" y="2734"/>
                      <a:pt x="12763" y="3048"/>
                    </a:cubicBezTo>
                    <a:cubicBezTo>
                      <a:pt x="11779" y="3362"/>
                      <a:pt x="9906" y="2952"/>
                      <a:pt x="8763" y="2476"/>
                    </a:cubicBezTo>
                    <a:cubicBezTo>
                      <a:pt x="7620" y="2000"/>
                      <a:pt x="5715" y="95"/>
                      <a:pt x="5905" y="190"/>
                    </a:cubicBezTo>
                    <a:cubicBezTo>
                      <a:pt x="6096" y="285"/>
                      <a:pt x="10224" y="2508"/>
                      <a:pt x="9906" y="3048"/>
                    </a:cubicBezTo>
                    <a:cubicBezTo>
                      <a:pt x="9589" y="3588"/>
                      <a:pt x="5492" y="3556"/>
                      <a:pt x="4000" y="3429"/>
                    </a:cubicBezTo>
                    <a:cubicBezTo>
                      <a:pt x="2508" y="3302"/>
                      <a:pt x="1619" y="2858"/>
                      <a:pt x="952" y="2286"/>
                    </a:cubicBezTo>
                    <a:cubicBezTo>
                      <a:pt x="285" y="1715"/>
                      <a:pt x="159" y="381"/>
                      <a:pt x="0" y="0"/>
                    </a:cubicBezTo>
                  </a:path>
                </a:pathLst>
              </a:custGeom>
              <a:noFill/>
              <a:ln cap="flat" cmpd="sng" w="19050">
                <a:solidFill>
                  <a:srgbClr val="D5A6BD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grpSp>
        <p:nvGrpSpPr>
          <p:cNvPr id="458" name="Google Shape;458;p4"/>
          <p:cNvGrpSpPr/>
          <p:nvPr/>
        </p:nvGrpSpPr>
        <p:grpSpPr>
          <a:xfrm>
            <a:off x="3072411" y="200854"/>
            <a:ext cx="613545" cy="856262"/>
            <a:chOff x="5075470" y="1481300"/>
            <a:chExt cx="1250601" cy="2110059"/>
          </a:xfrm>
        </p:grpSpPr>
        <p:sp>
          <p:nvSpPr>
            <p:cNvPr id="459" name="Google Shape;459;p4"/>
            <p:cNvSpPr/>
            <p:nvPr/>
          </p:nvSpPr>
          <p:spPr>
            <a:xfrm>
              <a:off x="5195279" y="3133634"/>
              <a:ext cx="332400" cy="395825"/>
            </a:xfrm>
            <a:custGeom>
              <a:rect b="b" l="l" r="r" t="t"/>
              <a:pathLst>
                <a:path extrusionOk="0" h="15833" w="13296">
                  <a:moveTo>
                    <a:pt x="9740" y="1872"/>
                  </a:moveTo>
                  <a:cubicBezTo>
                    <a:pt x="10026" y="3269"/>
                    <a:pt x="8597" y="7269"/>
                    <a:pt x="8787" y="8920"/>
                  </a:cubicBezTo>
                  <a:cubicBezTo>
                    <a:pt x="8978" y="10571"/>
                    <a:pt x="10153" y="10667"/>
                    <a:pt x="10883" y="11778"/>
                  </a:cubicBezTo>
                  <a:cubicBezTo>
                    <a:pt x="11613" y="12889"/>
                    <a:pt x="13423" y="15239"/>
                    <a:pt x="13169" y="15588"/>
                  </a:cubicBezTo>
                  <a:cubicBezTo>
                    <a:pt x="12915" y="15937"/>
                    <a:pt x="10661" y="13841"/>
                    <a:pt x="9359" y="13873"/>
                  </a:cubicBezTo>
                  <a:cubicBezTo>
                    <a:pt x="8057" y="13905"/>
                    <a:pt x="6088" y="16000"/>
                    <a:pt x="5358" y="15778"/>
                  </a:cubicBezTo>
                  <a:cubicBezTo>
                    <a:pt x="4628" y="15556"/>
                    <a:pt x="5866" y="12953"/>
                    <a:pt x="4977" y="12540"/>
                  </a:cubicBezTo>
                  <a:cubicBezTo>
                    <a:pt x="4088" y="12127"/>
                    <a:pt x="-71" y="13874"/>
                    <a:pt x="24" y="13302"/>
                  </a:cubicBezTo>
                  <a:cubicBezTo>
                    <a:pt x="119" y="12731"/>
                    <a:pt x="4374" y="11238"/>
                    <a:pt x="5549" y="9111"/>
                  </a:cubicBezTo>
                  <a:cubicBezTo>
                    <a:pt x="6724" y="6984"/>
                    <a:pt x="6375" y="1745"/>
                    <a:pt x="7073" y="538"/>
                  </a:cubicBezTo>
                  <a:cubicBezTo>
                    <a:pt x="7772" y="-668"/>
                    <a:pt x="9454" y="475"/>
                    <a:pt x="9740" y="1872"/>
                  </a:cubicBezTo>
                  <a:close/>
                </a:path>
              </a:pathLst>
            </a:custGeom>
            <a:solidFill>
              <a:srgbClr val="EBAF60"/>
            </a:solidFill>
            <a:ln>
              <a:noFill/>
            </a:ln>
          </p:spPr>
        </p:sp>
        <p:sp>
          <p:nvSpPr>
            <p:cNvPr id="460" name="Google Shape;460;p4"/>
            <p:cNvSpPr/>
            <p:nvPr/>
          </p:nvSpPr>
          <p:spPr>
            <a:xfrm>
              <a:off x="5438179" y="3195534"/>
              <a:ext cx="332400" cy="395825"/>
            </a:xfrm>
            <a:custGeom>
              <a:rect b="b" l="l" r="r" t="t"/>
              <a:pathLst>
                <a:path extrusionOk="0" h="15833" w="13296">
                  <a:moveTo>
                    <a:pt x="9740" y="1872"/>
                  </a:moveTo>
                  <a:cubicBezTo>
                    <a:pt x="10026" y="3269"/>
                    <a:pt x="8597" y="7269"/>
                    <a:pt x="8787" y="8920"/>
                  </a:cubicBezTo>
                  <a:cubicBezTo>
                    <a:pt x="8978" y="10571"/>
                    <a:pt x="10153" y="10667"/>
                    <a:pt x="10883" y="11778"/>
                  </a:cubicBezTo>
                  <a:cubicBezTo>
                    <a:pt x="11613" y="12889"/>
                    <a:pt x="13423" y="15239"/>
                    <a:pt x="13169" y="15588"/>
                  </a:cubicBezTo>
                  <a:cubicBezTo>
                    <a:pt x="12915" y="15937"/>
                    <a:pt x="10661" y="13841"/>
                    <a:pt x="9359" y="13873"/>
                  </a:cubicBezTo>
                  <a:cubicBezTo>
                    <a:pt x="8057" y="13905"/>
                    <a:pt x="6088" y="16000"/>
                    <a:pt x="5358" y="15778"/>
                  </a:cubicBezTo>
                  <a:cubicBezTo>
                    <a:pt x="4628" y="15556"/>
                    <a:pt x="5866" y="12953"/>
                    <a:pt x="4977" y="12540"/>
                  </a:cubicBezTo>
                  <a:cubicBezTo>
                    <a:pt x="4088" y="12127"/>
                    <a:pt x="-71" y="13874"/>
                    <a:pt x="24" y="13302"/>
                  </a:cubicBezTo>
                  <a:cubicBezTo>
                    <a:pt x="119" y="12731"/>
                    <a:pt x="4374" y="11238"/>
                    <a:pt x="5549" y="9111"/>
                  </a:cubicBezTo>
                  <a:cubicBezTo>
                    <a:pt x="6724" y="6984"/>
                    <a:pt x="6375" y="1745"/>
                    <a:pt x="7073" y="538"/>
                  </a:cubicBezTo>
                  <a:cubicBezTo>
                    <a:pt x="7772" y="-668"/>
                    <a:pt x="9454" y="475"/>
                    <a:pt x="9740" y="1872"/>
                  </a:cubicBezTo>
                  <a:close/>
                </a:path>
              </a:pathLst>
            </a:custGeom>
            <a:solidFill>
              <a:srgbClr val="EBAF60"/>
            </a:solidFill>
            <a:ln>
              <a:noFill/>
            </a:ln>
          </p:spPr>
        </p:sp>
        <p:grpSp>
          <p:nvGrpSpPr>
            <p:cNvPr id="461" name="Google Shape;461;p4"/>
            <p:cNvGrpSpPr/>
            <p:nvPr/>
          </p:nvGrpSpPr>
          <p:grpSpPr>
            <a:xfrm>
              <a:off x="5123571" y="1481300"/>
              <a:ext cx="1202500" cy="1827693"/>
              <a:chOff x="5223258" y="1462250"/>
              <a:chExt cx="1202500" cy="1827693"/>
            </a:xfrm>
          </p:grpSpPr>
          <p:sp>
            <p:nvSpPr>
              <p:cNvPr id="462" name="Google Shape;462;p4"/>
              <p:cNvSpPr/>
              <p:nvPr/>
            </p:nvSpPr>
            <p:spPr>
              <a:xfrm>
                <a:off x="5361151" y="2372976"/>
                <a:ext cx="844472" cy="916967"/>
              </a:xfrm>
              <a:custGeom>
                <a:rect b="b" l="l" r="r" t="t"/>
                <a:pathLst>
                  <a:path extrusionOk="0" h="31806" w="30314">
                    <a:moveTo>
                      <a:pt x="7406" y="1803"/>
                    </a:moveTo>
                    <a:cubicBezTo>
                      <a:pt x="5088" y="3295"/>
                      <a:pt x="4390" y="6851"/>
                      <a:pt x="3215" y="9423"/>
                    </a:cubicBezTo>
                    <a:cubicBezTo>
                      <a:pt x="2040" y="11995"/>
                      <a:pt x="770" y="14725"/>
                      <a:pt x="357" y="17233"/>
                    </a:cubicBezTo>
                    <a:cubicBezTo>
                      <a:pt x="-56" y="19741"/>
                      <a:pt x="-246" y="22377"/>
                      <a:pt x="738" y="24472"/>
                    </a:cubicBezTo>
                    <a:cubicBezTo>
                      <a:pt x="1722" y="26568"/>
                      <a:pt x="3628" y="28695"/>
                      <a:pt x="6263" y="29806"/>
                    </a:cubicBezTo>
                    <a:cubicBezTo>
                      <a:pt x="8898" y="30917"/>
                      <a:pt x="13883" y="31235"/>
                      <a:pt x="16550" y="31140"/>
                    </a:cubicBezTo>
                    <a:cubicBezTo>
                      <a:pt x="19217" y="31045"/>
                      <a:pt x="20709" y="29140"/>
                      <a:pt x="22265" y="29235"/>
                    </a:cubicBezTo>
                    <a:cubicBezTo>
                      <a:pt x="23821" y="29330"/>
                      <a:pt x="24551" y="31521"/>
                      <a:pt x="25884" y="31711"/>
                    </a:cubicBezTo>
                    <a:cubicBezTo>
                      <a:pt x="27218" y="31902"/>
                      <a:pt x="30457" y="31489"/>
                      <a:pt x="30266" y="30378"/>
                    </a:cubicBezTo>
                    <a:cubicBezTo>
                      <a:pt x="30076" y="29267"/>
                      <a:pt x="25535" y="26790"/>
                      <a:pt x="24741" y="25044"/>
                    </a:cubicBezTo>
                    <a:cubicBezTo>
                      <a:pt x="23947" y="23298"/>
                      <a:pt x="25503" y="21869"/>
                      <a:pt x="25503" y="19900"/>
                    </a:cubicBezTo>
                    <a:cubicBezTo>
                      <a:pt x="25503" y="17932"/>
                      <a:pt x="25408" y="15233"/>
                      <a:pt x="24741" y="13233"/>
                    </a:cubicBezTo>
                    <a:cubicBezTo>
                      <a:pt x="24074" y="11233"/>
                      <a:pt x="22773" y="10026"/>
                      <a:pt x="21503" y="7899"/>
                    </a:cubicBezTo>
                    <a:cubicBezTo>
                      <a:pt x="20233" y="5772"/>
                      <a:pt x="19471" y="1485"/>
                      <a:pt x="17121" y="469"/>
                    </a:cubicBezTo>
                    <a:cubicBezTo>
                      <a:pt x="14772" y="-547"/>
                      <a:pt x="9724" y="311"/>
                      <a:pt x="7406" y="180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</p:sp>
          <p:grpSp>
            <p:nvGrpSpPr>
              <p:cNvPr id="463" name="Google Shape;463;p4"/>
              <p:cNvGrpSpPr/>
              <p:nvPr/>
            </p:nvGrpSpPr>
            <p:grpSpPr>
              <a:xfrm>
                <a:off x="5223258" y="1462250"/>
                <a:ext cx="1202500" cy="1131976"/>
                <a:chOff x="3980258" y="1519375"/>
                <a:chExt cx="1202500" cy="1131976"/>
              </a:xfrm>
            </p:grpSpPr>
            <p:sp>
              <p:nvSpPr>
                <p:cNvPr id="464" name="Google Shape;464;p4"/>
                <p:cNvSpPr/>
                <p:nvPr/>
              </p:nvSpPr>
              <p:spPr>
                <a:xfrm>
                  <a:off x="3980258" y="1761250"/>
                  <a:ext cx="1202500" cy="890100"/>
                </a:xfrm>
                <a:custGeom>
                  <a:rect b="b" l="l" r="r" t="t"/>
                  <a:pathLst>
                    <a:path extrusionOk="0" h="35604" w="48100">
                      <a:moveTo>
                        <a:pt x="1763" y="4378"/>
                      </a:moveTo>
                      <a:cubicBezTo>
                        <a:pt x="2716" y="2505"/>
                        <a:pt x="3033" y="2505"/>
                        <a:pt x="5763" y="1902"/>
                      </a:cubicBezTo>
                      <a:cubicBezTo>
                        <a:pt x="8494" y="1299"/>
                        <a:pt x="13638" y="950"/>
                        <a:pt x="18146" y="759"/>
                      </a:cubicBezTo>
                      <a:cubicBezTo>
                        <a:pt x="22655" y="569"/>
                        <a:pt x="28591" y="759"/>
                        <a:pt x="32814" y="759"/>
                      </a:cubicBezTo>
                      <a:cubicBezTo>
                        <a:pt x="37037" y="759"/>
                        <a:pt x="41164" y="-860"/>
                        <a:pt x="43482" y="759"/>
                      </a:cubicBezTo>
                      <a:cubicBezTo>
                        <a:pt x="45800" y="2378"/>
                        <a:pt x="45991" y="7426"/>
                        <a:pt x="46721" y="10474"/>
                      </a:cubicBezTo>
                      <a:cubicBezTo>
                        <a:pt x="47451" y="13522"/>
                        <a:pt x="48563" y="16094"/>
                        <a:pt x="47864" y="19047"/>
                      </a:cubicBezTo>
                      <a:cubicBezTo>
                        <a:pt x="47166" y="22000"/>
                        <a:pt x="45261" y="25619"/>
                        <a:pt x="42530" y="28191"/>
                      </a:cubicBezTo>
                      <a:cubicBezTo>
                        <a:pt x="39800" y="30763"/>
                        <a:pt x="34815" y="33271"/>
                        <a:pt x="31481" y="34477"/>
                      </a:cubicBezTo>
                      <a:cubicBezTo>
                        <a:pt x="28147" y="35684"/>
                        <a:pt x="25702" y="35652"/>
                        <a:pt x="22527" y="35430"/>
                      </a:cubicBezTo>
                      <a:cubicBezTo>
                        <a:pt x="19352" y="35208"/>
                        <a:pt x="15320" y="34033"/>
                        <a:pt x="12431" y="33144"/>
                      </a:cubicBezTo>
                      <a:cubicBezTo>
                        <a:pt x="9542" y="32255"/>
                        <a:pt x="7065" y="31811"/>
                        <a:pt x="5192" y="30096"/>
                      </a:cubicBezTo>
                      <a:cubicBezTo>
                        <a:pt x="3319" y="28382"/>
                        <a:pt x="2048" y="25683"/>
                        <a:pt x="1191" y="22857"/>
                      </a:cubicBezTo>
                      <a:cubicBezTo>
                        <a:pt x="334" y="20031"/>
                        <a:pt x="-47" y="16221"/>
                        <a:pt x="48" y="13141"/>
                      </a:cubicBezTo>
                      <a:cubicBezTo>
                        <a:pt x="143" y="10061"/>
                        <a:pt x="811" y="6251"/>
                        <a:pt x="1763" y="437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</p:sp>
            <p:sp>
              <p:nvSpPr>
                <p:cNvPr id="465" name="Google Shape;465;p4"/>
                <p:cNvSpPr/>
                <p:nvPr/>
              </p:nvSpPr>
              <p:spPr>
                <a:xfrm>
                  <a:off x="4042665" y="1519375"/>
                  <a:ext cx="1077650" cy="358125"/>
                </a:xfrm>
                <a:custGeom>
                  <a:rect b="b" l="l" r="r" t="t"/>
                  <a:pathLst>
                    <a:path extrusionOk="0" h="14325" w="43106">
                      <a:moveTo>
                        <a:pt x="172" y="13420"/>
                      </a:moveTo>
                      <a:cubicBezTo>
                        <a:pt x="-399" y="12785"/>
                        <a:pt x="521" y="10689"/>
                        <a:pt x="1886" y="9038"/>
                      </a:cubicBezTo>
                      <a:cubicBezTo>
                        <a:pt x="3251" y="7387"/>
                        <a:pt x="5982" y="4911"/>
                        <a:pt x="8363" y="3514"/>
                      </a:cubicBezTo>
                      <a:cubicBezTo>
                        <a:pt x="10744" y="2117"/>
                        <a:pt x="13285" y="1228"/>
                        <a:pt x="16174" y="656"/>
                      </a:cubicBezTo>
                      <a:cubicBezTo>
                        <a:pt x="19063" y="85"/>
                        <a:pt x="22778" y="-137"/>
                        <a:pt x="25699" y="85"/>
                      </a:cubicBezTo>
                      <a:cubicBezTo>
                        <a:pt x="28620" y="307"/>
                        <a:pt x="31382" y="530"/>
                        <a:pt x="33700" y="1990"/>
                      </a:cubicBezTo>
                      <a:cubicBezTo>
                        <a:pt x="36018" y="3451"/>
                        <a:pt x="38462" y="6816"/>
                        <a:pt x="39605" y="8848"/>
                      </a:cubicBezTo>
                      <a:cubicBezTo>
                        <a:pt x="40748" y="10880"/>
                        <a:pt x="46273" y="13515"/>
                        <a:pt x="40558" y="14182"/>
                      </a:cubicBezTo>
                      <a:cubicBezTo>
                        <a:pt x="34843" y="14849"/>
                        <a:pt x="12046" y="12975"/>
                        <a:pt x="5315" y="12848"/>
                      </a:cubicBezTo>
                      <a:cubicBezTo>
                        <a:pt x="-1416" y="12721"/>
                        <a:pt x="744" y="14055"/>
                        <a:pt x="172" y="13420"/>
                      </a:cubicBezTo>
                      <a:close/>
                    </a:path>
                  </a:pathLst>
                </a:custGeom>
                <a:solidFill>
                  <a:srgbClr val="5EB240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</p:sp>
          </p:grpSp>
          <p:sp>
            <p:nvSpPr>
              <p:cNvPr id="466" name="Google Shape;466;p4"/>
              <p:cNvSpPr/>
              <p:nvPr/>
            </p:nvSpPr>
            <p:spPr>
              <a:xfrm>
                <a:off x="5262324" y="1887500"/>
                <a:ext cx="333254" cy="173755"/>
              </a:xfrm>
              <a:custGeom>
                <a:rect b="b" l="l" r="r" t="t"/>
                <a:pathLst>
                  <a:path extrusionOk="0" h="6953" w="13970">
                    <a:moveTo>
                      <a:pt x="63" y="0"/>
                    </a:moveTo>
                    <a:cubicBezTo>
                      <a:pt x="158" y="762"/>
                      <a:pt x="-381" y="3429"/>
                      <a:pt x="635" y="4572"/>
                    </a:cubicBezTo>
                    <a:cubicBezTo>
                      <a:pt x="1651" y="5715"/>
                      <a:pt x="4508" y="6668"/>
                      <a:pt x="6159" y="6858"/>
                    </a:cubicBezTo>
                    <a:cubicBezTo>
                      <a:pt x="7810" y="7049"/>
                      <a:pt x="9239" y="6763"/>
                      <a:pt x="10541" y="5715"/>
                    </a:cubicBezTo>
                    <a:cubicBezTo>
                      <a:pt x="11843" y="4667"/>
                      <a:pt x="13399" y="1428"/>
                      <a:pt x="13970" y="571"/>
                    </a:cubicBezTo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5EB24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467" name="Google Shape;467;p4"/>
              <p:cNvSpPr/>
              <p:nvPr/>
            </p:nvSpPr>
            <p:spPr>
              <a:xfrm>
                <a:off x="5312049" y="1887501"/>
                <a:ext cx="233823" cy="110431"/>
              </a:xfrm>
              <a:custGeom>
                <a:rect b="b" l="l" r="r" t="t"/>
                <a:pathLst>
                  <a:path extrusionOk="0" h="6953" w="13970">
                    <a:moveTo>
                      <a:pt x="63" y="0"/>
                    </a:moveTo>
                    <a:cubicBezTo>
                      <a:pt x="158" y="762"/>
                      <a:pt x="-381" y="3429"/>
                      <a:pt x="635" y="4572"/>
                    </a:cubicBezTo>
                    <a:cubicBezTo>
                      <a:pt x="1651" y="5715"/>
                      <a:pt x="4508" y="6668"/>
                      <a:pt x="6159" y="6858"/>
                    </a:cubicBezTo>
                    <a:cubicBezTo>
                      <a:pt x="7810" y="7049"/>
                      <a:pt x="9239" y="6763"/>
                      <a:pt x="10541" y="5715"/>
                    </a:cubicBezTo>
                    <a:cubicBezTo>
                      <a:pt x="11843" y="4667"/>
                      <a:pt x="13399" y="1428"/>
                      <a:pt x="13970" y="571"/>
                    </a:cubicBezTo>
                  </a:path>
                </a:pathLst>
              </a:custGeom>
              <a:solidFill>
                <a:srgbClr val="4BB7C3"/>
              </a:solidFill>
              <a:ln>
                <a:noFill/>
              </a:ln>
            </p:spPr>
          </p:sp>
          <p:sp>
            <p:nvSpPr>
              <p:cNvPr id="468" name="Google Shape;468;p4"/>
              <p:cNvSpPr/>
              <p:nvPr/>
            </p:nvSpPr>
            <p:spPr>
              <a:xfrm>
                <a:off x="5262325" y="1997924"/>
                <a:ext cx="681062" cy="453799"/>
              </a:xfrm>
              <a:custGeom>
                <a:rect b="b" l="l" r="r" t="t"/>
                <a:pathLst>
                  <a:path extrusionOk="0" h="16171" w="23920">
                    <a:moveTo>
                      <a:pt x="23754" y="6956"/>
                    </a:moveTo>
                    <a:cubicBezTo>
                      <a:pt x="22802" y="4892"/>
                      <a:pt x="15975" y="1971"/>
                      <a:pt x="13657" y="1050"/>
                    </a:cubicBezTo>
                    <a:cubicBezTo>
                      <a:pt x="11339" y="129"/>
                      <a:pt x="12101" y="-855"/>
                      <a:pt x="9847" y="1431"/>
                    </a:cubicBezTo>
                    <a:cubicBezTo>
                      <a:pt x="7593" y="3717"/>
                      <a:pt x="926" y="12480"/>
                      <a:pt x="132" y="14766"/>
                    </a:cubicBezTo>
                    <a:cubicBezTo>
                      <a:pt x="-662" y="17052"/>
                      <a:pt x="2799" y="14925"/>
                      <a:pt x="5085" y="15147"/>
                    </a:cubicBezTo>
                    <a:cubicBezTo>
                      <a:pt x="7371" y="15369"/>
                      <a:pt x="11467" y="16386"/>
                      <a:pt x="13848" y="16100"/>
                    </a:cubicBezTo>
                    <a:cubicBezTo>
                      <a:pt x="16229" y="15814"/>
                      <a:pt x="17721" y="14957"/>
                      <a:pt x="19372" y="13433"/>
                    </a:cubicBezTo>
                    <a:cubicBezTo>
                      <a:pt x="21023" y="11909"/>
                      <a:pt x="24707" y="9020"/>
                      <a:pt x="23754" y="6956"/>
                    </a:cubicBezTo>
                    <a:close/>
                  </a:path>
                </a:pathLst>
              </a:custGeom>
              <a:solidFill>
                <a:srgbClr val="E2BB40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469" name="Google Shape;469;p4"/>
              <p:cNvSpPr/>
              <p:nvPr/>
            </p:nvSpPr>
            <p:spPr>
              <a:xfrm>
                <a:off x="5795724" y="1887500"/>
                <a:ext cx="333254" cy="173755"/>
              </a:xfrm>
              <a:custGeom>
                <a:rect b="b" l="l" r="r" t="t"/>
                <a:pathLst>
                  <a:path extrusionOk="0" h="6953" w="13970">
                    <a:moveTo>
                      <a:pt x="63" y="0"/>
                    </a:moveTo>
                    <a:cubicBezTo>
                      <a:pt x="158" y="762"/>
                      <a:pt x="-381" y="3429"/>
                      <a:pt x="635" y="4572"/>
                    </a:cubicBezTo>
                    <a:cubicBezTo>
                      <a:pt x="1651" y="5715"/>
                      <a:pt x="4508" y="6668"/>
                      <a:pt x="6159" y="6858"/>
                    </a:cubicBezTo>
                    <a:cubicBezTo>
                      <a:pt x="7810" y="7049"/>
                      <a:pt x="9239" y="6763"/>
                      <a:pt x="10541" y="5715"/>
                    </a:cubicBezTo>
                    <a:cubicBezTo>
                      <a:pt x="11843" y="4667"/>
                      <a:pt x="13399" y="1428"/>
                      <a:pt x="13970" y="571"/>
                    </a:cubicBezTo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5EB24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470" name="Google Shape;470;p4"/>
              <p:cNvSpPr/>
              <p:nvPr/>
            </p:nvSpPr>
            <p:spPr>
              <a:xfrm>
                <a:off x="5845449" y="1887501"/>
                <a:ext cx="233823" cy="110431"/>
              </a:xfrm>
              <a:custGeom>
                <a:rect b="b" l="l" r="r" t="t"/>
                <a:pathLst>
                  <a:path extrusionOk="0" h="6953" w="13970">
                    <a:moveTo>
                      <a:pt x="63" y="0"/>
                    </a:moveTo>
                    <a:cubicBezTo>
                      <a:pt x="158" y="762"/>
                      <a:pt x="-381" y="3429"/>
                      <a:pt x="635" y="4572"/>
                    </a:cubicBezTo>
                    <a:cubicBezTo>
                      <a:pt x="1651" y="5715"/>
                      <a:pt x="4508" y="6668"/>
                      <a:pt x="6159" y="6858"/>
                    </a:cubicBezTo>
                    <a:cubicBezTo>
                      <a:pt x="7810" y="7049"/>
                      <a:pt x="9239" y="6763"/>
                      <a:pt x="10541" y="5715"/>
                    </a:cubicBezTo>
                    <a:cubicBezTo>
                      <a:pt x="11843" y="4667"/>
                      <a:pt x="13399" y="1428"/>
                      <a:pt x="13970" y="571"/>
                    </a:cubicBezTo>
                  </a:path>
                </a:pathLst>
              </a:custGeom>
              <a:solidFill>
                <a:srgbClr val="4BB7C3"/>
              </a:solidFill>
              <a:ln>
                <a:noFill/>
              </a:ln>
            </p:spPr>
          </p:sp>
        </p:grpSp>
        <p:sp>
          <p:nvSpPr>
            <p:cNvPr id="471" name="Google Shape;471;p4"/>
            <p:cNvSpPr/>
            <p:nvPr/>
          </p:nvSpPr>
          <p:spPr>
            <a:xfrm>
              <a:off x="5770574" y="2585513"/>
              <a:ext cx="447475" cy="491875"/>
            </a:xfrm>
            <a:custGeom>
              <a:rect b="b" l="l" r="r" t="t"/>
              <a:pathLst>
                <a:path extrusionOk="0" h="19675" w="17899">
                  <a:moveTo>
                    <a:pt x="1816" y="127"/>
                  </a:moveTo>
                  <a:cubicBezTo>
                    <a:pt x="4388" y="635"/>
                    <a:pt x="13754" y="3969"/>
                    <a:pt x="16294" y="5842"/>
                  </a:cubicBezTo>
                  <a:cubicBezTo>
                    <a:pt x="18834" y="7715"/>
                    <a:pt x="17723" y="9081"/>
                    <a:pt x="17056" y="11367"/>
                  </a:cubicBezTo>
                  <a:cubicBezTo>
                    <a:pt x="16389" y="13653"/>
                    <a:pt x="14833" y="18860"/>
                    <a:pt x="12293" y="19558"/>
                  </a:cubicBezTo>
                  <a:cubicBezTo>
                    <a:pt x="9753" y="20257"/>
                    <a:pt x="2610" y="17273"/>
                    <a:pt x="1816" y="15558"/>
                  </a:cubicBezTo>
                  <a:cubicBezTo>
                    <a:pt x="1022" y="13844"/>
                    <a:pt x="7690" y="11398"/>
                    <a:pt x="7531" y="9271"/>
                  </a:cubicBezTo>
                  <a:cubicBezTo>
                    <a:pt x="7372" y="7144"/>
                    <a:pt x="1816" y="4318"/>
                    <a:pt x="863" y="2794"/>
                  </a:cubicBezTo>
                  <a:cubicBezTo>
                    <a:pt x="-89" y="1270"/>
                    <a:pt x="-756" y="-381"/>
                    <a:pt x="1816" y="127"/>
                  </a:cubicBezTo>
                  <a:close/>
                </a:path>
              </a:pathLst>
            </a:custGeom>
            <a:solidFill>
              <a:srgbClr val="000000"/>
            </a:solidFill>
            <a:ln cap="flat" cmpd="sng" w="28575">
              <a:solidFill>
                <a:srgbClr val="5EB24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472" name="Google Shape;472;p4"/>
            <p:cNvSpPr/>
            <p:nvPr/>
          </p:nvSpPr>
          <p:spPr>
            <a:xfrm>
              <a:off x="5373005" y="2478936"/>
              <a:ext cx="422600" cy="136725"/>
            </a:xfrm>
            <a:custGeom>
              <a:rect b="b" l="l" r="r" t="t"/>
              <a:pathLst>
                <a:path extrusionOk="0" h="5469" w="16904">
                  <a:moveTo>
                    <a:pt x="16719" y="3485"/>
                  </a:moveTo>
                  <a:cubicBezTo>
                    <a:pt x="18021" y="2787"/>
                    <a:pt x="10369" y="1167"/>
                    <a:pt x="9099" y="1199"/>
                  </a:cubicBezTo>
                  <a:cubicBezTo>
                    <a:pt x="7829" y="1231"/>
                    <a:pt x="10020" y="3866"/>
                    <a:pt x="9099" y="3675"/>
                  </a:cubicBezTo>
                  <a:cubicBezTo>
                    <a:pt x="8178" y="3485"/>
                    <a:pt x="4496" y="278"/>
                    <a:pt x="3575" y="56"/>
                  </a:cubicBezTo>
                  <a:cubicBezTo>
                    <a:pt x="2654" y="-166"/>
                    <a:pt x="3956" y="2088"/>
                    <a:pt x="3575" y="2342"/>
                  </a:cubicBezTo>
                  <a:cubicBezTo>
                    <a:pt x="3194" y="2596"/>
                    <a:pt x="1670" y="1072"/>
                    <a:pt x="1289" y="1580"/>
                  </a:cubicBezTo>
                  <a:cubicBezTo>
                    <a:pt x="908" y="2088"/>
                    <a:pt x="-1283" y="5073"/>
                    <a:pt x="1289" y="5390"/>
                  </a:cubicBezTo>
                  <a:cubicBezTo>
                    <a:pt x="3861" y="5708"/>
                    <a:pt x="15417" y="4184"/>
                    <a:pt x="16719" y="34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473" name="Google Shape;473;p4"/>
            <p:cNvSpPr/>
            <p:nvPr/>
          </p:nvSpPr>
          <p:spPr>
            <a:xfrm>
              <a:off x="5075470" y="2513484"/>
              <a:ext cx="361950" cy="376350"/>
            </a:xfrm>
            <a:custGeom>
              <a:rect b="b" l="l" r="r" t="t"/>
              <a:pathLst>
                <a:path extrusionOk="0" h="15054" w="14478">
                  <a:moveTo>
                    <a:pt x="13870" y="7312"/>
                  </a:moveTo>
                  <a:cubicBezTo>
                    <a:pt x="12600" y="8773"/>
                    <a:pt x="7647" y="12138"/>
                    <a:pt x="5869" y="13408"/>
                  </a:cubicBezTo>
                  <a:cubicBezTo>
                    <a:pt x="4091" y="14678"/>
                    <a:pt x="4123" y="15345"/>
                    <a:pt x="3202" y="14932"/>
                  </a:cubicBezTo>
                  <a:cubicBezTo>
                    <a:pt x="2281" y="14519"/>
                    <a:pt x="663" y="12201"/>
                    <a:pt x="345" y="10931"/>
                  </a:cubicBezTo>
                  <a:cubicBezTo>
                    <a:pt x="28" y="9661"/>
                    <a:pt x="-559" y="9133"/>
                    <a:pt x="1297" y="7312"/>
                  </a:cubicBezTo>
                  <a:cubicBezTo>
                    <a:pt x="3154" y="5491"/>
                    <a:pt x="10024" y="229"/>
                    <a:pt x="11484" y="7"/>
                  </a:cubicBezTo>
                  <a:cubicBezTo>
                    <a:pt x="12945" y="-215"/>
                    <a:pt x="9726" y="5205"/>
                    <a:pt x="10060" y="5978"/>
                  </a:cubicBezTo>
                  <a:cubicBezTo>
                    <a:pt x="10394" y="6751"/>
                    <a:pt x="12854" y="4423"/>
                    <a:pt x="13489" y="4645"/>
                  </a:cubicBezTo>
                  <a:cubicBezTo>
                    <a:pt x="14124" y="4867"/>
                    <a:pt x="15140" y="5852"/>
                    <a:pt x="13870" y="7312"/>
                  </a:cubicBezTo>
                  <a:close/>
                </a:path>
              </a:pathLst>
            </a:custGeom>
            <a:solidFill>
              <a:srgbClr val="000000"/>
            </a:solidFill>
            <a:ln cap="flat" cmpd="sng" w="28575">
              <a:solidFill>
                <a:srgbClr val="5EB24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474" name="Google Shape;474;p4"/>
          <p:cNvGrpSpPr/>
          <p:nvPr/>
        </p:nvGrpSpPr>
        <p:grpSpPr>
          <a:xfrm>
            <a:off x="8038193" y="368951"/>
            <a:ext cx="840071" cy="1526506"/>
            <a:chOff x="3159788" y="2186500"/>
            <a:chExt cx="1056560" cy="1682100"/>
          </a:xfrm>
        </p:grpSpPr>
        <p:sp>
          <p:nvSpPr>
            <p:cNvPr id="475" name="Google Shape;475;p4"/>
            <p:cNvSpPr/>
            <p:nvPr/>
          </p:nvSpPr>
          <p:spPr>
            <a:xfrm>
              <a:off x="3756677" y="3414560"/>
              <a:ext cx="289100" cy="164000"/>
            </a:xfrm>
            <a:custGeom>
              <a:rect b="b" l="l" r="r" t="t"/>
              <a:pathLst>
                <a:path extrusionOk="0" h="6560" w="11564">
                  <a:moveTo>
                    <a:pt x="520" y="3866"/>
                  </a:moveTo>
                  <a:cubicBezTo>
                    <a:pt x="1219" y="3279"/>
                    <a:pt x="3584" y="3644"/>
                    <a:pt x="5092" y="3009"/>
                  </a:cubicBezTo>
                  <a:cubicBezTo>
                    <a:pt x="6600" y="2374"/>
                    <a:pt x="8505" y="278"/>
                    <a:pt x="9568" y="56"/>
                  </a:cubicBezTo>
                  <a:cubicBezTo>
                    <a:pt x="10632" y="-166"/>
                    <a:pt x="11838" y="929"/>
                    <a:pt x="11473" y="1675"/>
                  </a:cubicBezTo>
                  <a:cubicBezTo>
                    <a:pt x="11108" y="2421"/>
                    <a:pt x="9140" y="3723"/>
                    <a:pt x="7378" y="4533"/>
                  </a:cubicBezTo>
                  <a:cubicBezTo>
                    <a:pt x="5616" y="5343"/>
                    <a:pt x="2044" y="6644"/>
                    <a:pt x="901" y="6533"/>
                  </a:cubicBezTo>
                  <a:cubicBezTo>
                    <a:pt x="-242" y="6422"/>
                    <a:pt x="-178" y="4453"/>
                    <a:pt x="520" y="3866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  <p:sp>
          <p:nvSpPr>
            <p:cNvPr id="476" name="Google Shape;476;p4"/>
            <p:cNvSpPr/>
            <p:nvPr/>
          </p:nvSpPr>
          <p:spPr>
            <a:xfrm>
              <a:off x="3400900" y="3548150"/>
              <a:ext cx="514363" cy="320450"/>
            </a:xfrm>
            <a:custGeom>
              <a:rect b="b" l="l" r="r" t="t"/>
              <a:pathLst>
                <a:path extrusionOk="0" h="12818" w="26425">
                  <a:moveTo>
                    <a:pt x="2181" y="510"/>
                  </a:moveTo>
                  <a:cubicBezTo>
                    <a:pt x="-1010" y="1367"/>
                    <a:pt x="292" y="3591"/>
                    <a:pt x="276" y="5559"/>
                  </a:cubicBezTo>
                  <a:cubicBezTo>
                    <a:pt x="260" y="7528"/>
                    <a:pt x="1181" y="11321"/>
                    <a:pt x="2086" y="12321"/>
                  </a:cubicBezTo>
                  <a:cubicBezTo>
                    <a:pt x="2991" y="13321"/>
                    <a:pt x="5118" y="12559"/>
                    <a:pt x="5705" y="11559"/>
                  </a:cubicBezTo>
                  <a:cubicBezTo>
                    <a:pt x="6292" y="10559"/>
                    <a:pt x="5324" y="7559"/>
                    <a:pt x="5610" y="6321"/>
                  </a:cubicBezTo>
                  <a:cubicBezTo>
                    <a:pt x="5896" y="5083"/>
                    <a:pt x="6372" y="4337"/>
                    <a:pt x="7420" y="4130"/>
                  </a:cubicBezTo>
                  <a:cubicBezTo>
                    <a:pt x="8468" y="3924"/>
                    <a:pt x="10801" y="4923"/>
                    <a:pt x="11896" y="5082"/>
                  </a:cubicBezTo>
                  <a:cubicBezTo>
                    <a:pt x="12991" y="5241"/>
                    <a:pt x="12103" y="3876"/>
                    <a:pt x="13992" y="5082"/>
                  </a:cubicBezTo>
                  <a:cubicBezTo>
                    <a:pt x="15881" y="6289"/>
                    <a:pt x="21167" y="11416"/>
                    <a:pt x="23231" y="12321"/>
                  </a:cubicBezTo>
                  <a:cubicBezTo>
                    <a:pt x="25295" y="13226"/>
                    <a:pt x="26168" y="11338"/>
                    <a:pt x="26374" y="10512"/>
                  </a:cubicBezTo>
                  <a:cubicBezTo>
                    <a:pt x="26580" y="9687"/>
                    <a:pt x="25437" y="8718"/>
                    <a:pt x="24469" y="7368"/>
                  </a:cubicBezTo>
                  <a:cubicBezTo>
                    <a:pt x="23501" y="6019"/>
                    <a:pt x="21405" y="3574"/>
                    <a:pt x="20564" y="2415"/>
                  </a:cubicBezTo>
                  <a:cubicBezTo>
                    <a:pt x="19723" y="1256"/>
                    <a:pt x="22485" y="733"/>
                    <a:pt x="19421" y="415"/>
                  </a:cubicBezTo>
                  <a:cubicBezTo>
                    <a:pt x="16357" y="98"/>
                    <a:pt x="5372" y="-347"/>
                    <a:pt x="2181" y="510"/>
                  </a:cubicBez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477" name="Google Shape;477;p4"/>
            <p:cNvSpPr/>
            <p:nvPr/>
          </p:nvSpPr>
          <p:spPr>
            <a:xfrm>
              <a:off x="3248048" y="2877377"/>
              <a:ext cx="968300" cy="826625"/>
            </a:xfrm>
            <a:custGeom>
              <a:rect b="b" l="l" r="r" t="t"/>
              <a:pathLst>
                <a:path extrusionOk="0" h="33065" w="38732">
                  <a:moveTo>
                    <a:pt x="8395" y="5755"/>
                  </a:moveTo>
                  <a:cubicBezTo>
                    <a:pt x="6379" y="5708"/>
                    <a:pt x="5109" y="5819"/>
                    <a:pt x="3728" y="6327"/>
                  </a:cubicBezTo>
                  <a:cubicBezTo>
                    <a:pt x="2347" y="6835"/>
                    <a:pt x="505" y="7867"/>
                    <a:pt x="108" y="8803"/>
                  </a:cubicBezTo>
                  <a:cubicBezTo>
                    <a:pt x="-289" y="9740"/>
                    <a:pt x="760" y="11041"/>
                    <a:pt x="1347" y="11946"/>
                  </a:cubicBezTo>
                  <a:cubicBezTo>
                    <a:pt x="1935" y="12851"/>
                    <a:pt x="2903" y="13883"/>
                    <a:pt x="3633" y="14232"/>
                  </a:cubicBezTo>
                  <a:cubicBezTo>
                    <a:pt x="4363" y="14581"/>
                    <a:pt x="5077" y="14375"/>
                    <a:pt x="5728" y="14042"/>
                  </a:cubicBezTo>
                  <a:cubicBezTo>
                    <a:pt x="6379" y="13709"/>
                    <a:pt x="7300" y="12708"/>
                    <a:pt x="7538" y="12232"/>
                  </a:cubicBezTo>
                  <a:cubicBezTo>
                    <a:pt x="7776" y="11756"/>
                    <a:pt x="7014" y="11422"/>
                    <a:pt x="7157" y="11184"/>
                  </a:cubicBezTo>
                  <a:cubicBezTo>
                    <a:pt x="7300" y="10946"/>
                    <a:pt x="8205" y="10501"/>
                    <a:pt x="8395" y="10803"/>
                  </a:cubicBezTo>
                  <a:cubicBezTo>
                    <a:pt x="8586" y="11105"/>
                    <a:pt x="8903" y="10899"/>
                    <a:pt x="8300" y="12994"/>
                  </a:cubicBezTo>
                  <a:cubicBezTo>
                    <a:pt x="7697" y="15090"/>
                    <a:pt x="5300" y="20884"/>
                    <a:pt x="4776" y="23376"/>
                  </a:cubicBezTo>
                  <a:cubicBezTo>
                    <a:pt x="4252" y="25868"/>
                    <a:pt x="4125" y="26456"/>
                    <a:pt x="5157" y="27948"/>
                  </a:cubicBezTo>
                  <a:cubicBezTo>
                    <a:pt x="6189" y="29440"/>
                    <a:pt x="9030" y="31505"/>
                    <a:pt x="10967" y="32330"/>
                  </a:cubicBezTo>
                  <a:cubicBezTo>
                    <a:pt x="12904" y="33156"/>
                    <a:pt x="14999" y="33171"/>
                    <a:pt x="16777" y="32901"/>
                  </a:cubicBezTo>
                  <a:cubicBezTo>
                    <a:pt x="18555" y="32631"/>
                    <a:pt x="20571" y="31711"/>
                    <a:pt x="21635" y="30711"/>
                  </a:cubicBezTo>
                  <a:cubicBezTo>
                    <a:pt x="22699" y="29711"/>
                    <a:pt x="22921" y="28965"/>
                    <a:pt x="23159" y="26901"/>
                  </a:cubicBezTo>
                  <a:cubicBezTo>
                    <a:pt x="23397" y="24837"/>
                    <a:pt x="23191" y="20821"/>
                    <a:pt x="23064" y="18328"/>
                  </a:cubicBezTo>
                  <a:cubicBezTo>
                    <a:pt x="22937" y="15836"/>
                    <a:pt x="20746" y="13819"/>
                    <a:pt x="22397" y="11946"/>
                  </a:cubicBezTo>
                  <a:cubicBezTo>
                    <a:pt x="24048" y="10073"/>
                    <a:pt x="30351" y="8296"/>
                    <a:pt x="32970" y="7089"/>
                  </a:cubicBezTo>
                  <a:cubicBezTo>
                    <a:pt x="35589" y="5883"/>
                    <a:pt x="37192" y="5549"/>
                    <a:pt x="38113" y="4707"/>
                  </a:cubicBezTo>
                  <a:cubicBezTo>
                    <a:pt x="39034" y="3866"/>
                    <a:pt x="38700" y="2802"/>
                    <a:pt x="38494" y="2040"/>
                  </a:cubicBezTo>
                  <a:cubicBezTo>
                    <a:pt x="38288" y="1278"/>
                    <a:pt x="37574" y="389"/>
                    <a:pt x="36875" y="135"/>
                  </a:cubicBezTo>
                  <a:cubicBezTo>
                    <a:pt x="36177" y="-119"/>
                    <a:pt x="35795" y="8"/>
                    <a:pt x="34303" y="516"/>
                  </a:cubicBezTo>
                  <a:cubicBezTo>
                    <a:pt x="32811" y="1024"/>
                    <a:pt x="29953" y="2294"/>
                    <a:pt x="27921" y="3183"/>
                  </a:cubicBezTo>
                  <a:cubicBezTo>
                    <a:pt x="25889" y="4072"/>
                    <a:pt x="24127" y="5279"/>
                    <a:pt x="22111" y="5850"/>
                  </a:cubicBezTo>
                  <a:cubicBezTo>
                    <a:pt x="20095" y="6422"/>
                    <a:pt x="18111" y="6628"/>
                    <a:pt x="15825" y="6612"/>
                  </a:cubicBezTo>
                  <a:cubicBezTo>
                    <a:pt x="13539" y="6596"/>
                    <a:pt x="10411" y="5803"/>
                    <a:pt x="8395" y="575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</p:sp>
        <p:sp>
          <p:nvSpPr>
            <p:cNvPr id="478" name="Google Shape;478;p4"/>
            <p:cNvSpPr/>
            <p:nvPr/>
          </p:nvSpPr>
          <p:spPr>
            <a:xfrm>
              <a:off x="3159800" y="2186500"/>
              <a:ext cx="1024200" cy="861900"/>
            </a:xfrm>
            <a:prstGeom prst="ellipse">
              <a:avLst/>
            </a:prstGeom>
            <a:solidFill>
              <a:srgbClr val="E0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4"/>
            <p:cNvSpPr/>
            <p:nvPr/>
          </p:nvSpPr>
          <p:spPr>
            <a:xfrm>
              <a:off x="3571875" y="2186500"/>
              <a:ext cx="200025" cy="414350"/>
            </a:xfrm>
            <a:custGeom>
              <a:rect b="b" l="l" r="r" t="t"/>
              <a:pathLst>
                <a:path extrusionOk="0" h="16574" w="8001">
                  <a:moveTo>
                    <a:pt x="3238" y="572"/>
                  </a:moveTo>
                  <a:lnTo>
                    <a:pt x="0" y="12573"/>
                  </a:lnTo>
                  <a:lnTo>
                    <a:pt x="3810" y="16574"/>
                  </a:lnTo>
                  <a:lnTo>
                    <a:pt x="8001" y="11811"/>
                  </a:lnTo>
                  <a:lnTo>
                    <a:pt x="704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480" name="Google Shape;480;p4"/>
            <p:cNvSpPr/>
            <p:nvPr/>
          </p:nvSpPr>
          <p:spPr>
            <a:xfrm>
              <a:off x="3159788" y="2186513"/>
              <a:ext cx="1024200" cy="861900"/>
            </a:xfrm>
            <a:prstGeom prst="ellipse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4"/>
            <p:cNvSpPr/>
            <p:nvPr/>
          </p:nvSpPr>
          <p:spPr>
            <a:xfrm>
              <a:off x="3288800" y="2768779"/>
              <a:ext cx="766175" cy="331631"/>
            </a:xfrm>
            <a:custGeom>
              <a:rect b="b" l="l" r="r" t="t"/>
              <a:pathLst>
                <a:path extrusionOk="0" h="9503" w="30647">
                  <a:moveTo>
                    <a:pt x="325" y="4693"/>
                  </a:moveTo>
                  <a:cubicBezTo>
                    <a:pt x="8" y="3836"/>
                    <a:pt x="-341" y="3106"/>
                    <a:pt x="1278" y="2407"/>
                  </a:cubicBezTo>
                  <a:cubicBezTo>
                    <a:pt x="2897" y="1709"/>
                    <a:pt x="6358" y="851"/>
                    <a:pt x="10041" y="502"/>
                  </a:cubicBezTo>
                  <a:cubicBezTo>
                    <a:pt x="13724" y="153"/>
                    <a:pt x="19947" y="-292"/>
                    <a:pt x="23376" y="311"/>
                  </a:cubicBezTo>
                  <a:cubicBezTo>
                    <a:pt x="26805" y="914"/>
                    <a:pt x="30488" y="2819"/>
                    <a:pt x="30615" y="4121"/>
                  </a:cubicBezTo>
                  <a:cubicBezTo>
                    <a:pt x="30742" y="5423"/>
                    <a:pt x="27123" y="7233"/>
                    <a:pt x="24138" y="8122"/>
                  </a:cubicBezTo>
                  <a:cubicBezTo>
                    <a:pt x="21154" y="9011"/>
                    <a:pt x="16201" y="9550"/>
                    <a:pt x="12708" y="9455"/>
                  </a:cubicBezTo>
                  <a:cubicBezTo>
                    <a:pt x="9216" y="9360"/>
                    <a:pt x="5247" y="8344"/>
                    <a:pt x="3183" y="7550"/>
                  </a:cubicBezTo>
                  <a:cubicBezTo>
                    <a:pt x="1119" y="6756"/>
                    <a:pt x="643" y="5550"/>
                    <a:pt x="325" y="469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482" name="Google Shape;482;p4"/>
            <p:cNvSpPr/>
            <p:nvPr/>
          </p:nvSpPr>
          <p:spPr>
            <a:xfrm>
              <a:off x="3207550" y="2426950"/>
              <a:ext cx="928700" cy="381000"/>
            </a:xfrm>
            <a:custGeom>
              <a:rect b="b" l="l" r="r" t="t"/>
              <a:pathLst>
                <a:path extrusionOk="0" h="15240" w="37148">
                  <a:moveTo>
                    <a:pt x="4572" y="952"/>
                  </a:moveTo>
                  <a:lnTo>
                    <a:pt x="14897" y="2687"/>
                  </a:lnTo>
                  <a:lnTo>
                    <a:pt x="18326" y="6878"/>
                  </a:lnTo>
                  <a:lnTo>
                    <a:pt x="22326" y="2115"/>
                  </a:lnTo>
                  <a:lnTo>
                    <a:pt x="32576" y="0"/>
                  </a:lnTo>
                  <a:lnTo>
                    <a:pt x="37148" y="3810"/>
                  </a:lnTo>
                  <a:lnTo>
                    <a:pt x="36005" y="12192"/>
                  </a:lnTo>
                  <a:lnTo>
                    <a:pt x="29528" y="14478"/>
                  </a:lnTo>
                  <a:lnTo>
                    <a:pt x="20765" y="14097"/>
                  </a:lnTo>
                  <a:lnTo>
                    <a:pt x="13526" y="14478"/>
                  </a:lnTo>
                  <a:lnTo>
                    <a:pt x="6668" y="15240"/>
                  </a:lnTo>
                  <a:lnTo>
                    <a:pt x="2096" y="13144"/>
                  </a:lnTo>
                  <a:lnTo>
                    <a:pt x="0" y="8953"/>
                  </a:lnTo>
                  <a:lnTo>
                    <a:pt x="572" y="4381"/>
                  </a:lnTo>
                  <a:close/>
                </a:path>
              </a:pathLst>
            </a:custGeom>
            <a:solidFill>
              <a:srgbClr val="000000">
                <a:alpha val="55060"/>
              </a:srgbClr>
            </a:solidFill>
            <a:ln>
              <a:noFill/>
            </a:ln>
          </p:spPr>
        </p:sp>
        <p:sp>
          <p:nvSpPr>
            <p:cNvPr id="483" name="Google Shape;483;p4"/>
            <p:cNvSpPr/>
            <p:nvPr/>
          </p:nvSpPr>
          <p:spPr>
            <a:xfrm>
              <a:off x="3481400" y="2910675"/>
              <a:ext cx="333375" cy="47825"/>
            </a:xfrm>
            <a:custGeom>
              <a:rect b="b" l="l" r="r" t="t"/>
              <a:pathLst>
                <a:path extrusionOk="0" h="1913" w="13335">
                  <a:moveTo>
                    <a:pt x="0" y="190"/>
                  </a:moveTo>
                  <a:cubicBezTo>
                    <a:pt x="445" y="476"/>
                    <a:pt x="1492" y="1873"/>
                    <a:pt x="2667" y="1905"/>
                  </a:cubicBezTo>
                  <a:cubicBezTo>
                    <a:pt x="3842" y="1937"/>
                    <a:pt x="5873" y="445"/>
                    <a:pt x="7048" y="381"/>
                  </a:cubicBezTo>
                  <a:cubicBezTo>
                    <a:pt x="8223" y="318"/>
                    <a:pt x="8667" y="1588"/>
                    <a:pt x="9715" y="1524"/>
                  </a:cubicBezTo>
                  <a:cubicBezTo>
                    <a:pt x="10763" y="1461"/>
                    <a:pt x="12732" y="254"/>
                    <a:pt x="13335" y="0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484" name="Google Shape;484;p4"/>
            <p:cNvSpPr/>
            <p:nvPr/>
          </p:nvSpPr>
          <p:spPr>
            <a:xfrm>
              <a:off x="3784090" y="2496302"/>
              <a:ext cx="234250" cy="191900"/>
            </a:xfrm>
            <a:custGeom>
              <a:rect b="b" l="l" r="r" t="t"/>
              <a:pathLst>
                <a:path extrusionOk="0" h="7676" w="9370">
                  <a:moveTo>
                    <a:pt x="1131" y="6200"/>
                  </a:moveTo>
                  <a:cubicBezTo>
                    <a:pt x="1369" y="5565"/>
                    <a:pt x="1321" y="3501"/>
                    <a:pt x="1607" y="2675"/>
                  </a:cubicBezTo>
                  <a:cubicBezTo>
                    <a:pt x="1893" y="1850"/>
                    <a:pt x="2448" y="1422"/>
                    <a:pt x="2845" y="1247"/>
                  </a:cubicBezTo>
                  <a:cubicBezTo>
                    <a:pt x="3242" y="1073"/>
                    <a:pt x="3925" y="1390"/>
                    <a:pt x="3988" y="1628"/>
                  </a:cubicBezTo>
                  <a:cubicBezTo>
                    <a:pt x="4052" y="1866"/>
                    <a:pt x="3480" y="2104"/>
                    <a:pt x="3226" y="2675"/>
                  </a:cubicBezTo>
                  <a:cubicBezTo>
                    <a:pt x="2972" y="3247"/>
                    <a:pt x="2512" y="4327"/>
                    <a:pt x="2464" y="5057"/>
                  </a:cubicBezTo>
                  <a:cubicBezTo>
                    <a:pt x="2417" y="5787"/>
                    <a:pt x="2322" y="6629"/>
                    <a:pt x="2941" y="7057"/>
                  </a:cubicBezTo>
                  <a:cubicBezTo>
                    <a:pt x="3560" y="7486"/>
                    <a:pt x="5274" y="7723"/>
                    <a:pt x="6179" y="7628"/>
                  </a:cubicBezTo>
                  <a:cubicBezTo>
                    <a:pt x="7084" y="7533"/>
                    <a:pt x="7846" y="7136"/>
                    <a:pt x="8370" y="6485"/>
                  </a:cubicBezTo>
                  <a:cubicBezTo>
                    <a:pt x="8894" y="5834"/>
                    <a:pt x="9513" y="4628"/>
                    <a:pt x="9322" y="3723"/>
                  </a:cubicBezTo>
                  <a:cubicBezTo>
                    <a:pt x="9132" y="2818"/>
                    <a:pt x="8180" y="1675"/>
                    <a:pt x="7227" y="1056"/>
                  </a:cubicBezTo>
                  <a:cubicBezTo>
                    <a:pt x="6275" y="437"/>
                    <a:pt x="4655" y="-8"/>
                    <a:pt x="3607" y="8"/>
                  </a:cubicBezTo>
                  <a:cubicBezTo>
                    <a:pt x="2559" y="24"/>
                    <a:pt x="1527" y="389"/>
                    <a:pt x="940" y="1151"/>
                  </a:cubicBezTo>
                  <a:cubicBezTo>
                    <a:pt x="353" y="1913"/>
                    <a:pt x="210" y="3691"/>
                    <a:pt x="83" y="4580"/>
                  </a:cubicBezTo>
                  <a:cubicBezTo>
                    <a:pt x="-44" y="5469"/>
                    <a:pt x="3" y="6215"/>
                    <a:pt x="178" y="6485"/>
                  </a:cubicBezTo>
                  <a:cubicBezTo>
                    <a:pt x="353" y="6755"/>
                    <a:pt x="893" y="6835"/>
                    <a:pt x="1131" y="6200"/>
                  </a:cubicBez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485" name="Google Shape;485;p4"/>
            <p:cNvSpPr/>
            <p:nvPr/>
          </p:nvSpPr>
          <p:spPr>
            <a:xfrm>
              <a:off x="3309940" y="2496302"/>
              <a:ext cx="234250" cy="191900"/>
            </a:xfrm>
            <a:custGeom>
              <a:rect b="b" l="l" r="r" t="t"/>
              <a:pathLst>
                <a:path extrusionOk="0" h="7676" w="9370">
                  <a:moveTo>
                    <a:pt x="1131" y="6200"/>
                  </a:moveTo>
                  <a:cubicBezTo>
                    <a:pt x="1369" y="5565"/>
                    <a:pt x="1321" y="3501"/>
                    <a:pt x="1607" y="2675"/>
                  </a:cubicBezTo>
                  <a:cubicBezTo>
                    <a:pt x="1893" y="1850"/>
                    <a:pt x="2448" y="1422"/>
                    <a:pt x="2845" y="1247"/>
                  </a:cubicBezTo>
                  <a:cubicBezTo>
                    <a:pt x="3242" y="1073"/>
                    <a:pt x="3925" y="1390"/>
                    <a:pt x="3988" y="1628"/>
                  </a:cubicBezTo>
                  <a:cubicBezTo>
                    <a:pt x="4052" y="1866"/>
                    <a:pt x="3480" y="2104"/>
                    <a:pt x="3226" y="2675"/>
                  </a:cubicBezTo>
                  <a:cubicBezTo>
                    <a:pt x="2972" y="3247"/>
                    <a:pt x="2512" y="4327"/>
                    <a:pt x="2464" y="5057"/>
                  </a:cubicBezTo>
                  <a:cubicBezTo>
                    <a:pt x="2417" y="5787"/>
                    <a:pt x="2322" y="6629"/>
                    <a:pt x="2941" y="7057"/>
                  </a:cubicBezTo>
                  <a:cubicBezTo>
                    <a:pt x="3560" y="7486"/>
                    <a:pt x="5274" y="7723"/>
                    <a:pt x="6179" y="7628"/>
                  </a:cubicBezTo>
                  <a:cubicBezTo>
                    <a:pt x="7084" y="7533"/>
                    <a:pt x="7846" y="7136"/>
                    <a:pt x="8370" y="6485"/>
                  </a:cubicBezTo>
                  <a:cubicBezTo>
                    <a:pt x="8894" y="5834"/>
                    <a:pt x="9513" y="4628"/>
                    <a:pt x="9322" y="3723"/>
                  </a:cubicBezTo>
                  <a:cubicBezTo>
                    <a:pt x="9132" y="2818"/>
                    <a:pt x="8180" y="1675"/>
                    <a:pt x="7227" y="1056"/>
                  </a:cubicBezTo>
                  <a:cubicBezTo>
                    <a:pt x="6275" y="437"/>
                    <a:pt x="4655" y="-8"/>
                    <a:pt x="3607" y="8"/>
                  </a:cubicBezTo>
                  <a:cubicBezTo>
                    <a:pt x="2559" y="24"/>
                    <a:pt x="1527" y="389"/>
                    <a:pt x="940" y="1151"/>
                  </a:cubicBezTo>
                  <a:cubicBezTo>
                    <a:pt x="353" y="1913"/>
                    <a:pt x="210" y="3691"/>
                    <a:pt x="83" y="4580"/>
                  </a:cubicBezTo>
                  <a:cubicBezTo>
                    <a:pt x="-44" y="5469"/>
                    <a:pt x="3" y="6215"/>
                    <a:pt x="178" y="6485"/>
                  </a:cubicBezTo>
                  <a:cubicBezTo>
                    <a:pt x="353" y="6755"/>
                    <a:pt x="893" y="6835"/>
                    <a:pt x="1131" y="6200"/>
                  </a:cubicBez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486" name="Google Shape;486;p4"/>
            <p:cNvSpPr/>
            <p:nvPr/>
          </p:nvSpPr>
          <p:spPr>
            <a:xfrm rot="370970">
              <a:off x="3661537" y="2223727"/>
              <a:ext cx="55727" cy="18007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rgbClr val="1155CC"/>
                  </a:solidFill>
                  <a:latin typeface="Anton"/>
                </a:rPr>
                <a:t>1</a:t>
              </a:r>
            </a:p>
          </p:txBody>
        </p:sp>
        <p:sp>
          <p:nvSpPr>
            <p:cNvPr id="487" name="Google Shape;487;p4"/>
            <p:cNvSpPr/>
            <p:nvPr/>
          </p:nvSpPr>
          <p:spPr>
            <a:xfrm rot="370970">
              <a:off x="3691412" y="3133352"/>
              <a:ext cx="55727" cy="18007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rgbClr val="1155CC"/>
                  </a:solidFill>
                  <a:latin typeface="Anton"/>
                </a:rPr>
                <a:t>1</a:t>
              </a:r>
            </a:p>
          </p:txBody>
        </p:sp>
        <p:sp>
          <p:nvSpPr>
            <p:cNvPr id="488" name="Google Shape;488;p4"/>
            <p:cNvSpPr/>
            <p:nvPr/>
          </p:nvSpPr>
          <p:spPr>
            <a:xfrm>
              <a:off x="3338525" y="3166100"/>
              <a:ext cx="114300" cy="1191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9" name="Google Shape;489;p4"/>
          <p:cNvGrpSpPr/>
          <p:nvPr/>
        </p:nvGrpSpPr>
        <p:grpSpPr>
          <a:xfrm>
            <a:off x="-6110" y="323840"/>
            <a:ext cx="1206113" cy="1332215"/>
            <a:chOff x="4062413" y="1729450"/>
            <a:chExt cx="2282575" cy="2809394"/>
          </a:xfrm>
        </p:grpSpPr>
        <p:sp>
          <p:nvSpPr>
            <p:cNvPr id="490" name="Google Shape;490;p4"/>
            <p:cNvSpPr/>
            <p:nvPr/>
          </p:nvSpPr>
          <p:spPr>
            <a:xfrm rot="10190275">
              <a:off x="4360330" y="2238974"/>
              <a:ext cx="193841" cy="219144"/>
            </a:xfrm>
            <a:prstGeom prst="flowChartDelay">
              <a:avLst/>
            </a:prstGeom>
            <a:solidFill>
              <a:srgbClr val="FDE2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91" name="Google Shape;491;p4"/>
            <p:cNvGrpSpPr/>
            <p:nvPr/>
          </p:nvGrpSpPr>
          <p:grpSpPr>
            <a:xfrm>
              <a:off x="4062413" y="2143193"/>
              <a:ext cx="2282575" cy="2395650"/>
              <a:chOff x="4062413" y="2143193"/>
              <a:chExt cx="2282575" cy="2395650"/>
            </a:xfrm>
          </p:grpSpPr>
          <p:sp>
            <p:nvSpPr>
              <p:cNvPr id="492" name="Google Shape;492;p4"/>
              <p:cNvSpPr/>
              <p:nvPr/>
            </p:nvSpPr>
            <p:spPr>
              <a:xfrm rot="10109538">
                <a:off x="5667376" y="2186958"/>
                <a:ext cx="488951" cy="498276"/>
              </a:xfrm>
              <a:custGeom>
                <a:rect b="b" l="l" r="r" t="t"/>
                <a:pathLst>
                  <a:path extrusionOk="0" h="19931" w="19558">
                    <a:moveTo>
                      <a:pt x="0" y="3429"/>
                    </a:moveTo>
                    <a:cubicBezTo>
                      <a:pt x="381" y="5906"/>
                      <a:pt x="191" y="15685"/>
                      <a:pt x="2286" y="18288"/>
                    </a:cubicBezTo>
                    <a:cubicBezTo>
                      <a:pt x="4382" y="20892"/>
                      <a:pt x="9716" y="19749"/>
                      <a:pt x="12573" y="19050"/>
                    </a:cubicBezTo>
                    <a:cubicBezTo>
                      <a:pt x="15431" y="18352"/>
                      <a:pt x="18923" y="16320"/>
                      <a:pt x="19431" y="14097"/>
                    </a:cubicBezTo>
                    <a:cubicBezTo>
                      <a:pt x="19939" y="11875"/>
                      <a:pt x="16828" y="8065"/>
                      <a:pt x="15621" y="5715"/>
                    </a:cubicBezTo>
                    <a:cubicBezTo>
                      <a:pt x="14415" y="3366"/>
                      <a:pt x="12764" y="953"/>
                      <a:pt x="12192" y="0"/>
                    </a:cubicBezTo>
                  </a:path>
                </a:pathLst>
              </a:custGeom>
              <a:solidFill>
                <a:srgbClr val="FDE2C2"/>
              </a:solidFill>
              <a:ln>
                <a:noFill/>
              </a:ln>
            </p:spPr>
          </p:sp>
          <p:sp>
            <p:nvSpPr>
              <p:cNvPr id="493" name="Google Shape;493;p4"/>
              <p:cNvSpPr/>
              <p:nvPr/>
            </p:nvSpPr>
            <p:spPr>
              <a:xfrm>
                <a:off x="4114800" y="3329950"/>
                <a:ext cx="488950" cy="498275"/>
              </a:xfrm>
              <a:custGeom>
                <a:rect b="b" l="l" r="r" t="t"/>
                <a:pathLst>
                  <a:path extrusionOk="0" h="19931" w="19558">
                    <a:moveTo>
                      <a:pt x="0" y="3429"/>
                    </a:moveTo>
                    <a:cubicBezTo>
                      <a:pt x="381" y="5906"/>
                      <a:pt x="191" y="15685"/>
                      <a:pt x="2286" y="18288"/>
                    </a:cubicBezTo>
                    <a:cubicBezTo>
                      <a:pt x="4382" y="20892"/>
                      <a:pt x="9716" y="19749"/>
                      <a:pt x="12573" y="19050"/>
                    </a:cubicBezTo>
                    <a:cubicBezTo>
                      <a:pt x="15431" y="18352"/>
                      <a:pt x="18923" y="16320"/>
                      <a:pt x="19431" y="14097"/>
                    </a:cubicBezTo>
                    <a:cubicBezTo>
                      <a:pt x="19939" y="11875"/>
                      <a:pt x="16828" y="8065"/>
                      <a:pt x="15621" y="5715"/>
                    </a:cubicBezTo>
                    <a:cubicBezTo>
                      <a:pt x="14415" y="3366"/>
                      <a:pt x="12764" y="953"/>
                      <a:pt x="12192" y="0"/>
                    </a:cubicBezTo>
                  </a:path>
                </a:pathLst>
              </a:custGeom>
              <a:solidFill>
                <a:srgbClr val="FDE2C2"/>
              </a:solidFill>
              <a:ln>
                <a:noFill/>
              </a:ln>
            </p:spPr>
          </p:sp>
          <p:sp>
            <p:nvSpPr>
              <p:cNvPr id="494" name="Google Shape;494;p4"/>
              <p:cNvSpPr/>
              <p:nvPr/>
            </p:nvSpPr>
            <p:spPr>
              <a:xfrm>
                <a:off x="4062413" y="2548658"/>
                <a:ext cx="2282575" cy="1865550"/>
              </a:xfrm>
              <a:custGeom>
                <a:rect b="b" l="l" r="r" t="t"/>
                <a:pathLst>
                  <a:path extrusionOk="0" h="74622" w="91303">
                    <a:moveTo>
                      <a:pt x="21527" y="36967"/>
                    </a:moveTo>
                    <a:cubicBezTo>
                      <a:pt x="23877" y="39126"/>
                      <a:pt x="28385" y="47254"/>
                      <a:pt x="31052" y="51064"/>
                    </a:cubicBezTo>
                    <a:cubicBezTo>
                      <a:pt x="33719" y="54874"/>
                      <a:pt x="37339" y="57351"/>
                      <a:pt x="37529" y="59827"/>
                    </a:cubicBezTo>
                    <a:cubicBezTo>
                      <a:pt x="37720" y="62304"/>
                      <a:pt x="32195" y="63510"/>
                      <a:pt x="32195" y="65923"/>
                    </a:cubicBezTo>
                    <a:cubicBezTo>
                      <a:pt x="32195" y="68336"/>
                      <a:pt x="34608" y="73289"/>
                      <a:pt x="37529" y="74305"/>
                    </a:cubicBezTo>
                    <a:cubicBezTo>
                      <a:pt x="40450" y="75321"/>
                      <a:pt x="48070" y="73289"/>
                      <a:pt x="49721" y="72019"/>
                    </a:cubicBezTo>
                    <a:cubicBezTo>
                      <a:pt x="51372" y="70749"/>
                      <a:pt x="47372" y="68273"/>
                      <a:pt x="47435" y="66685"/>
                    </a:cubicBezTo>
                    <a:cubicBezTo>
                      <a:pt x="47499" y="65098"/>
                      <a:pt x="48388" y="63383"/>
                      <a:pt x="50102" y="62494"/>
                    </a:cubicBezTo>
                    <a:cubicBezTo>
                      <a:pt x="51817" y="61605"/>
                      <a:pt x="55500" y="61288"/>
                      <a:pt x="57722" y="61351"/>
                    </a:cubicBezTo>
                    <a:cubicBezTo>
                      <a:pt x="59945" y="61415"/>
                      <a:pt x="62421" y="61796"/>
                      <a:pt x="63437" y="62875"/>
                    </a:cubicBezTo>
                    <a:cubicBezTo>
                      <a:pt x="64453" y="63955"/>
                      <a:pt x="61532" y="68336"/>
                      <a:pt x="63818" y="67828"/>
                    </a:cubicBezTo>
                    <a:cubicBezTo>
                      <a:pt x="66104" y="67320"/>
                      <a:pt x="75820" y="62748"/>
                      <a:pt x="77153" y="59827"/>
                    </a:cubicBezTo>
                    <a:cubicBezTo>
                      <a:pt x="78487" y="56906"/>
                      <a:pt x="73343" y="52017"/>
                      <a:pt x="71819" y="50302"/>
                    </a:cubicBezTo>
                    <a:cubicBezTo>
                      <a:pt x="70295" y="48588"/>
                      <a:pt x="67692" y="53541"/>
                      <a:pt x="68009" y="49540"/>
                    </a:cubicBezTo>
                    <a:cubicBezTo>
                      <a:pt x="68327" y="45540"/>
                      <a:pt x="70041" y="31824"/>
                      <a:pt x="73724" y="26299"/>
                    </a:cubicBezTo>
                    <a:cubicBezTo>
                      <a:pt x="77407" y="20775"/>
                      <a:pt x="87758" y="20711"/>
                      <a:pt x="90107" y="16393"/>
                    </a:cubicBezTo>
                    <a:cubicBezTo>
                      <a:pt x="92457" y="12075"/>
                      <a:pt x="90869" y="2233"/>
                      <a:pt x="87821" y="391"/>
                    </a:cubicBezTo>
                    <a:cubicBezTo>
                      <a:pt x="84773" y="-1450"/>
                      <a:pt x="75502" y="4074"/>
                      <a:pt x="71819" y="5344"/>
                    </a:cubicBezTo>
                    <a:cubicBezTo>
                      <a:pt x="68136" y="6614"/>
                      <a:pt x="74677" y="5662"/>
                      <a:pt x="65723" y="8011"/>
                    </a:cubicBezTo>
                    <a:cubicBezTo>
                      <a:pt x="56770" y="10361"/>
                      <a:pt x="28576" y="16584"/>
                      <a:pt x="18098" y="19441"/>
                    </a:cubicBezTo>
                    <a:cubicBezTo>
                      <a:pt x="7621" y="22299"/>
                      <a:pt x="5716" y="22235"/>
                      <a:pt x="2858" y="25156"/>
                    </a:cubicBezTo>
                    <a:cubicBezTo>
                      <a:pt x="1" y="28077"/>
                      <a:pt x="-761" y="35253"/>
                      <a:pt x="953" y="36967"/>
                    </a:cubicBezTo>
                    <a:cubicBezTo>
                      <a:pt x="2668" y="38682"/>
                      <a:pt x="10478" y="35253"/>
                      <a:pt x="13145" y="35443"/>
                    </a:cubicBezTo>
                    <a:cubicBezTo>
                      <a:pt x="15812" y="35634"/>
                      <a:pt x="15558" y="37856"/>
                      <a:pt x="16955" y="38110"/>
                    </a:cubicBezTo>
                    <a:cubicBezTo>
                      <a:pt x="18352" y="38364"/>
                      <a:pt x="19178" y="34808"/>
                      <a:pt x="21527" y="36967"/>
                    </a:cubicBezTo>
                    <a:close/>
                  </a:path>
                </a:pathLst>
              </a:custGeom>
              <a:solidFill>
                <a:srgbClr val="783F04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495" name="Google Shape;495;p4"/>
              <p:cNvSpPr/>
              <p:nvPr/>
            </p:nvSpPr>
            <p:spPr>
              <a:xfrm>
                <a:off x="4937224" y="4340394"/>
                <a:ext cx="399750" cy="198450"/>
              </a:xfrm>
              <a:custGeom>
                <a:rect b="b" l="l" r="r" t="t"/>
                <a:pathLst>
                  <a:path extrusionOk="0" h="7938" w="15990">
                    <a:moveTo>
                      <a:pt x="2536" y="1873"/>
                    </a:moveTo>
                    <a:cubicBezTo>
                      <a:pt x="4822" y="667"/>
                      <a:pt x="12823" y="-349"/>
                      <a:pt x="14728" y="349"/>
                    </a:cubicBezTo>
                    <a:cubicBezTo>
                      <a:pt x="16633" y="1048"/>
                      <a:pt x="16252" y="4858"/>
                      <a:pt x="13966" y="6064"/>
                    </a:cubicBezTo>
                    <a:cubicBezTo>
                      <a:pt x="11680" y="7271"/>
                      <a:pt x="2917" y="8287"/>
                      <a:pt x="1012" y="7588"/>
                    </a:cubicBezTo>
                    <a:cubicBezTo>
                      <a:pt x="-893" y="6890"/>
                      <a:pt x="250" y="3080"/>
                      <a:pt x="2536" y="1873"/>
                    </a:cubicBezTo>
                    <a:close/>
                  </a:path>
                </a:pathLst>
              </a:custGeom>
              <a:solidFill>
                <a:srgbClr val="FDE2C2"/>
              </a:solidFill>
              <a:ln>
                <a:noFill/>
              </a:ln>
            </p:spPr>
          </p:sp>
          <p:sp>
            <p:nvSpPr>
              <p:cNvPr id="496" name="Google Shape;496;p4"/>
              <p:cNvSpPr/>
              <p:nvPr/>
            </p:nvSpPr>
            <p:spPr>
              <a:xfrm>
                <a:off x="5622580" y="4050281"/>
                <a:ext cx="420500" cy="290125"/>
              </a:xfrm>
              <a:custGeom>
                <a:rect b="b" l="l" r="r" t="t"/>
                <a:pathLst>
                  <a:path extrusionOk="0" h="11605" w="16820">
                    <a:moveTo>
                      <a:pt x="786" y="6255"/>
                    </a:moveTo>
                    <a:cubicBezTo>
                      <a:pt x="-928" y="8160"/>
                      <a:pt x="596" y="11653"/>
                      <a:pt x="2691" y="11589"/>
                    </a:cubicBezTo>
                    <a:cubicBezTo>
                      <a:pt x="4787" y="11526"/>
                      <a:pt x="11010" y="7398"/>
                      <a:pt x="13359" y="5874"/>
                    </a:cubicBezTo>
                    <a:cubicBezTo>
                      <a:pt x="15709" y="4350"/>
                      <a:pt x="16852" y="3398"/>
                      <a:pt x="16788" y="2445"/>
                    </a:cubicBezTo>
                    <a:cubicBezTo>
                      <a:pt x="16725" y="1493"/>
                      <a:pt x="15645" y="-476"/>
                      <a:pt x="12978" y="159"/>
                    </a:cubicBezTo>
                    <a:cubicBezTo>
                      <a:pt x="10311" y="794"/>
                      <a:pt x="2501" y="4350"/>
                      <a:pt x="786" y="6255"/>
                    </a:cubicBezTo>
                    <a:close/>
                  </a:path>
                </a:pathLst>
              </a:custGeom>
              <a:solidFill>
                <a:srgbClr val="FDE2C2"/>
              </a:solidFill>
              <a:ln>
                <a:noFill/>
              </a:ln>
            </p:spPr>
          </p:sp>
        </p:grpSp>
        <p:sp>
          <p:nvSpPr>
            <p:cNvPr id="497" name="Google Shape;497;p4"/>
            <p:cNvSpPr/>
            <p:nvPr/>
          </p:nvSpPr>
          <p:spPr>
            <a:xfrm>
              <a:off x="4460459" y="1742853"/>
              <a:ext cx="1150550" cy="1438675"/>
            </a:xfrm>
            <a:custGeom>
              <a:rect b="b" l="l" r="r" t="t"/>
              <a:pathLst>
                <a:path extrusionOk="0" h="57547" w="46022">
                  <a:moveTo>
                    <a:pt x="9319" y="3191"/>
                  </a:moveTo>
                  <a:cubicBezTo>
                    <a:pt x="6779" y="4842"/>
                    <a:pt x="3668" y="6493"/>
                    <a:pt x="2461" y="10049"/>
                  </a:cubicBezTo>
                  <a:cubicBezTo>
                    <a:pt x="1255" y="13605"/>
                    <a:pt x="1763" y="21035"/>
                    <a:pt x="2080" y="24527"/>
                  </a:cubicBezTo>
                  <a:cubicBezTo>
                    <a:pt x="2398" y="28020"/>
                    <a:pt x="4684" y="28274"/>
                    <a:pt x="4366" y="31004"/>
                  </a:cubicBezTo>
                  <a:cubicBezTo>
                    <a:pt x="4049" y="33735"/>
                    <a:pt x="-523" y="37037"/>
                    <a:pt x="175" y="40910"/>
                  </a:cubicBezTo>
                  <a:cubicBezTo>
                    <a:pt x="874" y="44784"/>
                    <a:pt x="4049" y="51515"/>
                    <a:pt x="8557" y="54245"/>
                  </a:cubicBezTo>
                  <a:cubicBezTo>
                    <a:pt x="13066" y="56976"/>
                    <a:pt x="21892" y="57801"/>
                    <a:pt x="27226" y="57293"/>
                  </a:cubicBezTo>
                  <a:cubicBezTo>
                    <a:pt x="32560" y="56785"/>
                    <a:pt x="37450" y="54118"/>
                    <a:pt x="40561" y="51197"/>
                  </a:cubicBezTo>
                  <a:cubicBezTo>
                    <a:pt x="43673" y="48276"/>
                    <a:pt x="45387" y="43387"/>
                    <a:pt x="45895" y="39767"/>
                  </a:cubicBezTo>
                  <a:cubicBezTo>
                    <a:pt x="46403" y="36148"/>
                    <a:pt x="44562" y="31957"/>
                    <a:pt x="43609" y="29480"/>
                  </a:cubicBezTo>
                  <a:cubicBezTo>
                    <a:pt x="42657" y="27004"/>
                    <a:pt x="41514" y="26242"/>
                    <a:pt x="40180" y="24908"/>
                  </a:cubicBezTo>
                  <a:cubicBezTo>
                    <a:pt x="38847" y="23575"/>
                    <a:pt x="36878" y="23702"/>
                    <a:pt x="35608" y="21479"/>
                  </a:cubicBezTo>
                  <a:cubicBezTo>
                    <a:pt x="34338" y="19257"/>
                    <a:pt x="33767" y="14050"/>
                    <a:pt x="32560" y="11573"/>
                  </a:cubicBezTo>
                  <a:cubicBezTo>
                    <a:pt x="31354" y="9097"/>
                    <a:pt x="30846" y="8525"/>
                    <a:pt x="28369" y="6620"/>
                  </a:cubicBezTo>
                  <a:cubicBezTo>
                    <a:pt x="25893" y="4715"/>
                    <a:pt x="20876" y="715"/>
                    <a:pt x="17701" y="143"/>
                  </a:cubicBezTo>
                  <a:cubicBezTo>
                    <a:pt x="14526" y="-428"/>
                    <a:pt x="11859" y="1540"/>
                    <a:pt x="9319" y="3191"/>
                  </a:cubicBezTo>
                  <a:close/>
                </a:path>
              </a:pathLst>
            </a:custGeom>
            <a:solidFill>
              <a:srgbClr val="FDE2C2"/>
            </a:solidFill>
            <a:ln>
              <a:noFill/>
            </a:ln>
          </p:spPr>
        </p:sp>
        <p:sp>
          <p:nvSpPr>
            <p:cNvPr id="498" name="Google Shape;498;p4"/>
            <p:cNvSpPr/>
            <p:nvPr/>
          </p:nvSpPr>
          <p:spPr>
            <a:xfrm>
              <a:off x="4493375" y="1729450"/>
              <a:ext cx="735852" cy="413750"/>
            </a:xfrm>
            <a:custGeom>
              <a:rect b="b" l="l" r="r" t="t"/>
              <a:pathLst>
                <a:path extrusionOk="0" h="16550" w="28480">
                  <a:moveTo>
                    <a:pt x="286" y="16391"/>
                  </a:moveTo>
                  <a:cubicBezTo>
                    <a:pt x="-539" y="15756"/>
                    <a:pt x="667" y="8263"/>
                    <a:pt x="2191" y="5723"/>
                  </a:cubicBezTo>
                  <a:cubicBezTo>
                    <a:pt x="3715" y="3183"/>
                    <a:pt x="6763" y="1977"/>
                    <a:pt x="9430" y="1151"/>
                  </a:cubicBezTo>
                  <a:cubicBezTo>
                    <a:pt x="12097" y="326"/>
                    <a:pt x="15082" y="-690"/>
                    <a:pt x="18193" y="770"/>
                  </a:cubicBezTo>
                  <a:cubicBezTo>
                    <a:pt x="21305" y="2231"/>
                    <a:pt x="27337" y="8898"/>
                    <a:pt x="28099" y="9914"/>
                  </a:cubicBezTo>
                  <a:cubicBezTo>
                    <a:pt x="28861" y="10930"/>
                    <a:pt x="24162" y="6930"/>
                    <a:pt x="22765" y="6866"/>
                  </a:cubicBezTo>
                  <a:cubicBezTo>
                    <a:pt x="21368" y="6803"/>
                    <a:pt x="21114" y="9533"/>
                    <a:pt x="19717" y="9533"/>
                  </a:cubicBezTo>
                  <a:cubicBezTo>
                    <a:pt x="18320" y="9533"/>
                    <a:pt x="15653" y="6549"/>
                    <a:pt x="14383" y="6866"/>
                  </a:cubicBezTo>
                  <a:cubicBezTo>
                    <a:pt x="13113" y="7184"/>
                    <a:pt x="13304" y="10994"/>
                    <a:pt x="12097" y="11438"/>
                  </a:cubicBezTo>
                  <a:cubicBezTo>
                    <a:pt x="10891" y="11883"/>
                    <a:pt x="9113" y="8708"/>
                    <a:pt x="7144" y="9533"/>
                  </a:cubicBezTo>
                  <a:cubicBezTo>
                    <a:pt x="5176" y="10359"/>
                    <a:pt x="1112" y="17026"/>
                    <a:pt x="286" y="1639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</p:sp>
        <p:sp>
          <p:nvSpPr>
            <p:cNvPr id="499" name="Google Shape;499;p4"/>
            <p:cNvSpPr/>
            <p:nvPr/>
          </p:nvSpPr>
          <p:spPr>
            <a:xfrm>
              <a:off x="4620675" y="2713325"/>
              <a:ext cx="963856" cy="413753"/>
            </a:xfrm>
            <a:custGeom>
              <a:rect b="b" l="l" r="r" t="t"/>
              <a:pathLst>
                <a:path extrusionOk="0" h="16320" w="40902">
                  <a:moveTo>
                    <a:pt x="1851" y="9668"/>
                  </a:moveTo>
                  <a:cubicBezTo>
                    <a:pt x="6868" y="7001"/>
                    <a:pt x="32141" y="715"/>
                    <a:pt x="38046" y="143"/>
                  </a:cubicBezTo>
                  <a:cubicBezTo>
                    <a:pt x="43952" y="-428"/>
                    <a:pt x="38554" y="4017"/>
                    <a:pt x="37284" y="6239"/>
                  </a:cubicBezTo>
                  <a:cubicBezTo>
                    <a:pt x="36014" y="8462"/>
                    <a:pt x="35316" y="11827"/>
                    <a:pt x="30426" y="13478"/>
                  </a:cubicBezTo>
                  <a:cubicBezTo>
                    <a:pt x="25537" y="15129"/>
                    <a:pt x="12710" y="16780"/>
                    <a:pt x="7947" y="16145"/>
                  </a:cubicBezTo>
                  <a:cubicBezTo>
                    <a:pt x="3185" y="15510"/>
                    <a:pt x="-3165" y="12335"/>
                    <a:pt x="1851" y="9668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</p:sp>
        <p:sp>
          <p:nvSpPr>
            <p:cNvPr id="500" name="Google Shape;500;p4"/>
            <p:cNvSpPr/>
            <p:nvPr/>
          </p:nvSpPr>
          <p:spPr>
            <a:xfrm>
              <a:off x="4855627" y="2548379"/>
              <a:ext cx="133950" cy="93450"/>
            </a:xfrm>
            <a:custGeom>
              <a:rect b="b" l="l" r="r" t="t"/>
              <a:pathLst>
                <a:path extrusionOk="0" h="3738" w="5358">
                  <a:moveTo>
                    <a:pt x="8" y="841"/>
                  </a:moveTo>
                  <a:cubicBezTo>
                    <a:pt x="-24" y="238"/>
                    <a:pt x="2548" y="-80"/>
                    <a:pt x="3437" y="79"/>
                  </a:cubicBezTo>
                  <a:cubicBezTo>
                    <a:pt x="4326" y="238"/>
                    <a:pt x="5310" y="1190"/>
                    <a:pt x="5342" y="1793"/>
                  </a:cubicBezTo>
                  <a:cubicBezTo>
                    <a:pt x="5374" y="2396"/>
                    <a:pt x="4516" y="3857"/>
                    <a:pt x="3627" y="3698"/>
                  </a:cubicBezTo>
                  <a:cubicBezTo>
                    <a:pt x="2738" y="3539"/>
                    <a:pt x="40" y="1444"/>
                    <a:pt x="8" y="84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501" name="Google Shape;501;p4"/>
            <p:cNvSpPr/>
            <p:nvPr/>
          </p:nvSpPr>
          <p:spPr>
            <a:xfrm flipH="1">
              <a:off x="5004652" y="2501654"/>
              <a:ext cx="133950" cy="93450"/>
            </a:xfrm>
            <a:custGeom>
              <a:rect b="b" l="l" r="r" t="t"/>
              <a:pathLst>
                <a:path extrusionOk="0" h="3738" w="5358">
                  <a:moveTo>
                    <a:pt x="8" y="841"/>
                  </a:moveTo>
                  <a:cubicBezTo>
                    <a:pt x="-24" y="238"/>
                    <a:pt x="2548" y="-80"/>
                    <a:pt x="3437" y="79"/>
                  </a:cubicBezTo>
                  <a:cubicBezTo>
                    <a:pt x="4326" y="238"/>
                    <a:pt x="5310" y="1190"/>
                    <a:pt x="5342" y="1793"/>
                  </a:cubicBezTo>
                  <a:cubicBezTo>
                    <a:pt x="5374" y="2396"/>
                    <a:pt x="4516" y="3857"/>
                    <a:pt x="3627" y="3698"/>
                  </a:cubicBezTo>
                  <a:cubicBezTo>
                    <a:pt x="2738" y="3539"/>
                    <a:pt x="40" y="1444"/>
                    <a:pt x="8" y="84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502" name="Google Shape;502;p4"/>
            <p:cNvSpPr/>
            <p:nvPr/>
          </p:nvSpPr>
          <p:spPr>
            <a:xfrm>
              <a:off x="4706800" y="2777975"/>
              <a:ext cx="823900" cy="326225"/>
            </a:xfrm>
            <a:custGeom>
              <a:rect b="b" l="l" r="r" t="t"/>
              <a:pathLst>
                <a:path extrusionOk="0" h="13049" w="32956">
                  <a:moveTo>
                    <a:pt x="0" y="11023"/>
                  </a:moveTo>
                  <a:cubicBezTo>
                    <a:pt x="683" y="11229"/>
                    <a:pt x="2382" y="11923"/>
                    <a:pt x="4096" y="12261"/>
                  </a:cubicBezTo>
                  <a:cubicBezTo>
                    <a:pt x="5810" y="12599"/>
                    <a:pt x="8080" y="13061"/>
                    <a:pt x="10286" y="13049"/>
                  </a:cubicBezTo>
                  <a:cubicBezTo>
                    <a:pt x="12493" y="13038"/>
                    <a:pt x="15287" y="12573"/>
                    <a:pt x="17335" y="12192"/>
                  </a:cubicBezTo>
                  <a:cubicBezTo>
                    <a:pt x="19383" y="11811"/>
                    <a:pt x="21002" y="11319"/>
                    <a:pt x="22573" y="10763"/>
                  </a:cubicBezTo>
                  <a:cubicBezTo>
                    <a:pt x="24145" y="10207"/>
                    <a:pt x="25669" y="9541"/>
                    <a:pt x="26764" y="8858"/>
                  </a:cubicBezTo>
                  <a:cubicBezTo>
                    <a:pt x="27860" y="8175"/>
                    <a:pt x="28114" y="8143"/>
                    <a:pt x="29146" y="6667"/>
                  </a:cubicBezTo>
                  <a:cubicBezTo>
                    <a:pt x="30178" y="5191"/>
                    <a:pt x="32321" y="1111"/>
                    <a:pt x="32956" y="0"/>
                  </a:cubicBezTo>
                </a:path>
              </a:pathLst>
            </a:custGeom>
            <a:noFill/>
            <a:ln cap="flat" cmpd="sng" w="762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03" name="Google Shape;503;p4"/>
            <p:cNvSpPr/>
            <p:nvPr/>
          </p:nvSpPr>
          <p:spPr>
            <a:xfrm>
              <a:off x="4546775" y="2155000"/>
              <a:ext cx="709850" cy="357350"/>
            </a:xfrm>
            <a:custGeom>
              <a:rect b="b" l="l" r="r" t="t"/>
              <a:pathLst>
                <a:path extrusionOk="0" h="14294" w="28394">
                  <a:moveTo>
                    <a:pt x="0" y="8028"/>
                  </a:moveTo>
                  <a:cubicBezTo>
                    <a:pt x="333" y="9012"/>
                    <a:pt x="784" y="13031"/>
                    <a:pt x="2000" y="13932"/>
                  </a:cubicBezTo>
                  <a:cubicBezTo>
                    <a:pt x="3216" y="14833"/>
                    <a:pt x="5318" y="13817"/>
                    <a:pt x="7296" y="13432"/>
                  </a:cubicBezTo>
                  <a:cubicBezTo>
                    <a:pt x="9274" y="13047"/>
                    <a:pt x="10868" y="12384"/>
                    <a:pt x="13868" y="11622"/>
                  </a:cubicBezTo>
                  <a:cubicBezTo>
                    <a:pt x="16868" y="10860"/>
                    <a:pt x="22895" y="9538"/>
                    <a:pt x="25298" y="8860"/>
                  </a:cubicBezTo>
                  <a:cubicBezTo>
                    <a:pt x="27702" y="8182"/>
                    <a:pt x="27886" y="9033"/>
                    <a:pt x="28289" y="7556"/>
                  </a:cubicBezTo>
                  <a:cubicBezTo>
                    <a:pt x="28692" y="6079"/>
                    <a:pt x="27813" y="1259"/>
                    <a:pt x="27718" y="0"/>
                  </a:cubicBezTo>
                </a:path>
              </a:pathLst>
            </a:custGeom>
            <a:solidFill>
              <a:srgbClr val="783F04"/>
            </a:solidFill>
            <a:ln>
              <a:noFill/>
            </a:ln>
          </p:spPr>
        </p:sp>
        <p:sp>
          <p:nvSpPr>
            <p:cNvPr id="504" name="Google Shape;504;p4"/>
            <p:cNvSpPr/>
            <p:nvPr/>
          </p:nvSpPr>
          <p:spPr>
            <a:xfrm rot="-751118">
              <a:off x="4512330" y="2069461"/>
              <a:ext cx="733540" cy="20643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DE2C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4"/>
            <p:cNvSpPr/>
            <p:nvPr/>
          </p:nvSpPr>
          <p:spPr>
            <a:xfrm>
              <a:off x="4636725" y="2332800"/>
              <a:ext cx="163800" cy="1407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6" name="Google Shape;506;p4"/>
            <p:cNvSpPr/>
            <p:nvPr/>
          </p:nvSpPr>
          <p:spPr>
            <a:xfrm>
              <a:off x="5020700" y="2242725"/>
              <a:ext cx="163800" cy="1407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7" name="Google Shape;507;p4"/>
            <p:cNvSpPr/>
            <p:nvPr/>
          </p:nvSpPr>
          <p:spPr>
            <a:xfrm>
              <a:off x="4666588" y="2369165"/>
              <a:ext cx="104075" cy="67975"/>
            </a:xfrm>
            <a:custGeom>
              <a:rect b="b" l="l" r="r" t="t"/>
              <a:pathLst>
                <a:path extrusionOk="0" h="2719" w="4163">
                  <a:moveTo>
                    <a:pt x="67" y="2719"/>
                  </a:moveTo>
                  <a:cubicBezTo>
                    <a:pt x="83" y="2497"/>
                    <a:pt x="-139" y="1814"/>
                    <a:pt x="163" y="1385"/>
                  </a:cubicBezTo>
                  <a:cubicBezTo>
                    <a:pt x="465" y="956"/>
                    <a:pt x="1369" y="338"/>
                    <a:pt x="1877" y="147"/>
                  </a:cubicBezTo>
                  <a:cubicBezTo>
                    <a:pt x="2385" y="-43"/>
                    <a:pt x="2830" y="-60"/>
                    <a:pt x="3211" y="242"/>
                  </a:cubicBezTo>
                  <a:cubicBezTo>
                    <a:pt x="3592" y="544"/>
                    <a:pt x="4004" y="1671"/>
                    <a:pt x="4163" y="1957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08" name="Google Shape;508;p4"/>
            <p:cNvSpPr/>
            <p:nvPr/>
          </p:nvSpPr>
          <p:spPr>
            <a:xfrm>
              <a:off x="5050563" y="2279088"/>
              <a:ext cx="104075" cy="67975"/>
            </a:xfrm>
            <a:custGeom>
              <a:rect b="b" l="l" r="r" t="t"/>
              <a:pathLst>
                <a:path extrusionOk="0" h="2719" w="4163">
                  <a:moveTo>
                    <a:pt x="67" y="2719"/>
                  </a:moveTo>
                  <a:cubicBezTo>
                    <a:pt x="83" y="2497"/>
                    <a:pt x="-139" y="1814"/>
                    <a:pt x="163" y="1385"/>
                  </a:cubicBezTo>
                  <a:cubicBezTo>
                    <a:pt x="465" y="956"/>
                    <a:pt x="1369" y="338"/>
                    <a:pt x="1877" y="147"/>
                  </a:cubicBezTo>
                  <a:cubicBezTo>
                    <a:pt x="2385" y="-43"/>
                    <a:pt x="2830" y="-60"/>
                    <a:pt x="3211" y="242"/>
                  </a:cubicBezTo>
                  <a:cubicBezTo>
                    <a:pt x="3592" y="544"/>
                    <a:pt x="4004" y="1671"/>
                    <a:pt x="4163" y="1957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09" name="Google Shape;509;p4"/>
            <p:cNvSpPr/>
            <p:nvPr/>
          </p:nvSpPr>
          <p:spPr>
            <a:xfrm rot="-677477">
              <a:off x="5284523" y="2063150"/>
              <a:ext cx="180799" cy="219042"/>
            </a:xfrm>
            <a:prstGeom prst="flowChartDelay">
              <a:avLst/>
            </a:prstGeom>
            <a:solidFill>
              <a:srgbClr val="FDE2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0" name="Google Shape;510;p4"/>
          <p:cNvSpPr/>
          <p:nvPr/>
        </p:nvSpPr>
        <p:spPr>
          <a:xfrm rot="-931115">
            <a:off x="3013391" y="1989028"/>
            <a:ext cx="1271669" cy="68921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Add</a:t>
            </a:r>
          </a:p>
        </p:txBody>
      </p:sp>
      <p:sp>
        <p:nvSpPr>
          <p:cNvPr id="511" name="Google Shape;511;p4"/>
          <p:cNvSpPr/>
          <p:nvPr/>
        </p:nvSpPr>
        <p:spPr>
          <a:xfrm rot="-931080">
            <a:off x="2749266" y="2852795"/>
            <a:ext cx="1709469" cy="77668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Title</a:t>
            </a:r>
          </a:p>
        </p:txBody>
      </p:sp>
      <p:sp>
        <p:nvSpPr>
          <p:cNvPr id="512" name="Google Shape;512;p4">
            <a:hlinkClick action="ppaction://hlinksldjump" r:id="rId3"/>
          </p:cNvPr>
          <p:cNvSpPr/>
          <p:nvPr/>
        </p:nvSpPr>
        <p:spPr>
          <a:xfrm>
            <a:off x="47625" y="85725"/>
            <a:ext cx="1206000" cy="15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4">
            <a:hlinkClick action="ppaction://hlinksldjump" r:id="rId4"/>
          </p:cNvPr>
          <p:cNvSpPr/>
          <p:nvPr/>
        </p:nvSpPr>
        <p:spPr>
          <a:xfrm>
            <a:off x="184925" y="3036688"/>
            <a:ext cx="1206000" cy="15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4">
            <a:hlinkClick action="ppaction://hlinksldjump" r:id="rId5"/>
          </p:cNvPr>
          <p:cNvSpPr/>
          <p:nvPr/>
        </p:nvSpPr>
        <p:spPr>
          <a:xfrm>
            <a:off x="6245775" y="2835805"/>
            <a:ext cx="1206000" cy="221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4">
            <a:hlinkClick action="ppaction://hlinksldjump" r:id="rId6"/>
          </p:cNvPr>
          <p:cNvSpPr/>
          <p:nvPr/>
        </p:nvSpPr>
        <p:spPr>
          <a:xfrm>
            <a:off x="7888588" y="294001"/>
            <a:ext cx="12060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4">
            <a:hlinkClick action="ppaction://hlinksldjump" r:id="rId7"/>
          </p:cNvPr>
          <p:cNvSpPr/>
          <p:nvPr/>
        </p:nvSpPr>
        <p:spPr>
          <a:xfrm>
            <a:off x="2929913" y="142875"/>
            <a:ext cx="898500" cy="10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5"/>
          <p:cNvSpPr/>
          <p:nvPr/>
        </p:nvSpPr>
        <p:spPr>
          <a:xfrm rot="-931115">
            <a:off x="426371" y="819300"/>
            <a:ext cx="2232984" cy="8484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Option</a:t>
            </a:r>
          </a:p>
        </p:txBody>
      </p:sp>
      <p:sp>
        <p:nvSpPr>
          <p:cNvPr id="522" name="Google Shape;522;p5"/>
          <p:cNvSpPr/>
          <p:nvPr/>
        </p:nvSpPr>
        <p:spPr>
          <a:xfrm rot="-931080">
            <a:off x="1326342" y="1525255"/>
            <a:ext cx="811499" cy="76909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#1</a:t>
            </a:r>
          </a:p>
        </p:txBody>
      </p:sp>
      <p:sp>
        <p:nvSpPr>
          <p:cNvPr id="523" name="Google Shape;523;p5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6"/>
          <p:cNvSpPr/>
          <p:nvPr/>
        </p:nvSpPr>
        <p:spPr>
          <a:xfrm rot="-931115">
            <a:off x="426371" y="819300"/>
            <a:ext cx="2232984" cy="8484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Option</a:t>
            </a:r>
          </a:p>
        </p:txBody>
      </p:sp>
      <p:sp>
        <p:nvSpPr>
          <p:cNvPr id="529" name="Google Shape;529;p6"/>
          <p:cNvSpPr/>
          <p:nvPr/>
        </p:nvSpPr>
        <p:spPr>
          <a:xfrm rot="-931080">
            <a:off x="1323917" y="1500813"/>
            <a:ext cx="993310" cy="77573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#2</a:t>
            </a:r>
          </a:p>
        </p:txBody>
      </p:sp>
      <p:sp>
        <p:nvSpPr>
          <p:cNvPr id="530" name="Google Shape;530;p6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7"/>
          <p:cNvSpPr/>
          <p:nvPr/>
        </p:nvSpPr>
        <p:spPr>
          <a:xfrm rot="-931115">
            <a:off x="426371" y="819300"/>
            <a:ext cx="2232984" cy="8484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Option</a:t>
            </a:r>
          </a:p>
        </p:txBody>
      </p:sp>
      <p:sp>
        <p:nvSpPr>
          <p:cNvPr id="536" name="Google Shape;536;p7"/>
          <p:cNvSpPr/>
          <p:nvPr/>
        </p:nvSpPr>
        <p:spPr>
          <a:xfrm rot="-931080">
            <a:off x="1325141" y="1501251"/>
            <a:ext cx="988876" cy="78428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#3</a:t>
            </a:r>
          </a:p>
        </p:txBody>
      </p:sp>
      <p:sp>
        <p:nvSpPr>
          <p:cNvPr id="537" name="Google Shape;537;p7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"/>
          <p:cNvSpPr/>
          <p:nvPr/>
        </p:nvSpPr>
        <p:spPr>
          <a:xfrm rot="-931115">
            <a:off x="426371" y="819300"/>
            <a:ext cx="2232984" cy="8484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Option</a:t>
            </a:r>
          </a:p>
        </p:txBody>
      </p:sp>
      <p:sp>
        <p:nvSpPr>
          <p:cNvPr id="543" name="Google Shape;543;p8"/>
          <p:cNvSpPr/>
          <p:nvPr/>
        </p:nvSpPr>
        <p:spPr>
          <a:xfrm rot="-931080">
            <a:off x="1322503" y="1497079"/>
            <a:ext cx="1022134" cy="76909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#4</a:t>
            </a:r>
          </a:p>
        </p:txBody>
      </p:sp>
      <p:sp>
        <p:nvSpPr>
          <p:cNvPr id="544" name="Google Shape;544;p8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9"/>
          <p:cNvSpPr/>
          <p:nvPr/>
        </p:nvSpPr>
        <p:spPr>
          <a:xfrm rot="-931115">
            <a:off x="426371" y="819300"/>
            <a:ext cx="2232984" cy="8484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Option</a:t>
            </a:r>
          </a:p>
        </p:txBody>
      </p:sp>
      <p:sp>
        <p:nvSpPr>
          <p:cNvPr id="550" name="Google Shape;550;p9"/>
          <p:cNvSpPr/>
          <p:nvPr/>
        </p:nvSpPr>
        <p:spPr>
          <a:xfrm rot="-931080">
            <a:off x="1324004" y="1500499"/>
            <a:ext cx="995527" cy="77668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DFB52C"/>
                </a:solidFill>
                <a:latin typeface="Oswald"/>
              </a:rPr>
              <a:t>#5</a:t>
            </a:r>
          </a:p>
        </p:txBody>
      </p:sp>
      <p:sp>
        <p:nvSpPr>
          <p:cNvPr id="551" name="Google Shape;551;p9"/>
          <p:cNvSpPr txBox="1"/>
          <p:nvPr>
            <p:ph idx="1" type="body"/>
          </p:nvPr>
        </p:nvSpPr>
        <p:spPr>
          <a:xfrm>
            <a:off x="3326550" y="552750"/>
            <a:ext cx="5505600" cy="4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