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0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80" r:id="rId10"/>
    <p:sldMasterId id="2147484092" r:id="rId11"/>
  </p:sldMasterIdLst>
  <p:notesMasterIdLst>
    <p:notesMasterId r:id="rId33"/>
  </p:notesMasterIdLst>
  <p:sldIdLst>
    <p:sldId id="400" r:id="rId12"/>
    <p:sldId id="401" r:id="rId13"/>
    <p:sldId id="402" r:id="rId14"/>
    <p:sldId id="463" r:id="rId15"/>
    <p:sldId id="467" r:id="rId16"/>
    <p:sldId id="469" r:id="rId17"/>
    <p:sldId id="471" r:id="rId18"/>
    <p:sldId id="476" r:id="rId19"/>
    <p:sldId id="475" r:id="rId20"/>
    <p:sldId id="478" r:id="rId21"/>
    <p:sldId id="479" r:id="rId22"/>
    <p:sldId id="480" r:id="rId23"/>
    <p:sldId id="481" r:id="rId24"/>
    <p:sldId id="484" r:id="rId25"/>
    <p:sldId id="485" r:id="rId26"/>
    <p:sldId id="486" r:id="rId27"/>
    <p:sldId id="462" r:id="rId28"/>
    <p:sldId id="488" r:id="rId29"/>
    <p:sldId id="489" r:id="rId30"/>
    <p:sldId id="487" r:id="rId31"/>
    <p:sldId id="404" r:id="rId3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398"/>
    <a:srgbClr val="5A5857"/>
    <a:srgbClr val="F6F2E7"/>
    <a:srgbClr val="F5F1E6"/>
    <a:srgbClr val="EAE3D5"/>
    <a:srgbClr val="F2EDE7"/>
    <a:srgbClr val="F3F0E9"/>
    <a:srgbClr val="D5BB89"/>
    <a:srgbClr val="DAB582"/>
    <a:srgbClr val="E9E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2" autoAdjust="0"/>
    <p:restoredTop sz="93852" autoAdjust="0"/>
  </p:normalViewPr>
  <p:slideViewPr>
    <p:cSldViewPr>
      <p:cViewPr varScale="1">
        <p:scale>
          <a:sx n="108" d="100"/>
          <a:sy n="108" d="100"/>
        </p:scale>
        <p:origin x="214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2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28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99611F-5C99-450F-B989-018E7DB1EF4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09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 w="3175">
                  <a:solidFill>
                    <a:srgbClr val="ECE9C6">
                      <a:alpha val="60000"/>
                    </a:srgbClr>
                  </a:solidFill>
                </a:ln>
                <a:solidFill>
                  <a:srgbClr val="ECE9C6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637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9341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135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360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29037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57545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080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9807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4181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5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96342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960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349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9708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2899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1082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5333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5954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5773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90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2630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1924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8660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231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0106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1315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0951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0499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2138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48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7290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1002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37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11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93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51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Австро-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Угорська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Османська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імперії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129 і заповніть таблицю «Модернізація Османської імперії»</a:t>
            </a:r>
            <a:endParaRPr lang="ru-RU" sz="3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895721"/>
              </p:ext>
            </p:extLst>
          </p:nvPr>
        </p:nvGraphicFramePr>
        <p:xfrm>
          <a:off x="143508" y="1604417"/>
          <a:ext cx="8856985" cy="510569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52612798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568134909"/>
                    </a:ext>
                  </a:extLst>
                </a:gridCol>
                <a:gridCol w="5796645">
                  <a:extLst>
                    <a:ext uri="{9D8B030D-6E8A-4147-A177-3AD203B41FA5}">
                      <a16:colId xmlns:a16="http://schemas.microsoft.com/office/drawing/2014/main" val="1205466836"/>
                    </a:ext>
                  </a:extLst>
                </a:gridCol>
              </a:tblGrid>
              <a:tr h="610978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Султан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Роки правління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Реформи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191699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Махмуд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1808-1839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Створив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професійну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армію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оновив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державний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адміністративний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устрій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узаконив право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приватної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власності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землю.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595965"/>
                  </a:ext>
                </a:extLst>
              </a:tr>
              <a:tr h="139652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Абдул-Меджид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1839-1861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Упорядкував законодавчу, фінансову та освітню галузі; розгорнув промислове будівництво; розвивав залізниці й телеграф; проголосив рівність усіх перед законом.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16907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Абдул-Гамід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1876-1909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Конституцією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1876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проголошено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конституційну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монархію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розпочав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роботу парламент;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згодом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встановив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диктатуру, 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реформи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запроваджувалися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скасовувалися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00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 с. 129 і заповніть таблицю «Модернізація Османської імперії»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553534"/>
              </p:ext>
            </p:extLst>
          </p:nvPr>
        </p:nvGraphicFramePr>
        <p:xfrm>
          <a:off x="143508" y="1604417"/>
          <a:ext cx="8856985" cy="510569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52612798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568134909"/>
                    </a:ext>
                  </a:extLst>
                </a:gridCol>
                <a:gridCol w="5796645">
                  <a:extLst>
                    <a:ext uri="{9D8B030D-6E8A-4147-A177-3AD203B41FA5}">
                      <a16:colId xmlns:a16="http://schemas.microsoft.com/office/drawing/2014/main" val="1205466836"/>
                    </a:ext>
                  </a:extLst>
                </a:gridCol>
              </a:tblGrid>
              <a:tr h="610978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Султан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Роки правління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Реформи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191699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Махмуд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1808-1839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Створив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професійну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армію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оновив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адміністративний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устрій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узаконив право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приватної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власності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землю.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595965"/>
                  </a:ext>
                </a:extLst>
              </a:tr>
              <a:tr h="139652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Абдул-Меджид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1839-1861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Упорядкував законодавчу, фінансову та освітню галузі; розгорнув промислове будівництво; розвивав залізниці й телеграф; проголосив рівність усіх перед законом.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16907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Абдул-Гамід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1876-1909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Конституцією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1876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проголошено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конституційну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монархію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розпочав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роботу парламент;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згодом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встановив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диктатуру, 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реформи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запроваджувалися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скасовувалися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00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69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 с. 129 і заповніть таблицю «Модернізація Османської імперії»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071847"/>
              </p:ext>
            </p:extLst>
          </p:nvPr>
        </p:nvGraphicFramePr>
        <p:xfrm>
          <a:off x="143508" y="1604417"/>
          <a:ext cx="8856985" cy="510569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52612798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568134909"/>
                    </a:ext>
                  </a:extLst>
                </a:gridCol>
                <a:gridCol w="5796645">
                  <a:extLst>
                    <a:ext uri="{9D8B030D-6E8A-4147-A177-3AD203B41FA5}">
                      <a16:colId xmlns:a16="http://schemas.microsoft.com/office/drawing/2014/main" val="1205466836"/>
                    </a:ext>
                  </a:extLst>
                </a:gridCol>
              </a:tblGrid>
              <a:tr h="610978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Султан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Роки правління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Реформи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191699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Махмуд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1808-1839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Створив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професійну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армію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оновив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адміністративний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устрій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узаконив право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приватної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власності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землю.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595965"/>
                  </a:ext>
                </a:extLst>
              </a:tr>
              <a:tr h="139652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Абдул-Меджид</a:t>
                      </a:r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1839-1861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Упорядкував законодавчу, фінансову та освітню галузі; розгорнув промислове будівництво; розвивав залізниці й телеграф; проголосив рівність усіх перед законом.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16907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Абдул-Гамід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1876-1909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Конституцією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1876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проголошено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конституційну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монархію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розпочав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роботу парламент;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згодом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встановив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диктатуру, 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реформи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запроваджувалися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то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скасовувалися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00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66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 с. 129 і заповніть таблицю «Модернізація Османської імперії»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86892"/>
              </p:ext>
            </p:extLst>
          </p:nvPr>
        </p:nvGraphicFramePr>
        <p:xfrm>
          <a:off x="143508" y="1604417"/>
          <a:ext cx="8856985" cy="510569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252612798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568134909"/>
                    </a:ext>
                  </a:extLst>
                </a:gridCol>
                <a:gridCol w="5796645">
                  <a:extLst>
                    <a:ext uri="{9D8B030D-6E8A-4147-A177-3AD203B41FA5}">
                      <a16:colId xmlns:a16="http://schemas.microsoft.com/office/drawing/2014/main" val="1205466836"/>
                    </a:ext>
                  </a:extLst>
                </a:gridCol>
              </a:tblGrid>
              <a:tr h="610978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Султан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Роки правління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Реформи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87283" marR="87283" marT="43641" marB="436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191699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Махмуд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1808-1839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Створив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професійну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армію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оновив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адміністративний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устрій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узаконив право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приватної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власності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землю.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595965"/>
                  </a:ext>
                </a:extLst>
              </a:tr>
              <a:tr h="139652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Абдул-Меджид</a:t>
                      </a:r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1839-1861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Упорядкував законодавчу, фінансову та освітню галузі; розгорнув промислове будівництво; розвивав залізниці й телеграф; проголосив рівність усіх перед законом.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16907"/>
                  </a:ext>
                </a:extLst>
              </a:tr>
              <a:tr h="872825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Абдул-Гамід</a:t>
                      </a:r>
                      <a:r>
                        <a:rPr kumimoji="0" lang="uk-UA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ІІ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1876-1909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Конституцією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1876 р.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проголошено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конституційну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монархію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розпочав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роботу парламент;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згодом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встановив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диктатуру, а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реформи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то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запроваджувалися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то </a:t>
                      </a: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скасовувалися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7204" marR="47204" marT="23602" marB="236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00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58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кутник 83"/>
          <p:cNvSpPr/>
          <p:nvPr/>
        </p:nvSpPr>
        <p:spPr>
          <a:xfrm>
            <a:off x="0" y="1369360"/>
            <a:ext cx="9144000" cy="5478518"/>
          </a:xfrm>
          <a:prstGeom prst="rect">
            <a:avLst/>
          </a:prstGeom>
          <a:solidFill>
            <a:srgbClr val="F6F2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44624"/>
            <a:ext cx="2033652" cy="216277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1" r="74013" b="31029"/>
          <a:stretch/>
        </p:blipFill>
        <p:spPr>
          <a:xfrm>
            <a:off x="323112" y="1646906"/>
            <a:ext cx="2376264" cy="2214142"/>
          </a:xfrm>
          <a:prstGeom prst="rect">
            <a:avLst/>
          </a:prstGeom>
        </p:spPr>
      </p:pic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1296144" y="53261"/>
            <a:ext cx="7380312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Молодотурецька </a:t>
            </a:r>
            <a:br>
              <a:rPr lang="uk-UA" sz="3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</a:br>
            <a:r>
              <a:rPr lang="uk-UA" sz="3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революція 1908 р.</a:t>
            </a:r>
            <a:endParaRPr lang="ru-RU" sz="44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0" name="Групувати 79"/>
          <p:cNvGrpSpPr/>
          <p:nvPr/>
        </p:nvGrpSpPr>
        <p:grpSpPr>
          <a:xfrm>
            <a:off x="2485656" y="1513831"/>
            <a:ext cx="6840760" cy="2768588"/>
            <a:chOff x="2476148" y="1954932"/>
            <a:chExt cx="6840760" cy="2768588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99" t="2044" r="-10" b="24383"/>
            <a:stretch/>
          </p:blipFill>
          <p:spPr>
            <a:xfrm>
              <a:off x="2476148" y="1954932"/>
              <a:ext cx="6840760" cy="2592288"/>
            </a:xfrm>
            <a:prstGeom prst="rect">
              <a:avLst/>
            </a:prstGeom>
          </p:spPr>
        </p:pic>
        <p:pic>
          <p:nvPicPr>
            <p:cNvPr id="79" name="Рисунок 78"/>
            <p:cNvPicPr>
              <a:picLocks noChangeAspect="1"/>
            </p:cNvPicPr>
            <p:nvPr/>
          </p:nvPicPr>
          <p:blipFill rotWithShape="1">
            <a:blip r:embed="rId5"/>
            <a:srcRect l="26057" t="91725" r="25698" b="481"/>
            <a:stretch/>
          </p:blipFill>
          <p:spPr>
            <a:xfrm>
              <a:off x="2718048" y="4361542"/>
              <a:ext cx="4014000" cy="361978"/>
            </a:xfrm>
            <a:prstGeom prst="rect">
              <a:avLst/>
            </a:prstGeom>
            <a:ln>
              <a:solidFill>
                <a:srgbClr val="5A5857"/>
              </a:solidFill>
            </a:ln>
          </p:spPr>
        </p:pic>
      </p:grpSp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6"/>
          <a:srcRect l="79668" t="46063" r="2750" b="37203"/>
          <a:stretch/>
        </p:blipFill>
        <p:spPr>
          <a:xfrm>
            <a:off x="568725" y="4039188"/>
            <a:ext cx="2003016" cy="1064102"/>
          </a:xfrm>
          <a:prstGeom prst="roundRect">
            <a:avLst>
              <a:gd name="adj" fmla="val 9664"/>
            </a:avLst>
          </a:prstGeom>
          <a:ln>
            <a:solidFill>
              <a:schemeClr val="tx1"/>
            </a:solidFill>
          </a:ln>
        </p:spPr>
      </p:pic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71" r="74013" b="20297"/>
          <a:stretch/>
        </p:blipFill>
        <p:spPr>
          <a:xfrm>
            <a:off x="237387" y="3770934"/>
            <a:ext cx="2376264" cy="378146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91" t="66092" r="36581"/>
          <a:stretch/>
        </p:blipFill>
        <p:spPr>
          <a:xfrm>
            <a:off x="4644008" y="4790730"/>
            <a:ext cx="1656184" cy="1438351"/>
          </a:xfrm>
          <a:prstGeom prst="rect">
            <a:avLst/>
          </a:prstGeom>
        </p:spPr>
      </p:pic>
      <p:grpSp>
        <p:nvGrpSpPr>
          <p:cNvPr id="85" name="Групувати 84"/>
          <p:cNvGrpSpPr/>
          <p:nvPr/>
        </p:nvGrpSpPr>
        <p:grpSpPr>
          <a:xfrm>
            <a:off x="107504" y="5994870"/>
            <a:ext cx="9000000" cy="863130"/>
            <a:chOff x="-517076" y="5855346"/>
            <a:chExt cx="9000000" cy="863130"/>
          </a:xfrm>
        </p:grpSpPr>
        <p:grpSp>
          <p:nvGrpSpPr>
            <p:cNvPr id="86" name="Групувати 85"/>
            <p:cNvGrpSpPr/>
            <p:nvPr/>
          </p:nvGrpSpPr>
          <p:grpSpPr>
            <a:xfrm>
              <a:off x="-517076" y="5855346"/>
              <a:ext cx="9000000" cy="149623"/>
              <a:chOff x="-517076" y="5927354"/>
              <a:chExt cx="9000000" cy="149623"/>
            </a:xfrm>
          </p:grpSpPr>
          <p:cxnSp>
            <p:nvCxnSpPr>
              <p:cNvPr id="93" name="Пряма зі стрілкою 92"/>
              <p:cNvCxnSpPr/>
              <p:nvPr/>
            </p:nvCxnSpPr>
            <p:spPr>
              <a:xfrm>
                <a:off x="-517076" y="6004969"/>
                <a:ext cx="9000000" cy="0"/>
              </a:xfrm>
              <a:prstGeom prst="straightConnector1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sp>
            <p:nvSpPr>
              <p:cNvPr id="94" name="Овал 93"/>
              <p:cNvSpPr/>
              <p:nvPr/>
            </p:nvSpPr>
            <p:spPr>
              <a:xfrm>
                <a:off x="588247" y="5932961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Овал 94"/>
              <p:cNvSpPr/>
              <p:nvPr/>
            </p:nvSpPr>
            <p:spPr>
              <a:xfrm>
                <a:off x="2503752" y="5932961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Овал 97"/>
              <p:cNvSpPr/>
              <p:nvPr/>
            </p:nvSpPr>
            <p:spPr>
              <a:xfrm>
                <a:off x="4770772" y="5927354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Овал 98"/>
              <p:cNvSpPr/>
              <p:nvPr/>
            </p:nvSpPr>
            <p:spPr>
              <a:xfrm>
                <a:off x="8011131" y="5932961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87" name="Прямокутник 86"/>
            <p:cNvSpPr/>
            <p:nvPr/>
          </p:nvSpPr>
          <p:spPr>
            <a:xfrm>
              <a:off x="-175794" y="5996163"/>
              <a:ext cx="174695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200" b="1" i="1" kern="0" dirty="0">
                  <a:solidFill>
                    <a:prstClr val="black"/>
                  </a:solidFill>
                  <a:latin typeface="Calibri"/>
                </a:rPr>
                <a:t>3</a:t>
              </a: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липня </a:t>
              </a:r>
              <a:r>
                <a:rPr lang="uk-UA" sz="1200" b="1" i="1" kern="0" dirty="0" smtClean="0">
                  <a:solidFill>
                    <a:prstClr val="black"/>
                  </a:solidFill>
                  <a:latin typeface="Calibri"/>
                </a:rPr>
                <a:t>1908 р.</a:t>
              </a:r>
              <a:endParaRPr kumimoji="0" lang="uk-UA" sz="1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8" name="Прямокутник 87"/>
            <p:cNvSpPr/>
            <p:nvPr/>
          </p:nvSpPr>
          <p:spPr>
            <a:xfrm>
              <a:off x="1931196" y="5996163"/>
              <a:ext cx="12891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23 липня 1908 р.</a:t>
              </a:r>
            </a:p>
          </p:txBody>
        </p:sp>
        <p:sp>
          <p:nvSpPr>
            <p:cNvPr id="91" name="Прямокутник 90"/>
            <p:cNvSpPr/>
            <p:nvPr/>
          </p:nvSpPr>
          <p:spPr>
            <a:xfrm>
              <a:off x="4514004" y="5990556"/>
              <a:ext cx="6575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1909 р.</a:t>
              </a:r>
            </a:p>
          </p:txBody>
        </p:sp>
        <p:sp>
          <p:nvSpPr>
            <p:cNvPr id="92" name="Прямокутник 91"/>
            <p:cNvSpPr/>
            <p:nvPr/>
          </p:nvSpPr>
          <p:spPr>
            <a:xfrm>
              <a:off x="7754364" y="5996163"/>
              <a:ext cx="6575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1918 р.</a:t>
              </a:r>
            </a:p>
          </p:txBody>
        </p:sp>
        <p:sp>
          <p:nvSpPr>
            <p:cNvPr id="103" name="Прямокутник 102"/>
            <p:cNvSpPr/>
            <p:nvPr/>
          </p:nvSpPr>
          <p:spPr>
            <a:xfrm>
              <a:off x="-221994" y="6256811"/>
              <a:ext cx="1746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Повстання на </a:t>
              </a:r>
            </a:p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чолі </a:t>
              </a:r>
              <a:r>
                <a:rPr lang="uk-UA" sz="1200" b="1" i="1" kern="0" dirty="0">
                  <a:solidFill>
                    <a:prstClr val="black"/>
                  </a:solidFill>
                  <a:latin typeface="Calibri"/>
                </a:rPr>
                <a:t>з </a:t>
              </a:r>
              <a:r>
                <a:rPr lang="uk-UA" sz="1200" b="1" i="1" kern="0" dirty="0" smtClean="0">
                  <a:solidFill>
                    <a:prstClr val="black"/>
                  </a:solidFill>
                  <a:latin typeface="Calibri"/>
                </a:rPr>
                <a:t>майором </a:t>
              </a:r>
              <a:r>
                <a:rPr lang="uk-UA" sz="1200" b="1" i="1" kern="0" dirty="0" err="1">
                  <a:solidFill>
                    <a:prstClr val="black"/>
                  </a:solidFill>
                  <a:latin typeface="Calibri"/>
                </a:rPr>
                <a:t>Ніязі</a:t>
              </a:r>
              <a:endParaRPr kumimoji="0" lang="uk-UA" sz="1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5" name="Прямокутник 104"/>
            <p:cNvSpPr/>
            <p:nvPr/>
          </p:nvSpPr>
          <p:spPr>
            <a:xfrm>
              <a:off x="1702580" y="6256811"/>
              <a:ext cx="1746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Проголошення Конституції</a:t>
              </a:r>
            </a:p>
          </p:txBody>
        </p:sp>
        <p:sp>
          <p:nvSpPr>
            <p:cNvPr id="106" name="Прямокутник 105"/>
            <p:cNvSpPr/>
            <p:nvPr/>
          </p:nvSpPr>
          <p:spPr>
            <a:xfrm>
              <a:off x="3875412" y="6256811"/>
              <a:ext cx="1746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Повалення </a:t>
              </a:r>
            </a:p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султана</a:t>
              </a:r>
            </a:p>
          </p:txBody>
        </p:sp>
        <p:sp>
          <p:nvSpPr>
            <p:cNvPr id="108" name="Прямокутник 107"/>
            <p:cNvSpPr/>
            <p:nvPr/>
          </p:nvSpPr>
          <p:spPr>
            <a:xfrm>
              <a:off x="5912747" y="6256811"/>
              <a:ext cx="1746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uk-UA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Правління </a:t>
              </a:r>
            </a:p>
            <a:p>
              <a:pPr lvl="0" algn="ctr">
                <a:defRPr/>
              </a:pPr>
              <a:r>
                <a:rPr lang="uk-UA" sz="1200" b="1" i="1" kern="0" dirty="0" smtClean="0">
                  <a:solidFill>
                    <a:prstClr val="black"/>
                  </a:solidFill>
                  <a:latin typeface="Calibri"/>
                </a:rPr>
                <a:t>молодотурків</a:t>
              </a:r>
              <a:endParaRPr kumimoji="0" lang="uk-UA" sz="1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pic>
        <p:nvPicPr>
          <p:cNvPr id="101" name="Рисунок 100"/>
          <p:cNvPicPr>
            <a:picLocks noChangeAspect="1"/>
          </p:cNvPicPr>
          <p:nvPr/>
        </p:nvPicPr>
        <p:blipFill rotWithShape="1">
          <a:blip r:embed="rId8"/>
          <a:srcRect l="8245" t="32281" r="74723" b="37203"/>
          <a:stretch/>
        </p:blipFill>
        <p:spPr>
          <a:xfrm>
            <a:off x="908306" y="5157192"/>
            <a:ext cx="769016" cy="769016"/>
          </a:xfrm>
          <a:prstGeom prst="ellipse">
            <a:avLst/>
          </a:prstGeom>
          <a:ln>
            <a:solidFill>
              <a:srgbClr val="5A5857"/>
            </a:solidFill>
          </a:ln>
        </p:spPr>
      </p:pic>
      <p:pic>
        <p:nvPicPr>
          <p:cNvPr id="104" name="Рисунок 10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" t="66092" r="64716" b="6685"/>
          <a:stretch/>
        </p:blipFill>
        <p:spPr>
          <a:xfrm>
            <a:off x="2120884" y="4856467"/>
            <a:ext cx="2232249" cy="1154804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37" t="65277" r="2450" b="815"/>
          <a:stretch/>
        </p:blipFill>
        <p:spPr>
          <a:xfrm>
            <a:off x="6694512" y="4815971"/>
            <a:ext cx="1851835" cy="1438351"/>
          </a:xfrm>
          <a:prstGeom prst="rect">
            <a:avLst/>
          </a:prstGeom>
        </p:spPr>
      </p:pic>
      <p:sp>
        <p:nvSpPr>
          <p:cNvPr id="109" name="Прямокутник 108"/>
          <p:cNvSpPr/>
          <p:nvPr/>
        </p:nvSpPr>
        <p:spPr>
          <a:xfrm>
            <a:off x="7151477" y="3968937"/>
            <a:ext cx="1835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23 липня 1908 р.</a:t>
            </a:r>
          </a:p>
        </p:txBody>
      </p:sp>
    </p:spTree>
    <p:extLst>
      <p:ext uri="{BB962C8B-B14F-4D97-AF65-F5344CB8AC3E}">
        <p14:creationId xmlns:p14="http://schemas.microsoft.com/office/powerpoint/2010/main" val="36114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1" t="21297" r="8149" b="15256"/>
          <a:stretch/>
        </p:blipFill>
        <p:spPr bwMode="auto">
          <a:xfrm>
            <a:off x="-1" y="0"/>
            <a:ext cx="9148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Овал 1"/>
          <p:cNvSpPr/>
          <p:nvPr/>
        </p:nvSpPr>
        <p:spPr>
          <a:xfrm>
            <a:off x="2536345" y="2058301"/>
            <a:ext cx="2749253" cy="2809866"/>
          </a:xfrm>
          <a:custGeom>
            <a:avLst/>
            <a:gdLst>
              <a:gd name="connsiteX0" fmla="*/ 0 w 1008112"/>
              <a:gd name="connsiteY0" fmla="*/ 468052 h 936104"/>
              <a:gd name="connsiteX1" fmla="*/ 504056 w 1008112"/>
              <a:gd name="connsiteY1" fmla="*/ 0 h 936104"/>
              <a:gd name="connsiteX2" fmla="*/ 1008112 w 1008112"/>
              <a:gd name="connsiteY2" fmla="*/ 468052 h 936104"/>
              <a:gd name="connsiteX3" fmla="*/ 504056 w 1008112"/>
              <a:gd name="connsiteY3" fmla="*/ 936104 h 936104"/>
              <a:gd name="connsiteX4" fmla="*/ 0 w 1008112"/>
              <a:gd name="connsiteY4" fmla="*/ 468052 h 936104"/>
              <a:gd name="connsiteX0" fmla="*/ 6075 w 1024580"/>
              <a:gd name="connsiteY0" fmla="*/ 1824412 h 2292464"/>
              <a:gd name="connsiteX1" fmla="*/ 814931 w 1024580"/>
              <a:gd name="connsiteY1" fmla="*/ 0 h 2292464"/>
              <a:gd name="connsiteX2" fmla="*/ 1014187 w 1024580"/>
              <a:gd name="connsiteY2" fmla="*/ 1824412 h 2292464"/>
              <a:gd name="connsiteX3" fmla="*/ 510131 w 1024580"/>
              <a:gd name="connsiteY3" fmla="*/ 2292464 h 2292464"/>
              <a:gd name="connsiteX4" fmla="*/ 6075 w 1024580"/>
              <a:gd name="connsiteY4" fmla="*/ 1824412 h 2292464"/>
              <a:gd name="connsiteX0" fmla="*/ 6075 w 1321935"/>
              <a:gd name="connsiteY0" fmla="*/ 1873691 h 2341743"/>
              <a:gd name="connsiteX1" fmla="*/ 814931 w 1321935"/>
              <a:gd name="connsiteY1" fmla="*/ 49279 h 2341743"/>
              <a:gd name="connsiteX2" fmla="*/ 1318987 w 1321935"/>
              <a:gd name="connsiteY2" fmla="*/ 636019 h 2341743"/>
              <a:gd name="connsiteX3" fmla="*/ 1014187 w 1321935"/>
              <a:gd name="connsiteY3" fmla="*/ 1873691 h 2341743"/>
              <a:gd name="connsiteX4" fmla="*/ 510131 w 1321935"/>
              <a:gd name="connsiteY4" fmla="*/ 2341743 h 2341743"/>
              <a:gd name="connsiteX5" fmla="*/ 6075 w 1321935"/>
              <a:gd name="connsiteY5" fmla="*/ 1873691 h 2341743"/>
              <a:gd name="connsiteX0" fmla="*/ 6075 w 1719918"/>
              <a:gd name="connsiteY0" fmla="*/ 1866792 h 2334844"/>
              <a:gd name="connsiteX1" fmla="*/ 814931 w 1719918"/>
              <a:gd name="connsiteY1" fmla="*/ 42380 h 2334844"/>
              <a:gd name="connsiteX2" fmla="*/ 1318987 w 1719918"/>
              <a:gd name="connsiteY2" fmla="*/ 629120 h 2334844"/>
              <a:gd name="connsiteX3" fmla="*/ 1715227 w 1719918"/>
              <a:gd name="connsiteY3" fmla="*/ 1292061 h 2334844"/>
              <a:gd name="connsiteX4" fmla="*/ 1014187 w 1719918"/>
              <a:gd name="connsiteY4" fmla="*/ 1866792 h 2334844"/>
              <a:gd name="connsiteX5" fmla="*/ 510131 w 1719918"/>
              <a:gd name="connsiteY5" fmla="*/ 2334844 h 2334844"/>
              <a:gd name="connsiteX6" fmla="*/ 6075 w 1719918"/>
              <a:gd name="connsiteY6" fmla="*/ 1866792 h 2334844"/>
              <a:gd name="connsiteX0" fmla="*/ 5514 w 1719357"/>
              <a:gd name="connsiteY0" fmla="*/ 1866792 h 2740376"/>
              <a:gd name="connsiteX1" fmla="*/ 814370 w 1719357"/>
              <a:gd name="connsiteY1" fmla="*/ 42380 h 2740376"/>
              <a:gd name="connsiteX2" fmla="*/ 1318426 w 1719357"/>
              <a:gd name="connsiteY2" fmla="*/ 629120 h 2740376"/>
              <a:gd name="connsiteX3" fmla="*/ 1714666 w 1719357"/>
              <a:gd name="connsiteY3" fmla="*/ 1292061 h 2740376"/>
              <a:gd name="connsiteX4" fmla="*/ 1470826 w 1719357"/>
              <a:gd name="connsiteY4" fmla="*/ 2689752 h 2740376"/>
              <a:gd name="connsiteX5" fmla="*/ 509570 w 1719357"/>
              <a:gd name="connsiteY5" fmla="*/ 2334844 h 2740376"/>
              <a:gd name="connsiteX6" fmla="*/ 5514 w 1719357"/>
              <a:gd name="connsiteY6" fmla="*/ 1866792 h 2740376"/>
              <a:gd name="connsiteX0" fmla="*/ 91013 w 1804856"/>
              <a:gd name="connsiteY0" fmla="*/ 1866792 h 2785387"/>
              <a:gd name="connsiteX1" fmla="*/ 899869 w 1804856"/>
              <a:gd name="connsiteY1" fmla="*/ 42380 h 2785387"/>
              <a:gd name="connsiteX2" fmla="*/ 1403925 w 1804856"/>
              <a:gd name="connsiteY2" fmla="*/ 629120 h 2785387"/>
              <a:gd name="connsiteX3" fmla="*/ 1800165 w 1804856"/>
              <a:gd name="connsiteY3" fmla="*/ 1292061 h 2785387"/>
              <a:gd name="connsiteX4" fmla="*/ 1556325 w 1804856"/>
              <a:gd name="connsiteY4" fmla="*/ 2689752 h 2785387"/>
              <a:gd name="connsiteX5" fmla="*/ 183589 w 1804856"/>
              <a:gd name="connsiteY5" fmla="*/ 2609164 h 2785387"/>
              <a:gd name="connsiteX6" fmla="*/ 91013 w 1804856"/>
              <a:gd name="connsiteY6" fmla="*/ 1866792 h 2785387"/>
              <a:gd name="connsiteX0" fmla="*/ 12550 w 2678893"/>
              <a:gd name="connsiteY0" fmla="*/ 1332014 h 2784767"/>
              <a:gd name="connsiteX1" fmla="*/ 1773906 w 2678893"/>
              <a:gd name="connsiteY1" fmla="*/ 18142 h 2784767"/>
              <a:gd name="connsiteX2" fmla="*/ 2277962 w 2678893"/>
              <a:gd name="connsiteY2" fmla="*/ 604882 h 2784767"/>
              <a:gd name="connsiteX3" fmla="*/ 2674202 w 2678893"/>
              <a:gd name="connsiteY3" fmla="*/ 1267823 h 2784767"/>
              <a:gd name="connsiteX4" fmla="*/ 2430362 w 2678893"/>
              <a:gd name="connsiteY4" fmla="*/ 2665514 h 2784767"/>
              <a:gd name="connsiteX5" fmla="*/ 1057626 w 2678893"/>
              <a:gd name="connsiteY5" fmla="*/ 2584926 h 2784767"/>
              <a:gd name="connsiteX6" fmla="*/ 12550 w 2678893"/>
              <a:gd name="connsiteY6" fmla="*/ 1332014 h 2784767"/>
              <a:gd name="connsiteX0" fmla="*/ 184477 w 2850820"/>
              <a:gd name="connsiteY0" fmla="*/ 1332014 h 2768785"/>
              <a:gd name="connsiteX1" fmla="*/ 1945833 w 2850820"/>
              <a:gd name="connsiteY1" fmla="*/ 18142 h 2768785"/>
              <a:gd name="connsiteX2" fmla="*/ 2449889 w 2850820"/>
              <a:gd name="connsiteY2" fmla="*/ 604882 h 2768785"/>
              <a:gd name="connsiteX3" fmla="*/ 2846129 w 2850820"/>
              <a:gd name="connsiteY3" fmla="*/ 1267823 h 2768785"/>
              <a:gd name="connsiteX4" fmla="*/ 2602289 w 2850820"/>
              <a:gd name="connsiteY4" fmla="*/ 2665514 h 2768785"/>
              <a:gd name="connsiteX5" fmla="*/ 1229553 w 2850820"/>
              <a:gd name="connsiteY5" fmla="*/ 2584926 h 2768785"/>
              <a:gd name="connsiteX6" fmla="*/ 171509 w 2850820"/>
              <a:gd name="connsiteY6" fmla="*/ 1664062 h 2768785"/>
              <a:gd name="connsiteX7" fmla="*/ 184477 w 2850820"/>
              <a:gd name="connsiteY7" fmla="*/ 1332014 h 2768785"/>
              <a:gd name="connsiteX0" fmla="*/ 184477 w 2850820"/>
              <a:gd name="connsiteY0" fmla="*/ 1332014 h 2749799"/>
              <a:gd name="connsiteX1" fmla="*/ 1945833 w 2850820"/>
              <a:gd name="connsiteY1" fmla="*/ 18142 h 2749799"/>
              <a:gd name="connsiteX2" fmla="*/ 2449889 w 2850820"/>
              <a:gd name="connsiteY2" fmla="*/ 604882 h 2749799"/>
              <a:gd name="connsiteX3" fmla="*/ 2846129 w 2850820"/>
              <a:gd name="connsiteY3" fmla="*/ 1267823 h 2749799"/>
              <a:gd name="connsiteX4" fmla="*/ 2602289 w 2850820"/>
              <a:gd name="connsiteY4" fmla="*/ 2665514 h 2749799"/>
              <a:gd name="connsiteX5" fmla="*/ 1229553 w 2850820"/>
              <a:gd name="connsiteY5" fmla="*/ 2584926 h 2749799"/>
              <a:gd name="connsiteX6" fmla="*/ 819209 w 2850820"/>
              <a:gd name="connsiteY6" fmla="*/ 2144122 h 2749799"/>
              <a:gd name="connsiteX7" fmla="*/ 171509 w 2850820"/>
              <a:gd name="connsiteY7" fmla="*/ 1664062 h 2749799"/>
              <a:gd name="connsiteX8" fmla="*/ 184477 w 2850820"/>
              <a:gd name="connsiteY8" fmla="*/ 1332014 h 2749799"/>
              <a:gd name="connsiteX0" fmla="*/ 184477 w 2850820"/>
              <a:gd name="connsiteY0" fmla="*/ 1332014 h 2712238"/>
              <a:gd name="connsiteX1" fmla="*/ 1945833 w 2850820"/>
              <a:gd name="connsiteY1" fmla="*/ 18142 h 2712238"/>
              <a:gd name="connsiteX2" fmla="*/ 2449889 w 2850820"/>
              <a:gd name="connsiteY2" fmla="*/ 604882 h 2712238"/>
              <a:gd name="connsiteX3" fmla="*/ 2846129 w 2850820"/>
              <a:gd name="connsiteY3" fmla="*/ 1267823 h 2712238"/>
              <a:gd name="connsiteX4" fmla="*/ 2602289 w 2850820"/>
              <a:gd name="connsiteY4" fmla="*/ 2665514 h 2712238"/>
              <a:gd name="connsiteX5" fmla="*/ 1214313 w 2850820"/>
              <a:gd name="connsiteY5" fmla="*/ 2310606 h 2712238"/>
              <a:gd name="connsiteX6" fmla="*/ 819209 w 2850820"/>
              <a:gd name="connsiteY6" fmla="*/ 2144122 h 2712238"/>
              <a:gd name="connsiteX7" fmla="*/ 171509 w 2850820"/>
              <a:gd name="connsiteY7" fmla="*/ 1664062 h 2712238"/>
              <a:gd name="connsiteX8" fmla="*/ 184477 w 2850820"/>
              <a:gd name="connsiteY8" fmla="*/ 1332014 h 2712238"/>
              <a:gd name="connsiteX0" fmla="*/ 184477 w 2850820"/>
              <a:gd name="connsiteY0" fmla="*/ 1332014 h 2710383"/>
              <a:gd name="connsiteX1" fmla="*/ 1945833 w 2850820"/>
              <a:gd name="connsiteY1" fmla="*/ 18142 h 2710383"/>
              <a:gd name="connsiteX2" fmla="*/ 2449889 w 2850820"/>
              <a:gd name="connsiteY2" fmla="*/ 604882 h 2710383"/>
              <a:gd name="connsiteX3" fmla="*/ 2846129 w 2850820"/>
              <a:gd name="connsiteY3" fmla="*/ 1267823 h 2710383"/>
              <a:gd name="connsiteX4" fmla="*/ 2602289 w 2850820"/>
              <a:gd name="connsiteY4" fmla="*/ 2665514 h 2710383"/>
              <a:gd name="connsiteX5" fmla="*/ 1214313 w 2850820"/>
              <a:gd name="connsiteY5" fmla="*/ 2310606 h 2710383"/>
              <a:gd name="connsiteX6" fmla="*/ 1078289 w 2850820"/>
              <a:gd name="connsiteY6" fmla="*/ 2304142 h 2710383"/>
              <a:gd name="connsiteX7" fmla="*/ 819209 w 2850820"/>
              <a:gd name="connsiteY7" fmla="*/ 2144122 h 2710383"/>
              <a:gd name="connsiteX8" fmla="*/ 171509 w 2850820"/>
              <a:gd name="connsiteY8" fmla="*/ 1664062 h 2710383"/>
              <a:gd name="connsiteX9" fmla="*/ 184477 w 2850820"/>
              <a:gd name="connsiteY9" fmla="*/ 1332014 h 2710383"/>
              <a:gd name="connsiteX0" fmla="*/ 125693 w 2792036"/>
              <a:gd name="connsiteY0" fmla="*/ 1328239 h 2706608"/>
              <a:gd name="connsiteX1" fmla="*/ 958545 w 2792036"/>
              <a:gd name="connsiteY1" fmla="*/ 1233568 h 2706608"/>
              <a:gd name="connsiteX2" fmla="*/ 1887049 w 2792036"/>
              <a:gd name="connsiteY2" fmla="*/ 14367 h 2706608"/>
              <a:gd name="connsiteX3" fmla="*/ 2391105 w 2792036"/>
              <a:gd name="connsiteY3" fmla="*/ 601107 h 2706608"/>
              <a:gd name="connsiteX4" fmla="*/ 2787345 w 2792036"/>
              <a:gd name="connsiteY4" fmla="*/ 1264048 h 2706608"/>
              <a:gd name="connsiteX5" fmla="*/ 2543505 w 2792036"/>
              <a:gd name="connsiteY5" fmla="*/ 2661739 h 2706608"/>
              <a:gd name="connsiteX6" fmla="*/ 1155529 w 2792036"/>
              <a:gd name="connsiteY6" fmla="*/ 2306831 h 2706608"/>
              <a:gd name="connsiteX7" fmla="*/ 1019505 w 2792036"/>
              <a:gd name="connsiteY7" fmla="*/ 2300367 h 2706608"/>
              <a:gd name="connsiteX8" fmla="*/ 760425 w 2792036"/>
              <a:gd name="connsiteY8" fmla="*/ 2140347 h 2706608"/>
              <a:gd name="connsiteX9" fmla="*/ 112725 w 2792036"/>
              <a:gd name="connsiteY9" fmla="*/ 1660287 h 2706608"/>
              <a:gd name="connsiteX10" fmla="*/ 125693 w 2792036"/>
              <a:gd name="connsiteY10" fmla="*/ 1328239 h 2706608"/>
              <a:gd name="connsiteX0" fmla="*/ 125693 w 2792036"/>
              <a:gd name="connsiteY0" fmla="*/ 1320259 h 2698628"/>
              <a:gd name="connsiteX1" fmla="*/ 958545 w 2792036"/>
              <a:gd name="connsiteY1" fmla="*/ 1225588 h 2698628"/>
              <a:gd name="connsiteX2" fmla="*/ 1316685 w 2792036"/>
              <a:gd name="connsiteY2" fmla="*/ 989367 h 2698628"/>
              <a:gd name="connsiteX3" fmla="*/ 1887049 w 2792036"/>
              <a:gd name="connsiteY3" fmla="*/ 6387 h 2698628"/>
              <a:gd name="connsiteX4" fmla="*/ 2391105 w 2792036"/>
              <a:gd name="connsiteY4" fmla="*/ 593127 h 2698628"/>
              <a:gd name="connsiteX5" fmla="*/ 2787345 w 2792036"/>
              <a:gd name="connsiteY5" fmla="*/ 1256068 h 2698628"/>
              <a:gd name="connsiteX6" fmla="*/ 2543505 w 2792036"/>
              <a:gd name="connsiteY6" fmla="*/ 2653759 h 2698628"/>
              <a:gd name="connsiteX7" fmla="*/ 1155529 w 2792036"/>
              <a:gd name="connsiteY7" fmla="*/ 2298851 h 2698628"/>
              <a:gd name="connsiteX8" fmla="*/ 1019505 w 2792036"/>
              <a:gd name="connsiteY8" fmla="*/ 2292387 h 2698628"/>
              <a:gd name="connsiteX9" fmla="*/ 760425 w 2792036"/>
              <a:gd name="connsiteY9" fmla="*/ 2132367 h 2698628"/>
              <a:gd name="connsiteX10" fmla="*/ 112725 w 2792036"/>
              <a:gd name="connsiteY10" fmla="*/ 1652307 h 2698628"/>
              <a:gd name="connsiteX11" fmla="*/ 125693 w 2792036"/>
              <a:gd name="connsiteY11" fmla="*/ 1320259 h 2698628"/>
              <a:gd name="connsiteX0" fmla="*/ 125693 w 2792036"/>
              <a:gd name="connsiteY0" fmla="*/ 1322334 h 2700703"/>
              <a:gd name="connsiteX1" fmla="*/ 958545 w 2792036"/>
              <a:gd name="connsiteY1" fmla="*/ 1227663 h 2700703"/>
              <a:gd name="connsiteX2" fmla="*/ 1316685 w 2792036"/>
              <a:gd name="connsiteY2" fmla="*/ 991442 h 2700703"/>
              <a:gd name="connsiteX3" fmla="*/ 1872945 w 2792036"/>
              <a:gd name="connsiteY3" fmla="*/ 1060022 h 2700703"/>
              <a:gd name="connsiteX4" fmla="*/ 1887049 w 2792036"/>
              <a:gd name="connsiteY4" fmla="*/ 8462 h 2700703"/>
              <a:gd name="connsiteX5" fmla="*/ 2391105 w 2792036"/>
              <a:gd name="connsiteY5" fmla="*/ 595202 h 2700703"/>
              <a:gd name="connsiteX6" fmla="*/ 2787345 w 2792036"/>
              <a:gd name="connsiteY6" fmla="*/ 1258143 h 2700703"/>
              <a:gd name="connsiteX7" fmla="*/ 2543505 w 2792036"/>
              <a:gd name="connsiteY7" fmla="*/ 2655834 h 2700703"/>
              <a:gd name="connsiteX8" fmla="*/ 1155529 w 2792036"/>
              <a:gd name="connsiteY8" fmla="*/ 2300926 h 2700703"/>
              <a:gd name="connsiteX9" fmla="*/ 1019505 w 2792036"/>
              <a:gd name="connsiteY9" fmla="*/ 2294462 h 2700703"/>
              <a:gd name="connsiteX10" fmla="*/ 760425 w 2792036"/>
              <a:gd name="connsiteY10" fmla="*/ 2134442 h 2700703"/>
              <a:gd name="connsiteX11" fmla="*/ 112725 w 2792036"/>
              <a:gd name="connsiteY11" fmla="*/ 1654382 h 2700703"/>
              <a:gd name="connsiteX12" fmla="*/ 125693 w 2792036"/>
              <a:gd name="connsiteY12" fmla="*/ 1322334 h 2700703"/>
              <a:gd name="connsiteX0" fmla="*/ 125693 w 2792036"/>
              <a:gd name="connsiteY0" fmla="*/ 1322334 h 2700703"/>
              <a:gd name="connsiteX1" fmla="*/ 958545 w 2792036"/>
              <a:gd name="connsiteY1" fmla="*/ 1227663 h 2700703"/>
              <a:gd name="connsiteX2" fmla="*/ 1400505 w 2792036"/>
              <a:gd name="connsiteY2" fmla="*/ 1037162 h 2700703"/>
              <a:gd name="connsiteX3" fmla="*/ 1872945 w 2792036"/>
              <a:gd name="connsiteY3" fmla="*/ 1060022 h 2700703"/>
              <a:gd name="connsiteX4" fmla="*/ 1887049 w 2792036"/>
              <a:gd name="connsiteY4" fmla="*/ 8462 h 2700703"/>
              <a:gd name="connsiteX5" fmla="*/ 2391105 w 2792036"/>
              <a:gd name="connsiteY5" fmla="*/ 595202 h 2700703"/>
              <a:gd name="connsiteX6" fmla="*/ 2787345 w 2792036"/>
              <a:gd name="connsiteY6" fmla="*/ 1258143 h 2700703"/>
              <a:gd name="connsiteX7" fmla="*/ 2543505 w 2792036"/>
              <a:gd name="connsiteY7" fmla="*/ 2655834 h 2700703"/>
              <a:gd name="connsiteX8" fmla="*/ 1155529 w 2792036"/>
              <a:gd name="connsiteY8" fmla="*/ 2300926 h 2700703"/>
              <a:gd name="connsiteX9" fmla="*/ 1019505 w 2792036"/>
              <a:gd name="connsiteY9" fmla="*/ 2294462 h 2700703"/>
              <a:gd name="connsiteX10" fmla="*/ 760425 w 2792036"/>
              <a:gd name="connsiteY10" fmla="*/ 2134442 h 2700703"/>
              <a:gd name="connsiteX11" fmla="*/ 112725 w 2792036"/>
              <a:gd name="connsiteY11" fmla="*/ 1654382 h 2700703"/>
              <a:gd name="connsiteX12" fmla="*/ 125693 w 2792036"/>
              <a:gd name="connsiteY12" fmla="*/ 1322334 h 2700703"/>
              <a:gd name="connsiteX0" fmla="*/ 125693 w 2792036"/>
              <a:gd name="connsiteY0" fmla="*/ 1319460 h 2697829"/>
              <a:gd name="connsiteX1" fmla="*/ 958545 w 2792036"/>
              <a:gd name="connsiteY1" fmla="*/ 1224789 h 2697829"/>
              <a:gd name="connsiteX2" fmla="*/ 1400505 w 2792036"/>
              <a:gd name="connsiteY2" fmla="*/ 1034288 h 2697829"/>
              <a:gd name="connsiteX3" fmla="*/ 1872945 w 2792036"/>
              <a:gd name="connsiteY3" fmla="*/ 1057148 h 2697829"/>
              <a:gd name="connsiteX4" fmla="*/ 1667205 w 2792036"/>
              <a:gd name="connsiteY4" fmla="*/ 340869 h 2697829"/>
              <a:gd name="connsiteX5" fmla="*/ 1887049 w 2792036"/>
              <a:gd name="connsiteY5" fmla="*/ 5588 h 2697829"/>
              <a:gd name="connsiteX6" fmla="*/ 2391105 w 2792036"/>
              <a:gd name="connsiteY6" fmla="*/ 592328 h 2697829"/>
              <a:gd name="connsiteX7" fmla="*/ 2787345 w 2792036"/>
              <a:gd name="connsiteY7" fmla="*/ 1255269 h 2697829"/>
              <a:gd name="connsiteX8" fmla="*/ 2543505 w 2792036"/>
              <a:gd name="connsiteY8" fmla="*/ 2652960 h 2697829"/>
              <a:gd name="connsiteX9" fmla="*/ 1155529 w 2792036"/>
              <a:gd name="connsiteY9" fmla="*/ 2298052 h 2697829"/>
              <a:gd name="connsiteX10" fmla="*/ 1019505 w 2792036"/>
              <a:gd name="connsiteY10" fmla="*/ 2291588 h 2697829"/>
              <a:gd name="connsiteX11" fmla="*/ 760425 w 2792036"/>
              <a:gd name="connsiteY11" fmla="*/ 2131568 h 2697829"/>
              <a:gd name="connsiteX12" fmla="*/ 112725 w 2792036"/>
              <a:gd name="connsiteY12" fmla="*/ 1651508 h 2697829"/>
              <a:gd name="connsiteX13" fmla="*/ 125693 w 2792036"/>
              <a:gd name="connsiteY13" fmla="*/ 1319460 h 2697829"/>
              <a:gd name="connsiteX0" fmla="*/ 125693 w 2792036"/>
              <a:gd name="connsiteY0" fmla="*/ 1320942 h 2699311"/>
              <a:gd name="connsiteX1" fmla="*/ 958545 w 2792036"/>
              <a:gd name="connsiteY1" fmla="*/ 1226271 h 2699311"/>
              <a:gd name="connsiteX2" fmla="*/ 1400505 w 2792036"/>
              <a:gd name="connsiteY2" fmla="*/ 1035770 h 2699311"/>
              <a:gd name="connsiteX3" fmla="*/ 1872945 w 2792036"/>
              <a:gd name="connsiteY3" fmla="*/ 1058630 h 2699311"/>
              <a:gd name="connsiteX4" fmla="*/ 1667205 w 2792036"/>
              <a:gd name="connsiteY4" fmla="*/ 342351 h 2699311"/>
              <a:gd name="connsiteX5" fmla="*/ 1918665 w 2792036"/>
              <a:gd name="connsiteY5" fmla="*/ 273771 h 2699311"/>
              <a:gd name="connsiteX6" fmla="*/ 1887049 w 2792036"/>
              <a:gd name="connsiteY6" fmla="*/ 7070 h 2699311"/>
              <a:gd name="connsiteX7" fmla="*/ 2391105 w 2792036"/>
              <a:gd name="connsiteY7" fmla="*/ 593810 h 2699311"/>
              <a:gd name="connsiteX8" fmla="*/ 2787345 w 2792036"/>
              <a:gd name="connsiteY8" fmla="*/ 1256751 h 2699311"/>
              <a:gd name="connsiteX9" fmla="*/ 2543505 w 2792036"/>
              <a:gd name="connsiteY9" fmla="*/ 2654442 h 2699311"/>
              <a:gd name="connsiteX10" fmla="*/ 1155529 w 2792036"/>
              <a:gd name="connsiteY10" fmla="*/ 2299534 h 2699311"/>
              <a:gd name="connsiteX11" fmla="*/ 1019505 w 2792036"/>
              <a:gd name="connsiteY11" fmla="*/ 2293070 h 2699311"/>
              <a:gd name="connsiteX12" fmla="*/ 760425 w 2792036"/>
              <a:gd name="connsiteY12" fmla="*/ 2133050 h 2699311"/>
              <a:gd name="connsiteX13" fmla="*/ 112725 w 2792036"/>
              <a:gd name="connsiteY13" fmla="*/ 1652990 h 2699311"/>
              <a:gd name="connsiteX14" fmla="*/ 125693 w 2792036"/>
              <a:gd name="connsiteY14" fmla="*/ 1320942 h 2699311"/>
              <a:gd name="connsiteX0" fmla="*/ 125693 w 2792706"/>
              <a:gd name="connsiteY0" fmla="*/ 1329979 h 2708348"/>
              <a:gd name="connsiteX1" fmla="*/ 958545 w 2792706"/>
              <a:gd name="connsiteY1" fmla="*/ 1235308 h 2708348"/>
              <a:gd name="connsiteX2" fmla="*/ 1400505 w 2792706"/>
              <a:gd name="connsiteY2" fmla="*/ 1044807 h 2708348"/>
              <a:gd name="connsiteX3" fmla="*/ 1872945 w 2792706"/>
              <a:gd name="connsiteY3" fmla="*/ 1067667 h 2708348"/>
              <a:gd name="connsiteX4" fmla="*/ 1667205 w 2792706"/>
              <a:gd name="connsiteY4" fmla="*/ 351388 h 2708348"/>
              <a:gd name="connsiteX5" fmla="*/ 1918665 w 2792706"/>
              <a:gd name="connsiteY5" fmla="*/ 282808 h 2708348"/>
              <a:gd name="connsiteX6" fmla="*/ 1887049 w 2792706"/>
              <a:gd name="connsiteY6" fmla="*/ 16107 h 2708348"/>
              <a:gd name="connsiteX7" fmla="*/ 2101545 w 2792706"/>
              <a:gd name="connsiteY7" fmla="*/ 92308 h 2708348"/>
              <a:gd name="connsiteX8" fmla="*/ 2391105 w 2792706"/>
              <a:gd name="connsiteY8" fmla="*/ 602847 h 2708348"/>
              <a:gd name="connsiteX9" fmla="*/ 2787345 w 2792706"/>
              <a:gd name="connsiteY9" fmla="*/ 1265788 h 2708348"/>
              <a:gd name="connsiteX10" fmla="*/ 2543505 w 2792706"/>
              <a:gd name="connsiteY10" fmla="*/ 2663479 h 2708348"/>
              <a:gd name="connsiteX11" fmla="*/ 1155529 w 2792706"/>
              <a:gd name="connsiteY11" fmla="*/ 2308571 h 2708348"/>
              <a:gd name="connsiteX12" fmla="*/ 1019505 w 2792706"/>
              <a:gd name="connsiteY12" fmla="*/ 2302107 h 2708348"/>
              <a:gd name="connsiteX13" fmla="*/ 760425 w 2792706"/>
              <a:gd name="connsiteY13" fmla="*/ 2142087 h 2708348"/>
              <a:gd name="connsiteX14" fmla="*/ 112725 w 2792706"/>
              <a:gd name="connsiteY14" fmla="*/ 1662027 h 2708348"/>
              <a:gd name="connsiteX15" fmla="*/ 125693 w 2792706"/>
              <a:gd name="connsiteY15" fmla="*/ 1329979 h 2708348"/>
              <a:gd name="connsiteX0" fmla="*/ 125693 w 2787354"/>
              <a:gd name="connsiteY0" fmla="*/ 1329979 h 2708348"/>
              <a:gd name="connsiteX1" fmla="*/ 958545 w 2787354"/>
              <a:gd name="connsiteY1" fmla="*/ 1235308 h 2708348"/>
              <a:gd name="connsiteX2" fmla="*/ 1400505 w 2787354"/>
              <a:gd name="connsiteY2" fmla="*/ 1044807 h 2708348"/>
              <a:gd name="connsiteX3" fmla="*/ 1872945 w 2787354"/>
              <a:gd name="connsiteY3" fmla="*/ 1067667 h 2708348"/>
              <a:gd name="connsiteX4" fmla="*/ 1667205 w 2787354"/>
              <a:gd name="connsiteY4" fmla="*/ 351388 h 2708348"/>
              <a:gd name="connsiteX5" fmla="*/ 1918665 w 2787354"/>
              <a:gd name="connsiteY5" fmla="*/ 282808 h 2708348"/>
              <a:gd name="connsiteX6" fmla="*/ 1887049 w 2787354"/>
              <a:gd name="connsiteY6" fmla="*/ 16107 h 2708348"/>
              <a:gd name="connsiteX7" fmla="*/ 2101545 w 2787354"/>
              <a:gd name="connsiteY7" fmla="*/ 92308 h 2708348"/>
              <a:gd name="connsiteX8" fmla="*/ 2391105 w 2787354"/>
              <a:gd name="connsiteY8" fmla="*/ 602847 h 2708348"/>
              <a:gd name="connsiteX9" fmla="*/ 2406345 w 2787354"/>
              <a:gd name="connsiteY9" fmla="*/ 1075288 h 2708348"/>
              <a:gd name="connsiteX10" fmla="*/ 2787345 w 2787354"/>
              <a:gd name="connsiteY10" fmla="*/ 1265788 h 2708348"/>
              <a:gd name="connsiteX11" fmla="*/ 2543505 w 2787354"/>
              <a:gd name="connsiteY11" fmla="*/ 2663479 h 2708348"/>
              <a:gd name="connsiteX12" fmla="*/ 1155529 w 2787354"/>
              <a:gd name="connsiteY12" fmla="*/ 2308571 h 2708348"/>
              <a:gd name="connsiteX13" fmla="*/ 1019505 w 2787354"/>
              <a:gd name="connsiteY13" fmla="*/ 2302107 h 2708348"/>
              <a:gd name="connsiteX14" fmla="*/ 760425 w 2787354"/>
              <a:gd name="connsiteY14" fmla="*/ 2142087 h 2708348"/>
              <a:gd name="connsiteX15" fmla="*/ 112725 w 2787354"/>
              <a:gd name="connsiteY15" fmla="*/ 1662027 h 2708348"/>
              <a:gd name="connsiteX16" fmla="*/ 125693 w 2787354"/>
              <a:gd name="connsiteY16" fmla="*/ 1329979 h 2708348"/>
              <a:gd name="connsiteX0" fmla="*/ 125693 w 2787354"/>
              <a:gd name="connsiteY0" fmla="*/ 1329979 h 2708348"/>
              <a:gd name="connsiteX1" fmla="*/ 958545 w 2787354"/>
              <a:gd name="connsiteY1" fmla="*/ 1235308 h 2708348"/>
              <a:gd name="connsiteX2" fmla="*/ 1400505 w 2787354"/>
              <a:gd name="connsiteY2" fmla="*/ 1044807 h 2708348"/>
              <a:gd name="connsiteX3" fmla="*/ 1872945 w 2787354"/>
              <a:gd name="connsiteY3" fmla="*/ 1067667 h 2708348"/>
              <a:gd name="connsiteX4" fmla="*/ 1667205 w 2787354"/>
              <a:gd name="connsiteY4" fmla="*/ 351388 h 2708348"/>
              <a:gd name="connsiteX5" fmla="*/ 1918665 w 2787354"/>
              <a:gd name="connsiteY5" fmla="*/ 282808 h 2708348"/>
              <a:gd name="connsiteX6" fmla="*/ 1887049 w 2787354"/>
              <a:gd name="connsiteY6" fmla="*/ 16107 h 2708348"/>
              <a:gd name="connsiteX7" fmla="*/ 2101545 w 2787354"/>
              <a:gd name="connsiteY7" fmla="*/ 92308 h 2708348"/>
              <a:gd name="connsiteX8" fmla="*/ 2391105 w 2787354"/>
              <a:gd name="connsiteY8" fmla="*/ 602847 h 2708348"/>
              <a:gd name="connsiteX9" fmla="*/ 2383485 w 2787354"/>
              <a:gd name="connsiteY9" fmla="*/ 816208 h 2708348"/>
              <a:gd name="connsiteX10" fmla="*/ 2406345 w 2787354"/>
              <a:gd name="connsiteY10" fmla="*/ 1075288 h 2708348"/>
              <a:gd name="connsiteX11" fmla="*/ 2787345 w 2787354"/>
              <a:gd name="connsiteY11" fmla="*/ 1265788 h 2708348"/>
              <a:gd name="connsiteX12" fmla="*/ 2543505 w 2787354"/>
              <a:gd name="connsiteY12" fmla="*/ 2663479 h 2708348"/>
              <a:gd name="connsiteX13" fmla="*/ 1155529 w 2787354"/>
              <a:gd name="connsiteY13" fmla="*/ 2308571 h 2708348"/>
              <a:gd name="connsiteX14" fmla="*/ 1019505 w 2787354"/>
              <a:gd name="connsiteY14" fmla="*/ 2302107 h 2708348"/>
              <a:gd name="connsiteX15" fmla="*/ 760425 w 2787354"/>
              <a:gd name="connsiteY15" fmla="*/ 2142087 h 2708348"/>
              <a:gd name="connsiteX16" fmla="*/ 112725 w 2787354"/>
              <a:gd name="connsiteY16" fmla="*/ 1662027 h 2708348"/>
              <a:gd name="connsiteX17" fmla="*/ 125693 w 2787354"/>
              <a:gd name="connsiteY17" fmla="*/ 1329979 h 2708348"/>
              <a:gd name="connsiteX0" fmla="*/ 125693 w 2787352"/>
              <a:gd name="connsiteY0" fmla="*/ 1329979 h 2708348"/>
              <a:gd name="connsiteX1" fmla="*/ 958545 w 2787352"/>
              <a:gd name="connsiteY1" fmla="*/ 1235308 h 2708348"/>
              <a:gd name="connsiteX2" fmla="*/ 1400505 w 2787352"/>
              <a:gd name="connsiteY2" fmla="*/ 1044807 h 2708348"/>
              <a:gd name="connsiteX3" fmla="*/ 1872945 w 2787352"/>
              <a:gd name="connsiteY3" fmla="*/ 1067667 h 2708348"/>
              <a:gd name="connsiteX4" fmla="*/ 1667205 w 2787352"/>
              <a:gd name="connsiteY4" fmla="*/ 351388 h 2708348"/>
              <a:gd name="connsiteX5" fmla="*/ 1918665 w 2787352"/>
              <a:gd name="connsiteY5" fmla="*/ 282808 h 2708348"/>
              <a:gd name="connsiteX6" fmla="*/ 1887049 w 2787352"/>
              <a:gd name="connsiteY6" fmla="*/ 16107 h 2708348"/>
              <a:gd name="connsiteX7" fmla="*/ 2101545 w 2787352"/>
              <a:gd name="connsiteY7" fmla="*/ 92308 h 2708348"/>
              <a:gd name="connsiteX8" fmla="*/ 2391105 w 2787352"/>
              <a:gd name="connsiteY8" fmla="*/ 602847 h 2708348"/>
              <a:gd name="connsiteX9" fmla="*/ 2383485 w 2787352"/>
              <a:gd name="connsiteY9" fmla="*/ 816208 h 2708348"/>
              <a:gd name="connsiteX10" fmla="*/ 2406345 w 2787352"/>
              <a:gd name="connsiteY10" fmla="*/ 1075288 h 2708348"/>
              <a:gd name="connsiteX11" fmla="*/ 2566365 w 2787352"/>
              <a:gd name="connsiteY11" fmla="*/ 1143868 h 2708348"/>
              <a:gd name="connsiteX12" fmla="*/ 2787345 w 2787352"/>
              <a:gd name="connsiteY12" fmla="*/ 1265788 h 2708348"/>
              <a:gd name="connsiteX13" fmla="*/ 2543505 w 2787352"/>
              <a:gd name="connsiteY13" fmla="*/ 2663479 h 2708348"/>
              <a:gd name="connsiteX14" fmla="*/ 1155529 w 2787352"/>
              <a:gd name="connsiteY14" fmla="*/ 2308571 h 2708348"/>
              <a:gd name="connsiteX15" fmla="*/ 1019505 w 2787352"/>
              <a:gd name="connsiteY15" fmla="*/ 2302107 h 2708348"/>
              <a:gd name="connsiteX16" fmla="*/ 760425 w 2787352"/>
              <a:gd name="connsiteY16" fmla="*/ 2142087 h 2708348"/>
              <a:gd name="connsiteX17" fmla="*/ 112725 w 2787352"/>
              <a:gd name="connsiteY17" fmla="*/ 1662027 h 2708348"/>
              <a:gd name="connsiteX18" fmla="*/ 125693 w 2787352"/>
              <a:gd name="connsiteY18" fmla="*/ 1329979 h 2708348"/>
              <a:gd name="connsiteX0" fmla="*/ 125693 w 2787352"/>
              <a:gd name="connsiteY0" fmla="*/ 1326944 h 2705313"/>
              <a:gd name="connsiteX1" fmla="*/ 958545 w 2787352"/>
              <a:gd name="connsiteY1" fmla="*/ 1232273 h 2705313"/>
              <a:gd name="connsiteX2" fmla="*/ 1400505 w 2787352"/>
              <a:gd name="connsiteY2" fmla="*/ 1041772 h 2705313"/>
              <a:gd name="connsiteX3" fmla="*/ 1872945 w 2787352"/>
              <a:gd name="connsiteY3" fmla="*/ 1064632 h 2705313"/>
              <a:gd name="connsiteX4" fmla="*/ 1667205 w 2787352"/>
              <a:gd name="connsiteY4" fmla="*/ 348353 h 2705313"/>
              <a:gd name="connsiteX5" fmla="*/ 1918665 w 2787352"/>
              <a:gd name="connsiteY5" fmla="*/ 279773 h 2705313"/>
              <a:gd name="connsiteX6" fmla="*/ 1887049 w 2787352"/>
              <a:gd name="connsiteY6" fmla="*/ 13072 h 2705313"/>
              <a:gd name="connsiteX7" fmla="*/ 2101545 w 2787352"/>
              <a:gd name="connsiteY7" fmla="*/ 89273 h 2705313"/>
              <a:gd name="connsiteX8" fmla="*/ 2378405 w 2787352"/>
              <a:gd name="connsiteY8" fmla="*/ 496308 h 2705313"/>
              <a:gd name="connsiteX9" fmla="*/ 2391105 w 2787352"/>
              <a:gd name="connsiteY9" fmla="*/ 599812 h 2705313"/>
              <a:gd name="connsiteX10" fmla="*/ 2383485 w 2787352"/>
              <a:gd name="connsiteY10" fmla="*/ 813173 h 2705313"/>
              <a:gd name="connsiteX11" fmla="*/ 2406345 w 2787352"/>
              <a:gd name="connsiteY11" fmla="*/ 1072253 h 2705313"/>
              <a:gd name="connsiteX12" fmla="*/ 2566365 w 2787352"/>
              <a:gd name="connsiteY12" fmla="*/ 1140833 h 2705313"/>
              <a:gd name="connsiteX13" fmla="*/ 2787345 w 2787352"/>
              <a:gd name="connsiteY13" fmla="*/ 1262753 h 2705313"/>
              <a:gd name="connsiteX14" fmla="*/ 2543505 w 2787352"/>
              <a:gd name="connsiteY14" fmla="*/ 2660444 h 2705313"/>
              <a:gd name="connsiteX15" fmla="*/ 1155529 w 2787352"/>
              <a:gd name="connsiteY15" fmla="*/ 2305536 h 2705313"/>
              <a:gd name="connsiteX16" fmla="*/ 1019505 w 2787352"/>
              <a:gd name="connsiteY16" fmla="*/ 2299072 h 2705313"/>
              <a:gd name="connsiteX17" fmla="*/ 760425 w 2787352"/>
              <a:gd name="connsiteY17" fmla="*/ 2139052 h 2705313"/>
              <a:gd name="connsiteX18" fmla="*/ 112725 w 2787352"/>
              <a:gd name="connsiteY18" fmla="*/ 1658992 h 2705313"/>
              <a:gd name="connsiteX19" fmla="*/ 125693 w 2787352"/>
              <a:gd name="connsiteY19" fmla="*/ 1326944 h 2705313"/>
              <a:gd name="connsiteX0" fmla="*/ 125693 w 2787352"/>
              <a:gd name="connsiteY0" fmla="*/ 1323395 h 2701764"/>
              <a:gd name="connsiteX1" fmla="*/ 958545 w 2787352"/>
              <a:gd name="connsiteY1" fmla="*/ 1228724 h 2701764"/>
              <a:gd name="connsiteX2" fmla="*/ 1400505 w 2787352"/>
              <a:gd name="connsiteY2" fmla="*/ 1038223 h 2701764"/>
              <a:gd name="connsiteX3" fmla="*/ 1872945 w 2787352"/>
              <a:gd name="connsiteY3" fmla="*/ 1061083 h 2701764"/>
              <a:gd name="connsiteX4" fmla="*/ 1667205 w 2787352"/>
              <a:gd name="connsiteY4" fmla="*/ 344804 h 2701764"/>
              <a:gd name="connsiteX5" fmla="*/ 1918665 w 2787352"/>
              <a:gd name="connsiteY5" fmla="*/ 276224 h 2701764"/>
              <a:gd name="connsiteX6" fmla="*/ 1887049 w 2787352"/>
              <a:gd name="connsiteY6" fmla="*/ 9523 h 2701764"/>
              <a:gd name="connsiteX7" fmla="*/ 2101545 w 2787352"/>
              <a:gd name="connsiteY7" fmla="*/ 85724 h 2701764"/>
              <a:gd name="connsiteX8" fmla="*/ 2257755 w 2787352"/>
              <a:gd name="connsiteY8" fmla="*/ 346709 h 2701764"/>
              <a:gd name="connsiteX9" fmla="*/ 2378405 w 2787352"/>
              <a:gd name="connsiteY9" fmla="*/ 492759 h 2701764"/>
              <a:gd name="connsiteX10" fmla="*/ 2391105 w 2787352"/>
              <a:gd name="connsiteY10" fmla="*/ 596263 h 2701764"/>
              <a:gd name="connsiteX11" fmla="*/ 2383485 w 2787352"/>
              <a:gd name="connsiteY11" fmla="*/ 809624 h 2701764"/>
              <a:gd name="connsiteX12" fmla="*/ 2406345 w 2787352"/>
              <a:gd name="connsiteY12" fmla="*/ 1068704 h 2701764"/>
              <a:gd name="connsiteX13" fmla="*/ 2566365 w 2787352"/>
              <a:gd name="connsiteY13" fmla="*/ 1137284 h 2701764"/>
              <a:gd name="connsiteX14" fmla="*/ 2787345 w 2787352"/>
              <a:gd name="connsiteY14" fmla="*/ 1259204 h 2701764"/>
              <a:gd name="connsiteX15" fmla="*/ 2543505 w 2787352"/>
              <a:gd name="connsiteY15" fmla="*/ 2656895 h 2701764"/>
              <a:gd name="connsiteX16" fmla="*/ 1155529 w 2787352"/>
              <a:gd name="connsiteY16" fmla="*/ 2301987 h 2701764"/>
              <a:gd name="connsiteX17" fmla="*/ 1019505 w 2787352"/>
              <a:gd name="connsiteY17" fmla="*/ 2295523 h 2701764"/>
              <a:gd name="connsiteX18" fmla="*/ 760425 w 2787352"/>
              <a:gd name="connsiteY18" fmla="*/ 2135503 h 2701764"/>
              <a:gd name="connsiteX19" fmla="*/ 112725 w 2787352"/>
              <a:gd name="connsiteY19" fmla="*/ 1655443 h 2701764"/>
              <a:gd name="connsiteX20" fmla="*/ 125693 w 2787352"/>
              <a:gd name="connsiteY20" fmla="*/ 1323395 h 2701764"/>
              <a:gd name="connsiteX0" fmla="*/ 125693 w 2787352"/>
              <a:gd name="connsiteY0" fmla="*/ 1321428 h 2699797"/>
              <a:gd name="connsiteX1" fmla="*/ 958545 w 2787352"/>
              <a:gd name="connsiteY1" fmla="*/ 1226757 h 2699797"/>
              <a:gd name="connsiteX2" fmla="*/ 1400505 w 2787352"/>
              <a:gd name="connsiteY2" fmla="*/ 1036256 h 2699797"/>
              <a:gd name="connsiteX3" fmla="*/ 1872945 w 2787352"/>
              <a:gd name="connsiteY3" fmla="*/ 1059116 h 2699797"/>
              <a:gd name="connsiteX4" fmla="*/ 1667205 w 2787352"/>
              <a:gd name="connsiteY4" fmla="*/ 342837 h 2699797"/>
              <a:gd name="connsiteX5" fmla="*/ 1918665 w 2787352"/>
              <a:gd name="connsiteY5" fmla="*/ 274257 h 2699797"/>
              <a:gd name="connsiteX6" fmla="*/ 1887049 w 2787352"/>
              <a:gd name="connsiteY6" fmla="*/ 7556 h 2699797"/>
              <a:gd name="connsiteX7" fmla="*/ 2101545 w 2787352"/>
              <a:gd name="connsiteY7" fmla="*/ 83757 h 2699797"/>
              <a:gd name="connsiteX8" fmla="*/ 2165680 w 2787352"/>
              <a:gd name="connsiteY8" fmla="*/ 208216 h 2699797"/>
              <a:gd name="connsiteX9" fmla="*/ 2257755 w 2787352"/>
              <a:gd name="connsiteY9" fmla="*/ 344742 h 2699797"/>
              <a:gd name="connsiteX10" fmla="*/ 2378405 w 2787352"/>
              <a:gd name="connsiteY10" fmla="*/ 490792 h 2699797"/>
              <a:gd name="connsiteX11" fmla="*/ 2391105 w 2787352"/>
              <a:gd name="connsiteY11" fmla="*/ 594296 h 2699797"/>
              <a:gd name="connsiteX12" fmla="*/ 2383485 w 2787352"/>
              <a:gd name="connsiteY12" fmla="*/ 807657 h 2699797"/>
              <a:gd name="connsiteX13" fmla="*/ 2406345 w 2787352"/>
              <a:gd name="connsiteY13" fmla="*/ 1066737 h 2699797"/>
              <a:gd name="connsiteX14" fmla="*/ 2566365 w 2787352"/>
              <a:gd name="connsiteY14" fmla="*/ 1135317 h 2699797"/>
              <a:gd name="connsiteX15" fmla="*/ 2787345 w 2787352"/>
              <a:gd name="connsiteY15" fmla="*/ 1257237 h 2699797"/>
              <a:gd name="connsiteX16" fmla="*/ 2543505 w 2787352"/>
              <a:gd name="connsiteY16" fmla="*/ 2654928 h 2699797"/>
              <a:gd name="connsiteX17" fmla="*/ 1155529 w 2787352"/>
              <a:gd name="connsiteY17" fmla="*/ 2300020 h 2699797"/>
              <a:gd name="connsiteX18" fmla="*/ 1019505 w 2787352"/>
              <a:gd name="connsiteY18" fmla="*/ 2293556 h 2699797"/>
              <a:gd name="connsiteX19" fmla="*/ 760425 w 2787352"/>
              <a:gd name="connsiteY19" fmla="*/ 2133536 h 2699797"/>
              <a:gd name="connsiteX20" fmla="*/ 112725 w 2787352"/>
              <a:gd name="connsiteY20" fmla="*/ 1653476 h 2699797"/>
              <a:gd name="connsiteX21" fmla="*/ 125693 w 2787352"/>
              <a:gd name="connsiteY21" fmla="*/ 1321428 h 2699797"/>
              <a:gd name="connsiteX0" fmla="*/ 125693 w 2787352"/>
              <a:gd name="connsiteY0" fmla="*/ 1323815 h 2702184"/>
              <a:gd name="connsiteX1" fmla="*/ 958545 w 2787352"/>
              <a:gd name="connsiteY1" fmla="*/ 1229144 h 2702184"/>
              <a:gd name="connsiteX2" fmla="*/ 1400505 w 2787352"/>
              <a:gd name="connsiteY2" fmla="*/ 1038643 h 2702184"/>
              <a:gd name="connsiteX3" fmla="*/ 1872945 w 2787352"/>
              <a:gd name="connsiteY3" fmla="*/ 1061503 h 2702184"/>
              <a:gd name="connsiteX4" fmla="*/ 1667205 w 2787352"/>
              <a:gd name="connsiteY4" fmla="*/ 345224 h 2702184"/>
              <a:gd name="connsiteX5" fmla="*/ 1918665 w 2787352"/>
              <a:gd name="connsiteY5" fmla="*/ 276644 h 2702184"/>
              <a:gd name="connsiteX6" fmla="*/ 1887049 w 2787352"/>
              <a:gd name="connsiteY6" fmla="*/ 9943 h 2702184"/>
              <a:gd name="connsiteX7" fmla="*/ 2114245 w 2787352"/>
              <a:gd name="connsiteY7" fmla="*/ 70269 h 2702184"/>
              <a:gd name="connsiteX8" fmla="*/ 2165680 w 2787352"/>
              <a:gd name="connsiteY8" fmla="*/ 210603 h 2702184"/>
              <a:gd name="connsiteX9" fmla="*/ 2257755 w 2787352"/>
              <a:gd name="connsiteY9" fmla="*/ 347129 h 2702184"/>
              <a:gd name="connsiteX10" fmla="*/ 2378405 w 2787352"/>
              <a:gd name="connsiteY10" fmla="*/ 493179 h 2702184"/>
              <a:gd name="connsiteX11" fmla="*/ 2391105 w 2787352"/>
              <a:gd name="connsiteY11" fmla="*/ 596683 h 2702184"/>
              <a:gd name="connsiteX12" fmla="*/ 2383485 w 2787352"/>
              <a:gd name="connsiteY12" fmla="*/ 810044 h 2702184"/>
              <a:gd name="connsiteX13" fmla="*/ 2406345 w 2787352"/>
              <a:gd name="connsiteY13" fmla="*/ 1069124 h 2702184"/>
              <a:gd name="connsiteX14" fmla="*/ 2566365 w 2787352"/>
              <a:gd name="connsiteY14" fmla="*/ 1137704 h 2702184"/>
              <a:gd name="connsiteX15" fmla="*/ 2787345 w 2787352"/>
              <a:gd name="connsiteY15" fmla="*/ 1259624 h 2702184"/>
              <a:gd name="connsiteX16" fmla="*/ 2543505 w 2787352"/>
              <a:gd name="connsiteY16" fmla="*/ 2657315 h 2702184"/>
              <a:gd name="connsiteX17" fmla="*/ 1155529 w 2787352"/>
              <a:gd name="connsiteY17" fmla="*/ 2302407 h 2702184"/>
              <a:gd name="connsiteX18" fmla="*/ 1019505 w 2787352"/>
              <a:gd name="connsiteY18" fmla="*/ 2295943 h 2702184"/>
              <a:gd name="connsiteX19" fmla="*/ 760425 w 2787352"/>
              <a:gd name="connsiteY19" fmla="*/ 2135923 h 2702184"/>
              <a:gd name="connsiteX20" fmla="*/ 112725 w 2787352"/>
              <a:gd name="connsiteY20" fmla="*/ 1655863 h 2702184"/>
              <a:gd name="connsiteX21" fmla="*/ 125693 w 2787352"/>
              <a:gd name="connsiteY21" fmla="*/ 1323815 h 2702184"/>
              <a:gd name="connsiteX0" fmla="*/ 125693 w 2787352"/>
              <a:gd name="connsiteY0" fmla="*/ 1339820 h 2718189"/>
              <a:gd name="connsiteX1" fmla="*/ 958545 w 2787352"/>
              <a:gd name="connsiteY1" fmla="*/ 1245149 h 2718189"/>
              <a:gd name="connsiteX2" fmla="*/ 1400505 w 2787352"/>
              <a:gd name="connsiteY2" fmla="*/ 1054648 h 2718189"/>
              <a:gd name="connsiteX3" fmla="*/ 1872945 w 2787352"/>
              <a:gd name="connsiteY3" fmla="*/ 1077508 h 2718189"/>
              <a:gd name="connsiteX4" fmla="*/ 1667205 w 2787352"/>
              <a:gd name="connsiteY4" fmla="*/ 361229 h 2718189"/>
              <a:gd name="connsiteX5" fmla="*/ 1918665 w 2787352"/>
              <a:gd name="connsiteY5" fmla="*/ 292649 h 2718189"/>
              <a:gd name="connsiteX6" fmla="*/ 1887049 w 2787352"/>
              <a:gd name="connsiteY6" fmla="*/ 25948 h 2718189"/>
              <a:gd name="connsiteX7" fmla="*/ 2060905 w 2787352"/>
              <a:gd name="connsiteY7" fmla="*/ 17058 h 2718189"/>
              <a:gd name="connsiteX8" fmla="*/ 2114245 w 2787352"/>
              <a:gd name="connsiteY8" fmla="*/ 86274 h 2718189"/>
              <a:gd name="connsiteX9" fmla="*/ 2165680 w 2787352"/>
              <a:gd name="connsiteY9" fmla="*/ 226608 h 2718189"/>
              <a:gd name="connsiteX10" fmla="*/ 2257755 w 2787352"/>
              <a:gd name="connsiteY10" fmla="*/ 363134 h 2718189"/>
              <a:gd name="connsiteX11" fmla="*/ 2378405 w 2787352"/>
              <a:gd name="connsiteY11" fmla="*/ 509184 h 2718189"/>
              <a:gd name="connsiteX12" fmla="*/ 2391105 w 2787352"/>
              <a:gd name="connsiteY12" fmla="*/ 612688 h 2718189"/>
              <a:gd name="connsiteX13" fmla="*/ 2383485 w 2787352"/>
              <a:gd name="connsiteY13" fmla="*/ 826049 h 2718189"/>
              <a:gd name="connsiteX14" fmla="*/ 2406345 w 2787352"/>
              <a:gd name="connsiteY14" fmla="*/ 1085129 h 2718189"/>
              <a:gd name="connsiteX15" fmla="*/ 2566365 w 2787352"/>
              <a:gd name="connsiteY15" fmla="*/ 1153709 h 2718189"/>
              <a:gd name="connsiteX16" fmla="*/ 2787345 w 2787352"/>
              <a:gd name="connsiteY16" fmla="*/ 1275629 h 2718189"/>
              <a:gd name="connsiteX17" fmla="*/ 2543505 w 2787352"/>
              <a:gd name="connsiteY17" fmla="*/ 2673320 h 2718189"/>
              <a:gd name="connsiteX18" fmla="*/ 1155529 w 2787352"/>
              <a:gd name="connsiteY18" fmla="*/ 2318412 h 2718189"/>
              <a:gd name="connsiteX19" fmla="*/ 1019505 w 2787352"/>
              <a:gd name="connsiteY19" fmla="*/ 2311948 h 2718189"/>
              <a:gd name="connsiteX20" fmla="*/ 760425 w 2787352"/>
              <a:gd name="connsiteY20" fmla="*/ 2151928 h 2718189"/>
              <a:gd name="connsiteX21" fmla="*/ 112725 w 2787352"/>
              <a:gd name="connsiteY21" fmla="*/ 1671868 h 2718189"/>
              <a:gd name="connsiteX22" fmla="*/ 125693 w 2787352"/>
              <a:gd name="connsiteY22" fmla="*/ 1339820 h 2718189"/>
              <a:gd name="connsiteX0" fmla="*/ 125693 w 2787352"/>
              <a:gd name="connsiteY0" fmla="*/ 1334152 h 2712521"/>
              <a:gd name="connsiteX1" fmla="*/ 958545 w 2787352"/>
              <a:gd name="connsiteY1" fmla="*/ 1239481 h 2712521"/>
              <a:gd name="connsiteX2" fmla="*/ 1400505 w 2787352"/>
              <a:gd name="connsiteY2" fmla="*/ 1048980 h 2712521"/>
              <a:gd name="connsiteX3" fmla="*/ 1872945 w 2787352"/>
              <a:gd name="connsiteY3" fmla="*/ 1071840 h 2712521"/>
              <a:gd name="connsiteX4" fmla="*/ 1667205 w 2787352"/>
              <a:gd name="connsiteY4" fmla="*/ 355561 h 2712521"/>
              <a:gd name="connsiteX5" fmla="*/ 1918665 w 2787352"/>
              <a:gd name="connsiteY5" fmla="*/ 286981 h 2712521"/>
              <a:gd name="connsiteX6" fmla="*/ 1887049 w 2787352"/>
              <a:gd name="connsiteY6" fmla="*/ 20280 h 2712521"/>
              <a:gd name="connsiteX7" fmla="*/ 1933905 w 2787352"/>
              <a:gd name="connsiteY7" fmla="*/ 17741 h 2712521"/>
              <a:gd name="connsiteX8" fmla="*/ 2060905 w 2787352"/>
              <a:gd name="connsiteY8" fmla="*/ 11390 h 2712521"/>
              <a:gd name="connsiteX9" fmla="*/ 2114245 w 2787352"/>
              <a:gd name="connsiteY9" fmla="*/ 80606 h 2712521"/>
              <a:gd name="connsiteX10" fmla="*/ 2165680 w 2787352"/>
              <a:gd name="connsiteY10" fmla="*/ 220940 h 2712521"/>
              <a:gd name="connsiteX11" fmla="*/ 2257755 w 2787352"/>
              <a:gd name="connsiteY11" fmla="*/ 357466 h 2712521"/>
              <a:gd name="connsiteX12" fmla="*/ 2378405 w 2787352"/>
              <a:gd name="connsiteY12" fmla="*/ 503516 h 2712521"/>
              <a:gd name="connsiteX13" fmla="*/ 2391105 w 2787352"/>
              <a:gd name="connsiteY13" fmla="*/ 607020 h 2712521"/>
              <a:gd name="connsiteX14" fmla="*/ 2383485 w 2787352"/>
              <a:gd name="connsiteY14" fmla="*/ 820381 h 2712521"/>
              <a:gd name="connsiteX15" fmla="*/ 2406345 w 2787352"/>
              <a:gd name="connsiteY15" fmla="*/ 1079461 h 2712521"/>
              <a:gd name="connsiteX16" fmla="*/ 2566365 w 2787352"/>
              <a:gd name="connsiteY16" fmla="*/ 1148041 h 2712521"/>
              <a:gd name="connsiteX17" fmla="*/ 2787345 w 2787352"/>
              <a:gd name="connsiteY17" fmla="*/ 1269961 h 2712521"/>
              <a:gd name="connsiteX18" fmla="*/ 2543505 w 2787352"/>
              <a:gd name="connsiteY18" fmla="*/ 2667652 h 2712521"/>
              <a:gd name="connsiteX19" fmla="*/ 1155529 w 2787352"/>
              <a:gd name="connsiteY19" fmla="*/ 2312744 h 2712521"/>
              <a:gd name="connsiteX20" fmla="*/ 1019505 w 2787352"/>
              <a:gd name="connsiteY20" fmla="*/ 2306280 h 2712521"/>
              <a:gd name="connsiteX21" fmla="*/ 760425 w 2787352"/>
              <a:gd name="connsiteY21" fmla="*/ 2146260 h 2712521"/>
              <a:gd name="connsiteX22" fmla="*/ 112725 w 2787352"/>
              <a:gd name="connsiteY22" fmla="*/ 1666200 h 2712521"/>
              <a:gd name="connsiteX23" fmla="*/ 125693 w 2787352"/>
              <a:gd name="connsiteY23" fmla="*/ 1334152 h 2712521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400505 w 2787352"/>
              <a:gd name="connsiteY2" fmla="*/ 1043038 h 2706579"/>
              <a:gd name="connsiteX3" fmla="*/ 1872945 w 2787352"/>
              <a:gd name="connsiteY3" fmla="*/ 1065898 h 2706579"/>
              <a:gd name="connsiteX4" fmla="*/ 1667205 w 2787352"/>
              <a:gd name="connsiteY4" fmla="*/ 349619 h 2706579"/>
              <a:gd name="connsiteX5" fmla="*/ 1918665 w 2787352"/>
              <a:gd name="connsiteY5" fmla="*/ 281039 h 2706579"/>
              <a:gd name="connsiteX6" fmla="*/ 1864055 w 2787352"/>
              <a:gd name="connsiteY6" fmla="*/ 62599 h 2706579"/>
              <a:gd name="connsiteX7" fmla="*/ 1887049 w 2787352"/>
              <a:gd name="connsiteY7" fmla="*/ 14338 h 2706579"/>
              <a:gd name="connsiteX8" fmla="*/ 1933905 w 2787352"/>
              <a:gd name="connsiteY8" fmla="*/ 11799 h 2706579"/>
              <a:gd name="connsiteX9" fmla="*/ 2060905 w 2787352"/>
              <a:gd name="connsiteY9" fmla="*/ 5448 h 2706579"/>
              <a:gd name="connsiteX10" fmla="*/ 2114245 w 2787352"/>
              <a:gd name="connsiteY10" fmla="*/ 74664 h 2706579"/>
              <a:gd name="connsiteX11" fmla="*/ 2165680 w 2787352"/>
              <a:gd name="connsiteY11" fmla="*/ 214998 h 2706579"/>
              <a:gd name="connsiteX12" fmla="*/ 2257755 w 2787352"/>
              <a:gd name="connsiteY12" fmla="*/ 351524 h 2706579"/>
              <a:gd name="connsiteX13" fmla="*/ 2378405 w 2787352"/>
              <a:gd name="connsiteY13" fmla="*/ 497574 h 2706579"/>
              <a:gd name="connsiteX14" fmla="*/ 2391105 w 2787352"/>
              <a:gd name="connsiteY14" fmla="*/ 601078 h 2706579"/>
              <a:gd name="connsiteX15" fmla="*/ 2383485 w 2787352"/>
              <a:gd name="connsiteY15" fmla="*/ 814439 h 2706579"/>
              <a:gd name="connsiteX16" fmla="*/ 2406345 w 2787352"/>
              <a:gd name="connsiteY16" fmla="*/ 1073519 h 2706579"/>
              <a:gd name="connsiteX17" fmla="*/ 2566365 w 2787352"/>
              <a:gd name="connsiteY17" fmla="*/ 1142099 h 2706579"/>
              <a:gd name="connsiteX18" fmla="*/ 2787345 w 2787352"/>
              <a:gd name="connsiteY18" fmla="*/ 1264019 h 2706579"/>
              <a:gd name="connsiteX19" fmla="*/ 2543505 w 2787352"/>
              <a:gd name="connsiteY19" fmla="*/ 2661710 h 2706579"/>
              <a:gd name="connsiteX20" fmla="*/ 1155529 w 2787352"/>
              <a:gd name="connsiteY20" fmla="*/ 2306802 h 2706579"/>
              <a:gd name="connsiteX21" fmla="*/ 1019505 w 2787352"/>
              <a:gd name="connsiteY21" fmla="*/ 2300338 h 2706579"/>
              <a:gd name="connsiteX22" fmla="*/ 760425 w 2787352"/>
              <a:gd name="connsiteY22" fmla="*/ 2140318 h 2706579"/>
              <a:gd name="connsiteX23" fmla="*/ 112725 w 2787352"/>
              <a:gd name="connsiteY23" fmla="*/ 1660258 h 2706579"/>
              <a:gd name="connsiteX24" fmla="*/ 125693 w 2787352"/>
              <a:gd name="connsiteY24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400505 w 2787352"/>
              <a:gd name="connsiteY2" fmla="*/ 1043038 h 2706579"/>
              <a:gd name="connsiteX3" fmla="*/ 1872945 w 2787352"/>
              <a:gd name="connsiteY3" fmla="*/ 1065898 h 2706579"/>
              <a:gd name="connsiteX4" fmla="*/ 1667205 w 2787352"/>
              <a:gd name="connsiteY4" fmla="*/ 349619 h 2706579"/>
              <a:gd name="connsiteX5" fmla="*/ 1918665 w 2787352"/>
              <a:gd name="connsiteY5" fmla="*/ 281039 h 2706579"/>
              <a:gd name="connsiteX6" fmla="*/ 1898980 w 2787352"/>
              <a:gd name="connsiteY6" fmla="*/ 176899 h 2706579"/>
              <a:gd name="connsiteX7" fmla="*/ 1864055 w 2787352"/>
              <a:gd name="connsiteY7" fmla="*/ 62599 h 2706579"/>
              <a:gd name="connsiteX8" fmla="*/ 1887049 w 2787352"/>
              <a:gd name="connsiteY8" fmla="*/ 14338 h 2706579"/>
              <a:gd name="connsiteX9" fmla="*/ 1933905 w 2787352"/>
              <a:gd name="connsiteY9" fmla="*/ 11799 h 2706579"/>
              <a:gd name="connsiteX10" fmla="*/ 2060905 w 2787352"/>
              <a:gd name="connsiteY10" fmla="*/ 5448 h 2706579"/>
              <a:gd name="connsiteX11" fmla="*/ 2114245 w 2787352"/>
              <a:gd name="connsiteY11" fmla="*/ 74664 h 2706579"/>
              <a:gd name="connsiteX12" fmla="*/ 2165680 w 2787352"/>
              <a:gd name="connsiteY12" fmla="*/ 214998 h 2706579"/>
              <a:gd name="connsiteX13" fmla="*/ 2257755 w 2787352"/>
              <a:gd name="connsiteY13" fmla="*/ 351524 h 2706579"/>
              <a:gd name="connsiteX14" fmla="*/ 2378405 w 2787352"/>
              <a:gd name="connsiteY14" fmla="*/ 497574 h 2706579"/>
              <a:gd name="connsiteX15" fmla="*/ 2391105 w 2787352"/>
              <a:gd name="connsiteY15" fmla="*/ 601078 h 2706579"/>
              <a:gd name="connsiteX16" fmla="*/ 2383485 w 2787352"/>
              <a:gd name="connsiteY16" fmla="*/ 814439 h 2706579"/>
              <a:gd name="connsiteX17" fmla="*/ 2406345 w 2787352"/>
              <a:gd name="connsiteY17" fmla="*/ 1073519 h 2706579"/>
              <a:gd name="connsiteX18" fmla="*/ 2566365 w 2787352"/>
              <a:gd name="connsiteY18" fmla="*/ 1142099 h 2706579"/>
              <a:gd name="connsiteX19" fmla="*/ 2787345 w 2787352"/>
              <a:gd name="connsiteY19" fmla="*/ 1264019 h 2706579"/>
              <a:gd name="connsiteX20" fmla="*/ 2543505 w 2787352"/>
              <a:gd name="connsiteY20" fmla="*/ 2661710 h 2706579"/>
              <a:gd name="connsiteX21" fmla="*/ 1155529 w 2787352"/>
              <a:gd name="connsiteY21" fmla="*/ 2306802 h 2706579"/>
              <a:gd name="connsiteX22" fmla="*/ 1019505 w 2787352"/>
              <a:gd name="connsiteY22" fmla="*/ 2300338 h 2706579"/>
              <a:gd name="connsiteX23" fmla="*/ 760425 w 2787352"/>
              <a:gd name="connsiteY23" fmla="*/ 2140318 h 2706579"/>
              <a:gd name="connsiteX24" fmla="*/ 112725 w 2787352"/>
              <a:gd name="connsiteY24" fmla="*/ 1660258 h 2706579"/>
              <a:gd name="connsiteX25" fmla="*/ 125693 w 2787352"/>
              <a:gd name="connsiteY25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400505 w 2787352"/>
              <a:gd name="connsiteY2" fmla="*/ 1043038 h 2706579"/>
              <a:gd name="connsiteX3" fmla="*/ 1872945 w 2787352"/>
              <a:gd name="connsiteY3" fmla="*/ 1065898 h 2706579"/>
              <a:gd name="connsiteX4" fmla="*/ 1667205 w 2787352"/>
              <a:gd name="connsiteY4" fmla="*/ 349619 h 2706579"/>
              <a:gd name="connsiteX5" fmla="*/ 1918665 w 2787352"/>
              <a:gd name="connsiteY5" fmla="*/ 281039 h 2706579"/>
              <a:gd name="connsiteX6" fmla="*/ 1952955 w 2787352"/>
              <a:gd name="connsiteY6" fmla="*/ 234049 h 2706579"/>
              <a:gd name="connsiteX7" fmla="*/ 1898980 w 2787352"/>
              <a:gd name="connsiteY7" fmla="*/ 176899 h 2706579"/>
              <a:gd name="connsiteX8" fmla="*/ 1864055 w 2787352"/>
              <a:gd name="connsiteY8" fmla="*/ 62599 h 2706579"/>
              <a:gd name="connsiteX9" fmla="*/ 1887049 w 2787352"/>
              <a:gd name="connsiteY9" fmla="*/ 14338 h 2706579"/>
              <a:gd name="connsiteX10" fmla="*/ 1933905 w 2787352"/>
              <a:gd name="connsiteY10" fmla="*/ 11799 h 2706579"/>
              <a:gd name="connsiteX11" fmla="*/ 2060905 w 2787352"/>
              <a:gd name="connsiteY11" fmla="*/ 5448 h 2706579"/>
              <a:gd name="connsiteX12" fmla="*/ 2114245 w 2787352"/>
              <a:gd name="connsiteY12" fmla="*/ 74664 h 2706579"/>
              <a:gd name="connsiteX13" fmla="*/ 2165680 w 2787352"/>
              <a:gd name="connsiteY13" fmla="*/ 214998 h 2706579"/>
              <a:gd name="connsiteX14" fmla="*/ 2257755 w 2787352"/>
              <a:gd name="connsiteY14" fmla="*/ 351524 h 2706579"/>
              <a:gd name="connsiteX15" fmla="*/ 2378405 w 2787352"/>
              <a:gd name="connsiteY15" fmla="*/ 497574 h 2706579"/>
              <a:gd name="connsiteX16" fmla="*/ 2391105 w 2787352"/>
              <a:gd name="connsiteY16" fmla="*/ 601078 h 2706579"/>
              <a:gd name="connsiteX17" fmla="*/ 2383485 w 2787352"/>
              <a:gd name="connsiteY17" fmla="*/ 814439 h 2706579"/>
              <a:gd name="connsiteX18" fmla="*/ 2406345 w 2787352"/>
              <a:gd name="connsiteY18" fmla="*/ 1073519 h 2706579"/>
              <a:gd name="connsiteX19" fmla="*/ 2566365 w 2787352"/>
              <a:gd name="connsiteY19" fmla="*/ 1142099 h 2706579"/>
              <a:gd name="connsiteX20" fmla="*/ 2787345 w 2787352"/>
              <a:gd name="connsiteY20" fmla="*/ 1264019 h 2706579"/>
              <a:gd name="connsiteX21" fmla="*/ 2543505 w 2787352"/>
              <a:gd name="connsiteY21" fmla="*/ 2661710 h 2706579"/>
              <a:gd name="connsiteX22" fmla="*/ 1155529 w 2787352"/>
              <a:gd name="connsiteY22" fmla="*/ 2306802 h 2706579"/>
              <a:gd name="connsiteX23" fmla="*/ 1019505 w 2787352"/>
              <a:gd name="connsiteY23" fmla="*/ 2300338 h 2706579"/>
              <a:gd name="connsiteX24" fmla="*/ 760425 w 2787352"/>
              <a:gd name="connsiteY24" fmla="*/ 2140318 h 2706579"/>
              <a:gd name="connsiteX25" fmla="*/ 112725 w 2787352"/>
              <a:gd name="connsiteY25" fmla="*/ 1660258 h 2706579"/>
              <a:gd name="connsiteX26" fmla="*/ 125693 w 2787352"/>
              <a:gd name="connsiteY26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400505 w 2787352"/>
              <a:gd name="connsiteY2" fmla="*/ 1043038 h 2706579"/>
              <a:gd name="connsiteX3" fmla="*/ 1872945 w 2787352"/>
              <a:gd name="connsiteY3" fmla="*/ 1065898 h 2706579"/>
              <a:gd name="connsiteX4" fmla="*/ 1895805 w 2787352"/>
              <a:gd name="connsiteY4" fmla="*/ 697599 h 2706579"/>
              <a:gd name="connsiteX5" fmla="*/ 1667205 w 2787352"/>
              <a:gd name="connsiteY5" fmla="*/ 349619 h 2706579"/>
              <a:gd name="connsiteX6" fmla="*/ 1918665 w 2787352"/>
              <a:gd name="connsiteY6" fmla="*/ 281039 h 2706579"/>
              <a:gd name="connsiteX7" fmla="*/ 1952955 w 2787352"/>
              <a:gd name="connsiteY7" fmla="*/ 234049 h 2706579"/>
              <a:gd name="connsiteX8" fmla="*/ 1898980 w 2787352"/>
              <a:gd name="connsiteY8" fmla="*/ 176899 h 2706579"/>
              <a:gd name="connsiteX9" fmla="*/ 1864055 w 2787352"/>
              <a:gd name="connsiteY9" fmla="*/ 62599 h 2706579"/>
              <a:gd name="connsiteX10" fmla="*/ 1887049 w 2787352"/>
              <a:gd name="connsiteY10" fmla="*/ 14338 h 2706579"/>
              <a:gd name="connsiteX11" fmla="*/ 1933905 w 2787352"/>
              <a:gd name="connsiteY11" fmla="*/ 11799 h 2706579"/>
              <a:gd name="connsiteX12" fmla="*/ 2060905 w 2787352"/>
              <a:gd name="connsiteY12" fmla="*/ 5448 h 2706579"/>
              <a:gd name="connsiteX13" fmla="*/ 2114245 w 2787352"/>
              <a:gd name="connsiteY13" fmla="*/ 74664 h 2706579"/>
              <a:gd name="connsiteX14" fmla="*/ 2165680 w 2787352"/>
              <a:gd name="connsiteY14" fmla="*/ 214998 h 2706579"/>
              <a:gd name="connsiteX15" fmla="*/ 2257755 w 2787352"/>
              <a:gd name="connsiteY15" fmla="*/ 351524 h 2706579"/>
              <a:gd name="connsiteX16" fmla="*/ 2378405 w 2787352"/>
              <a:gd name="connsiteY16" fmla="*/ 497574 h 2706579"/>
              <a:gd name="connsiteX17" fmla="*/ 2391105 w 2787352"/>
              <a:gd name="connsiteY17" fmla="*/ 601078 h 2706579"/>
              <a:gd name="connsiteX18" fmla="*/ 2383485 w 2787352"/>
              <a:gd name="connsiteY18" fmla="*/ 814439 h 2706579"/>
              <a:gd name="connsiteX19" fmla="*/ 2406345 w 2787352"/>
              <a:gd name="connsiteY19" fmla="*/ 1073519 h 2706579"/>
              <a:gd name="connsiteX20" fmla="*/ 2566365 w 2787352"/>
              <a:gd name="connsiteY20" fmla="*/ 1142099 h 2706579"/>
              <a:gd name="connsiteX21" fmla="*/ 2787345 w 2787352"/>
              <a:gd name="connsiteY21" fmla="*/ 1264019 h 2706579"/>
              <a:gd name="connsiteX22" fmla="*/ 2543505 w 2787352"/>
              <a:gd name="connsiteY22" fmla="*/ 2661710 h 2706579"/>
              <a:gd name="connsiteX23" fmla="*/ 1155529 w 2787352"/>
              <a:gd name="connsiteY23" fmla="*/ 2306802 h 2706579"/>
              <a:gd name="connsiteX24" fmla="*/ 1019505 w 2787352"/>
              <a:gd name="connsiteY24" fmla="*/ 2300338 h 2706579"/>
              <a:gd name="connsiteX25" fmla="*/ 760425 w 2787352"/>
              <a:gd name="connsiteY25" fmla="*/ 2140318 h 2706579"/>
              <a:gd name="connsiteX26" fmla="*/ 112725 w 2787352"/>
              <a:gd name="connsiteY26" fmla="*/ 1660258 h 2706579"/>
              <a:gd name="connsiteX27" fmla="*/ 125693 w 2787352"/>
              <a:gd name="connsiteY27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400505 w 2787352"/>
              <a:gd name="connsiteY2" fmla="*/ 1043038 h 2706579"/>
              <a:gd name="connsiteX3" fmla="*/ 1872945 w 2787352"/>
              <a:gd name="connsiteY3" fmla="*/ 1065898 h 2706579"/>
              <a:gd name="connsiteX4" fmla="*/ 1943430 w 2787352"/>
              <a:gd name="connsiteY4" fmla="*/ 926199 h 2706579"/>
              <a:gd name="connsiteX5" fmla="*/ 1895805 w 2787352"/>
              <a:gd name="connsiteY5" fmla="*/ 697599 h 2706579"/>
              <a:gd name="connsiteX6" fmla="*/ 1667205 w 2787352"/>
              <a:gd name="connsiteY6" fmla="*/ 349619 h 2706579"/>
              <a:gd name="connsiteX7" fmla="*/ 1918665 w 2787352"/>
              <a:gd name="connsiteY7" fmla="*/ 281039 h 2706579"/>
              <a:gd name="connsiteX8" fmla="*/ 1952955 w 2787352"/>
              <a:gd name="connsiteY8" fmla="*/ 234049 h 2706579"/>
              <a:gd name="connsiteX9" fmla="*/ 1898980 w 2787352"/>
              <a:gd name="connsiteY9" fmla="*/ 176899 h 2706579"/>
              <a:gd name="connsiteX10" fmla="*/ 1864055 w 2787352"/>
              <a:gd name="connsiteY10" fmla="*/ 62599 h 2706579"/>
              <a:gd name="connsiteX11" fmla="*/ 1887049 w 2787352"/>
              <a:gd name="connsiteY11" fmla="*/ 14338 h 2706579"/>
              <a:gd name="connsiteX12" fmla="*/ 1933905 w 2787352"/>
              <a:gd name="connsiteY12" fmla="*/ 11799 h 2706579"/>
              <a:gd name="connsiteX13" fmla="*/ 2060905 w 2787352"/>
              <a:gd name="connsiteY13" fmla="*/ 5448 h 2706579"/>
              <a:gd name="connsiteX14" fmla="*/ 2114245 w 2787352"/>
              <a:gd name="connsiteY14" fmla="*/ 74664 h 2706579"/>
              <a:gd name="connsiteX15" fmla="*/ 2165680 w 2787352"/>
              <a:gd name="connsiteY15" fmla="*/ 214998 h 2706579"/>
              <a:gd name="connsiteX16" fmla="*/ 2257755 w 2787352"/>
              <a:gd name="connsiteY16" fmla="*/ 351524 h 2706579"/>
              <a:gd name="connsiteX17" fmla="*/ 2378405 w 2787352"/>
              <a:gd name="connsiteY17" fmla="*/ 497574 h 2706579"/>
              <a:gd name="connsiteX18" fmla="*/ 2391105 w 2787352"/>
              <a:gd name="connsiteY18" fmla="*/ 601078 h 2706579"/>
              <a:gd name="connsiteX19" fmla="*/ 2383485 w 2787352"/>
              <a:gd name="connsiteY19" fmla="*/ 814439 h 2706579"/>
              <a:gd name="connsiteX20" fmla="*/ 2406345 w 2787352"/>
              <a:gd name="connsiteY20" fmla="*/ 1073519 h 2706579"/>
              <a:gd name="connsiteX21" fmla="*/ 2566365 w 2787352"/>
              <a:gd name="connsiteY21" fmla="*/ 1142099 h 2706579"/>
              <a:gd name="connsiteX22" fmla="*/ 2787345 w 2787352"/>
              <a:gd name="connsiteY22" fmla="*/ 1264019 h 2706579"/>
              <a:gd name="connsiteX23" fmla="*/ 2543505 w 2787352"/>
              <a:gd name="connsiteY23" fmla="*/ 2661710 h 2706579"/>
              <a:gd name="connsiteX24" fmla="*/ 1155529 w 2787352"/>
              <a:gd name="connsiteY24" fmla="*/ 2306802 h 2706579"/>
              <a:gd name="connsiteX25" fmla="*/ 1019505 w 2787352"/>
              <a:gd name="connsiteY25" fmla="*/ 2300338 h 2706579"/>
              <a:gd name="connsiteX26" fmla="*/ 760425 w 2787352"/>
              <a:gd name="connsiteY26" fmla="*/ 2140318 h 2706579"/>
              <a:gd name="connsiteX27" fmla="*/ 112725 w 2787352"/>
              <a:gd name="connsiteY27" fmla="*/ 1660258 h 2706579"/>
              <a:gd name="connsiteX28" fmla="*/ 125693 w 2787352"/>
              <a:gd name="connsiteY28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197305 w 2787352"/>
              <a:gd name="connsiteY2" fmla="*/ 1123049 h 2706579"/>
              <a:gd name="connsiteX3" fmla="*/ 1400505 w 2787352"/>
              <a:gd name="connsiteY3" fmla="*/ 1043038 h 2706579"/>
              <a:gd name="connsiteX4" fmla="*/ 1872945 w 2787352"/>
              <a:gd name="connsiteY4" fmla="*/ 1065898 h 2706579"/>
              <a:gd name="connsiteX5" fmla="*/ 1943430 w 2787352"/>
              <a:gd name="connsiteY5" fmla="*/ 926199 h 2706579"/>
              <a:gd name="connsiteX6" fmla="*/ 1895805 w 2787352"/>
              <a:gd name="connsiteY6" fmla="*/ 697599 h 2706579"/>
              <a:gd name="connsiteX7" fmla="*/ 1667205 w 2787352"/>
              <a:gd name="connsiteY7" fmla="*/ 349619 h 2706579"/>
              <a:gd name="connsiteX8" fmla="*/ 1918665 w 2787352"/>
              <a:gd name="connsiteY8" fmla="*/ 281039 h 2706579"/>
              <a:gd name="connsiteX9" fmla="*/ 1952955 w 2787352"/>
              <a:gd name="connsiteY9" fmla="*/ 234049 h 2706579"/>
              <a:gd name="connsiteX10" fmla="*/ 1898980 w 2787352"/>
              <a:gd name="connsiteY10" fmla="*/ 176899 h 2706579"/>
              <a:gd name="connsiteX11" fmla="*/ 1864055 w 2787352"/>
              <a:gd name="connsiteY11" fmla="*/ 62599 h 2706579"/>
              <a:gd name="connsiteX12" fmla="*/ 1887049 w 2787352"/>
              <a:gd name="connsiteY12" fmla="*/ 14338 h 2706579"/>
              <a:gd name="connsiteX13" fmla="*/ 1933905 w 2787352"/>
              <a:gd name="connsiteY13" fmla="*/ 11799 h 2706579"/>
              <a:gd name="connsiteX14" fmla="*/ 2060905 w 2787352"/>
              <a:gd name="connsiteY14" fmla="*/ 5448 h 2706579"/>
              <a:gd name="connsiteX15" fmla="*/ 2114245 w 2787352"/>
              <a:gd name="connsiteY15" fmla="*/ 74664 h 2706579"/>
              <a:gd name="connsiteX16" fmla="*/ 2165680 w 2787352"/>
              <a:gd name="connsiteY16" fmla="*/ 214998 h 2706579"/>
              <a:gd name="connsiteX17" fmla="*/ 2257755 w 2787352"/>
              <a:gd name="connsiteY17" fmla="*/ 351524 h 2706579"/>
              <a:gd name="connsiteX18" fmla="*/ 2378405 w 2787352"/>
              <a:gd name="connsiteY18" fmla="*/ 497574 h 2706579"/>
              <a:gd name="connsiteX19" fmla="*/ 2391105 w 2787352"/>
              <a:gd name="connsiteY19" fmla="*/ 601078 h 2706579"/>
              <a:gd name="connsiteX20" fmla="*/ 2383485 w 2787352"/>
              <a:gd name="connsiteY20" fmla="*/ 814439 h 2706579"/>
              <a:gd name="connsiteX21" fmla="*/ 2406345 w 2787352"/>
              <a:gd name="connsiteY21" fmla="*/ 1073519 h 2706579"/>
              <a:gd name="connsiteX22" fmla="*/ 2566365 w 2787352"/>
              <a:gd name="connsiteY22" fmla="*/ 1142099 h 2706579"/>
              <a:gd name="connsiteX23" fmla="*/ 2787345 w 2787352"/>
              <a:gd name="connsiteY23" fmla="*/ 1264019 h 2706579"/>
              <a:gd name="connsiteX24" fmla="*/ 2543505 w 2787352"/>
              <a:gd name="connsiteY24" fmla="*/ 2661710 h 2706579"/>
              <a:gd name="connsiteX25" fmla="*/ 1155529 w 2787352"/>
              <a:gd name="connsiteY25" fmla="*/ 2306802 h 2706579"/>
              <a:gd name="connsiteX26" fmla="*/ 1019505 w 2787352"/>
              <a:gd name="connsiteY26" fmla="*/ 2300338 h 2706579"/>
              <a:gd name="connsiteX27" fmla="*/ 760425 w 2787352"/>
              <a:gd name="connsiteY27" fmla="*/ 2140318 h 2706579"/>
              <a:gd name="connsiteX28" fmla="*/ 112725 w 2787352"/>
              <a:gd name="connsiteY28" fmla="*/ 1660258 h 2706579"/>
              <a:gd name="connsiteX29" fmla="*/ 125693 w 2787352"/>
              <a:gd name="connsiteY29" fmla="*/ 1328210 h 2706579"/>
              <a:gd name="connsiteX0" fmla="*/ 125693 w 2787352"/>
              <a:gd name="connsiteY0" fmla="*/ 1328210 h 2706579"/>
              <a:gd name="connsiteX1" fmla="*/ 958545 w 2787352"/>
              <a:gd name="connsiteY1" fmla="*/ 1233539 h 2706579"/>
              <a:gd name="connsiteX2" fmla="*/ 1197305 w 2787352"/>
              <a:gd name="connsiteY2" fmla="*/ 1123049 h 2706579"/>
              <a:gd name="connsiteX3" fmla="*/ 1419555 w 2787352"/>
              <a:gd name="connsiteY3" fmla="*/ 1071613 h 2706579"/>
              <a:gd name="connsiteX4" fmla="*/ 1872945 w 2787352"/>
              <a:gd name="connsiteY4" fmla="*/ 1065898 h 2706579"/>
              <a:gd name="connsiteX5" fmla="*/ 1943430 w 2787352"/>
              <a:gd name="connsiteY5" fmla="*/ 926199 h 2706579"/>
              <a:gd name="connsiteX6" fmla="*/ 1895805 w 2787352"/>
              <a:gd name="connsiteY6" fmla="*/ 697599 h 2706579"/>
              <a:gd name="connsiteX7" fmla="*/ 1667205 w 2787352"/>
              <a:gd name="connsiteY7" fmla="*/ 349619 h 2706579"/>
              <a:gd name="connsiteX8" fmla="*/ 1918665 w 2787352"/>
              <a:gd name="connsiteY8" fmla="*/ 281039 h 2706579"/>
              <a:gd name="connsiteX9" fmla="*/ 1952955 w 2787352"/>
              <a:gd name="connsiteY9" fmla="*/ 234049 h 2706579"/>
              <a:gd name="connsiteX10" fmla="*/ 1898980 w 2787352"/>
              <a:gd name="connsiteY10" fmla="*/ 176899 h 2706579"/>
              <a:gd name="connsiteX11" fmla="*/ 1864055 w 2787352"/>
              <a:gd name="connsiteY11" fmla="*/ 62599 h 2706579"/>
              <a:gd name="connsiteX12" fmla="*/ 1887049 w 2787352"/>
              <a:gd name="connsiteY12" fmla="*/ 14338 h 2706579"/>
              <a:gd name="connsiteX13" fmla="*/ 1933905 w 2787352"/>
              <a:gd name="connsiteY13" fmla="*/ 11799 h 2706579"/>
              <a:gd name="connsiteX14" fmla="*/ 2060905 w 2787352"/>
              <a:gd name="connsiteY14" fmla="*/ 5448 h 2706579"/>
              <a:gd name="connsiteX15" fmla="*/ 2114245 w 2787352"/>
              <a:gd name="connsiteY15" fmla="*/ 74664 h 2706579"/>
              <a:gd name="connsiteX16" fmla="*/ 2165680 w 2787352"/>
              <a:gd name="connsiteY16" fmla="*/ 214998 h 2706579"/>
              <a:gd name="connsiteX17" fmla="*/ 2257755 w 2787352"/>
              <a:gd name="connsiteY17" fmla="*/ 351524 h 2706579"/>
              <a:gd name="connsiteX18" fmla="*/ 2378405 w 2787352"/>
              <a:gd name="connsiteY18" fmla="*/ 497574 h 2706579"/>
              <a:gd name="connsiteX19" fmla="*/ 2391105 w 2787352"/>
              <a:gd name="connsiteY19" fmla="*/ 601078 h 2706579"/>
              <a:gd name="connsiteX20" fmla="*/ 2383485 w 2787352"/>
              <a:gd name="connsiteY20" fmla="*/ 814439 h 2706579"/>
              <a:gd name="connsiteX21" fmla="*/ 2406345 w 2787352"/>
              <a:gd name="connsiteY21" fmla="*/ 1073519 h 2706579"/>
              <a:gd name="connsiteX22" fmla="*/ 2566365 w 2787352"/>
              <a:gd name="connsiteY22" fmla="*/ 1142099 h 2706579"/>
              <a:gd name="connsiteX23" fmla="*/ 2787345 w 2787352"/>
              <a:gd name="connsiteY23" fmla="*/ 1264019 h 2706579"/>
              <a:gd name="connsiteX24" fmla="*/ 2543505 w 2787352"/>
              <a:gd name="connsiteY24" fmla="*/ 2661710 h 2706579"/>
              <a:gd name="connsiteX25" fmla="*/ 1155529 w 2787352"/>
              <a:gd name="connsiteY25" fmla="*/ 2306802 h 2706579"/>
              <a:gd name="connsiteX26" fmla="*/ 1019505 w 2787352"/>
              <a:gd name="connsiteY26" fmla="*/ 2300338 h 2706579"/>
              <a:gd name="connsiteX27" fmla="*/ 760425 w 2787352"/>
              <a:gd name="connsiteY27" fmla="*/ 2140318 h 2706579"/>
              <a:gd name="connsiteX28" fmla="*/ 112725 w 2787352"/>
              <a:gd name="connsiteY28" fmla="*/ 1660258 h 2706579"/>
              <a:gd name="connsiteX29" fmla="*/ 125693 w 2787352"/>
              <a:gd name="connsiteY29" fmla="*/ 1328210 h 2706579"/>
              <a:gd name="connsiteX0" fmla="*/ 86496 w 2748155"/>
              <a:gd name="connsiteY0" fmla="*/ 1328210 h 2706579"/>
              <a:gd name="connsiteX1" fmla="*/ 919348 w 2748155"/>
              <a:gd name="connsiteY1" fmla="*/ 1233539 h 2706579"/>
              <a:gd name="connsiteX2" fmla="*/ 1158108 w 2748155"/>
              <a:gd name="connsiteY2" fmla="*/ 1123049 h 2706579"/>
              <a:gd name="connsiteX3" fmla="*/ 1380358 w 2748155"/>
              <a:gd name="connsiteY3" fmla="*/ 1071613 h 2706579"/>
              <a:gd name="connsiteX4" fmla="*/ 1833748 w 2748155"/>
              <a:gd name="connsiteY4" fmla="*/ 1065898 h 2706579"/>
              <a:gd name="connsiteX5" fmla="*/ 1904233 w 2748155"/>
              <a:gd name="connsiteY5" fmla="*/ 926199 h 2706579"/>
              <a:gd name="connsiteX6" fmla="*/ 1856608 w 2748155"/>
              <a:gd name="connsiteY6" fmla="*/ 697599 h 2706579"/>
              <a:gd name="connsiteX7" fmla="*/ 1628008 w 2748155"/>
              <a:gd name="connsiteY7" fmla="*/ 349619 h 2706579"/>
              <a:gd name="connsiteX8" fmla="*/ 1879468 w 2748155"/>
              <a:gd name="connsiteY8" fmla="*/ 281039 h 2706579"/>
              <a:gd name="connsiteX9" fmla="*/ 1913758 w 2748155"/>
              <a:gd name="connsiteY9" fmla="*/ 234049 h 2706579"/>
              <a:gd name="connsiteX10" fmla="*/ 1859783 w 2748155"/>
              <a:gd name="connsiteY10" fmla="*/ 176899 h 2706579"/>
              <a:gd name="connsiteX11" fmla="*/ 1824858 w 2748155"/>
              <a:gd name="connsiteY11" fmla="*/ 62599 h 2706579"/>
              <a:gd name="connsiteX12" fmla="*/ 1847852 w 2748155"/>
              <a:gd name="connsiteY12" fmla="*/ 14338 h 2706579"/>
              <a:gd name="connsiteX13" fmla="*/ 1894708 w 2748155"/>
              <a:gd name="connsiteY13" fmla="*/ 11799 h 2706579"/>
              <a:gd name="connsiteX14" fmla="*/ 2021708 w 2748155"/>
              <a:gd name="connsiteY14" fmla="*/ 5448 h 2706579"/>
              <a:gd name="connsiteX15" fmla="*/ 2075048 w 2748155"/>
              <a:gd name="connsiteY15" fmla="*/ 74664 h 2706579"/>
              <a:gd name="connsiteX16" fmla="*/ 2126483 w 2748155"/>
              <a:gd name="connsiteY16" fmla="*/ 214998 h 2706579"/>
              <a:gd name="connsiteX17" fmla="*/ 2218558 w 2748155"/>
              <a:gd name="connsiteY17" fmla="*/ 351524 h 2706579"/>
              <a:gd name="connsiteX18" fmla="*/ 2339208 w 2748155"/>
              <a:gd name="connsiteY18" fmla="*/ 497574 h 2706579"/>
              <a:gd name="connsiteX19" fmla="*/ 2351908 w 2748155"/>
              <a:gd name="connsiteY19" fmla="*/ 601078 h 2706579"/>
              <a:gd name="connsiteX20" fmla="*/ 2344288 w 2748155"/>
              <a:gd name="connsiteY20" fmla="*/ 814439 h 2706579"/>
              <a:gd name="connsiteX21" fmla="*/ 2367148 w 2748155"/>
              <a:gd name="connsiteY21" fmla="*/ 1073519 h 2706579"/>
              <a:gd name="connsiteX22" fmla="*/ 2527168 w 2748155"/>
              <a:gd name="connsiteY22" fmla="*/ 1142099 h 2706579"/>
              <a:gd name="connsiteX23" fmla="*/ 2748148 w 2748155"/>
              <a:gd name="connsiteY23" fmla="*/ 1264019 h 2706579"/>
              <a:gd name="connsiteX24" fmla="*/ 2504308 w 2748155"/>
              <a:gd name="connsiteY24" fmla="*/ 2661710 h 2706579"/>
              <a:gd name="connsiteX25" fmla="*/ 1116332 w 2748155"/>
              <a:gd name="connsiteY25" fmla="*/ 2306802 h 2706579"/>
              <a:gd name="connsiteX26" fmla="*/ 980308 w 2748155"/>
              <a:gd name="connsiteY26" fmla="*/ 2300338 h 2706579"/>
              <a:gd name="connsiteX27" fmla="*/ 721228 w 2748155"/>
              <a:gd name="connsiteY27" fmla="*/ 2140318 h 2706579"/>
              <a:gd name="connsiteX28" fmla="*/ 73528 w 2748155"/>
              <a:gd name="connsiteY28" fmla="*/ 1660258 h 2706579"/>
              <a:gd name="connsiteX29" fmla="*/ 24633 w 2748155"/>
              <a:gd name="connsiteY29" fmla="*/ 1478649 h 2706579"/>
              <a:gd name="connsiteX30" fmla="*/ 86496 w 2748155"/>
              <a:gd name="connsiteY30" fmla="*/ 1328210 h 2706579"/>
              <a:gd name="connsiteX0" fmla="*/ 114794 w 2747878"/>
              <a:gd name="connsiteY0" fmla="*/ 1274235 h 2706579"/>
              <a:gd name="connsiteX1" fmla="*/ 919071 w 2747878"/>
              <a:gd name="connsiteY1" fmla="*/ 1233539 h 2706579"/>
              <a:gd name="connsiteX2" fmla="*/ 1157831 w 2747878"/>
              <a:gd name="connsiteY2" fmla="*/ 1123049 h 2706579"/>
              <a:gd name="connsiteX3" fmla="*/ 1380081 w 2747878"/>
              <a:gd name="connsiteY3" fmla="*/ 1071613 h 2706579"/>
              <a:gd name="connsiteX4" fmla="*/ 1833471 w 2747878"/>
              <a:gd name="connsiteY4" fmla="*/ 1065898 h 2706579"/>
              <a:gd name="connsiteX5" fmla="*/ 1903956 w 2747878"/>
              <a:gd name="connsiteY5" fmla="*/ 926199 h 2706579"/>
              <a:gd name="connsiteX6" fmla="*/ 1856331 w 2747878"/>
              <a:gd name="connsiteY6" fmla="*/ 697599 h 2706579"/>
              <a:gd name="connsiteX7" fmla="*/ 1627731 w 2747878"/>
              <a:gd name="connsiteY7" fmla="*/ 349619 h 2706579"/>
              <a:gd name="connsiteX8" fmla="*/ 1879191 w 2747878"/>
              <a:gd name="connsiteY8" fmla="*/ 281039 h 2706579"/>
              <a:gd name="connsiteX9" fmla="*/ 1913481 w 2747878"/>
              <a:gd name="connsiteY9" fmla="*/ 234049 h 2706579"/>
              <a:gd name="connsiteX10" fmla="*/ 1859506 w 2747878"/>
              <a:gd name="connsiteY10" fmla="*/ 176899 h 2706579"/>
              <a:gd name="connsiteX11" fmla="*/ 1824581 w 2747878"/>
              <a:gd name="connsiteY11" fmla="*/ 62599 h 2706579"/>
              <a:gd name="connsiteX12" fmla="*/ 1847575 w 2747878"/>
              <a:gd name="connsiteY12" fmla="*/ 14338 h 2706579"/>
              <a:gd name="connsiteX13" fmla="*/ 1894431 w 2747878"/>
              <a:gd name="connsiteY13" fmla="*/ 11799 h 2706579"/>
              <a:gd name="connsiteX14" fmla="*/ 2021431 w 2747878"/>
              <a:gd name="connsiteY14" fmla="*/ 5448 h 2706579"/>
              <a:gd name="connsiteX15" fmla="*/ 2074771 w 2747878"/>
              <a:gd name="connsiteY15" fmla="*/ 74664 h 2706579"/>
              <a:gd name="connsiteX16" fmla="*/ 2126206 w 2747878"/>
              <a:gd name="connsiteY16" fmla="*/ 214998 h 2706579"/>
              <a:gd name="connsiteX17" fmla="*/ 2218281 w 2747878"/>
              <a:gd name="connsiteY17" fmla="*/ 351524 h 2706579"/>
              <a:gd name="connsiteX18" fmla="*/ 2338931 w 2747878"/>
              <a:gd name="connsiteY18" fmla="*/ 497574 h 2706579"/>
              <a:gd name="connsiteX19" fmla="*/ 2351631 w 2747878"/>
              <a:gd name="connsiteY19" fmla="*/ 601078 h 2706579"/>
              <a:gd name="connsiteX20" fmla="*/ 2344011 w 2747878"/>
              <a:gd name="connsiteY20" fmla="*/ 814439 h 2706579"/>
              <a:gd name="connsiteX21" fmla="*/ 2366871 w 2747878"/>
              <a:gd name="connsiteY21" fmla="*/ 1073519 h 2706579"/>
              <a:gd name="connsiteX22" fmla="*/ 2526891 w 2747878"/>
              <a:gd name="connsiteY22" fmla="*/ 1142099 h 2706579"/>
              <a:gd name="connsiteX23" fmla="*/ 2747871 w 2747878"/>
              <a:gd name="connsiteY23" fmla="*/ 1264019 h 2706579"/>
              <a:gd name="connsiteX24" fmla="*/ 2504031 w 2747878"/>
              <a:gd name="connsiteY24" fmla="*/ 2661710 h 2706579"/>
              <a:gd name="connsiteX25" fmla="*/ 1116055 w 2747878"/>
              <a:gd name="connsiteY25" fmla="*/ 2306802 h 2706579"/>
              <a:gd name="connsiteX26" fmla="*/ 980031 w 2747878"/>
              <a:gd name="connsiteY26" fmla="*/ 2300338 h 2706579"/>
              <a:gd name="connsiteX27" fmla="*/ 720951 w 2747878"/>
              <a:gd name="connsiteY27" fmla="*/ 2140318 h 2706579"/>
              <a:gd name="connsiteX28" fmla="*/ 73251 w 2747878"/>
              <a:gd name="connsiteY28" fmla="*/ 1660258 h 2706579"/>
              <a:gd name="connsiteX29" fmla="*/ 24356 w 2747878"/>
              <a:gd name="connsiteY29" fmla="*/ 1478649 h 2706579"/>
              <a:gd name="connsiteX30" fmla="*/ 114794 w 2747878"/>
              <a:gd name="connsiteY30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919071 w 2747878"/>
              <a:gd name="connsiteY2" fmla="*/ 1233539 h 2706579"/>
              <a:gd name="connsiteX3" fmla="*/ 1157831 w 2747878"/>
              <a:gd name="connsiteY3" fmla="*/ 1123049 h 2706579"/>
              <a:gd name="connsiteX4" fmla="*/ 1380081 w 2747878"/>
              <a:gd name="connsiteY4" fmla="*/ 1071613 h 2706579"/>
              <a:gd name="connsiteX5" fmla="*/ 1833471 w 2747878"/>
              <a:gd name="connsiteY5" fmla="*/ 1065898 h 2706579"/>
              <a:gd name="connsiteX6" fmla="*/ 1903956 w 2747878"/>
              <a:gd name="connsiteY6" fmla="*/ 926199 h 2706579"/>
              <a:gd name="connsiteX7" fmla="*/ 1856331 w 2747878"/>
              <a:gd name="connsiteY7" fmla="*/ 697599 h 2706579"/>
              <a:gd name="connsiteX8" fmla="*/ 1627731 w 2747878"/>
              <a:gd name="connsiteY8" fmla="*/ 349619 h 2706579"/>
              <a:gd name="connsiteX9" fmla="*/ 1879191 w 2747878"/>
              <a:gd name="connsiteY9" fmla="*/ 281039 h 2706579"/>
              <a:gd name="connsiteX10" fmla="*/ 1913481 w 2747878"/>
              <a:gd name="connsiteY10" fmla="*/ 234049 h 2706579"/>
              <a:gd name="connsiteX11" fmla="*/ 1859506 w 2747878"/>
              <a:gd name="connsiteY11" fmla="*/ 176899 h 2706579"/>
              <a:gd name="connsiteX12" fmla="*/ 1824581 w 2747878"/>
              <a:gd name="connsiteY12" fmla="*/ 62599 h 2706579"/>
              <a:gd name="connsiteX13" fmla="*/ 1847575 w 2747878"/>
              <a:gd name="connsiteY13" fmla="*/ 14338 h 2706579"/>
              <a:gd name="connsiteX14" fmla="*/ 1894431 w 2747878"/>
              <a:gd name="connsiteY14" fmla="*/ 11799 h 2706579"/>
              <a:gd name="connsiteX15" fmla="*/ 2021431 w 2747878"/>
              <a:gd name="connsiteY15" fmla="*/ 5448 h 2706579"/>
              <a:gd name="connsiteX16" fmla="*/ 2074771 w 2747878"/>
              <a:gd name="connsiteY16" fmla="*/ 74664 h 2706579"/>
              <a:gd name="connsiteX17" fmla="*/ 2126206 w 2747878"/>
              <a:gd name="connsiteY17" fmla="*/ 214998 h 2706579"/>
              <a:gd name="connsiteX18" fmla="*/ 2218281 w 2747878"/>
              <a:gd name="connsiteY18" fmla="*/ 351524 h 2706579"/>
              <a:gd name="connsiteX19" fmla="*/ 2338931 w 2747878"/>
              <a:gd name="connsiteY19" fmla="*/ 497574 h 2706579"/>
              <a:gd name="connsiteX20" fmla="*/ 2351631 w 2747878"/>
              <a:gd name="connsiteY20" fmla="*/ 601078 h 2706579"/>
              <a:gd name="connsiteX21" fmla="*/ 2344011 w 2747878"/>
              <a:gd name="connsiteY21" fmla="*/ 814439 h 2706579"/>
              <a:gd name="connsiteX22" fmla="*/ 2366871 w 2747878"/>
              <a:gd name="connsiteY22" fmla="*/ 1073519 h 2706579"/>
              <a:gd name="connsiteX23" fmla="*/ 2526891 w 2747878"/>
              <a:gd name="connsiteY23" fmla="*/ 1142099 h 2706579"/>
              <a:gd name="connsiteX24" fmla="*/ 2747871 w 2747878"/>
              <a:gd name="connsiteY24" fmla="*/ 1264019 h 2706579"/>
              <a:gd name="connsiteX25" fmla="*/ 2504031 w 2747878"/>
              <a:gd name="connsiteY25" fmla="*/ 2661710 h 2706579"/>
              <a:gd name="connsiteX26" fmla="*/ 1116055 w 2747878"/>
              <a:gd name="connsiteY26" fmla="*/ 2306802 h 2706579"/>
              <a:gd name="connsiteX27" fmla="*/ 980031 w 2747878"/>
              <a:gd name="connsiteY27" fmla="*/ 2300338 h 2706579"/>
              <a:gd name="connsiteX28" fmla="*/ 720951 w 2747878"/>
              <a:gd name="connsiteY28" fmla="*/ 2140318 h 2706579"/>
              <a:gd name="connsiteX29" fmla="*/ 73251 w 2747878"/>
              <a:gd name="connsiteY29" fmla="*/ 1660258 h 2706579"/>
              <a:gd name="connsiteX30" fmla="*/ 24356 w 2747878"/>
              <a:gd name="connsiteY30" fmla="*/ 1478649 h 2706579"/>
              <a:gd name="connsiteX31" fmla="*/ 114794 w 2747878"/>
              <a:gd name="connsiteY31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799055 w 2747878"/>
              <a:gd name="connsiteY2" fmla="*/ 1434199 h 2706579"/>
              <a:gd name="connsiteX3" fmla="*/ 919071 w 2747878"/>
              <a:gd name="connsiteY3" fmla="*/ 1233539 h 2706579"/>
              <a:gd name="connsiteX4" fmla="*/ 1157831 w 2747878"/>
              <a:gd name="connsiteY4" fmla="*/ 1123049 h 2706579"/>
              <a:gd name="connsiteX5" fmla="*/ 1380081 w 2747878"/>
              <a:gd name="connsiteY5" fmla="*/ 1071613 h 2706579"/>
              <a:gd name="connsiteX6" fmla="*/ 1833471 w 2747878"/>
              <a:gd name="connsiteY6" fmla="*/ 1065898 h 2706579"/>
              <a:gd name="connsiteX7" fmla="*/ 1903956 w 2747878"/>
              <a:gd name="connsiteY7" fmla="*/ 926199 h 2706579"/>
              <a:gd name="connsiteX8" fmla="*/ 1856331 w 2747878"/>
              <a:gd name="connsiteY8" fmla="*/ 697599 h 2706579"/>
              <a:gd name="connsiteX9" fmla="*/ 1627731 w 2747878"/>
              <a:gd name="connsiteY9" fmla="*/ 349619 h 2706579"/>
              <a:gd name="connsiteX10" fmla="*/ 1879191 w 2747878"/>
              <a:gd name="connsiteY10" fmla="*/ 281039 h 2706579"/>
              <a:gd name="connsiteX11" fmla="*/ 1913481 w 2747878"/>
              <a:gd name="connsiteY11" fmla="*/ 234049 h 2706579"/>
              <a:gd name="connsiteX12" fmla="*/ 1859506 w 2747878"/>
              <a:gd name="connsiteY12" fmla="*/ 176899 h 2706579"/>
              <a:gd name="connsiteX13" fmla="*/ 1824581 w 2747878"/>
              <a:gd name="connsiteY13" fmla="*/ 62599 h 2706579"/>
              <a:gd name="connsiteX14" fmla="*/ 1847575 w 2747878"/>
              <a:gd name="connsiteY14" fmla="*/ 14338 h 2706579"/>
              <a:gd name="connsiteX15" fmla="*/ 1894431 w 2747878"/>
              <a:gd name="connsiteY15" fmla="*/ 11799 h 2706579"/>
              <a:gd name="connsiteX16" fmla="*/ 2021431 w 2747878"/>
              <a:gd name="connsiteY16" fmla="*/ 5448 h 2706579"/>
              <a:gd name="connsiteX17" fmla="*/ 2074771 w 2747878"/>
              <a:gd name="connsiteY17" fmla="*/ 74664 h 2706579"/>
              <a:gd name="connsiteX18" fmla="*/ 2126206 w 2747878"/>
              <a:gd name="connsiteY18" fmla="*/ 214998 h 2706579"/>
              <a:gd name="connsiteX19" fmla="*/ 2218281 w 2747878"/>
              <a:gd name="connsiteY19" fmla="*/ 351524 h 2706579"/>
              <a:gd name="connsiteX20" fmla="*/ 2338931 w 2747878"/>
              <a:gd name="connsiteY20" fmla="*/ 497574 h 2706579"/>
              <a:gd name="connsiteX21" fmla="*/ 2351631 w 2747878"/>
              <a:gd name="connsiteY21" fmla="*/ 601078 h 2706579"/>
              <a:gd name="connsiteX22" fmla="*/ 2344011 w 2747878"/>
              <a:gd name="connsiteY22" fmla="*/ 814439 h 2706579"/>
              <a:gd name="connsiteX23" fmla="*/ 2366871 w 2747878"/>
              <a:gd name="connsiteY23" fmla="*/ 1073519 h 2706579"/>
              <a:gd name="connsiteX24" fmla="*/ 2526891 w 2747878"/>
              <a:gd name="connsiteY24" fmla="*/ 1142099 h 2706579"/>
              <a:gd name="connsiteX25" fmla="*/ 2747871 w 2747878"/>
              <a:gd name="connsiteY25" fmla="*/ 1264019 h 2706579"/>
              <a:gd name="connsiteX26" fmla="*/ 2504031 w 2747878"/>
              <a:gd name="connsiteY26" fmla="*/ 2661710 h 2706579"/>
              <a:gd name="connsiteX27" fmla="*/ 1116055 w 2747878"/>
              <a:gd name="connsiteY27" fmla="*/ 2306802 h 2706579"/>
              <a:gd name="connsiteX28" fmla="*/ 980031 w 2747878"/>
              <a:gd name="connsiteY28" fmla="*/ 2300338 h 2706579"/>
              <a:gd name="connsiteX29" fmla="*/ 720951 w 2747878"/>
              <a:gd name="connsiteY29" fmla="*/ 2140318 h 2706579"/>
              <a:gd name="connsiteX30" fmla="*/ 73251 w 2747878"/>
              <a:gd name="connsiteY30" fmla="*/ 1660258 h 2706579"/>
              <a:gd name="connsiteX31" fmla="*/ 24356 w 2747878"/>
              <a:gd name="connsiteY31" fmla="*/ 1478649 h 2706579"/>
              <a:gd name="connsiteX32" fmla="*/ 114794 w 2747878"/>
              <a:gd name="connsiteY32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799055 w 2747878"/>
              <a:gd name="connsiteY3" fmla="*/ 1434199 h 2706579"/>
              <a:gd name="connsiteX4" fmla="*/ 919071 w 2747878"/>
              <a:gd name="connsiteY4" fmla="*/ 1233539 h 2706579"/>
              <a:gd name="connsiteX5" fmla="*/ 1157831 w 2747878"/>
              <a:gd name="connsiteY5" fmla="*/ 1123049 h 2706579"/>
              <a:gd name="connsiteX6" fmla="*/ 1380081 w 2747878"/>
              <a:gd name="connsiteY6" fmla="*/ 1071613 h 2706579"/>
              <a:gd name="connsiteX7" fmla="*/ 1833471 w 2747878"/>
              <a:gd name="connsiteY7" fmla="*/ 1065898 h 2706579"/>
              <a:gd name="connsiteX8" fmla="*/ 1903956 w 2747878"/>
              <a:gd name="connsiteY8" fmla="*/ 926199 h 2706579"/>
              <a:gd name="connsiteX9" fmla="*/ 1856331 w 2747878"/>
              <a:gd name="connsiteY9" fmla="*/ 697599 h 2706579"/>
              <a:gd name="connsiteX10" fmla="*/ 1627731 w 2747878"/>
              <a:gd name="connsiteY10" fmla="*/ 349619 h 2706579"/>
              <a:gd name="connsiteX11" fmla="*/ 1879191 w 2747878"/>
              <a:gd name="connsiteY11" fmla="*/ 281039 h 2706579"/>
              <a:gd name="connsiteX12" fmla="*/ 1913481 w 2747878"/>
              <a:gd name="connsiteY12" fmla="*/ 234049 h 2706579"/>
              <a:gd name="connsiteX13" fmla="*/ 1859506 w 2747878"/>
              <a:gd name="connsiteY13" fmla="*/ 176899 h 2706579"/>
              <a:gd name="connsiteX14" fmla="*/ 1824581 w 2747878"/>
              <a:gd name="connsiteY14" fmla="*/ 62599 h 2706579"/>
              <a:gd name="connsiteX15" fmla="*/ 1847575 w 2747878"/>
              <a:gd name="connsiteY15" fmla="*/ 14338 h 2706579"/>
              <a:gd name="connsiteX16" fmla="*/ 1894431 w 2747878"/>
              <a:gd name="connsiteY16" fmla="*/ 11799 h 2706579"/>
              <a:gd name="connsiteX17" fmla="*/ 2021431 w 2747878"/>
              <a:gd name="connsiteY17" fmla="*/ 5448 h 2706579"/>
              <a:gd name="connsiteX18" fmla="*/ 2074771 w 2747878"/>
              <a:gd name="connsiteY18" fmla="*/ 74664 h 2706579"/>
              <a:gd name="connsiteX19" fmla="*/ 2126206 w 2747878"/>
              <a:gd name="connsiteY19" fmla="*/ 214998 h 2706579"/>
              <a:gd name="connsiteX20" fmla="*/ 2218281 w 2747878"/>
              <a:gd name="connsiteY20" fmla="*/ 351524 h 2706579"/>
              <a:gd name="connsiteX21" fmla="*/ 2338931 w 2747878"/>
              <a:gd name="connsiteY21" fmla="*/ 497574 h 2706579"/>
              <a:gd name="connsiteX22" fmla="*/ 2351631 w 2747878"/>
              <a:gd name="connsiteY22" fmla="*/ 601078 h 2706579"/>
              <a:gd name="connsiteX23" fmla="*/ 2344011 w 2747878"/>
              <a:gd name="connsiteY23" fmla="*/ 814439 h 2706579"/>
              <a:gd name="connsiteX24" fmla="*/ 2366871 w 2747878"/>
              <a:gd name="connsiteY24" fmla="*/ 1073519 h 2706579"/>
              <a:gd name="connsiteX25" fmla="*/ 2526891 w 2747878"/>
              <a:gd name="connsiteY25" fmla="*/ 1142099 h 2706579"/>
              <a:gd name="connsiteX26" fmla="*/ 2747871 w 2747878"/>
              <a:gd name="connsiteY26" fmla="*/ 1264019 h 2706579"/>
              <a:gd name="connsiteX27" fmla="*/ 2504031 w 2747878"/>
              <a:gd name="connsiteY27" fmla="*/ 2661710 h 2706579"/>
              <a:gd name="connsiteX28" fmla="*/ 1116055 w 2747878"/>
              <a:gd name="connsiteY28" fmla="*/ 2306802 h 2706579"/>
              <a:gd name="connsiteX29" fmla="*/ 980031 w 2747878"/>
              <a:gd name="connsiteY29" fmla="*/ 2300338 h 2706579"/>
              <a:gd name="connsiteX30" fmla="*/ 720951 w 2747878"/>
              <a:gd name="connsiteY30" fmla="*/ 2140318 h 2706579"/>
              <a:gd name="connsiteX31" fmla="*/ 73251 w 2747878"/>
              <a:gd name="connsiteY31" fmla="*/ 1660258 h 2706579"/>
              <a:gd name="connsiteX32" fmla="*/ 24356 w 2747878"/>
              <a:gd name="connsiteY32" fmla="*/ 1478649 h 2706579"/>
              <a:gd name="connsiteX33" fmla="*/ 114794 w 2747878"/>
              <a:gd name="connsiteY33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595855 w 2747878"/>
              <a:gd name="connsiteY3" fmla="*/ 1310374 h 2706579"/>
              <a:gd name="connsiteX4" fmla="*/ 799055 w 2747878"/>
              <a:gd name="connsiteY4" fmla="*/ 1434199 h 2706579"/>
              <a:gd name="connsiteX5" fmla="*/ 919071 w 2747878"/>
              <a:gd name="connsiteY5" fmla="*/ 1233539 h 2706579"/>
              <a:gd name="connsiteX6" fmla="*/ 1157831 w 2747878"/>
              <a:gd name="connsiteY6" fmla="*/ 1123049 h 2706579"/>
              <a:gd name="connsiteX7" fmla="*/ 1380081 w 2747878"/>
              <a:gd name="connsiteY7" fmla="*/ 1071613 h 2706579"/>
              <a:gd name="connsiteX8" fmla="*/ 1833471 w 2747878"/>
              <a:gd name="connsiteY8" fmla="*/ 1065898 h 2706579"/>
              <a:gd name="connsiteX9" fmla="*/ 1903956 w 2747878"/>
              <a:gd name="connsiteY9" fmla="*/ 926199 h 2706579"/>
              <a:gd name="connsiteX10" fmla="*/ 1856331 w 2747878"/>
              <a:gd name="connsiteY10" fmla="*/ 697599 h 2706579"/>
              <a:gd name="connsiteX11" fmla="*/ 1627731 w 2747878"/>
              <a:gd name="connsiteY11" fmla="*/ 349619 h 2706579"/>
              <a:gd name="connsiteX12" fmla="*/ 1879191 w 2747878"/>
              <a:gd name="connsiteY12" fmla="*/ 281039 h 2706579"/>
              <a:gd name="connsiteX13" fmla="*/ 1913481 w 2747878"/>
              <a:gd name="connsiteY13" fmla="*/ 234049 h 2706579"/>
              <a:gd name="connsiteX14" fmla="*/ 1859506 w 2747878"/>
              <a:gd name="connsiteY14" fmla="*/ 176899 h 2706579"/>
              <a:gd name="connsiteX15" fmla="*/ 1824581 w 2747878"/>
              <a:gd name="connsiteY15" fmla="*/ 62599 h 2706579"/>
              <a:gd name="connsiteX16" fmla="*/ 1847575 w 2747878"/>
              <a:gd name="connsiteY16" fmla="*/ 14338 h 2706579"/>
              <a:gd name="connsiteX17" fmla="*/ 1894431 w 2747878"/>
              <a:gd name="connsiteY17" fmla="*/ 11799 h 2706579"/>
              <a:gd name="connsiteX18" fmla="*/ 2021431 w 2747878"/>
              <a:gd name="connsiteY18" fmla="*/ 5448 h 2706579"/>
              <a:gd name="connsiteX19" fmla="*/ 2074771 w 2747878"/>
              <a:gd name="connsiteY19" fmla="*/ 74664 h 2706579"/>
              <a:gd name="connsiteX20" fmla="*/ 2126206 w 2747878"/>
              <a:gd name="connsiteY20" fmla="*/ 214998 h 2706579"/>
              <a:gd name="connsiteX21" fmla="*/ 2218281 w 2747878"/>
              <a:gd name="connsiteY21" fmla="*/ 351524 h 2706579"/>
              <a:gd name="connsiteX22" fmla="*/ 2338931 w 2747878"/>
              <a:gd name="connsiteY22" fmla="*/ 497574 h 2706579"/>
              <a:gd name="connsiteX23" fmla="*/ 2351631 w 2747878"/>
              <a:gd name="connsiteY23" fmla="*/ 601078 h 2706579"/>
              <a:gd name="connsiteX24" fmla="*/ 2344011 w 2747878"/>
              <a:gd name="connsiteY24" fmla="*/ 814439 h 2706579"/>
              <a:gd name="connsiteX25" fmla="*/ 2366871 w 2747878"/>
              <a:gd name="connsiteY25" fmla="*/ 1073519 h 2706579"/>
              <a:gd name="connsiteX26" fmla="*/ 2526891 w 2747878"/>
              <a:gd name="connsiteY26" fmla="*/ 1142099 h 2706579"/>
              <a:gd name="connsiteX27" fmla="*/ 2747871 w 2747878"/>
              <a:gd name="connsiteY27" fmla="*/ 1264019 h 2706579"/>
              <a:gd name="connsiteX28" fmla="*/ 2504031 w 2747878"/>
              <a:gd name="connsiteY28" fmla="*/ 2661710 h 2706579"/>
              <a:gd name="connsiteX29" fmla="*/ 1116055 w 2747878"/>
              <a:gd name="connsiteY29" fmla="*/ 2306802 h 2706579"/>
              <a:gd name="connsiteX30" fmla="*/ 980031 w 2747878"/>
              <a:gd name="connsiteY30" fmla="*/ 2300338 h 2706579"/>
              <a:gd name="connsiteX31" fmla="*/ 720951 w 2747878"/>
              <a:gd name="connsiteY31" fmla="*/ 2140318 h 2706579"/>
              <a:gd name="connsiteX32" fmla="*/ 73251 w 2747878"/>
              <a:gd name="connsiteY32" fmla="*/ 1660258 h 2706579"/>
              <a:gd name="connsiteX33" fmla="*/ 24356 w 2747878"/>
              <a:gd name="connsiteY33" fmla="*/ 1478649 h 2706579"/>
              <a:gd name="connsiteX34" fmla="*/ 114794 w 2747878"/>
              <a:gd name="connsiteY34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595855 w 2747878"/>
              <a:gd name="connsiteY3" fmla="*/ 1310374 h 2706579"/>
              <a:gd name="connsiteX4" fmla="*/ 748255 w 2747878"/>
              <a:gd name="connsiteY4" fmla="*/ 1373874 h 2706579"/>
              <a:gd name="connsiteX5" fmla="*/ 799055 w 2747878"/>
              <a:gd name="connsiteY5" fmla="*/ 1434199 h 2706579"/>
              <a:gd name="connsiteX6" fmla="*/ 919071 w 2747878"/>
              <a:gd name="connsiteY6" fmla="*/ 1233539 h 2706579"/>
              <a:gd name="connsiteX7" fmla="*/ 1157831 w 2747878"/>
              <a:gd name="connsiteY7" fmla="*/ 1123049 h 2706579"/>
              <a:gd name="connsiteX8" fmla="*/ 1380081 w 2747878"/>
              <a:gd name="connsiteY8" fmla="*/ 1071613 h 2706579"/>
              <a:gd name="connsiteX9" fmla="*/ 1833471 w 2747878"/>
              <a:gd name="connsiteY9" fmla="*/ 1065898 h 2706579"/>
              <a:gd name="connsiteX10" fmla="*/ 1903956 w 2747878"/>
              <a:gd name="connsiteY10" fmla="*/ 926199 h 2706579"/>
              <a:gd name="connsiteX11" fmla="*/ 1856331 w 2747878"/>
              <a:gd name="connsiteY11" fmla="*/ 697599 h 2706579"/>
              <a:gd name="connsiteX12" fmla="*/ 1627731 w 2747878"/>
              <a:gd name="connsiteY12" fmla="*/ 349619 h 2706579"/>
              <a:gd name="connsiteX13" fmla="*/ 1879191 w 2747878"/>
              <a:gd name="connsiteY13" fmla="*/ 281039 h 2706579"/>
              <a:gd name="connsiteX14" fmla="*/ 1913481 w 2747878"/>
              <a:gd name="connsiteY14" fmla="*/ 234049 h 2706579"/>
              <a:gd name="connsiteX15" fmla="*/ 1859506 w 2747878"/>
              <a:gd name="connsiteY15" fmla="*/ 176899 h 2706579"/>
              <a:gd name="connsiteX16" fmla="*/ 1824581 w 2747878"/>
              <a:gd name="connsiteY16" fmla="*/ 62599 h 2706579"/>
              <a:gd name="connsiteX17" fmla="*/ 1847575 w 2747878"/>
              <a:gd name="connsiteY17" fmla="*/ 14338 h 2706579"/>
              <a:gd name="connsiteX18" fmla="*/ 1894431 w 2747878"/>
              <a:gd name="connsiteY18" fmla="*/ 11799 h 2706579"/>
              <a:gd name="connsiteX19" fmla="*/ 2021431 w 2747878"/>
              <a:gd name="connsiteY19" fmla="*/ 5448 h 2706579"/>
              <a:gd name="connsiteX20" fmla="*/ 2074771 w 2747878"/>
              <a:gd name="connsiteY20" fmla="*/ 74664 h 2706579"/>
              <a:gd name="connsiteX21" fmla="*/ 2126206 w 2747878"/>
              <a:gd name="connsiteY21" fmla="*/ 214998 h 2706579"/>
              <a:gd name="connsiteX22" fmla="*/ 2218281 w 2747878"/>
              <a:gd name="connsiteY22" fmla="*/ 351524 h 2706579"/>
              <a:gd name="connsiteX23" fmla="*/ 2338931 w 2747878"/>
              <a:gd name="connsiteY23" fmla="*/ 497574 h 2706579"/>
              <a:gd name="connsiteX24" fmla="*/ 2351631 w 2747878"/>
              <a:gd name="connsiteY24" fmla="*/ 601078 h 2706579"/>
              <a:gd name="connsiteX25" fmla="*/ 2344011 w 2747878"/>
              <a:gd name="connsiteY25" fmla="*/ 814439 h 2706579"/>
              <a:gd name="connsiteX26" fmla="*/ 2366871 w 2747878"/>
              <a:gd name="connsiteY26" fmla="*/ 1073519 h 2706579"/>
              <a:gd name="connsiteX27" fmla="*/ 2526891 w 2747878"/>
              <a:gd name="connsiteY27" fmla="*/ 1142099 h 2706579"/>
              <a:gd name="connsiteX28" fmla="*/ 2747871 w 2747878"/>
              <a:gd name="connsiteY28" fmla="*/ 1264019 h 2706579"/>
              <a:gd name="connsiteX29" fmla="*/ 2504031 w 2747878"/>
              <a:gd name="connsiteY29" fmla="*/ 2661710 h 2706579"/>
              <a:gd name="connsiteX30" fmla="*/ 1116055 w 2747878"/>
              <a:gd name="connsiteY30" fmla="*/ 2306802 h 2706579"/>
              <a:gd name="connsiteX31" fmla="*/ 980031 w 2747878"/>
              <a:gd name="connsiteY31" fmla="*/ 2300338 h 2706579"/>
              <a:gd name="connsiteX32" fmla="*/ 720951 w 2747878"/>
              <a:gd name="connsiteY32" fmla="*/ 2140318 h 2706579"/>
              <a:gd name="connsiteX33" fmla="*/ 73251 w 2747878"/>
              <a:gd name="connsiteY33" fmla="*/ 1660258 h 2706579"/>
              <a:gd name="connsiteX34" fmla="*/ 24356 w 2747878"/>
              <a:gd name="connsiteY34" fmla="*/ 1478649 h 2706579"/>
              <a:gd name="connsiteX35" fmla="*/ 114794 w 2747878"/>
              <a:gd name="connsiteY35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595855 w 2747878"/>
              <a:gd name="connsiteY3" fmla="*/ 1310374 h 2706579"/>
              <a:gd name="connsiteX4" fmla="*/ 748255 w 2747878"/>
              <a:gd name="connsiteY4" fmla="*/ 1373874 h 2706579"/>
              <a:gd name="connsiteX5" fmla="*/ 799055 w 2747878"/>
              <a:gd name="connsiteY5" fmla="*/ 1434199 h 2706579"/>
              <a:gd name="connsiteX6" fmla="*/ 862555 w 2747878"/>
              <a:gd name="connsiteY6" fmla="*/ 1348474 h 2706579"/>
              <a:gd name="connsiteX7" fmla="*/ 919071 w 2747878"/>
              <a:gd name="connsiteY7" fmla="*/ 1233539 h 2706579"/>
              <a:gd name="connsiteX8" fmla="*/ 1157831 w 2747878"/>
              <a:gd name="connsiteY8" fmla="*/ 1123049 h 2706579"/>
              <a:gd name="connsiteX9" fmla="*/ 1380081 w 2747878"/>
              <a:gd name="connsiteY9" fmla="*/ 1071613 h 2706579"/>
              <a:gd name="connsiteX10" fmla="*/ 1833471 w 2747878"/>
              <a:gd name="connsiteY10" fmla="*/ 1065898 h 2706579"/>
              <a:gd name="connsiteX11" fmla="*/ 1903956 w 2747878"/>
              <a:gd name="connsiteY11" fmla="*/ 926199 h 2706579"/>
              <a:gd name="connsiteX12" fmla="*/ 1856331 w 2747878"/>
              <a:gd name="connsiteY12" fmla="*/ 697599 h 2706579"/>
              <a:gd name="connsiteX13" fmla="*/ 1627731 w 2747878"/>
              <a:gd name="connsiteY13" fmla="*/ 349619 h 2706579"/>
              <a:gd name="connsiteX14" fmla="*/ 1879191 w 2747878"/>
              <a:gd name="connsiteY14" fmla="*/ 281039 h 2706579"/>
              <a:gd name="connsiteX15" fmla="*/ 1913481 w 2747878"/>
              <a:gd name="connsiteY15" fmla="*/ 234049 h 2706579"/>
              <a:gd name="connsiteX16" fmla="*/ 1859506 w 2747878"/>
              <a:gd name="connsiteY16" fmla="*/ 176899 h 2706579"/>
              <a:gd name="connsiteX17" fmla="*/ 1824581 w 2747878"/>
              <a:gd name="connsiteY17" fmla="*/ 62599 h 2706579"/>
              <a:gd name="connsiteX18" fmla="*/ 1847575 w 2747878"/>
              <a:gd name="connsiteY18" fmla="*/ 14338 h 2706579"/>
              <a:gd name="connsiteX19" fmla="*/ 1894431 w 2747878"/>
              <a:gd name="connsiteY19" fmla="*/ 11799 h 2706579"/>
              <a:gd name="connsiteX20" fmla="*/ 2021431 w 2747878"/>
              <a:gd name="connsiteY20" fmla="*/ 5448 h 2706579"/>
              <a:gd name="connsiteX21" fmla="*/ 2074771 w 2747878"/>
              <a:gd name="connsiteY21" fmla="*/ 74664 h 2706579"/>
              <a:gd name="connsiteX22" fmla="*/ 2126206 w 2747878"/>
              <a:gd name="connsiteY22" fmla="*/ 214998 h 2706579"/>
              <a:gd name="connsiteX23" fmla="*/ 2218281 w 2747878"/>
              <a:gd name="connsiteY23" fmla="*/ 351524 h 2706579"/>
              <a:gd name="connsiteX24" fmla="*/ 2338931 w 2747878"/>
              <a:gd name="connsiteY24" fmla="*/ 497574 h 2706579"/>
              <a:gd name="connsiteX25" fmla="*/ 2351631 w 2747878"/>
              <a:gd name="connsiteY25" fmla="*/ 601078 h 2706579"/>
              <a:gd name="connsiteX26" fmla="*/ 2344011 w 2747878"/>
              <a:gd name="connsiteY26" fmla="*/ 814439 h 2706579"/>
              <a:gd name="connsiteX27" fmla="*/ 2366871 w 2747878"/>
              <a:gd name="connsiteY27" fmla="*/ 1073519 h 2706579"/>
              <a:gd name="connsiteX28" fmla="*/ 2526891 w 2747878"/>
              <a:gd name="connsiteY28" fmla="*/ 1142099 h 2706579"/>
              <a:gd name="connsiteX29" fmla="*/ 2747871 w 2747878"/>
              <a:gd name="connsiteY29" fmla="*/ 1264019 h 2706579"/>
              <a:gd name="connsiteX30" fmla="*/ 2504031 w 2747878"/>
              <a:gd name="connsiteY30" fmla="*/ 2661710 h 2706579"/>
              <a:gd name="connsiteX31" fmla="*/ 1116055 w 2747878"/>
              <a:gd name="connsiteY31" fmla="*/ 2306802 h 2706579"/>
              <a:gd name="connsiteX32" fmla="*/ 980031 w 2747878"/>
              <a:gd name="connsiteY32" fmla="*/ 2300338 h 2706579"/>
              <a:gd name="connsiteX33" fmla="*/ 720951 w 2747878"/>
              <a:gd name="connsiteY33" fmla="*/ 2140318 h 2706579"/>
              <a:gd name="connsiteX34" fmla="*/ 73251 w 2747878"/>
              <a:gd name="connsiteY34" fmla="*/ 1660258 h 2706579"/>
              <a:gd name="connsiteX35" fmla="*/ 24356 w 2747878"/>
              <a:gd name="connsiteY35" fmla="*/ 1478649 h 2706579"/>
              <a:gd name="connsiteX36" fmla="*/ 114794 w 2747878"/>
              <a:gd name="connsiteY36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595855 w 2747878"/>
              <a:gd name="connsiteY3" fmla="*/ 1310374 h 2706579"/>
              <a:gd name="connsiteX4" fmla="*/ 748255 w 2747878"/>
              <a:gd name="connsiteY4" fmla="*/ 1373874 h 2706579"/>
              <a:gd name="connsiteX5" fmla="*/ 799055 w 2747878"/>
              <a:gd name="connsiteY5" fmla="*/ 1434199 h 2706579"/>
              <a:gd name="connsiteX6" fmla="*/ 862555 w 2747878"/>
              <a:gd name="connsiteY6" fmla="*/ 1348474 h 2706579"/>
              <a:gd name="connsiteX7" fmla="*/ 919071 w 2747878"/>
              <a:gd name="connsiteY7" fmla="*/ 1233539 h 2706579"/>
              <a:gd name="connsiteX8" fmla="*/ 986380 w 2747878"/>
              <a:gd name="connsiteY8" fmla="*/ 1196074 h 2706579"/>
              <a:gd name="connsiteX9" fmla="*/ 1157831 w 2747878"/>
              <a:gd name="connsiteY9" fmla="*/ 1123049 h 2706579"/>
              <a:gd name="connsiteX10" fmla="*/ 1380081 w 2747878"/>
              <a:gd name="connsiteY10" fmla="*/ 1071613 h 2706579"/>
              <a:gd name="connsiteX11" fmla="*/ 1833471 w 2747878"/>
              <a:gd name="connsiteY11" fmla="*/ 1065898 h 2706579"/>
              <a:gd name="connsiteX12" fmla="*/ 1903956 w 2747878"/>
              <a:gd name="connsiteY12" fmla="*/ 926199 h 2706579"/>
              <a:gd name="connsiteX13" fmla="*/ 1856331 w 2747878"/>
              <a:gd name="connsiteY13" fmla="*/ 697599 h 2706579"/>
              <a:gd name="connsiteX14" fmla="*/ 1627731 w 2747878"/>
              <a:gd name="connsiteY14" fmla="*/ 349619 h 2706579"/>
              <a:gd name="connsiteX15" fmla="*/ 1879191 w 2747878"/>
              <a:gd name="connsiteY15" fmla="*/ 281039 h 2706579"/>
              <a:gd name="connsiteX16" fmla="*/ 1913481 w 2747878"/>
              <a:gd name="connsiteY16" fmla="*/ 234049 h 2706579"/>
              <a:gd name="connsiteX17" fmla="*/ 1859506 w 2747878"/>
              <a:gd name="connsiteY17" fmla="*/ 176899 h 2706579"/>
              <a:gd name="connsiteX18" fmla="*/ 1824581 w 2747878"/>
              <a:gd name="connsiteY18" fmla="*/ 62599 h 2706579"/>
              <a:gd name="connsiteX19" fmla="*/ 1847575 w 2747878"/>
              <a:gd name="connsiteY19" fmla="*/ 14338 h 2706579"/>
              <a:gd name="connsiteX20" fmla="*/ 1894431 w 2747878"/>
              <a:gd name="connsiteY20" fmla="*/ 11799 h 2706579"/>
              <a:gd name="connsiteX21" fmla="*/ 2021431 w 2747878"/>
              <a:gd name="connsiteY21" fmla="*/ 5448 h 2706579"/>
              <a:gd name="connsiteX22" fmla="*/ 2074771 w 2747878"/>
              <a:gd name="connsiteY22" fmla="*/ 74664 h 2706579"/>
              <a:gd name="connsiteX23" fmla="*/ 2126206 w 2747878"/>
              <a:gd name="connsiteY23" fmla="*/ 214998 h 2706579"/>
              <a:gd name="connsiteX24" fmla="*/ 2218281 w 2747878"/>
              <a:gd name="connsiteY24" fmla="*/ 351524 h 2706579"/>
              <a:gd name="connsiteX25" fmla="*/ 2338931 w 2747878"/>
              <a:gd name="connsiteY25" fmla="*/ 497574 h 2706579"/>
              <a:gd name="connsiteX26" fmla="*/ 2351631 w 2747878"/>
              <a:gd name="connsiteY26" fmla="*/ 601078 h 2706579"/>
              <a:gd name="connsiteX27" fmla="*/ 2344011 w 2747878"/>
              <a:gd name="connsiteY27" fmla="*/ 814439 h 2706579"/>
              <a:gd name="connsiteX28" fmla="*/ 2366871 w 2747878"/>
              <a:gd name="connsiteY28" fmla="*/ 1073519 h 2706579"/>
              <a:gd name="connsiteX29" fmla="*/ 2526891 w 2747878"/>
              <a:gd name="connsiteY29" fmla="*/ 1142099 h 2706579"/>
              <a:gd name="connsiteX30" fmla="*/ 2747871 w 2747878"/>
              <a:gd name="connsiteY30" fmla="*/ 1264019 h 2706579"/>
              <a:gd name="connsiteX31" fmla="*/ 2504031 w 2747878"/>
              <a:gd name="connsiteY31" fmla="*/ 2661710 h 2706579"/>
              <a:gd name="connsiteX32" fmla="*/ 1116055 w 2747878"/>
              <a:gd name="connsiteY32" fmla="*/ 2306802 h 2706579"/>
              <a:gd name="connsiteX33" fmla="*/ 980031 w 2747878"/>
              <a:gd name="connsiteY33" fmla="*/ 2300338 h 2706579"/>
              <a:gd name="connsiteX34" fmla="*/ 720951 w 2747878"/>
              <a:gd name="connsiteY34" fmla="*/ 2140318 h 2706579"/>
              <a:gd name="connsiteX35" fmla="*/ 73251 w 2747878"/>
              <a:gd name="connsiteY35" fmla="*/ 1660258 h 2706579"/>
              <a:gd name="connsiteX36" fmla="*/ 24356 w 2747878"/>
              <a:gd name="connsiteY36" fmla="*/ 1478649 h 2706579"/>
              <a:gd name="connsiteX37" fmla="*/ 114794 w 2747878"/>
              <a:gd name="connsiteY37" fmla="*/ 1274235 h 2706579"/>
              <a:gd name="connsiteX0" fmla="*/ 114794 w 2747878"/>
              <a:gd name="connsiteY0" fmla="*/ 1274235 h 2706579"/>
              <a:gd name="connsiteX1" fmla="*/ 243430 w 2747878"/>
              <a:gd name="connsiteY1" fmla="*/ 1348474 h 2706579"/>
              <a:gd name="connsiteX2" fmla="*/ 462505 w 2747878"/>
              <a:gd name="connsiteY2" fmla="*/ 1367524 h 2706579"/>
              <a:gd name="connsiteX3" fmla="*/ 595855 w 2747878"/>
              <a:gd name="connsiteY3" fmla="*/ 1310374 h 2706579"/>
              <a:gd name="connsiteX4" fmla="*/ 748255 w 2747878"/>
              <a:gd name="connsiteY4" fmla="*/ 1373874 h 2706579"/>
              <a:gd name="connsiteX5" fmla="*/ 799055 w 2747878"/>
              <a:gd name="connsiteY5" fmla="*/ 1434199 h 2706579"/>
              <a:gd name="connsiteX6" fmla="*/ 862555 w 2747878"/>
              <a:gd name="connsiteY6" fmla="*/ 1348474 h 2706579"/>
              <a:gd name="connsiteX7" fmla="*/ 919071 w 2747878"/>
              <a:gd name="connsiteY7" fmla="*/ 1233539 h 2706579"/>
              <a:gd name="connsiteX8" fmla="*/ 986380 w 2747878"/>
              <a:gd name="connsiteY8" fmla="*/ 1196074 h 2706579"/>
              <a:gd name="connsiteX9" fmla="*/ 1157831 w 2747878"/>
              <a:gd name="connsiteY9" fmla="*/ 1123049 h 2706579"/>
              <a:gd name="connsiteX10" fmla="*/ 1227680 w 2747878"/>
              <a:gd name="connsiteY10" fmla="*/ 1088124 h 2706579"/>
              <a:gd name="connsiteX11" fmla="*/ 1380081 w 2747878"/>
              <a:gd name="connsiteY11" fmla="*/ 1071613 h 2706579"/>
              <a:gd name="connsiteX12" fmla="*/ 1833471 w 2747878"/>
              <a:gd name="connsiteY12" fmla="*/ 1065898 h 2706579"/>
              <a:gd name="connsiteX13" fmla="*/ 1903956 w 2747878"/>
              <a:gd name="connsiteY13" fmla="*/ 926199 h 2706579"/>
              <a:gd name="connsiteX14" fmla="*/ 1856331 w 2747878"/>
              <a:gd name="connsiteY14" fmla="*/ 697599 h 2706579"/>
              <a:gd name="connsiteX15" fmla="*/ 1627731 w 2747878"/>
              <a:gd name="connsiteY15" fmla="*/ 349619 h 2706579"/>
              <a:gd name="connsiteX16" fmla="*/ 1879191 w 2747878"/>
              <a:gd name="connsiteY16" fmla="*/ 281039 h 2706579"/>
              <a:gd name="connsiteX17" fmla="*/ 1913481 w 2747878"/>
              <a:gd name="connsiteY17" fmla="*/ 234049 h 2706579"/>
              <a:gd name="connsiteX18" fmla="*/ 1859506 w 2747878"/>
              <a:gd name="connsiteY18" fmla="*/ 176899 h 2706579"/>
              <a:gd name="connsiteX19" fmla="*/ 1824581 w 2747878"/>
              <a:gd name="connsiteY19" fmla="*/ 62599 h 2706579"/>
              <a:gd name="connsiteX20" fmla="*/ 1847575 w 2747878"/>
              <a:gd name="connsiteY20" fmla="*/ 14338 h 2706579"/>
              <a:gd name="connsiteX21" fmla="*/ 1894431 w 2747878"/>
              <a:gd name="connsiteY21" fmla="*/ 11799 h 2706579"/>
              <a:gd name="connsiteX22" fmla="*/ 2021431 w 2747878"/>
              <a:gd name="connsiteY22" fmla="*/ 5448 h 2706579"/>
              <a:gd name="connsiteX23" fmla="*/ 2074771 w 2747878"/>
              <a:gd name="connsiteY23" fmla="*/ 74664 h 2706579"/>
              <a:gd name="connsiteX24" fmla="*/ 2126206 w 2747878"/>
              <a:gd name="connsiteY24" fmla="*/ 214998 h 2706579"/>
              <a:gd name="connsiteX25" fmla="*/ 2218281 w 2747878"/>
              <a:gd name="connsiteY25" fmla="*/ 351524 h 2706579"/>
              <a:gd name="connsiteX26" fmla="*/ 2338931 w 2747878"/>
              <a:gd name="connsiteY26" fmla="*/ 497574 h 2706579"/>
              <a:gd name="connsiteX27" fmla="*/ 2351631 w 2747878"/>
              <a:gd name="connsiteY27" fmla="*/ 601078 h 2706579"/>
              <a:gd name="connsiteX28" fmla="*/ 2344011 w 2747878"/>
              <a:gd name="connsiteY28" fmla="*/ 814439 h 2706579"/>
              <a:gd name="connsiteX29" fmla="*/ 2366871 w 2747878"/>
              <a:gd name="connsiteY29" fmla="*/ 1073519 h 2706579"/>
              <a:gd name="connsiteX30" fmla="*/ 2526891 w 2747878"/>
              <a:gd name="connsiteY30" fmla="*/ 1142099 h 2706579"/>
              <a:gd name="connsiteX31" fmla="*/ 2747871 w 2747878"/>
              <a:gd name="connsiteY31" fmla="*/ 1264019 h 2706579"/>
              <a:gd name="connsiteX32" fmla="*/ 2504031 w 2747878"/>
              <a:gd name="connsiteY32" fmla="*/ 2661710 h 2706579"/>
              <a:gd name="connsiteX33" fmla="*/ 1116055 w 2747878"/>
              <a:gd name="connsiteY33" fmla="*/ 2306802 h 2706579"/>
              <a:gd name="connsiteX34" fmla="*/ 980031 w 2747878"/>
              <a:gd name="connsiteY34" fmla="*/ 2300338 h 2706579"/>
              <a:gd name="connsiteX35" fmla="*/ 720951 w 2747878"/>
              <a:gd name="connsiteY35" fmla="*/ 2140318 h 2706579"/>
              <a:gd name="connsiteX36" fmla="*/ 73251 w 2747878"/>
              <a:gd name="connsiteY36" fmla="*/ 1660258 h 2706579"/>
              <a:gd name="connsiteX37" fmla="*/ 24356 w 2747878"/>
              <a:gd name="connsiteY37" fmla="*/ 1478649 h 2706579"/>
              <a:gd name="connsiteX38" fmla="*/ 114794 w 2747878"/>
              <a:gd name="connsiteY38" fmla="*/ 1274235 h 2706579"/>
              <a:gd name="connsiteX0" fmla="*/ 92274 w 2725358"/>
              <a:gd name="connsiteY0" fmla="*/ 1274235 h 2706579"/>
              <a:gd name="connsiteX1" fmla="*/ 220910 w 2725358"/>
              <a:gd name="connsiteY1" fmla="*/ 1348474 h 2706579"/>
              <a:gd name="connsiteX2" fmla="*/ 439985 w 2725358"/>
              <a:gd name="connsiteY2" fmla="*/ 1367524 h 2706579"/>
              <a:gd name="connsiteX3" fmla="*/ 573335 w 2725358"/>
              <a:gd name="connsiteY3" fmla="*/ 1310374 h 2706579"/>
              <a:gd name="connsiteX4" fmla="*/ 725735 w 2725358"/>
              <a:gd name="connsiteY4" fmla="*/ 1373874 h 2706579"/>
              <a:gd name="connsiteX5" fmla="*/ 776535 w 2725358"/>
              <a:gd name="connsiteY5" fmla="*/ 1434199 h 2706579"/>
              <a:gd name="connsiteX6" fmla="*/ 840035 w 2725358"/>
              <a:gd name="connsiteY6" fmla="*/ 1348474 h 2706579"/>
              <a:gd name="connsiteX7" fmla="*/ 896551 w 2725358"/>
              <a:gd name="connsiteY7" fmla="*/ 1233539 h 2706579"/>
              <a:gd name="connsiteX8" fmla="*/ 963860 w 2725358"/>
              <a:gd name="connsiteY8" fmla="*/ 1196074 h 2706579"/>
              <a:gd name="connsiteX9" fmla="*/ 1135311 w 2725358"/>
              <a:gd name="connsiteY9" fmla="*/ 1123049 h 2706579"/>
              <a:gd name="connsiteX10" fmla="*/ 1205160 w 2725358"/>
              <a:gd name="connsiteY10" fmla="*/ 1088124 h 2706579"/>
              <a:gd name="connsiteX11" fmla="*/ 1357561 w 2725358"/>
              <a:gd name="connsiteY11" fmla="*/ 1071613 h 2706579"/>
              <a:gd name="connsiteX12" fmla="*/ 1810951 w 2725358"/>
              <a:gd name="connsiteY12" fmla="*/ 1065898 h 2706579"/>
              <a:gd name="connsiteX13" fmla="*/ 1881436 w 2725358"/>
              <a:gd name="connsiteY13" fmla="*/ 926199 h 2706579"/>
              <a:gd name="connsiteX14" fmla="*/ 1833811 w 2725358"/>
              <a:gd name="connsiteY14" fmla="*/ 697599 h 2706579"/>
              <a:gd name="connsiteX15" fmla="*/ 1605211 w 2725358"/>
              <a:gd name="connsiteY15" fmla="*/ 349619 h 2706579"/>
              <a:gd name="connsiteX16" fmla="*/ 1856671 w 2725358"/>
              <a:gd name="connsiteY16" fmla="*/ 281039 h 2706579"/>
              <a:gd name="connsiteX17" fmla="*/ 1890961 w 2725358"/>
              <a:gd name="connsiteY17" fmla="*/ 234049 h 2706579"/>
              <a:gd name="connsiteX18" fmla="*/ 1836986 w 2725358"/>
              <a:gd name="connsiteY18" fmla="*/ 176899 h 2706579"/>
              <a:gd name="connsiteX19" fmla="*/ 1802061 w 2725358"/>
              <a:gd name="connsiteY19" fmla="*/ 62599 h 2706579"/>
              <a:gd name="connsiteX20" fmla="*/ 1825055 w 2725358"/>
              <a:gd name="connsiteY20" fmla="*/ 14338 h 2706579"/>
              <a:gd name="connsiteX21" fmla="*/ 1871911 w 2725358"/>
              <a:gd name="connsiteY21" fmla="*/ 11799 h 2706579"/>
              <a:gd name="connsiteX22" fmla="*/ 1998911 w 2725358"/>
              <a:gd name="connsiteY22" fmla="*/ 5448 h 2706579"/>
              <a:gd name="connsiteX23" fmla="*/ 2052251 w 2725358"/>
              <a:gd name="connsiteY23" fmla="*/ 74664 h 2706579"/>
              <a:gd name="connsiteX24" fmla="*/ 2103686 w 2725358"/>
              <a:gd name="connsiteY24" fmla="*/ 214998 h 2706579"/>
              <a:gd name="connsiteX25" fmla="*/ 2195761 w 2725358"/>
              <a:gd name="connsiteY25" fmla="*/ 351524 h 2706579"/>
              <a:gd name="connsiteX26" fmla="*/ 2316411 w 2725358"/>
              <a:gd name="connsiteY26" fmla="*/ 497574 h 2706579"/>
              <a:gd name="connsiteX27" fmla="*/ 2329111 w 2725358"/>
              <a:gd name="connsiteY27" fmla="*/ 601078 h 2706579"/>
              <a:gd name="connsiteX28" fmla="*/ 2321491 w 2725358"/>
              <a:gd name="connsiteY28" fmla="*/ 814439 h 2706579"/>
              <a:gd name="connsiteX29" fmla="*/ 2344351 w 2725358"/>
              <a:gd name="connsiteY29" fmla="*/ 1073519 h 2706579"/>
              <a:gd name="connsiteX30" fmla="*/ 2504371 w 2725358"/>
              <a:gd name="connsiteY30" fmla="*/ 1142099 h 2706579"/>
              <a:gd name="connsiteX31" fmla="*/ 2725351 w 2725358"/>
              <a:gd name="connsiteY31" fmla="*/ 1264019 h 2706579"/>
              <a:gd name="connsiteX32" fmla="*/ 2481511 w 2725358"/>
              <a:gd name="connsiteY32" fmla="*/ 2661710 h 2706579"/>
              <a:gd name="connsiteX33" fmla="*/ 1093535 w 2725358"/>
              <a:gd name="connsiteY33" fmla="*/ 2306802 h 2706579"/>
              <a:gd name="connsiteX34" fmla="*/ 957511 w 2725358"/>
              <a:gd name="connsiteY34" fmla="*/ 2300338 h 2706579"/>
              <a:gd name="connsiteX35" fmla="*/ 698431 w 2725358"/>
              <a:gd name="connsiteY35" fmla="*/ 2140318 h 2706579"/>
              <a:gd name="connsiteX36" fmla="*/ 50731 w 2725358"/>
              <a:gd name="connsiteY36" fmla="*/ 1660258 h 2706579"/>
              <a:gd name="connsiteX37" fmla="*/ 122485 w 2725358"/>
              <a:gd name="connsiteY37" fmla="*/ 1615174 h 2706579"/>
              <a:gd name="connsiteX38" fmla="*/ 1836 w 2725358"/>
              <a:gd name="connsiteY38" fmla="*/ 1478649 h 2706579"/>
              <a:gd name="connsiteX39" fmla="*/ 92274 w 2725358"/>
              <a:gd name="connsiteY39" fmla="*/ 1274235 h 2706579"/>
              <a:gd name="connsiteX0" fmla="*/ 98546 w 2731630"/>
              <a:gd name="connsiteY0" fmla="*/ 1274235 h 2706579"/>
              <a:gd name="connsiteX1" fmla="*/ 227182 w 2731630"/>
              <a:gd name="connsiteY1" fmla="*/ 1348474 h 2706579"/>
              <a:gd name="connsiteX2" fmla="*/ 446257 w 2731630"/>
              <a:gd name="connsiteY2" fmla="*/ 1367524 h 2706579"/>
              <a:gd name="connsiteX3" fmla="*/ 579607 w 2731630"/>
              <a:gd name="connsiteY3" fmla="*/ 1310374 h 2706579"/>
              <a:gd name="connsiteX4" fmla="*/ 732007 w 2731630"/>
              <a:gd name="connsiteY4" fmla="*/ 1373874 h 2706579"/>
              <a:gd name="connsiteX5" fmla="*/ 782807 w 2731630"/>
              <a:gd name="connsiteY5" fmla="*/ 1434199 h 2706579"/>
              <a:gd name="connsiteX6" fmla="*/ 846307 w 2731630"/>
              <a:gd name="connsiteY6" fmla="*/ 1348474 h 2706579"/>
              <a:gd name="connsiteX7" fmla="*/ 902823 w 2731630"/>
              <a:gd name="connsiteY7" fmla="*/ 1233539 h 2706579"/>
              <a:gd name="connsiteX8" fmla="*/ 970132 w 2731630"/>
              <a:gd name="connsiteY8" fmla="*/ 1196074 h 2706579"/>
              <a:gd name="connsiteX9" fmla="*/ 1141583 w 2731630"/>
              <a:gd name="connsiteY9" fmla="*/ 1123049 h 2706579"/>
              <a:gd name="connsiteX10" fmla="*/ 1211432 w 2731630"/>
              <a:gd name="connsiteY10" fmla="*/ 1088124 h 2706579"/>
              <a:gd name="connsiteX11" fmla="*/ 1363833 w 2731630"/>
              <a:gd name="connsiteY11" fmla="*/ 1071613 h 2706579"/>
              <a:gd name="connsiteX12" fmla="*/ 1817223 w 2731630"/>
              <a:gd name="connsiteY12" fmla="*/ 1065898 h 2706579"/>
              <a:gd name="connsiteX13" fmla="*/ 1887708 w 2731630"/>
              <a:gd name="connsiteY13" fmla="*/ 926199 h 2706579"/>
              <a:gd name="connsiteX14" fmla="*/ 1840083 w 2731630"/>
              <a:gd name="connsiteY14" fmla="*/ 697599 h 2706579"/>
              <a:gd name="connsiteX15" fmla="*/ 1611483 w 2731630"/>
              <a:gd name="connsiteY15" fmla="*/ 349619 h 2706579"/>
              <a:gd name="connsiteX16" fmla="*/ 1862943 w 2731630"/>
              <a:gd name="connsiteY16" fmla="*/ 281039 h 2706579"/>
              <a:gd name="connsiteX17" fmla="*/ 1897233 w 2731630"/>
              <a:gd name="connsiteY17" fmla="*/ 234049 h 2706579"/>
              <a:gd name="connsiteX18" fmla="*/ 1843258 w 2731630"/>
              <a:gd name="connsiteY18" fmla="*/ 176899 h 2706579"/>
              <a:gd name="connsiteX19" fmla="*/ 1808333 w 2731630"/>
              <a:gd name="connsiteY19" fmla="*/ 62599 h 2706579"/>
              <a:gd name="connsiteX20" fmla="*/ 1831327 w 2731630"/>
              <a:gd name="connsiteY20" fmla="*/ 14338 h 2706579"/>
              <a:gd name="connsiteX21" fmla="*/ 1878183 w 2731630"/>
              <a:gd name="connsiteY21" fmla="*/ 11799 h 2706579"/>
              <a:gd name="connsiteX22" fmla="*/ 2005183 w 2731630"/>
              <a:gd name="connsiteY22" fmla="*/ 5448 h 2706579"/>
              <a:gd name="connsiteX23" fmla="*/ 2058523 w 2731630"/>
              <a:gd name="connsiteY23" fmla="*/ 74664 h 2706579"/>
              <a:gd name="connsiteX24" fmla="*/ 2109958 w 2731630"/>
              <a:gd name="connsiteY24" fmla="*/ 214998 h 2706579"/>
              <a:gd name="connsiteX25" fmla="*/ 2202033 w 2731630"/>
              <a:gd name="connsiteY25" fmla="*/ 351524 h 2706579"/>
              <a:gd name="connsiteX26" fmla="*/ 2322683 w 2731630"/>
              <a:gd name="connsiteY26" fmla="*/ 497574 h 2706579"/>
              <a:gd name="connsiteX27" fmla="*/ 2335383 w 2731630"/>
              <a:gd name="connsiteY27" fmla="*/ 601078 h 2706579"/>
              <a:gd name="connsiteX28" fmla="*/ 2327763 w 2731630"/>
              <a:gd name="connsiteY28" fmla="*/ 814439 h 2706579"/>
              <a:gd name="connsiteX29" fmla="*/ 2350623 w 2731630"/>
              <a:gd name="connsiteY29" fmla="*/ 1073519 h 2706579"/>
              <a:gd name="connsiteX30" fmla="*/ 2510643 w 2731630"/>
              <a:gd name="connsiteY30" fmla="*/ 1142099 h 2706579"/>
              <a:gd name="connsiteX31" fmla="*/ 2731623 w 2731630"/>
              <a:gd name="connsiteY31" fmla="*/ 1264019 h 2706579"/>
              <a:gd name="connsiteX32" fmla="*/ 2487783 w 2731630"/>
              <a:gd name="connsiteY32" fmla="*/ 2661710 h 2706579"/>
              <a:gd name="connsiteX33" fmla="*/ 1099807 w 2731630"/>
              <a:gd name="connsiteY33" fmla="*/ 2306802 h 2706579"/>
              <a:gd name="connsiteX34" fmla="*/ 963783 w 2731630"/>
              <a:gd name="connsiteY34" fmla="*/ 2300338 h 2706579"/>
              <a:gd name="connsiteX35" fmla="*/ 704703 w 2731630"/>
              <a:gd name="connsiteY35" fmla="*/ 2140318 h 2706579"/>
              <a:gd name="connsiteX36" fmla="*/ 57003 w 2731630"/>
              <a:gd name="connsiteY36" fmla="*/ 1660258 h 2706579"/>
              <a:gd name="connsiteX37" fmla="*/ 128757 w 2731630"/>
              <a:gd name="connsiteY37" fmla="*/ 1615174 h 2706579"/>
              <a:gd name="connsiteX38" fmla="*/ 1758 w 2731630"/>
              <a:gd name="connsiteY38" fmla="*/ 1469124 h 2706579"/>
              <a:gd name="connsiteX39" fmla="*/ 98546 w 2731630"/>
              <a:gd name="connsiteY39" fmla="*/ 1274235 h 2706579"/>
              <a:gd name="connsiteX0" fmla="*/ 98546 w 2731630"/>
              <a:gd name="connsiteY0" fmla="*/ 1274235 h 2706579"/>
              <a:gd name="connsiteX1" fmla="*/ 227182 w 2731630"/>
              <a:gd name="connsiteY1" fmla="*/ 1348474 h 2706579"/>
              <a:gd name="connsiteX2" fmla="*/ 446257 w 2731630"/>
              <a:gd name="connsiteY2" fmla="*/ 1367524 h 2706579"/>
              <a:gd name="connsiteX3" fmla="*/ 579607 w 2731630"/>
              <a:gd name="connsiteY3" fmla="*/ 1310374 h 2706579"/>
              <a:gd name="connsiteX4" fmla="*/ 732007 w 2731630"/>
              <a:gd name="connsiteY4" fmla="*/ 1373874 h 2706579"/>
              <a:gd name="connsiteX5" fmla="*/ 782807 w 2731630"/>
              <a:gd name="connsiteY5" fmla="*/ 1434199 h 2706579"/>
              <a:gd name="connsiteX6" fmla="*/ 846307 w 2731630"/>
              <a:gd name="connsiteY6" fmla="*/ 1348474 h 2706579"/>
              <a:gd name="connsiteX7" fmla="*/ 902823 w 2731630"/>
              <a:gd name="connsiteY7" fmla="*/ 1233539 h 2706579"/>
              <a:gd name="connsiteX8" fmla="*/ 970132 w 2731630"/>
              <a:gd name="connsiteY8" fmla="*/ 1196074 h 2706579"/>
              <a:gd name="connsiteX9" fmla="*/ 1141583 w 2731630"/>
              <a:gd name="connsiteY9" fmla="*/ 1123049 h 2706579"/>
              <a:gd name="connsiteX10" fmla="*/ 1211432 w 2731630"/>
              <a:gd name="connsiteY10" fmla="*/ 1088124 h 2706579"/>
              <a:gd name="connsiteX11" fmla="*/ 1363833 w 2731630"/>
              <a:gd name="connsiteY11" fmla="*/ 1071613 h 2706579"/>
              <a:gd name="connsiteX12" fmla="*/ 1817223 w 2731630"/>
              <a:gd name="connsiteY12" fmla="*/ 1065898 h 2706579"/>
              <a:gd name="connsiteX13" fmla="*/ 1887708 w 2731630"/>
              <a:gd name="connsiteY13" fmla="*/ 926199 h 2706579"/>
              <a:gd name="connsiteX14" fmla="*/ 1840083 w 2731630"/>
              <a:gd name="connsiteY14" fmla="*/ 697599 h 2706579"/>
              <a:gd name="connsiteX15" fmla="*/ 1611483 w 2731630"/>
              <a:gd name="connsiteY15" fmla="*/ 349619 h 2706579"/>
              <a:gd name="connsiteX16" fmla="*/ 1862943 w 2731630"/>
              <a:gd name="connsiteY16" fmla="*/ 281039 h 2706579"/>
              <a:gd name="connsiteX17" fmla="*/ 1897233 w 2731630"/>
              <a:gd name="connsiteY17" fmla="*/ 234049 h 2706579"/>
              <a:gd name="connsiteX18" fmla="*/ 1843258 w 2731630"/>
              <a:gd name="connsiteY18" fmla="*/ 176899 h 2706579"/>
              <a:gd name="connsiteX19" fmla="*/ 1808333 w 2731630"/>
              <a:gd name="connsiteY19" fmla="*/ 62599 h 2706579"/>
              <a:gd name="connsiteX20" fmla="*/ 1831327 w 2731630"/>
              <a:gd name="connsiteY20" fmla="*/ 14338 h 2706579"/>
              <a:gd name="connsiteX21" fmla="*/ 1878183 w 2731630"/>
              <a:gd name="connsiteY21" fmla="*/ 11799 h 2706579"/>
              <a:gd name="connsiteX22" fmla="*/ 2005183 w 2731630"/>
              <a:gd name="connsiteY22" fmla="*/ 5448 h 2706579"/>
              <a:gd name="connsiteX23" fmla="*/ 2058523 w 2731630"/>
              <a:gd name="connsiteY23" fmla="*/ 74664 h 2706579"/>
              <a:gd name="connsiteX24" fmla="*/ 2109958 w 2731630"/>
              <a:gd name="connsiteY24" fmla="*/ 214998 h 2706579"/>
              <a:gd name="connsiteX25" fmla="*/ 2202033 w 2731630"/>
              <a:gd name="connsiteY25" fmla="*/ 351524 h 2706579"/>
              <a:gd name="connsiteX26" fmla="*/ 2322683 w 2731630"/>
              <a:gd name="connsiteY26" fmla="*/ 497574 h 2706579"/>
              <a:gd name="connsiteX27" fmla="*/ 2335383 w 2731630"/>
              <a:gd name="connsiteY27" fmla="*/ 601078 h 2706579"/>
              <a:gd name="connsiteX28" fmla="*/ 2327763 w 2731630"/>
              <a:gd name="connsiteY28" fmla="*/ 814439 h 2706579"/>
              <a:gd name="connsiteX29" fmla="*/ 2350623 w 2731630"/>
              <a:gd name="connsiteY29" fmla="*/ 1073519 h 2706579"/>
              <a:gd name="connsiteX30" fmla="*/ 2510643 w 2731630"/>
              <a:gd name="connsiteY30" fmla="*/ 1142099 h 2706579"/>
              <a:gd name="connsiteX31" fmla="*/ 2731623 w 2731630"/>
              <a:gd name="connsiteY31" fmla="*/ 1264019 h 2706579"/>
              <a:gd name="connsiteX32" fmla="*/ 2487783 w 2731630"/>
              <a:gd name="connsiteY32" fmla="*/ 2661710 h 2706579"/>
              <a:gd name="connsiteX33" fmla="*/ 1099807 w 2731630"/>
              <a:gd name="connsiteY33" fmla="*/ 2306802 h 2706579"/>
              <a:gd name="connsiteX34" fmla="*/ 963783 w 2731630"/>
              <a:gd name="connsiteY34" fmla="*/ 2300338 h 2706579"/>
              <a:gd name="connsiteX35" fmla="*/ 704703 w 2731630"/>
              <a:gd name="connsiteY35" fmla="*/ 2140318 h 2706579"/>
              <a:gd name="connsiteX36" fmla="*/ 246232 w 2731630"/>
              <a:gd name="connsiteY36" fmla="*/ 1859649 h 2706579"/>
              <a:gd name="connsiteX37" fmla="*/ 57003 w 2731630"/>
              <a:gd name="connsiteY37" fmla="*/ 1660258 h 2706579"/>
              <a:gd name="connsiteX38" fmla="*/ 128757 w 2731630"/>
              <a:gd name="connsiteY38" fmla="*/ 1615174 h 2706579"/>
              <a:gd name="connsiteX39" fmla="*/ 1758 w 2731630"/>
              <a:gd name="connsiteY39" fmla="*/ 1469124 h 2706579"/>
              <a:gd name="connsiteX40" fmla="*/ 98546 w 2731630"/>
              <a:gd name="connsiteY40" fmla="*/ 1274235 h 2706579"/>
              <a:gd name="connsiteX0" fmla="*/ 98546 w 2731630"/>
              <a:gd name="connsiteY0" fmla="*/ 1274235 h 2706579"/>
              <a:gd name="connsiteX1" fmla="*/ 227182 w 2731630"/>
              <a:gd name="connsiteY1" fmla="*/ 1348474 h 2706579"/>
              <a:gd name="connsiteX2" fmla="*/ 446257 w 2731630"/>
              <a:gd name="connsiteY2" fmla="*/ 1367524 h 2706579"/>
              <a:gd name="connsiteX3" fmla="*/ 579607 w 2731630"/>
              <a:gd name="connsiteY3" fmla="*/ 1310374 h 2706579"/>
              <a:gd name="connsiteX4" fmla="*/ 732007 w 2731630"/>
              <a:gd name="connsiteY4" fmla="*/ 1373874 h 2706579"/>
              <a:gd name="connsiteX5" fmla="*/ 782807 w 2731630"/>
              <a:gd name="connsiteY5" fmla="*/ 1434199 h 2706579"/>
              <a:gd name="connsiteX6" fmla="*/ 846307 w 2731630"/>
              <a:gd name="connsiteY6" fmla="*/ 1348474 h 2706579"/>
              <a:gd name="connsiteX7" fmla="*/ 902823 w 2731630"/>
              <a:gd name="connsiteY7" fmla="*/ 1233539 h 2706579"/>
              <a:gd name="connsiteX8" fmla="*/ 970132 w 2731630"/>
              <a:gd name="connsiteY8" fmla="*/ 1196074 h 2706579"/>
              <a:gd name="connsiteX9" fmla="*/ 1141583 w 2731630"/>
              <a:gd name="connsiteY9" fmla="*/ 1123049 h 2706579"/>
              <a:gd name="connsiteX10" fmla="*/ 1211432 w 2731630"/>
              <a:gd name="connsiteY10" fmla="*/ 1088124 h 2706579"/>
              <a:gd name="connsiteX11" fmla="*/ 1363833 w 2731630"/>
              <a:gd name="connsiteY11" fmla="*/ 1071613 h 2706579"/>
              <a:gd name="connsiteX12" fmla="*/ 1817223 w 2731630"/>
              <a:gd name="connsiteY12" fmla="*/ 1065898 h 2706579"/>
              <a:gd name="connsiteX13" fmla="*/ 1887708 w 2731630"/>
              <a:gd name="connsiteY13" fmla="*/ 926199 h 2706579"/>
              <a:gd name="connsiteX14" fmla="*/ 1840083 w 2731630"/>
              <a:gd name="connsiteY14" fmla="*/ 697599 h 2706579"/>
              <a:gd name="connsiteX15" fmla="*/ 1611483 w 2731630"/>
              <a:gd name="connsiteY15" fmla="*/ 349619 h 2706579"/>
              <a:gd name="connsiteX16" fmla="*/ 1862943 w 2731630"/>
              <a:gd name="connsiteY16" fmla="*/ 281039 h 2706579"/>
              <a:gd name="connsiteX17" fmla="*/ 1897233 w 2731630"/>
              <a:gd name="connsiteY17" fmla="*/ 234049 h 2706579"/>
              <a:gd name="connsiteX18" fmla="*/ 1843258 w 2731630"/>
              <a:gd name="connsiteY18" fmla="*/ 176899 h 2706579"/>
              <a:gd name="connsiteX19" fmla="*/ 1808333 w 2731630"/>
              <a:gd name="connsiteY19" fmla="*/ 62599 h 2706579"/>
              <a:gd name="connsiteX20" fmla="*/ 1831327 w 2731630"/>
              <a:gd name="connsiteY20" fmla="*/ 14338 h 2706579"/>
              <a:gd name="connsiteX21" fmla="*/ 1878183 w 2731630"/>
              <a:gd name="connsiteY21" fmla="*/ 11799 h 2706579"/>
              <a:gd name="connsiteX22" fmla="*/ 2005183 w 2731630"/>
              <a:gd name="connsiteY22" fmla="*/ 5448 h 2706579"/>
              <a:gd name="connsiteX23" fmla="*/ 2058523 w 2731630"/>
              <a:gd name="connsiteY23" fmla="*/ 74664 h 2706579"/>
              <a:gd name="connsiteX24" fmla="*/ 2109958 w 2731630"/>
              <a:gd name="connsiteY24" fmla="*/ 214998 h 2706579"/>
              <a:gd name="connsiteX25" fmla="*/ 2202033 w 2731630"/>
              <a:gd name="connsiteY25" fmla="*/ 351524 h 2706579"/>
              <a:gd name="connsiteX26" fmla="*/ 2322683 w 2731630"/>
              <a:gd name="connsiteY26" fmla="*/ 497574 h 2706579"/>
              <a:gd name="connsiteX27" fmla="*/ 2335383 w 2731630"/>
              <a:gd name="connsiteY27" fmla="*/ 601078 h 2706579"/>
              <a:gd name="connsiteX28" fmla="*/ 2327763 w 2731630"/>
              <a:gd name="connsiteY28" fmla="*/ 814439 h 2706579"/>
              <a:gd name="connsiteX29" fmla="*/ 2350623 w 2731630"/>
              <a:gd name="connsiteY29" fmla="*/ 1073519 h 2706579"/>
              <a:gd name="connsiteX30" fmla="*/ 2510643 w 2731630"/>
              <a:gd name="connsiteY30" fmla="*/ 1142099 h 2706579"/>
              <a:gd name="connsiteX31" fmla="*/ 2731623 w 2731630"/>
              <a:gd name="connsiteY31" fmla="*/ 1264019 h 2706579"/>
              <a:gd name="connsiteX32" fmla="*/ 2487783 w 2731630"/>
              <a:gd name="connsiteY32" fmla="*/ 2661710 h 2706579"/>
              <a:gd name="connsiteX33" fmla="*/ 1099807 w 2731630"/>
              <a:gd name="connsiteY33" fmla="*/ 2306802 h 2706579"/>
              <a:gd name="connsiteX34" fmla="*/ 963783 w 2731630"/>
              <a:gd name="connsiteY34" fmla="*/ 2300338 h 2706579"/>
              <a:gd name="connsiteX35" fmla="*/ 704703 w 2731630"/>
              <a:gd name="connsiteY35" fmla="*/ 2140318 h 2706579"/>
              <a:gd name="connsiteX36" fmla="*/ 246232 w 2731630"/>
              <a:gd name="connsiteY36" fmla="*/ 1859649 h 2706579"/>
              <a:gd name="connsiteX37" fmla="*/ 106532 w 2731630"/>
              <a:gd name="connsiteY37" fmla="*/ 1758049 h 2706579"/>
              <a:gd name="connsiteX38" fmla="*/ 57003 w 2731630"/>
              <a:gd name="connsiteY38" fmla="*/ 1660258 h 2706579"/>
              <a:gd name="connsiteX39" fmla="*/ 128757 w 2731630"/>
              <a:gd name="connsiteY39" fmla="*/ 1615174 h 2706579"/>
              <a:gd name="connsiteX40" fmla="*/ 1758 w 2731630"/>
              <a:gd name="connsiteY40" fmla="*/ 1469124 h 2706579"/>
              <a:gd name="connsiteX41" fmla="*/ 98546 w 2731630"/>
              <a:gd name="connsiteY41" fmla="*/ 1274235 h 2706579"/>
              <a:gd name="connsiteX0" fmla="*/ 98546 w 2731630"/>
              <a:gd name="connsiteY0" fmla="*/ 1274235 h 2706579"/>
              <a:gd name="connsiteX1" fmla="*/ 227182 w 2731630"/>
              <a:gd name="connsiteY1" fmla="*/ 1348474 h 2706579"/>
              <a:gd name="connsiteX2" fmla="*/ 446257 w 2731630"/>
              <a:gd name="connsiteY2" fmla="*/ 1367524 h 2706579"/>
              <a:gd name="connsiteX3" fmla="*/ 579607 w 2731630"/>
              <a:gd name="connsiteY3" fmla="*/ 1310374 h 2706579"/>
              <a:gd name="connsiteX4" fmla="*/ 732007 w 2731630"/>
              <a:gd name="connsiteY4" fmla="*/ 1373874 h 2706579"/>
              <a:gd name="connsiteX5" fmla="*/ 782807 w 2731630"/>
              <a:gd name="connsiteY5" fmla="*/ 1434199 h 2706579"/>
              <a:gd name="connsiteX6" fmla="*/ 846307 w 2731630"/>
              <a:gd name="connsiteY6" fmla="*/ 1348474 h 2706579"/>
              <a:gd name="connsiteX7" fmla="*/ 902823 w 2731630"/>
              <a:gd name="connsiteY7" fmla="*/ 1233539 h 2706579"/>
              <a:gd name="connsiteX8" fmla="*/ 970132 w 2731630"/>
              <a:gd name="connsiteY8" fmla="*/ 1196074 h 2706579"/>
              <a:gd name="connsiteX9" fmla="*/ 1141583 w 2731630"/>
              <a:gd name="connsiteY9" fmla="*/ 1123049 h 2706579"/>
              <a:gd name="connsiteX10" fmla="*/ 1211432 w 2731630"/>
              <a:gd name="connsiteY10" fmla="*/ 1088124 h 2706579"/>
              <a:gd name="connsiteX11" fmla="*/ 1363833 w 2731630"/>
              <a:gd name="connsiteY11" fmla="*/ 1071613 h 2706579"/>
              <a:gd name="connsiteX12" fmla="*/ 1817223 w 2731630"/>
              <a:gd name="connsiteY12" fmla="*/ 1065898 h 2706579"/>
              <a:gd name="connsiteX13" fmla="*/ 1887708 w 2731630"/>
              <a:gd name="connsiteY13" fmla="*/ 926199 h 2706579"/>
              <a:gd name="connsiteX14" fmla="*/ 1840083 w 2731630"/>
              <a:gd name="connsiteY14" fmla="*/ 697599 h 2706579"/>
              <a:gd name="connsiteX15" fmla="*/ 1611483 w 2731630"/>
              <a:gd name="connsiteY15" fmla="*/ 349619 h 2706579"/>
              <a:gd name="connsiteX16" fmla="*/ 1862943 w 2731630"/>
              <a:gd name="connsiteY16" fmla="*/ 281039 h 2706579"/>
              <a:gd name="connsiteX17" fmla="*/ 1897233 w 2731630"/>
              <a:gd name="connsiteY17" fmla="*/ 234049 h 2706579"/>
              <a:gd name="connsiteX18" fmla="*/ 1843258 w 2731630"/>
              <a:gd name="connsiteY18" fmla="*/ 176899 h 2706579"/>
              <a:gd name="connsiteX19" fmla="*/ 1808333 w 2731630"/>
              <a:gd name="connsiteY19" fmla="*/ 62599 h 2706579"/>
              <a:gd name="connsiteX20" fmla="*/ 1831327 w 2731630"/>
              <a:gd name="connsiteY20" fmla="*/ 14338 h 2706579"/>
              <a:gd name="connsiteX21" fmla="*/ 1878183 w 2731630"/>
              <a:gd name="connsiteY21" fmla="*/ 11799 h 2706579"/>
              <a:gd name="connsiteX22" fmla="*/ 2005183 w 2731630"/>
              <a:gd name="connsiteY22" fmla="*/ 5448 h 2706579"/>
              <a:gd name="connsiteX23" fmla="*/ 2058523 w 2731630"/>
              <a:gd name="connsiteY23" fmla="*/ 74664 h 2706579"/>
              <a:gd name="connsiteX24" fmla="*/ 2109958 w 2731630"/>
              <a:gd name="connsiteY24" fmla="*/ 214998 h 2706579"/>
              <a:gd name="connsiteX25" fmla="*/ 2202033 w 2731630"/>
              <a:gd name="connsiteY25" fmla="*/ 351524 h 2706579"/>
              <a:gd name="connsiteX26" fmla="*/ 2322683 w 2731630"/>
              <a:gd name="connsiteY26" fmla="*/ 497574 h 2706579"/>
              <a:gd name="connsiteX27" fmla="*/ 2335383 w 2731630"/>
              <a:gd name="connsiteY27" fmla="*/ 601078 h 2706579"/>
              <a:gd name="connsiteX28" fmla="*/ 2327763 w 2731630"/>
              <a:gd name="connsiteY28" fmla="*/ 814439 h 2706579"/>
              <a:gd name="connsiteX29" fmla="*/ 2350623 w 2731630"/>
              <a:gd name="connsiteY29" fmla="*/ 1073519 h 2706579"/>
              <a:gd name="connsiteX30" fmla="*/ 2510643 w 2731630"/>
              <a:gd name="connsiteY30" fmla="*/ 1142099 h 2706579"/>
              <a:gd name="connsiteX31" fmla="*/ 2731623 w 2731630"/>
              <a:gd name="connsiteY31" fmla="*/ 1264019 h 2706579"/>
              <a:gd name="connsiteX32" fmla="*/ 2487783 w 2731630"/>
              <a:gd name="connsiteY32" fmla="*/ 2661710 h 2706579"/>
              <a:gd name="connsiteX33" fmla="*/ 1099807 w 2731630"/>
              <a:gd name="connsiteY33" fmla="*/ 2306802 h 2706579"/>
              <a:gd name="connsiteX34" fmla="*/ 963783 w 2731630"/>
              <a:gd name="connsiteY34" fmla="*/ 2300338 h 2706579"/>
              <a:gd name="connsiteX35" fmla="*/ 704703 w 2731630"/>
              <a:gd name="connsiteY35" fmla="*/ 2140318 h 2706579"/>
              <a:gd name="connsiteX36" fmla="*/ 246232 w 2731630"/>
              <a:gd name="connsiteY36" fmla="*/ 1859649 h 2706579"/>
              <a:gd name="connsiteX37" fmla="*/ 106532 w 2731630"/>
              <a:gd name="connsiteY37" fmla="*/ 1758049 h 2706579"/>
              <a:gd name="connsiteX38" fmla="*/ 34778 w 2731630"/>
              <a:gd name="connsiteY38" fmla="*/ 1618983 h 2706579"/>
              <a:gd name="connsiteX39" fmla="*/ 128757 w 2731630"/>
              <a:gd name="connsiteY39" fmla="*/ 1615174 h 2706579"/>
              <a:gd name="connsiteX40" fmla="*/ 1758 w 2731630"/>
              <a:gd name="connsiteY40" fmla="*/ 1469124 h 2706579"/>
              <a:gd name="connsiteX41" fmla="*/ 98546 w 2731630"/>
              <a:gd name="connsiteY41" fmla="*/ 1274235 h 2706579"/>
              <a:gd name="connsiteX0" fmla="*/ 98546 w 2731630"/>
              <a:gd name="connsiteY0" fmla="*/ 1274235 h 2706579"/>
              <a:gd name="connsiteX1" fmla="*/ 227182 w 2731630"/>
              <a:gd name="connsiteY1" fmla="*/ 1348474 h 2706579"/>
              <a:gd name="connsiteX2" fmla="*/ 446257 w 2731630"/>
              <a:gd name="connsiteY2" fmla="*/ 1367524 h 2706579"/>
              <a:gd name="connsiteX3" fmla="*/ 579607 w 2731630"/>
              <a:gd name="connsiteY3" fmla="*/ 1310374 h 2706579"/>
              <a:gd name="connsiteX4" fmla="*/ 732007 w 2731630"/>
              <a:gd name="connsiteY4" fmla="*/ 1373874 h 2706579"/>
              <a:gd name="connsiteX5" fmla="*/ 782807 w 2731630"/>
              <a:gd name="connsiteY5" fmla="*/ 1434199 h 2706579"/>
              <a:gd name="connsiteX6" fmla="*/ 846307 w 2731630"/>
              <a:gd name="connsiteY6" fmla="*/ 1348474 h 2706579"/>
              <a:gd name="connsiteX7" fmla="*/ 902823 w 2731630"/>
              <a:gd name="connsiteY7" fmla="*/ 1233539 h 2706579"/>
              <a:gd name="connsiteX8" fmla="*/ 970132 w 2731630"/>
              <a:gd name="connsiteY8" fmla="*/ 1196074 h 2706579"/>
              <a:gd name="connsiteX9" fmla="*/ 1141583 w 2731630"/>
              <a:gd name="connsiteY9" fmla="*/ 1123049 h 2706579"/>
              <a:gd name="connsiteX10" fmla="*/ 1211432 w 2731630"/>
              <a:gd name="connsiteY10" fmla="*/ 1088124 h 2706579"/>
              <a:gd name="connsiteX11" fmla="*/ 1363833 w 2731630"/>
              <a:gd name="connsiteY11" fmla="*/ 1071613 h 2706579"/>
              <a:gd name="connsiteX12" fmla="*/ 1817223 w 2731630"/>
              <a:gd name="connsiteY12" fmla="*/ 1065898 h 2706579"/>
              <a:gd name="connsiteX13" fmla="*/ 1887708 w 2731630"/>
              <a:gd name="connsiteY13" fmla="*/ 926199 h 2706579"/>
              <a:gd name="connsiteX14" fmla="*/ 1840083 w 2731630"/>
              <a:gd name="connsiteY14" fmla="*/ 697599 h 2706579"/>
              <a:gd name="connsiteX15" fmla="*/ 1611483 w 2731630"/>
              <a:gd name="connsiteY15" fmla="*/ 349619 h 2706579"/>
              <a:gd name="connsiteX16" fmla="*/ 1862943 w 2731630"/>
              <a:gd name="connsiteY16" fmla="*/ 281039 h 2706579"/>
              <a:gd name="connsiteX17" fmla="*/ 1897233 w 2731630"/>
              <a:gd name="connsiteY17" fmla="*/ 234049 h 2706579"/>
              <a:gd name="connsiteX18" fmla="*/ 1843258 w 2731630"/>
              <a:gd name="connsiteY18" fmla="*/ 176899 h 2706579"/>
              <a:gd name="connsiteX19" fmla="*/ 1808333 w 2731630"/>
              <a:gd name="connsiteY19" fmla="*/ 62599 h 2706579"/>
              <a:gd name="connsiteX20" fmla="*/ 1831327 w 2731630"/>
              <a:gd name="connsiteY20" fmla="*/ 14338 h 2706579"/>
              <a:gd name="connsiteX21" fmla="*/ 1878183 w 2731630"/>
              <a:gd name="connsiteY21" fmla="*/ 11799 h 2706579"/>
              <a:gd name="connsiteX22" fmla="*/ 2005183 w 2731630"/>
              <a:gd name="connsiteY22" fmla="*/ 5448 h 2706579"/>
              <a:gd name="connsiteX23" fmla="*/ 2058523 w 2731630"/>
              <a:gd name="connsiteY23" fmla="*/ 74664 h 2706579"/>
              <a:gd name="connsiteX24" fmla="*/ 2109958 w 2731630"/>
              <a:gd name="connsiteY24" fmla="*/ 214998 h 2706579"/>
              <a:gd name="connsiteX25" fmla="*/ 2202033 w 2731630"/>
              <a:gd name="connsiteY25" fmla="*/ 351524 h 2706579"/>
              <a:gd name="connsiteX26" fmla="*/ 2322683 w 2731630"/>
              <a:gd name="connsiteY26" fmla="*/ 497574 h 2706579"/>
              <a:gd name="connsiteX27" fmla="*/ 2335383 w 2731630"/>
              <a:gd name="connsiteY27" fmla="*/ 601078 h 2706579"/>
              <a:gd name="connsiteX28" fmla="*/ 2327763 w 2731630"/>
              <a:gd name="connsiteY28" fmla="*/ 814439 h 2706579"/>
              <a:gd name="connsiteX29" fmla="*/ 2350623 w 2731630"/>
              <a:gd name="connsiteY29" fmla="*/ 1073519 h 2706579"/>
              <a:gd name="connsiteX30" fmla="*/ 2510643 w 2731630"/>
              <a:gd name="connsiteY30" fmla="*/ 1142099 h 2706579"/>
              <a:gd name="connsiteX31" fmla="*/ 2731623 w 2731630"/>
              <a:gd name="connsiteY31" fmla="*/ 1264019 h 2706579"/>
              <a:gd name="connsiteX32" fmla="*/ 2487783 w 2731630"/>
              <a:gd name="connsiteY32" fmla="*/ 2661710 h 2706579"/>
              <a:gd name="connsiteX33" fmla="*/ 1099807 w 2731630"/>
              <a:gd name="connsiteY33" fmla="*/ 2306802 h 2706579"/>
              <a:gd name="connsiteX34" fmla="*/ 963783 w 2731630"/>
              <a:gd name="connsiteY34" fmla="*/ 2300338 h 2706579"/>
              <a:gd name="connsiteX35" fmla="*/ 704703 w 2731630"/>
              <a:gd name="connsiteY35" fmla="*/ 2140318 h 2706579"/>
              <a:gd name="connsiteX36" fmla="*/ 246232 w 2731630"/>
              <a:gd name="connsiteY36" fmla="*/ 1859649 h 2706579"/>
              <a:gd name="connsiteX37" fmla="*/ 106532 w 2731630"/>
              <a:gd name="connsiteY37" fmla="*/ 1758049 h 2706579"/>
              <a:gd name="connsiteX38" fmla="*/ 90657 w 2731630"/>
              <a:gd name="connsiteY38" fmla="*/ 1704074 h 2706579"/>
              <a:gd name="connsiteX39" fmla="*/ 34778 w 2731630"/>
              <a:gd name="connsiteY39" fmla="*/ 1618983 h 2706579"/>
              <a:gd name="connsiteX40" fmla="*/ 128757 w 2731630"/>
              <a:gd name="connsiteY40" fmla="*/ 1615174 h 2706579"/>
              <a:gd name="connsiteX41" fmla="*/ 1758 w 2731630"/>
              <a:gd name="connsiteY41" fmla="*/ 1469124 h 2706579"/>
              <a:gd name="connsiteX42" fmla="*/ 98546 w 2731630"/>
              <a:gd name="connsiteY42" fmla="*/ 1274235 h 2706579"/>
              <a:gd name="connsiteX0" fmla="*/ 97679 w 2730763"/>
              <a:gd name="connsiteY0" fmla="*/ 1274235 h 2706579"/>
              <a:gd name="connsiteX1" fmla="*/ 226315 w 2730763"/>
              <a:gd name="connsiteY1" fmla="*/ 1348474 h 2706579"/>
              <a:gd name="connsiteX2" fmla="*/ 445390 w 2730763"/>
              <a:gd name="connsiteY2" fmla="*/ 1367524 h 2706579"/>
              <a:gd name="connsiteX3" fmla="*/ 578740 w 2730763"/>
              <a:gd name="connsiteY3" fmla="*/ 1310374 h 2706579"/>
              <a:gd name="connsiteX4" fmla="*/ 731140 w 2730763"/>
              <a:gd name="connsiteY4" fmla="*/ 1373874 h 2706579"/>
              <a:gd name="connsiteX5" fmla="*/ 781940 w 2730763"/>
              <a:gd name="connsiteY5" fmla="*/ 1434199 h 2706579"/>
              <a:gd name="connsiteX6" fmla="*/ 845440 w 2730763"/>
              <a:gd name="connsiteY6" fmla="*/ 1348474 h 2706579"/>
              <a:gd name="connsiteX7" fmla="*/ 901956 w 2730763"/>
              <a:gd name="connsiteY7" fmla="*/ 1233539 h 2706579"/>
              <a:gd name="connsiteX8" fmla="*/ 969265 w 2730763"/>
              <a:gd name="connsiteY8" fmla="*/ 1196074 h 2706579"/>
              <a:gd name="connsiteX9" fmla="*/ 1140716 w 2730763"/>
              <a:gd name="connsiteY9" fmla="*/ 1123049 h 2706579"/>
              <a:gd name="connsiteX10" fmla="*/ 1210565 w 2730763"/>
              <a:gd name="connsiteY10" fmla="*/ 1088124 h 2706579"/>
              <a:gd name="connsiteX11" fmla="*/ 1362966 w 2730763"/>
              <a:gd name="connsiteY11" fmla="*/ 1071613 h 2706579"/>
              <a:gd name="connsiteX12" fmla="*/ 1816356 w 2730763"/>
              <a:gd name="connsiteY12" fmla="*/ 1065898 h 2706579"/>
              <a:gd name="connsiteX13" fmla="*/ 1886841 w 2730763"/>
              <a:gd name="connsiteY13" fmla="*/ 926199 h 2706579"/>
              <a:gd name="connsiteX14" fmla="*/ 1839216 w 2730763"/>
              <a:gd name="connsiteY14" fmla="*/ 697599 h 2706579"/>
              <a:gd name="connsiteX15" fmla="*/ 1610616 w 2730763"/>
              <a:gd name="connsiteY15" fmla="*/ 349619 h 2706579"/>
              <a:gd name="connsiteX16" fmla="*/ 1862076 w 2730763"/>
              <a:gd name="connsiteY16" fmla="*/ 281039 h 2706579"/>
              <a:gd name="connsiteX17" fmla="*/ 1896366 w 2730763"/>
              <a:gd name="connsiteY17" fmla="*/ 234049 h 2706579"/>
              <a:gd name="connsiteX18" fmla="*/ 1842391 w 2730763"/>
              <a:gd name="connsiteY18" fmla="*/ 176899 h 2706579"/>
              <a:gd name="connsiteX19" fmla="*/ 1807466 w 2730763"/>
              <a:gd name="connsiteY19" fmla="*/ 62599 h 2706579"/>
              <a:gd name="connsiteX20" fmla="*/ 1830460 w 2730763"/>
              <a:gd name="connsiteY20" fmla="*/ 14338 h 2706579"/>
              <a:gd name="connsiteX21" fmla="*/ 1877316 w 2730763"/>
              <a:gd name="connsiteY21" fmla="*/ 11799 h 2706579"/>
              <a:gd name="connsiteX22" fmla="*/ 2004316 w 2730763"/>
              <a:gd name="connsiteY22" fmla="*/ 5448 h 2706579"/>
              <a:gd name="connsiteX23" fmla="*/ 2057656 w 2730763"/>
              <a:gd name="connsiteY23" fmla="*/ 74664 h 2706579"/>
              <a:gd name="connsiteX24" fmla="*/ 2109091 w 2730763"/>
              <a:gd name="connsiteY24" fmla="*/ 214998 h 2706579"/>
              <a:gd name="connsiteX25" fmla="*/ 2201166 w 2730763"/>
              <a:gd name="connsiteY25" fmla="*/ 351524 h 2706579"/>
              <a:gd name="connsiteX26" fmla="*/ 2321816 w 2730763"/>
              <a:gd name="connsiteY26" fmla="*/ 497574 h 2706579"/>
              <a:gd name="connsiteX27" fmla="*/ 2334516 w 2730763"/>
              <a:gd name="connsiteY27" fmla="*/ 601078 h 2706579"/>
              <a:gd name="connsiteX28" fmla="*/ 2326896 w 2730763"/>
              <a:gd name="connsiteY28" fmla="*/ 814439 h 2706579"/>
              <a:gd name="connsiteX29" fmla="*/ 2349756 w 2730763"/>
              <a:gd name="connsiteY29" fmla="*/ 1073519 h 2706579"/>
              <a:gd name="connsiteX30" fmla="*/ 2509776 w 2730763"/>
              <a:gd name="connsiteY30" fmla="*/ 1142099 h 2706579"/>
              <a:gd name="connsiteX31" fmla="*/ 2730756 w 2730763"/>
              <a:gd name="connsiteY31" fmla="*/ 1264019 h 2706579"/>
              <a:gd name="connsiteX32" fmla="*/ 2486916 w 2730763"/>
              <a:gd name="connsiteY32" fmla="*/ 2661710 h 2706579"/>
              <a:gd name="connsiteX33" fmla="*/ 1098940 w 2730763"/>
              <a:gd name="connsiteY33" fmla="*/ 2306802 h 2706579"/>
              <a:gd name="connsiteX34" fmla="*/ 962916 w 2730763"/>
              <a:gd name="connsiteY34" fmla="*/ 2300338 h 2706579"/>
              <a:gd name="connsiteX35" fmla="*/ 703836 w 2730763"/>
              <a:gd name="connsiteY35" fmla="*/ 2140318 h 2706579"/>
              <a:gd name="connsiteX36" fmla="*/ 245365 w 2730763"/>
              <a:gd name="connsiteY36" fmla="*/ 1859649 h 2706579"/>
              <a:gd name="connsiteX37" fmla="*/ 105665 w 2730763"/>
              <a:gd name="connsiteY37" fmla="*/ 1758049 h 2706579"/>
              <a:gd name="connsiteX38" fmla="*/ 89790 w 2730763"/>
              <a:gd name="connsiteY38" fmla="*/ 1704074 h 2706579"/>
              <a:gd name="connsiteX39" fmla="*/ 33911 w 2730763"/>
              <a:gd name="connsiteY39" fmla="*/ 1618983 h 2706579"/>
              <a:gd name="connsiteX40" fmla="*/ 127890 w 2730763"/>
              <a:gd name="connsiteY40" fmla="*/ 1615174 h 2706579"/>
              <a:gd name="connsiteX41" fmla="*/ 64390 w 2730763"/>
              <a:gd name="connsiteY41" fmla="*/ 1542149 h 2706579"/>
              <a:gd name="connsiteX42" fmla="*/ 891 w 2730763"/>
              <a:gd name="connsiteY42" fmla="*/ 1469124 h 2706579"/>
              <a:gd name="connsiteX43" fmla="*/ 97679 w 2730763"/>
              <a:gd name="connsiteY43" fmla="*/ 1274235 h 2706579"/>
              <a:gd name="connsiteX0" fmla="*/ 104547 w 2737631"/>
              <a:gd name="connsiteY0" fmla="*/ 1274235 h 2706579"/>
              <a:gd name="connsiteX1" fmla="*/ 233183 w 2737631"/>
              <a:gd name="connsiteY1" fmla="*/ 1348474 h 2706579"/>
              <a:gd name="connsiteX2" fmla="*/ 452258 w 2737631"/>
              <a:gd name="connsiteY2" fmla="*/ 1367524 h 2706579"/>
              <a:gd name="connsiteX3" fmla="*/ 585608 w 2737631"/>
              <a:gd name="connsiteY3" fmla="*/ 1310374 h 2706579"/>
              <a:gd name="connsiteX4" fmla="*/ 738008 w 2737631"/>
              <a:gd name="connsiteY4" fmla="*/ 1373874 h 2706579"/>
              <a:gd name="connsiteX5" fmla="*/ 788808 w 2737631"/>
              <a:gd name="connsiteY5" fmla="*/ 1434199 h 2706579"/>
              <a:gd name="connsiteX6" fmla="*/ 852308 w 2737631"/>
              <a:gd name="connsiteY6" fmla="*/ 1348474 h 2706579"/>
              <a:gd name="connsiteX7" fmla="*/ 908824 w 2737631"/>
              <a:gd name="connsiteY7" fmla="*/ 1233539 h 2706579"/>
              <a:gd name="connsiteX8" fmla="*/ 976133 w 2737631"/>
              <a:gd name="connsiteY8" fmla="*/ 1196074 h 2706579"/>
              <a:gd name="connsiteX9" fmla="*/ 1147584 w 2737631"/>
              <a:gd name="connsiteY9" fmla="*/ 1123049 h 2706579"/>
              <a:gd name="connsiteX10" fmla="*/ 1217433 w 2737631"/>
              <a:gd name="connsiteY10" fmla="*/ 1088124 h 2706579"/>
              <a:gd name="connsiteX11" fmla="*/ 1369834 w 2737631"/>
              <a:gd name="connsiteY11" fmla="*/ 1071613 h 2706579"/>
              <a:gd name="connsiteX12" fmla="*/ 1823224 w 2737631"/>
              <a:gd name="connsiteY12" fmla="*/ 1065898 h 2706579"/>
              <a:gd name="connsiteX13" fmla="*/ 1893709 w 2737631"/>
              <a:gd name="connsiteY13" fmla="*/ 926199 h 2706579"/>
              <a:gd name="connsiteX14" fmla="*/ 1846084 w 2737631"/>
              <a:gd name="connsiteY14" fmla="*/ 697599 h 2706579"/>
              <a:gd name="connsiteX15" fmla="*/ 1617484 w 2737631"/>
              <a:gd name="connsiteY15" fmla="*/ 349619 h 2706579"/>
              <a:gd name="connsiteX16" fmla="*/ 1868944 w 2737631"/>
              <a:gd name="connsiteY16" fmla="*/ 281039 h 2706579"/>
              <a:gd name="connsiteX17" fmla="*/ 1903234 w 2737631"/>
              <a:gd name="connsiteY17" fmla="*/ 234049 h 2706579"/>
              <a:gd name="connsiteX18" fmla="*/ 1849259 w 2737631"/>
              <a:gd name="connsiteY18" fmla="*/ 176899 h 2706579"/>
              <a:gd name="connsiteX19" fmla="*/ 1814334 w 2737631"/>
              <a:gd name="connsiteY19" fmla="*/ 62599 h 2706579"/>
              <a:gd name="connsiteX20" fmla="*/ 1837328 w 2737631"/>
              <a:gd name="connsiteY20" fmla="*/ 14338 h 2706579"/>
              <a:gd name="connsiteX21" fmla="*/ 1884184 w 2737631"/>
              <a:gd name="connsiteY21" fmla="*/ 11799 h 2706579"/>
              <a:gd name="connsiteX22" fmla="*/ 2011184 w 2737631"/>
              <a:gd name="connsiteY22" fmla="*/ 5448 h 2706579"/>
              <a:gd name="connsiteX23" fmla="*/ 2064524 w 2737631"/>
              <a:gd name="connsiteY23" fmla="*/ 74664 h 2706579"/>
              <a:gd name="connsiteX24" fmla="*/ 2115959 w 2737631"/>
              <a:gd name="connsiteY24" fmla="*/ 214998 h 2706579"/>
              <a:gd name="connsiteX25" fmla="*/ 2208034 w 2737631"/>
              <a:gd name="connsiteY25" fmla="*/ 351524 h 2706579"/>
              <a:gd name="connsiteX26" fmla="*/ 2328684 w 2737631"/>
              <a:gd name="connsiteY26" fmla="*/ 497574 h 2706579"/>
              <a:gd name="connsiteX27" fmla="*/ 2341384 w 2737631"/>
              <a:gd name="connsiteY27" fmla="*/ 601078 h 2706579"/>
              <a:gd name="connsiteX28" fmla="*/ 2333764 w 2737631"/>
              <a:gd name="connsiteY28" fmla="*/ 814439 h 2706579"/>
              <a:gd name="connsiteX29" fmla="*/ 2356624 w 2737631"/>
              <a:gd name="connsiteY29" fmla="*/ 1073519 h 2706579"/>
              <a:gd name="connsiteX30" fmla="*/ 2516644 w 2737631"/>
              <a:gd name="connsiteY30" fmla="*/ 1142099 h 2706579"/>
              <a:gd name="connsiteX31" fmla="*/ 2737624 w 2737631"/>
              <a:gd name="connsiteY31" fmla="*/ 1264019 h 2706579"/>
              <a:gd name="connsiteX32" fmla="*/ 2493784 w 2737631"/>
              <a:gd name="connsiteY32" fmla="*/ 2661710 h 2706579"/>
              <a:gd name="connsiteX33" fmla="*/ 1105808 w 2737631"/>
              <a:gd name="connsiteY33" fmla="*/ 2306802 h 2706579"/>
              <a:gd name="connsiteX34" fmla="*/ 969784 w 2737631"/>
              <a:gd name="connsiteY34" fmla="*/ 2300338 h 2706579"/>
              <a:gd name="connsiteX35" fmla="*/ 710704 w 2737631"/>
              <a:gd name="connsiteY35" fmla="*/ 2140318 h 2706579"/>
              <a:gd name="connsiteX36" fmla="*/ 252233 w 2737631"/>
              <a:gd name="connsiteY36" fmla="*/ 1859649 h 2706579"/>
              <a:gd name="connsiteX37" fmla="*/ 112533 w 2737631"/>
              <a:gd name="connsiteY37" fmla="*/ 1758049 h 2706579"/>
              <a:gd name="connsiteX38" fmla="*/ 96658 w 2737631"/>
              <a:gd name="connsiteY38" fmla="*/ 1704074 h 2706579"/>
              <a:gd name="connsiteX39" fmla="*/ 40779 w 2737631"/>
              <a:gd name="connsiteY39" fmla="*/ 1618983 h 2706579"/>
              <a:gd name="connsiteX40" fmla="*/ 134758 w 2737631"/>
              <a:gd name="connsiteY40" fmla="*/ 1615174 h 2706579"/>
              <a:gd name="connsiteX41" fmla="*/ 71258 w 2737631"/>
              <a:gd name="connsiteY41" fmla="*/ 1542149 h 2706579"/>
              <a:gd name="connsiteX42" fmla="*/ 10933 w 2737631"/>
              <a:gd name="connsiteY42" fmla="*/ 1507224 h 2706579"/>
              <a:gd name="connsiteX43" fmla="*/ 7759 w 2737631"/>
              <a:gd name="connsiteY43" fmla="*/ 1469124 h 2706579"/>
              <a:gd name="connsiteX44" fmla="*/ 104547 w 2737631"/>
              <a:gd name="connsiteY44" fmla="*/ 1274235 h 2706579"/>
              <a:gd name="connsiteX0" fmla="*/ 103619 w 2736703"/>
              <a:gd name="connsiteY0" fmla="*/ 1274235 h 2706579"/>
              <a:gd name="connsiteX1" fmla="*/ 232255 w 2736703"/>
              <a:gd name="connsiteY1" fmla="*/ 1348474 h 2706579"/>
              <a:gd name="connsiteX2" fmla="*/ 451330 w 2736703"/>
              <a:gd name="connsiteY2" fmla="*/ 1367524 h 2706579"/>
              <a:gd name="connsiteX3" fmla="*/ 584680 w 2736703"/>
              <a:gd name="connsiteY3" fmla="*/ 1310374 h 2706579"/>
              <a:gd name="connsiteX4" fmla="*/ 737080 w 2736703"/>
              <a:gd name="connsiteY4" fmla="*/ 1373874 h 2706579"/>
              <a:gd name="connsiteX5" fmla="*/ 787880 w 2736703"/>
              <a:gd name="connsiteY5" fmla="*/ 1434199 h 2706579"/>
              <a:gd name="connsiteX6" fmla="*/ 851380 w 2736703"/>
              <a:gd name="connsiteY6" fmla="*/ 1348474 h 2706579"/>
              <a:gd name="connsiteX7" fmla="*/ 907896 w 2736703"/>
              <a:gd name="connsiteY7" fmla="*/ 1233539 h 2706579"/>
              <a:gd name="connsiteX8" fmla="*/ 975205 w 2736703"/>
              <a:gd name="connsiteY8" fmla="*/ 1196074 h 2706579"/>
              <a:gd name="connsiteX9" fmla="*/ 1146656 w 2736703"/>
              <a:gd name="connsiteY9" fmla="*/ 1123049 h 2706579"/>
              <a:gd name="connsiteX10" fmla="*/ 1216505 w 2736703"/>
              <a:gd name="connsiteY10" fmla="*/ 1088124 h 2706579"/>
              <a:gd name="connsiteX11" fmla="*/ 1368906 w 2736703"/>
              <a:gd name="connsiteY11" fmla="*/ 1071613 h 2706579"/>
              <a:gd name="connsiteX12" fmla="*/ 1822296 w 2736703"/>
              <a:gd name="connsiteY12" fmla="*/ 1065898 h 2706579"/>
              <a:gd name="connsiteX13" fmla="*/ 1892781 w 2736703"/>
              <a:gd name="connsiteY13" fmla="*/ 926199 h 2706579"/>
              <a:gd name="connsiteX14" fmla="*/ 1845156 w 2736703"/>
              <a:gd name="connsiteY14" fmla="*/ 697599 h 2706579"/>
              <a:gd name="connsiteX15" fmla="*/ 1616556 w 2736703"/>
              <a:gd name="connsiteY15" fmla="*/ 349619 h 2706579"/>
              <a:gd name="connsiteX16" fmla="*/ 1868016 w 2736703"/>
              <a:gd name="connsiteY16" fmla="*/ 281039 h 2706579"/>
              <a:gd name="connsiteX17" fmla="*/ 1902306 w 2736703"/>
              <a:gd name="connsiteY17" fmla="*/ 234049 h 2706579"/>
              <a:gd name="connsiteX18" fmla="*/ 1848331 w 2736703"/>
              <a:gd name="connsiteY18" fmla="*/ 176899 h 2706579"/>
              <a:gd name="connsiteX19" fmla="*/ 1813406 w 2736703"/>
              <a:gd name="connsiteY19" fmla="*/ 62599 h 2706579"/>
              <a:gd name="connsiteX20" fmla="*/ 1836400 w 2736703"/>
              <a:gd name="connsiteY20" fmla="*/ 14338 h 2706579"/>
              <a:gd name="connsiteX21" fmla="*/ 1883256 w 2736703"/>
              <a:gd name="connsiteY21" fmla="*/ 11799 h 2706579"/>
              <a:gd name="connsiteX22" fmla="*/ 2010256 w 2736703"/>
              <a:gd name="connsiteY22" fmla="*/ 5448 h 2706579"/>
              <a:gd name="connsiteX23" fmla="*/ 2063596 w 2736703"/>
              <a:gd name="connsiteY23" fmla="*/ 74664 h 2706579"/>
              <a:gd name="connsiteX24" fmla="*/ 2115031 w 2736703"/>
              <a:gd name="connsiteY24" fmla="*/ 214998 h 2706579"/>
              <a:gd name="connsiteX25" fmla="*/ 2207106 w 2736703"/>
              <a:gd name="connsiteY25" fmla="*/ 351524 h 2706579"/>
              <a:gd name="connsiteX26" fmla="*/ 2327756 w 2736703"/>
              <a:gd name="connsiteY26" fmla="*/ 497574 h 2706579"/>
              <a:gd name="connsiteX27" fmla="*/ 2340456 w 2736703"/>
              <a:gd name="connsiteY27" fmla="*/ 601078 h 2706579"/>
              <a:gd name="connsiteX28" fmla="*/ 2332836 w 2736703"/>
              <a:gd name="connsiteY28" fmla="*/ 814439 h 2706579"/>
              <a:gd name="connsiteX29" fmla="*/ 2355696 w 2736703"/>
              <a:gd name="connsiteY29" fmla="*/ 1073519 h 2706579"/>
              <a:gd name="connsiteX30" fmla="*/ 2515716 w 2736703"/>
              <a:gd name="connsiteY30" fmla="*/ 1142099 h 2706579"/>
              <a:gd name="connsiteX31" fmla="*/ 2736696 w 2736703"/>
              <a:gd name="connsiteY31" fmla="*/ 1264019 h 2706579"/>
              <a:gd name="connsiteX32" fmla="*/ 2492856 w 2736703"/>
              <a:gd name="connsiteY32" fmla="*/ 2661710 h 2706579"/>
              <a:gd name="connsiteX33" fmla="*/ 1104880 w 2736703"/>
              <a:gd name="connsiteY33" fmla="*/ 2306802 h 2706579"/>
              <a:gd name="connsiteX34" fmla="*/ 968856 w 2736703"/>
              <a:gd name="connsiteY34" fmla="*/ 2300338 h 2706579"/>
              <a:gd name="connsiteX35" fmla="*/ 709776 w 2736703"/>
              <a:gd name="connsiteY35" fmla="*/ 2140318 h 2706579"/>
              <a:gd name="connsiteX36" fmla="*/ 251305 w 2736703"/>
              <a:gd name="connsiteY36" fmla="*/ 1859649 h 2706579"/>
              <a:gd name="connsiteX37" fmla="*/ 111605 w 2736703"/>
              <a:gd name="connsiteY37" fmla="*/ 1758049 h 2706579"/>
              <a:gd name="connsiteX38" fmla="*/ 95730 w 2736703"/>
              <a:gd name="connsiteY38" fmla="*/ 1704074 h 2706579"/>
              <a:gd name="connsiteX39" fmla="*/ 39851 w 2736703"/>
              <a:gd name="connsiteY39" fmla="*/ 1618983 h 2706579"/>
              <a:gd name="connsiteX40" fmla="*/ 133830 w 2736703"/>
              <a:gd name="connsiteY40" fmla="*/ 1615174 h 2706579"/>
              <a:gd name="connsiteX41" fmla="*/ 70330 w 2736703"/>
              <a:gd name="connsiteY41" fmla="*/ 1542149 h 2706579"/>
              <a:gd name="connsiteX42" fmla="*/ 10005 w 2736703"/>
              <a:gd name="connsiteY42" fmla="*/ 1507224 h 2706579"/>
              <a:gd name="connsiteX43" fmla="*/ 6831 w 2736703"/>
              <a:gd name="connsiteY43" fmla="*/ 1469124 h 2706579"/>
              <a:gd name="connsiteX44" fmla="*/ 6830 w 2736703"/>
              <a:gd name="connsiteY44" fmla="*/ 1427849 h 2706579"/>
              <a:gd name="connsiteX45" fmla="*/ 103619 w 2736703"/>
              <a:gd name="connsiteY45" fmla="*/ 1274235 h 2706579"/>
              <a:gd name="connsiteX0" fmla="*/ 103619 w 2736703"/>
              <a:gd name="connsiteY0" fmla="*/ 1274235 h 2706579"/>
              <a:gd name="connsiteX1" fmla="*/ 232255 w 2736703"/>
              <a:gd name="connsiteY1" fmla="*/ 1348474 h 2706579"/>
              <a:gd name="connsiteX2" fmla="*/ 324330 w 2736703"/>
              <a:gd name="connsiteY2" fmla="*/ 1294499 h 2706579"/>
              <a:gd name="connsiteX3" fmla="*/ 451330 w 2736703"/>
              <a:gd name="connsiteY3" fmla="*/ 1367524 h 2706579"/>
              <a:gd name="connsiteX4" fmla="*/ 584680 w 2736703"/>
              <a:gd name="connsiteY4" fmla="*/ 1310374 h 2706579"/>
              <a:gd name="connsiteX5" fmla="*/ 737080 w 2736703"/>
              <a:gd name="connsiteY5" fmla="*/ 1373874 h 2706579"/>
              <a:gd name="connsiteX6" fmla="*/ 787880 w 2736703"/>
              <a:gd name="connsiteY6" fmla="*/ 1434199 h 2706579"/>
              <a:gd name="connsiteX7" fmla="*/ 851380 w 2736703"/>
              <a:gd name="connsiteY7" fmla="*/ 1348474 h 2706579"/>
              <a:gd name="connsiteX8" fmla="*/ 907896 w 2736703"/>
              <a:gd name="connsiteY8" fmla="*/ 1233539 h 2706579"/>
              <a:gd name="connsiteX9" fmla="*/ 975205 w 2736703"/>
              <a:gd name="connsiteY9" fmla="*/ 1196074 h 2706579"/>
              <a:gd name="connsiteX10" fmla="*/ 1146656 w 2736703"/>
              <a:gd name="connsiteY10" fmla="*/ 1123049 h 2706579"/>
              <a:gd name="connsiteX11" fmla="*/ 1216505 w 2736703"/>
              <a:gd name="connsiteY11" fmla="*/ 1088124 h 2706579"/>
              <a:gd name="connsiteX12" fmla="*/ 1368906 w 2736703"/>
              <a:gd name="connsiteY12" fmla="*/ 1071613 h 2706579"/>
              <a:gd name="connsiteX13" fmla="*/ 1822296 w 2736703"/>
              <a:gd name="connsiteY13" fmla="*/ 1065898 h 2706579"/>
              <a:gd name="connsiteX14" fmla="*/ 1892781 w 2736703"/>
              <a:gd name="connsiteY14" fmla="*/ 926199 h 2706579"/>
              <a:gd name="connsiteX15" fmla="*/ 1845156 w 2736703"/>
              <a:gd name="connsiteY15" fmla="*/ 697599 h 2706579"/>
              <a:gd name="connsiteX16" fmla="*/ 1616556 w 2736703"/>
              <a:gd name="connsiteY16" fmla="*/ 349619 h 2706579"/>
              <a:gd name="connsiteX17" fmla="*/ 1868016 w 2736703"/>
              <a:gd name="connsiteY17" fmla="*/ 281039 h 2706579"/>
              <a:gd name="connsiteX18" fmla="*/ 1902306 w 2736703"/>
              <a:gd name="connsiteY18" fmla="*/ 234049 h 2706579"/>
              <a:gd name="connsiteX19" fmla="*/ 1848331 w 2736703"/>
              <a:gd name="connsiteY19" fmla="*/ 176899 h 2706579"/>
              <a:gd name="connsiteX20" fmla="*/ 1813406 w 2736703"/>
              <a:gd name="connsiteY20" fmla="*/ 62599 h 2706579"/>
              <a:gd name="connsiteX21" fmla="*/ 1836400 w 2736703"/>
              <a:gd name="connsiteY21" fmla="*/ 14338 h 2706579"/>
              <a:gd name="connsiteX22" fmla="*/ 1883256 w 2736703"/>
              <a:gd name="connsiteY22" fmla="*/ 11799 h 2706579"/>
              <a:gd name="connsiteX23" fmla="*/ 2010256 w 2736703"/>
              <a:gd name="connsiteY23" fmla="*/ 5448 h 2706579"/>
              <a:gd name="connsiteX24" fmla="*/ 2063596 w 2736703"/>
              <a:gd name="connsiteY24" fmla="*/ 74664 h 2706579"/>
              <a:gd name="connsiteX25" fmla="*/ 2115031 w 2736703"/>
              <a:gd name="connsiteY25" fmla="*/ 214998 h 2706579"/>
              <a:gd name="connsiteX26" fmla="*/ 2207106 w 2736703"/>
              <a:gd name="connsiteY26" fmla="*/ 351524 h 2706579"/>
              <a:gd name="connsiteX27" fmla="*/ 2327756 w 2736703"/>
              <a:gd name="connsiteY27" fmla="*/ 497574 h 2706579"/>
              <a:gd name="connsiteX28" fmla="*/ 2340456 w 2736703"/>
              <a:gd name="connsiteY28" fmla="*/ 601078 h 2706579"/>
              <a:gd name="connsiteX29" fmla="*/ 2332836 w 2736703"/>
              <a:gd name="connsiteY29" fmla="*/ 814439 h 2706579"/>
              <a:gd name="connsiteX30" fmla="*/ 2355696 w 2736703"/>
              <a:gd name="connsiteY30" fmla="*/ 1073519 h 2706579"/>
              <a:gd name="connsiteX31" fmla="*/ 2515716 w 2736703"/>
              <a:gd name="connsiteY31" fmla="*/ 1142099 h 2706579"/>
              <a:gd name="connsiteX32" fmla="*/ 2736696 w 2736703"/>
              <a:gd name="connsiteY32" fmla="*/ 1264019 h 2706579"/>
              <a:gd name="connsiteX33" fmla="*/ 2492856 w 2736703"/>
              <a:gd name="connsiteY33" fmla="*/ 2661710 h 2706579"/>
              <a:gd name="connsiteX34" fmla="*/ 1104880 w 2736703"/>
              <a:gd name="connsiteY34" fmla="*/ 2306802 h 2706579"/>
              <a:gd name="connsiteX35" fmla="*/ 968856 w 2736703"/>
              <a:gd name="connsiteY35" fmla="*/ 2300338 h 2706579"/>
              <a:gd name="connsiteX36" fmla="*/ 709776 w 2736703"/>
              <a:gd name="connsiteY36" fmla="*/ 2140318 h 2706579"/>
              <a:gd name="connsiteX37" fmla="*/ 251305 w 2736703"/>
              <a:gd name="connsiteY37" fmla="*/ 1859649 h 2706579"/>
              <a:gd name="connsiteX38" fmla="*/ 111605 w 2736703"/>
              <a:gd name="connsiteY38" fmla="*/ 1758049 h 2706579"/>
              <a:gd name="connsiteX39" fmla="*/ 95730 w 2736703"/>
              <a:gd name="connsiteY39" fmla="*/ 1704074 h 2706579"/>
              <a:gd name="connsiteX40" fmla="*/ 39851 w 2736703"/>
              <a:gd name="connsiteY40" fmla="*/ 1618983 h 2706579"/>
              <a:gd name="connsiteX41" fmla="*/ 133830 w 2736703"/>
              <a:gd name="connsiteY41" fmla="*/ 1615174 h 2706579"/>
              <a:gd name="connsiteX42" fmla="*/ 70330 w 2736703"/>
              <a:gd name="connsiteY42" fmla="*/ 1542149 h 2706579"/>
              <a:gd name="connsiteX43" fmla="*/ 10005 w 2736703"/>
              <a:gd name="connsiteY43" fmla="*/ 1507224 h 2706579"/>
              <a:gd name="connsiteX44" fmla="*/ 6831 w 2736703"/>
              <a:gd name="connsiteY44" fmla="*/ 1469124 h 2706579"/>
              <a:gd name="connsiteX45" fmla="*/ 6830 w 2736703"/>
              <a:gd name="connsiteY45" fmla="*/ 1427849 h 2706579"/>
              <a:gd name="connsiteX46" fmla="*/ 103619 w 2736703"/>
              <a:gd name="connsiteY46" fmla="*/ 1274235 h 2706579"/>
              <a:gd name="connsiteX0" fmla="*/ 103619 w 2736703"/>
              <a:gd name="connsiteY0" fmla="*/ 1274235 h 2706579"/>
              <a:gd name="connsiteX1" fmla="*/ 232255 w 2736703"/>
              <a:gd name="connsiteY1" fmla="*/ 1348474 h 2706579"/>
              <a:gd name="connsiteX2" fmla="*/ 324330 w 2736703"/>
              <a:gd name="connsiteY2" fmla="*/ 1294499 h 2706579"/>
              <a:gd name="connsiteX3" fmla="*/ 451330 w 2736703"/>
              <a:gd name="connsiteY3" fmla="*/ 1367524 h 2706579"/>
              <a:gd name="connsiteX4" fmla="*/ 584680 w 2736703"/>
              <a:gd name="connsiteY4" fmla="*/ 1310374 h 2706579"/>
              <a:gd name="connsiteX5" fmla="*/ 676755 w 2736703"/>
              <a:gd name="connsiteY5" fmla="*/ 1364349 h 2706579"/>
              <a:gd name="connsiteX6" fmla="*/ 737080 w 2736703"/>
              <a:gd name="connsiteY6" fmla="*/ 1373874 h 2706579"/>
              <a:gd name="connsiteX7" fmla="*/ 787880 w 2736703"/>
              <a:gd name="connsiteY7" fmla="*/ 1434199 h 2706579"/>
              <a:gd name="connsiteX8" fmla="*/ 851380 w 2736703"/>
              <a:gd name="connsiteY8" fmla="*/ 1348474 h 2706579"/>
              <a:gd name="connsiteX9" fmla="*/ 907896 w 2736703"/>
              <a:gd name="connsiteY9" fmla="*/ 1233539 h 2706579"/>
              <a:gd name="connsiteX10" fmla="*/ 975205 w 2736703"/>
              <a:gd name="connsiteY10" fmla="*/ 1196074 h 2706579"/>
              <a:gd name="connsiteX11" fmla="*/ 1146656 w 2736703"/>
              <a:gd name="connsiteY11" fmla="*/ 1123049 h 2706579"/>
              <a:gd name="connsiteX12" fmla="*/ 1216505 w 2736703"/>
              <a:gd name="connsiteY12" fmla="*/ 1088124 h 2706579"/>
              <a:gd name="connsiteX13" fmla="*/ 1368906 w 2736703"/>
              <a:gd name="connsiteY13" fmla="*/ 1071613 h 2706579"/>
              <a:gd name="connsiteX14" fmla="*/ 1822296 w 2736703"/>
              <a:gd name="connsiteY14" fmla="*/ 1065898 h 2706579"/>
              <a:gd name="connsiteX15" fmla="*/ 1892781 w 2736703"/>
              <a:gd name="connsiteY15" fmla="*/ 926199 h 2706579"/>
              <a:gd name="connsiteX16" fmla="*/ 1845156 w 2736703"/>
              <a:gd name="connsiteY16" fmla="*/ 697599 h 2706579"/>
              <a:gd name="connsiteX17" fmla="*/ 1616556 w 2736703"/>
              <a:gd name="connsiteY17" fmla="*/ 349619 h 2706579"/>
              <a:gd name="connsiteX18" fmla="*/ 1868016 w 2736703"/>
              <a:gd name="connsiteY18" fmla="*/ 281039 h 2706579"/>
              <a:gd name="connsiteX19" fmla="*/ 1902306 w 2736703"/>
              <a:gd name="connsiteY19" fmla="*/ 234049 h 2706579"/>
              <a:gd name="connsiteX20" fmla="*/ 1848331 w 2736703"/>
              <a:gd name="connsiteY20" fmla="*/ 176899 h 2706579"/>
              <a:gd name="connsiteX21" fmla="*/ 1813406 w 2736703"/>
              <a:gd name="connsiteY21" fmla="*/ 62599 h 2706579"/>
              <a:gd name="connsiteX22" fmla="*/ 1836400 w 2736703"/>
              <a:gd name="connsiteY22" fmla="*/ 14338 h 2706579"/>
              <a:gd name="connsiteX23" fmla="*/ 1883256 w 2736703"/>
              <a:gd name="connsiteY23" fmla="*/ 11799 h 2706579"/>
              <a:gd name="connsiteX24" fmla="*/ 2010256 w 2736703"/>
              <a:gd name="connsiteY24" fmla="*/ 5448 h 2706579"/>
              <a:gd name="connsiteX25" fmla="*/ 2063596 w 2736703"/>
              <a:gd name="connsiteY25" fmla="*/ 74664 h 2706579"/>
              <a:gd name="connsiteX26" fmla="*/ 2115031 w 2736703"/>
              <a:gd name="connsiteY26" fmla="*/ 214998 h 2706579"/>
              <a:gd name="connsiteX27" fmla="*/ 2207106 w 2736703"/>
              <a:gd name="connsiteY27" fmla="*/ 351524 h 2706579"/>
              <a:gd name="connsiteX28" fmla="*/ 2327756 w 2736703"/>
              <a:gd name="connsiteY28" fmla="*/ 497574 h 2706579"/>
              <a:gd name="connsiteX29" fmla="*/ 2340456 w 2736703"/>
              <a:gd name="connsiteY29" fmla="*/ 601078 h 2706579"/>
              <a:gd name="connsiteX30" fmla="*/ 2332836 w 2736703"/>
              <a:gd name="connsiteY30" fmla="*/ 814439 h 2706579"/>
              <a:gd name="connsiteX31" fmla="*/ 2355696 w 2736703"/>
              <a:gd name="connsiteY31" fmla="*/ 1073519 h 2706579"/>
              <a:gd name="connsiteX32" fmla="*/ 2515716 w 2736703"/>
              <a:gd name="connsiteY32" fmla="*/ 1142099 h 2706579"/>
              <a:gd name="connsiteX33" fmla="*/ 2736696 w 2736703"/>
              <a:gd name="connsiteY33" fmla="*/ 1264019 h 2706579"/>
              <a:gd name="connsiteX34" fmla="*/ 2492856 w 2736703"/>
              <a:gd name="connsiteY34" fmla="*/ 2661710 h 2706579"/>
              <a:gd name="connsiteX35" fmla="*/ 1104880 w 2736703"/>
              <a:gd name="connsiteY35" fmla="*/ 2306802 h 2706579"/>
              <a:gd name="connsiteX36" fmla="*/ 968856 w 2736703"/>
              <a:gd name="connsiteY36" fmla="*/ 2300338 h 2706579"/>
              <a:gd name="connsiteX37" fmla="*/ 709776 w 2736703"/>
              <a:gd name="connsiteY37" fmla="*/ 2140318 h 2706579"/>
              <a:gd name="connsiteX38" fmla="*/ 251305 w 2736703"/>
              <a:gd name="connsiteY38" fmla="*/ 1859649 h 2706579"/>
              <a:gd name="connsiteX39" fmla="*/ 111605 w 2736703"/>
              <a:gd name="connsiteY39" fmla="*/ 1758049 h 2706579"/>
              <a:gd name="connsiteX40" fmla="*/ 95730 w 2736703"/>
              <a:gd name="connsiteY40" fmla="*/ 1704074 h 2706579"/>
              <a:gd name="connsiteX41" fmla="*/ 39851 w 2736703"/>
              <a:gd name="connsiteY41" fmla="*/ 1618983 h 2706579"/>
              <a:gd name="connsiteX42" fmla="*/ 133830 w 2736703"/>
              <a:gd name="connsiteY42" fmla="*/ 1615174 h 2706579"/>
              <a:gd name="connsiteX43" fmla="*/ 70330 w 2736703"/>
              <a:gd name="connsiteY43" fmla="*/ 1542149 h 2706579"/>
              <a:gd name="connsiteX44" fmla="*/ 10005 w 2736703"/>
              <a:gd name="connsiteY44" fmla="*/ 1507224 h 2706579"/>
              <a:gd name="connsiteX45" fmla="*/ 6831 w 2736703"/>
              <a:gd name="connsiteY45" fmla="*/ 1469124 h 2706579"/>
              <a:gd name="connsiteX46" fmla="*/ 6830 w 2736703"/>
              <a:gd name="connsiteY46" fmla="*/ 1427849 h 2706579"/>
              <a:gd name="connsiteX47" fmla="*/ 103619 w 2736703"/>
              <a:gd name="connsiteY47" fmla="*/ 1274235 h 2706579"/>
              <a:gd name="connsiteX0" fmla="*/ 103619 w 2739705"/>
              <a:gd name="connsiteY0" fmla="*/ 1274235 h 2686021"/>
              <a:gd name="connsiteX1" fmla="*/ 232255 w 2739705"/>
              <a:gd name="connsiteY1" fmla="*/ 1348474 h 2686021"/>
              <a:gd name="connsiteX2" fmla="*/ 324330 w 2739705"/>
              <a:gd name="connsiteY2" fmla="*/ 1294499 h 2686021"/>
              <a:gd name="connsiteX3" fmla="*/ 451330 w 2739705"/>
              <a:gd name="connsiteY3" fmla="*/ 1367524 h 2686021"/>
              <a:gd name="connsiteX4" fmla="*/ 584680 w 2739705"/>
              <a:gd name="connsiteY4" fmla="*/ 1310374 h 2686021"/>
              <a:gd name="connsiteX5" fmla="*/ 676755 w 2739705"/>
              <a:gd name="connsiteY5" fmla="*/ 1364349 h 2686021"/>
              <a:gd name="connsiteX6" fmla="*/ 737080 w 2739705"/>
              <a:gd name="connsiteY6" fmla="*/ 1373874 h 2686021"/>
              <a:gd name="connsiteX7" fmla="*/ 787880 w 2739705"/>
              <a:gd name="connsiteY7" fmla="*/ 1434199 h 2686021"/>
              <a:gd name="connsiteX8" fmla="*/ 851380 w 2739705"/>
              <a:gd name="connsiteY8" fmla="*/ 1348474 h 2686021"/>
              <a:gd name="connsiteX9" fmla="*/ 907896 w 2739705"/>
              <a:gd name="connsiteY9" fmla="*/ 1233539 h 2686021"/>
              <a:gd name="connsiteX10" fmla="*/ 975205 w 2739705"/>
              <a:gd name="connsiteY10" fmla="*/ 1196074 h 2686021"/>
              <a:gd name="connsiteX11" fmla="*/ 1146656 w 2739705"/>
              <a:gd name="connsiteY11" fmla="*/ 1123049 h 2686021"/>
              <a:gd name="connsiteX12" fmla="*/ 1216505 w 2739705"/>
              <a:gd name="connsiteY12" fmla="*/ 1088124 h 2686021"/>
              <a:gd name="connsiteX13" fmla="*/ 1368906 w 2739705"/>
              <a:gd name="connsiteY13" fmla="*/ 1071613 h 2686021"/>
              <a:gd name="connsiteX14" fmla="*/ 1822296 w 2739705"/>
              <a:gd name="connsiteY14" fmla="*/ 1065898 h 2686021"/>
              <a:gd name="connsiteX15" fmla="*/ 1892781 w 2739705"/>
              <a:gd name="connsiteY15" fmla="*/ 926199 h 2686021"/>
              <a:gd name="connsiteX16" fmla="*/ 1845156 w 2739705"/>
              <a:gd name="connsiteY16" fmla="*/ 697599 h 2686021"/>
              <a:gd name="connsiteX17" fmla="*/ 1616556 w 2739705"/>
              <a:gd name="connsiteY17" fmla="*/ 349619 h 2686021"/>
              <a:gd name="connsiteX18" fmla="*/ 1868016 w 2739705"/>
              <a:gd name="connsiteY18" fmla="*/ 281039 h 2686021"/>
              <a:gd name="connsiteX19" fmla="*/ 1902306 w 2739705"/>
              <a:gd name="connsiteY19" fmla="*/ 234049 h 2686021"/>
              <a:gd name="connsiteX20" fmla="*/ 1848331 w 2739705"/>
              <a:gd name="connsiteY20" fmla="*/ 176899 h 2686021"/>
              <a:gd name="connsiteX21" fmla="*/ 1813406 w 2739705"/>
              <a:gd name="connsiteY21" fmla="*/ 62599 h 2686021"/>
              <a:gd name="connsiteX22" fmla="*/ 1836400 w 2739705"/>
              <a:gd name="connsiteY22" fmla="*/ 14338 h 2686021"/>
              <a:gd name="connsiteX23" fmla="*/ 1883256 w 2739705"/>
              <a:gd name="connsiteY23" fmla="*/ 11799 h 2686021"/>
              <a:gd name="connsiteX24" fmla="*/ 2010256 w 2739705"/>
              <a:gd name="connsiteY24" fmla="*/ 5448 h 2686021"/>
              <a:gd name="connsiteX25" fmla="*/ 2063596 w 2739705"/>
              <a:gd name="connsiteY25" fmla="*/ 74664 h 2686021"/>
              <a:gd name="connsiteX26" fmla="*/ 2115031 w 2739705"/>
              <a:gd name="connsiteY26" fmla="*/ 214998 h 2686021"/>
              <a:gd name="connsiteX27" fmla="*/ 2207106 w 2739705"/>
              <a:gd name="connsiteY27" fmla="*/ 351524 h 2686021"/>
              <a:gd name="connsiteX28" fmla="*/ 2327756 w 2739705"/>
              <a:gd name="connsiteY28" fmla="*/ 497574 h 2686021"/>
              <a:gd name="connsiteX29" fmla="*/ 2340456 w 2739705"/>
              <a:gd name="connsiteY29" fmla="*/ 601078 h 2686021"/>
              <a:gd name="connsiteX30" fmla="*/ 2332836 w 2739705"/>
              <a:gd name="connsiteY30" fmla="*/ 814439 h 2686021"/>
              <a:gd name="connsiteX31" fmla="*/ 2355696 w 2739705"/>
              <a:gd name="connsiteY31" fmla="*/ 1073519 h 2686021"/>
              <a:gd name="connsiteX32" fmla="*/ 2515716 w 2739705"/>
              <a:gd name="connsiteY32" fmla="*/ 1142099 h 2686021"/>
              <a:gd name="connsiteX33" fmla="*/ 2736696 w 2739705"/>
              <a:gd name="connsiteY33" fmla="*/ 1264019 h 2686021"/>
              <a:gd name="connsiteX34" fmla="*/ 2461105 w 2739705"/>
              <a:gd name="connsiteY34" fmla="*/ 1796149 h 2686021"/>
              <a:gd name="connsiteX35" fmla="*/ 2492856 w 2739705"/>
              <a:gd name="connsiteY35" fmla="*/ 2661710 h 2686021"/>
              <a:gd name="connsiteX36" fmla="*/ 1104880 w 2739705"/>
              <a:gd name="connsiteY36" fmla="*/ 2306802 h 2686021"/>
              <a:gd name="connsiteX37" fmla="*/ 968856 w 2739705"/>
              <a:gd name="connsiteY37" fmla="*/ 2300338 h 2686021"/>
              <a:gd name="connsiteX38" fmla="*/ 709776 w 2739705"/>
              <a:gd name="connsiteY38" fmla="*/ 2140318 h 2686021"/>
              <a:gd name="connsiteX39" fmla="*/ 251305 w 2739705"/>
              <a:gd name="connsiteY39" fmla="*/ 1859649 h 2686021"/>
              <a:gd name="connsiteX40" fmla="*/ 111605 w 2739705"/>
              <a:gd name="connsiteY40" fmla="*/ 1758049 h 2686021"/>
              <a:gd name="connsiteX41" fmla="*/ 95730 w 2739705"/>
              <a:gd name="connsiteY41" fmla="*/ 1704074 h 2686021"/>
              <a:gd name="connsiteX42" fmla="*/ 39851 w 2739705"/>
              <a:gd name="connsiteY42" fmla="*/ 1618983 h 2686021"/>
              <a:gd name="connsiteX43" fmla="*/ 133830 w 2739705"/>
              <a:gd name="connsiteY43" fmla="*/ 1615174 h 2686021"/>
              <a:gd name="connsiteX44" fmla="*/ 70330 w 2739705"/>
              <a:gd name="connsiteY44" fmla="*/ 1542149 h 2686021"/>
              <a:gd name="connsiteX45" fmla="*/ 10005 w 2739705"/>
              <a:gd name="connsiteY45" fmla="*/ 1507224 h 2686021"/>
              <a:gd name="connsiteX46" fmla="*/ 6831 w 2739705"/>
              <a:gd name="connsiteY46" fmla="*/ 1469124 h 2686021"/>
              <a:gd name="connsiteX47" fmla="*/ 6830 w 2739705"/>
              <a:gd name="connsiteY47" fmla="*/ 1427849 h 2686021"/>
              <a:gd name="connsiteX48" fmla="*/ 103619 w 2739705"/>
              <a:gd name="connsiteY48" fmla="*/ 1274235 h 2686021"/>
              <a:gd name="connsiteX0" fmla="*/ 103619 w 2739647"/>
              <a:gd name="connsiteY0" fmla="*/ 1274235 h 2662917"/>
              <a:gd name="connsiteX1" fmla="*/ 232255 w 2739647"/>
              <a:gd name="connsiteY1" fmla="*/ 1348474 h 2662917"/>
              <a:gd name="connsiteX2" fmla="*/ 324330 w 2739647"/>
              <a:gd name="connsiteY2" fmla="*/ 1294499 h 2662917"/>
              <a:gd name="connsiteX3" fmla="*/ 451330 w 2739647"/>
              <a:gd name="connsiteY3" fmla="*/ 1367524 h 2662917"/>
              <a:gd name="connsiteX4" fmla="*/ 584680 w 2739647"/>
              <a:gd name="connsiteY4" fmla="*/ 1310374 h 2662917"/>
              <a:gd name="connsiteX5" fmla="*/ 676755 w 2739647"/>
              <a:gd name="connsiteY5" fmla="*/ 1364349 h 2662917"/>
              <a:gd name="connsiteX6" fmla="*/ 737080 w 2739647"/>
              <a:gd name="connsiteY6" fmla="*/ 1373874 h 2662917"/>
              <a:gd name="connsiteX7" fmla="*/ 787880 w 2739647"/>
              <a:gd name="connsiteY7" fmla="*/ 1434199 h 2662917"/>
              <a:gd name="connsiteX8" fmla="*/ 851380 w 2739647"/>
              <a:gd name="connsiteY8" fmla="*/ 1348474 h 2662917"/>
              <a:gd name="connsiteX9" fmla="*/ 907896 w 2739647"/>
              <a:gd name="connsiteY9" fmla="*/ 1233539 h 2662917"/>
              <a:gd name="connsiteX10" fmla="*/ 975205 w 2739647"/>
              <a:gd name="connsiteY10" fmla="*/ 1196074 h 2662917"/>
              <a:gd name="connsiteX11" fmla="*/ 1146656 w 2739647"/>
              <a:gd name="connsiteY11" fmla="*/ 1123049 h 2662917"/>
              <a:gd name="connsiteX12" fmla="*/ 1216505 w 2739647"/>
              <a:gd name="connsiteY12" fmla="*/ 1088124 h 2662917"/>
              <a:gd name="connsiteX13" fmla="*/ 1368906 w 2739647"/>
              <a:gd name="connsiteY13" fmla="*/ 1071613 h 2662917"/>
              <a:gd name="connsiteX14" fmla="*/ 1822296 w 2739647"/>
              <a:gd name="connsiteY14" fmla="*/ 1065898 h 2662917"/>
              <a:gd name="connsiteX15" fmla="*/ 1892781 w 2739647"/>
              <a:gd name="connsiteY15" fmla="*/ 926199 h 2662917"/>
              <a:gd name="connsiteX16" fmla="*/ 1845156 w 2739647"/>
              <a:gd name="connsiteY16" fmla="*/ 697599 h 2662917"/>
              <a:gd name="connsiteX17" fmla="*/ 1616556 w 2739647"/>
              <a:gd name="connsiteY17" fmla="*/ 349619 h 2662917"/>
              <a:gd name="connsiteX18" fmla="*/ 1868016 w 2739647"/>
              <a:gd name="connsiteY18" fmla="*/ 281039 h 2662917"/>
              <a:gd name="connsiteX19" fmla="*/ 1902306 w 2739647"/>
              <a:gd name="connsiteY19" fmla="*/ 234049 h 2662917"/>
              <a:gd name="connsiteX20" fmla="*/ 1848331 w 2739647"/>
              <a:gd name="connsiteY20" fmla="*/ 176899 h 2662917"/>
              <a:gd name="connsiteX21" fmla="*/ 1813406 w 2739647"/>
              <a:gd name="connsiteY21" fmla="*/ 62599 h 2662917"/>
              <a:gd name="connsiteX22" fmla="*/ 1836400 w 2739647"/>
              <a:gd name="connsiteY22" fmla="*/ 14338 h 2662917"/>
              <a:gd name="connsiteX23" fmla="*/ 1883256 w 2739647"/>
              <a:gd name="connsiteY23" fmla="*/ 11799 h 2662917"/>
              <a:gd name="connsiteX24" fmla="*/ 2010256 w 2739647"/>
              <a:gd name="connsiteY24" fmla="*/ 5448 h 2662917"/>
              <a:gd name="connsiteX25" fmla="*/ 2063596 w 2739647"/>
              <a:gd name="connsiteY25" fmla="*/ 74664 h 2662917"/>
              <a:gd name="connsiteX26" fmla="*/ 2115031 w 2739647"/>
              <a:gd name="connsiteY26" fmla="*/ 214998 h 2662917"/>
              <a:gd name="connsiteX27" fmla="*/ 2207106 w 2739647"/>
              <a:gd name="connsiteY27" fmla="*/ 351524 h 2662917"/>
              <a:gd name="connsiteX28" fmla="*/ 2327756 w 2739647"/>
              <a:gd name="connsiteY28" fmla="*/ 497574 h 2662917"/>
              <a:gd name="connsiteX29" fmla="*/ 2340456 w 2739647"/>
              <a:gd name="connsiteY29" fmla="*/ 601078 h 2662917"/>
              <a:gd name="connsiteX30" fmla="*/ 2332836 w 2739647"/>
              <a:gd name="connsiteY30" fmla="*/ 814439 h 2662917"/>
              <a:gd name="connsiteX31" fmla="*/ 2355696 w 2739647"/>
              <a:gd name="connsiteY31" fmla="*/ 1073519 h 2662917"/>
              <a:gd name="connsiteX32" fmla="*/ 2515716 w 2739647"/>
              <a:gd name="connsiteY32" fmla="*/ 1142099 h 2662917"/>
              <a:gd name="connsiteX33" fmla="*/ 2736696 w 2739647"/>
              <a:gd name="connsiteY33" fmla="*/ 1264019 h 2662917"/>
              <a:gd name="connsiteX34" fmla="*/ 2461105 w 2739647"/>
              <a:gd name="connsiteY34" fmla="*/ 1796149 h 2662917"/>
              <a:gd name="connsiteX35" fmla="*/ 2299180 w 2739647"/>
              <a:gd name="connsiteY35" fmla="*/ 2364474 h 2662917"/>
              <a:gd name="connsiteX36" fmla="*/ 2492856 w 2739647"/>
              <a:gd name="connsiteY36" fmla="*/ 2661710 h 2662917"/>
              <a:gd name="connsiteX37" fmla="*/ 1104880 w 2739647"/>
              <a:gd name="connsiteY37" fmla="*/ 2306802 h 2662917"/>
              <a:gd name="connsiteX38" fmla="*/ 968856 w 2739647"/>
              <a:gd name="connsiteY38" fmla="*/ 2300338 h 2662917"/>
              <a:gd name="connsiteX39" fmla="*/ 709776 w 2739647"/>
              <a:gd name="connsiteY39" fmla="*/ 2140318 h 2662917"/>
              <a:gd name="connsiteX40" fmla="*/ 251305 w 2739647"/>
              <a:gd name="connsiteY40" fmla="*/ 1859649 h 2662917"/>
              <a:gd name="connsiteX41" fmla="*/ 111605 w 2739647"/>
              <a:gd name="connsiteY41" fmla="*/ 1758049 h 2662917"/>
              <a:gd name="connsiteX42" fmla="*/ 95730 w 2739647"/>
              <a:gd name="connsiteY42" fmla="*/ 1704074 h 2662917"/>
              <a:gd name="connsiteX43" fmla="*/ 39851 w 2739647"/>
              <a:gd name="connsiteY43" fmla="*/ 1618983 h 2662917"/>
              <a:gd name="connsiteX44" fmla="*/ 133830 w 2739647"/>
              <a:gd name="connsiteY44" fmla="*/ 1615174 h 2662917"/>
              <a:gd name="connsiteX45" fmla="*/ 70330 w 2739647"/>
              <a:gd name="connsiteY45" fmla="*/ 1542149 h 2662917"/>
              <a:gd name="connsiteX46" fmla="*/ 10005 w 2739647"/>
              <a:gd name="connsiteY46" fmla="*/ 1507224 h 2662917"/>
              <a:gd name="connsiteX47" fmla="*/ 6831 w 2739647"/>
              <a:gd name="connsiteY47" fmla="*/ 1469124 h 2662917"/>
              <a:gd name="connsiteX48" fmla="*/ 6830 w 2739647"/>
              <a:gd name="connsiteY48" fmla="*/ 1427849 h 2662917"/>
              <a:gd name="connsiteX49" fmla="*/ 103619 w 2739647"/>
              <a:gd name="connsiteY49" fmla="*/ 1274235 h 2662917"/>
              <a:gd name="connsiteX0" fmla="*/ 103619 w 2739647"/>
              <a:gd name="connsiteY0" fmla="*/ 1274235 h 2661807"/>
              <a:gd name="connsiteX1" fmla="*/ 232255 w 2739647"/>
              <a:gd name="connsiteY1" fmla="*/ 1348474 h 2661807"/>
              <a:gd name="connsiteX2" fmla="*/ 324330 w 2739647"/>
              <a:gd name="connsiteY2" fmla="*/ 1294499 h 2661807"/>
              <a:gd name="connsiteX3" fmla="*/ 451330 w 2739647"/>
              <a:gd name="connsiteY3" fmla="*/ 1367524 h 2661807"/>
              <a:gd name="connsiteX4" fmla="*/ 584680 w 2739647"/>
              <a:gd name="connsiteY4" fmla="*/ 1310374 h 2661807"/>
              <a:gd name="connsiteX5" fmla="*/ 676755 w 2739647"/>
              <a:gd name="connsiteY5" fmla="*/ 1364349 h 2661807"/>
              <a:gd name="connsiteX6" fmla="*/ 737080 w 2739647"/>
              <a:gd name="connsiteY6" fmla="*/ 1373874 h 2661807"/>
              <a:gd name="connsiteX7" fmla="*/ 787880 w 2739647"/>
              <a:gd name="connsiteY7" fmla="*/ 1434199 h 2661807"/>
              <a:gd name="connsiteX8" fmla="*/ 851380 w 2739647"/>
              <a:gd name="connsiteY8" fmla="*/ 1348474 h 2661807"/>
              <a:gd name="connsiteX9" fmla="*/ 907896 w 2739647"/>
              <a:gd name="connsiteY9" fmla="*/ 1233539 h 2661807"/>
              <a:gd name="connsiteX10" fmla="*/ 975205 w 2739647"/>
              <a:gd name="connsiteY10" fmla="*/ 1196074 h 2661807"/>
              <a:gd name="connsiteX11" fmla="*/ 1146656 w 2739647"/>
              <a:gd name="connsiteY11" fmla="*/ 1123049 h 2661807"/>
              <a:gd name="connsiteX12" fmla="*/ 1216505 w 2739647"/>
              <a:gd name="connsiteY12" fmla="*/ 1088124 h 2661807"/>
              <a:gd name="connsiteX13" fmla="*/ 1368906 w 2739647"/>
              <a:gd name="connsiteY13" fmla="*/ 1071613 h 2661807"/>
              <a:gd name="connsiteX14" fmla="*/ 1822296 w 2739647"/>
              <a:gd name="connsiteY14" fmla="*/ 1065898 h 2661807"/>
              <a:gd name="connsiteX15" fmla="*/ 1892781 w 2739647"/>
              <a:gd name="connsiteY15" fmla="*/ 926199 h 2661807"/>
              <a:gd name="connsiteX16" fmla="*/ 1845156 w 2739647"/>
              <a:gd name="connsiteY16" fmla="*/ 697599 h 2661807"/>
              <a:gd name="connsiteX17" fmla="*/ 1616556 w 2739647"/>
              <a:gd name="connsiteY17" fmla="*/ 349619 h 2661807"/>
              <a:gd name="connsiteX18" fmla="*/ 1868016 w 2739647"/>
              <a:gd name="connsiteY18" fmla="*/ 281039 h 2661807"/>
              <a:gd name="connsiteX19" fmla="*/ 1902306 w 2739647"/>
              <a:gd name="connsiteY19" fmla="*/ 234049 h 2661807"/>
              <a:gd name="connsiteX20" fmla="*/ 1848331 w 2739647"/>
              <a:gd name="connsiteY20" fmla="*/ 176899 h 2661807"/>
              <a:gd name="connsiteX21" fmla="*/ 1813406 w 2739647"/>
              <a:gd name="connsiteY21" fmla="*/ 62599 h 2661807"/>
              <a:gd name="connsiteX22" fmla="*/ 1836400 w 2739647"/>
              <a:gd name="connsiteY22" fmla="*/ 14338 h 2661807"/>
              <a:gd name="connsiteX23" fmla="*/ 1883256 w 2739647"/>
              <a:gd name="connsiteY23" fmla="*/ 11799 h 2661807"/>
              <a:gd name="connsiteX24" fmla="*/ 2010256 w 2739647"/>
              <a:gd name="connsiteY24" fmla="*/ 5448 h 2661807"/>
              <a:gd name="connsiteX25" fmla="*/ 2063596 w 2739647"/>
              <a:gd name="connsiteY25" fmla="*/ 74664 h 2661807"/>
              <a:gd name="connsiteX26" fmla="*/ 2115031 w 2739647"/>
              <a:gd name="connsiteY26" fmla="*/ 214998 h 2661807"/>
              <a:gd name="connsiteX27" fmla="*/ 2207106 w 2739647"/>
              <a:gd name="connsiteY27" fmla="*/ 351524 h 2661807"/>
              <a:gd name="connsiteX28" fmla="*/ 2327756 w 2739647"/>
              <a:gd name="connsiteY28" fmla="*/ 497574 h 2661807"/>
              <a:gd name="connsiteX29" fmla="*/ 2340456 w 2739647"/>
              <a:gd name="connsiteY29" fmla="*/ 601078 h 2661807"/>
              <a:gd name="connsiteX30" fmla="*/ 2332836 w 2739647"/>
              <a:gd name="connsiteY30" fmla="*/ 814439 h 2661807"/>
              <a:gd name="connsiteX31" fmla="*/ 2355696 w 2739647"/>
              <a:gd name="connsiteY31" fmla="*/ 1073519 h 2661807"/>
              <a:gd name="connsiteX32" fmla="*/ 2515716 w 2739647"/>
              <a:gd name="connsiteY32" fmla="*/ 1142099 h 2661807"/>
              <a:gd name="connsiteX33" fmla="*/ 2736696 w 2739647"/>
              <a:gd name="connsiteY33" fmla="*/ 1264019 h 2661807"/>
              <a:gd name="connsiteX34" fmla="*/ 2461105 w 2739647"/>
              <a:gd name="connsiteY34" fmla="*/ 1796149 h 2661807"/>
              <a:gd name="connsiteX35" fmla="*/ 2299180 w 2739647"/>
              <a:gd name="connsiteY35" fmla="*/ 2364474 h 2661807"/>
              <a:gd name="connsiteX36" fmla="*/ 2492856 w 2739647"/>
              <a:gd name="connsiteY36" fmla="*/ 2661710 h 2661807"/>
              <a:gd name="connsiteX37" fmla="*/ 1638780 w 2739647"/>
              <a:gd name="connsiteY37" fmla="*/ 2132699 h 2661807"/>
              <a:gd name="connsiteX38" fmla="*/ 1104880 w 2739647"/>
              <a:gd name="connsiteY38" fmla="*/ 2306802 h 2661807"/>
              <a:gd name="connsiteX39" fmla="*/ 968856 w 2739647"/>
              <a:gd name="connsiteY39" fmla="*/ 2300338 h 2661807"/>
              <a:gd name="connsiteX40" fmla="*/ 709776 w 2739647"/>
              <a:gd name="connsiteY40" fmla="*/ 2140318 h 2661807"/>
              <a:gd name="connsiteX41" fmla="*/ 251305 w 2739647"/>
              <a:gd name="connsiteY41" fmla="*/ 1859649 h 2661807"/>
              <a:gd name="connsiteX42" fmla="*/ 111605 w 2739647"/>
              <a:gd name="connsiteY42" fmla="*/ 1758049 h 2661807"/>
              <a:gd name="connsiteX43" fmla="*/ 95730 w 2739647"/>
              <a:gd name="connsiteY43" fmla="*/ 1704074 h 2661807"/>
              <a:gd name="connsiteX44" fmla="*/ 39851 w 2739647"/>
              <a:gd name="connsiteY44" fmla="*/ 1618983 h 2661807"/>
              <a:gd name="connsiteX45" fmla="*/ 133830 w 2739647"/>
              <a:gd name="connsiteY45" fmla="*/ 1615174 h 2661807"/>
              <a:gd name="connsiteX46" fmla="*/ 70330 w 2739647"/>
              <a:gd name="connsiteY46" fmla="*/ 1542149 h 2661807"/>
              <a:gd name="connsiteX47" fmla="*/ 10005 w 2739647"/>
              <a:gd name="connsiteY47" fmla="*/ 1507224 h 2661807"/>
              <a:gd name="connsiteX48" fmla="*/ 6831 w 2739647"/>
              <a:gd name="connsiteY48" fmla="*/ 1469124 h 2661807"/>
              <a:gd name="connsiteX49" fmla="*/ 6830 w 2739647"/>
              <a:gd name="connsiteY49" fmla="*/ 1427849 h 2661807"/>
              <a:gd name="connsiteX50" fmla="*/ 103619 w 2739647"/>
              <a:gd name="connsiteY50" fmla="*/ 1274235 h 2661807"/>
              <a:gd name="connsiteX0" fmla="*/ 103619 w 2739647"/>
              <a:gd name="connsiteY0" fmla="*/ 1274235 h 2661810"/>
              <a:gd name="connsiteX1" fmla="*/ 232255 w 2739647"/>
              <a:gd name="connsiteY1" fmla="*/ 1348474 h 2661810"/>
              <a:gd name="connsiteX2" fmla="*/ 324330 w 2739647"/>
              <a:gd name="connsiteY2" fmla="*/ 1294499 h 2661810"/>
              <a:gd name="connsiteX3" fmla="*/ 451330 w 2739647"/>
              <a:gd name="connsiteY3" fmla="*/ 1367524 h 2661810"/>
              <a:gd name="connsiteX4" fmla="*/ 584680 w 2739647"/>
              <a:gd name="connsiteY4" fmla="*/ 1310374 h 2661810"/>
              <a:gd name="connsiteX5" fmla="*/ 676755 w 2739647"/>
              <a:gd name="connsiteY5" fmla="*/ 1364349 h 2661810"/>
              <a:gd name="connsiteX6" fmla="*/ 737080 w 2739647"/>
              <a:gd name="connsiteY6" fmla="*/ 1373874 h 2661810"/>
              <a:gd name="connsiteX7" fmla="*/ 787880 w 2739647"/>
              <a:gd name="connsiteY7" fmla="*/ 1434199 h 2661810"/>
              <a:gd name="connsiteX8" fmla="*/ 851380 w 2739647"/>
              <a:gd name="connsiteY8" fmla="*/ 1348474 h 2661810"/>
              <a:gd name="connsiteX9" fmla="*/ 907896 w 2739647"/>
              <a:gd name="connsiteY9" fmla="*/ 1233539 h 2661810"/>
              <a:gd name="connsiteX10" fmla="*/ 975205 w 2739647"/>
              <a:gd name="connsiteY10" fmla="*/ 1196074 h 2661810"/>
              <a:gd name="connsiteX11" fmla="*/ 1146656 w 2739647"/>
              <a:gd name="connsiteY11" fmla="*/ 1123049 h 2661810"/>
              <a:gd name="connsiteX12" fmla="*/ 1216505 w 2739647"/>
              <a:gd name="connsiteY12" fmla="*/ 1088124 h 2661810"/>
              <a:gd name="connsiteX13" fmla="*/ 1368906 w 2739647"/>
              <a:gd name="connsiteY13" fmla="*/ 1071613 h 2661810"/>
              <a:gd name="connsiteX14" fmla="*/ 1822296 w 2739647"/>
              <a:gd name="connsiteY14" fmla="*/ 1065898 h 2661810"/>
              <a:gd name="connsiteX15" fmla="*/ 1892781 w 2739647"/>
              <a:gd name="connsiteY15" fmla="*/ 926199 h 2661810"/>
              <a:gd name="connsiteX16" fmla="*/ 1845156 w 2739647"/>
              <a:gd name="connsiteY16" fmla="*/ 697599 h 2661810"/>
              <a:gd name="connsiteX17" fmla="*/ 1616556 w 2739647"/>
              <a:gd name="connsiteY17" fmla="*/ 349619 h 2661810"/>
              <a:gd name="connsiteX18" fmla="*/ 1868016 w 2739647"/>
              <a:gd name="connsiteY18" fmla="*/ 281039 h 2661810"/>
              <a:gd name="connsiteX19" fmla="*/ 1902306 w 2739647"/>
              <a:gd name="connsiteY19" fmla="*/ 234049 h 2661810"/>
              <a:gd name="connsiteX20" fmla="*/ 1848331 w 2739647"/>
              <a:gd name="connsiteY20" fmla="*/ 176899 h 2661810"/>
              <a:gd name="connsiteX21" fmla="*/ 1813406 w 2739647"/>
              <a:gd name="connsiteY21" fmla="*/ 62599 h 2661810"/>
              <a:gd name="connsiteX22" fmla="*/ 1836400 w 2739647"/>
              <a:gd name="connsiteY22" fmla="*/ 14338 h 2661810"/>
              <a:gd name="connsiteX23" fmla="*/ 1883256 w 2739647"/>
              <a:gd name="connsiteY23" fmla="*/ 11799 h 2661810"/>
              <a:gd name="connsiteX24" fmla="*/ 2010256 w 2739647"/>
              <a:gd name="connsiteY24" fmla="*/ 5448 h 2661810"/>
              <a:gd name="connsiteX25" fmla="*/ 2063596 w 2739647"/>
              <a:gd name="connsiteY25" fmla="*/ 74664 h 2661810"/>
              <a:gd name="connsiteX26" fmla="*/ 2115031 w 2739647"/>
              <a:gd name="connsiteY26" fmla="*/ 214998 h 2661810"/>
              <a:gd name="connsiteX27" fmla="*/ 2207106 w 2739647"/>
              <a:gd name="connsiteY27" fmla="*/ 351524 h 2661810"/>
              <a:gd name="connsiteX28" fmla="*/ 2327756 w 2739647"/>
              <a:gd name="connsiteY28" fmla="*/ 497574 h 2661810"/>
              <a:gd name="connsiteX29" fmla="*/ 2340456 w 2739647"/>
              <a:gd name="connsiteY29" fmla="*/ 601078 h 2661810"/>
              <a:gd name="connsiteX30" fmla="*/ 2332836 w 2739647"/>
              <a:gd name="connsiteY30" fmla="*/ 814439 h 2661810"/>
              <a:gd name="connsiteX31" fmla="*/ 2355696 w 2739647"/>
              <a:gd name="connsiteY31" fmla="*/ 1073519 h 2661810"/>
              <a:gd name="connsiteX32" fmla="*/ 2515716 w 2739647"/>
              <a:gd name="connsiteY32" fmla="*/ 1142099 h 2661810"/>
              <a:gd name="connsiteX33" fmla="*/ 2736696 w 2739647"/>
              <a:gd name="connsiteY33" fmla="*/ 1264019 h 2661810"/>
              <a:gd name="connsiteX34" fmla="*/ 2461105 w 2739647"/>
              <a:gd name="connsiteY34" fmla="*/ 1796149 h 2661810"/>
              <a:gd name="connsiteX35" fmla="*/ 2299180 w 2739647"/>
              <a:gd name="connsiteY35" fmla="*/ 2364474 h 2661810"/>
              <a:gd name="connsiteX36" fmla="*/ 2492856 w 2739647"/>
              <a:gd name="connsiteY36" fmla="*/ 2661710 h 2661810"/>
              <a:gd name="connsiteX37" fmla="*/ 1638780 w 2739647"/>
              <a:gd name="connsiteY37" fmla="*/ 2132699 h 2661810"/>
              <a:gd name="connsiteX38" fmla="*/ 1222855 w 2739647"/>
              <a:gd name="connsiteY38" fmla="*/ 2167624 h 2661810"/>
              <a:gd name="connsiteX39" fmla="*/ 1104880 w 2739647"/>
              <a:gd name="connsiteY39" fmla="*/ 2306802 h 2661810"/>
              <a:gd name="connsiteX40" fmla="*/ 968856 w 2739647"/>
              <a:gd name="connsiteY40" fmla="*/ 2300338 h 2661810"/>
              <a:gd name="connsiteX41" fmla="*/ 709776 w 2739647"/>
              <a:gd name="connsiteY41" fmla="*/ 2140318 h 2661810"/>
              <a:gd name="connsiteX42" fmla="*/ 251305 w 2739647"/>
              <a:gd name="connsiteY42" fmla="*/ 1859649 h 2661810"/>
              <a:gd name="connsiteX43" fmla="*/ 111605 w 2739647"/>
              <a:gd name="connsiteY43" fmla="*/ 1758049 h 2661810"/>
              <a:gd name="connsiteX44" fmla="*/ 95730 w 2739647"/>
              <a:gd name="connsiteY44" fmla="*/ 1704074 h 2661810"/>
              <a:gd name="connsiteX45" fmla="*/ 39851 w 2739647"/>
              <a:gd name="connsiteY45" fmla="*/ 1618983 h 2661810"/>
              <a:gd name="connsiteX46" fmla="*/ 133830 w 2739647"/>
              <a:gd name="connsiteY46" fmla="*/ 1615174 h 2661810"/>
              <a:gd name="connsiteX47" fmla="*/ 70330 w 2739647"/>
              <a:gd name="connsiteY47" fmla="*/ 1542149 h 2661810"/>
              <a:gd name="connsiteX48" fmla="*/ 10005 w 2739647"/>
              <a:gd name="connsiteY48" fmla="*/ 1507224 h 2661810"/>
              <a:gd name="connsiteX49" fmla="*/ 6831 w 2739647"/>
              <a:gd name="connsiteY49" fmla="*/ 1469124 h 2661810"/>
              <a:gd name="connsiteX50" fmla="*/ 6830 w 2739647"/>
              <a:gd name="connsiteY50" fmla="*/ 1427849 h 2661810"/>
              <a:gd name="connsiteX51" fmla="*/ 103619 w 2739647"/>
              <a:gd name="connsiteY51" fmla="*/ 1274235 h 2661810"/>
              <a:gd name="connsiteX0" fmla="*/ 103619 w 2739647"/>
              <a:gd name="connsiteY0" fmla="*/ 1274235 h 2661810"/>
              <a:gd name="connsiteX1" fmla="*/ 232255 w 2739647"/>
              <a:gd name="connsiteY1" fmla="*/ 1348474 h 2661810"/>
              <a:gd name="connsiteX2" fmla="*/ 324330 w 2739647"/>
              <a:gd name="connsiteY2" fmla="*/ 1294499 h 2661810"/>
              <a:gd name="connsiteX3" fmla="*/ 451330 w 2739647"/>
              <a:gd name="connsiteY3" fmla="*/ 1367524 h 2661810"/>
              <a:gd name="connsiteX4" fmla="*/ 584680 w 2739647"/>
              <a:gd name="connsiteY4" fmla="*/ 1310374 h 2661810"/>
              <a:gd name="connsiteX5" fmla="*/ 676755 w 2739647"/>
              <a:gd name="connsiteY5" fmla="*/ 1364349 h 2661810"/>
              <a:gd name="connsiteX6" fmla="*/ 737080 w 2739647"/>
              <a:gd name="connsiteY6" fmla="*/ 1373874 h 2661810"/>
              <a:gd name="connsiteX7" fmla="*/ 787880 w 2739647"/>
              <a:gd name="connsiteY7" fmla="*/ 1434199 h 2661810"/>
              <a:gd name="connsiteX8" fmla="*/ 851380 w 2739647"/>
              <a:gd name="connsiteY8" fmla="*/ 1348474 h 2661810"/>
              <a:gd name="connsiteX9" fmla="*/ 907896 w 2739647"/>
              <a:gd name="connsiteY9" fmla="*/ 1233539 h 2661810"/>
              <a:gd name="connsiteX10" fmla="*/ 975205 w 2739647"/>
              <a:gd name="connsiteY10" fmla="*/ 1196074 h 2661810"/>
              <a:gd name="connsiteX11" fmla="*/ 1146656 w 2739647"/>
              <a:gd name="connsiteY11" fmla="*/ 1123049 h 2661810"/>
              <a:gd name="connsiteX12" fmla="*/ 1216505 w 2739647"/>
              <a:gd name="connsiteY12" fmla="*/ 1088124 h 2661810"/>
              <a:gd name="connsiteX13" fmla="*/ 1368906 w 2739647"/>
              <a:gd name="connsiteY13" fmla="*/ 1071613 h 2661810"/>
              <a:gd name="connsiteX14" fmla="*/ 1822296 w 2739647"/>
              <a:gd name="connsiteY14" fmla="*/ 1065898 h 2661810"/>
              <a:gd name="connsiteX15" fmla="*/ 1892781 w 2739647"/>
              <a:gd name="connsiteY15" fmla="*/ 926199 h 2661810"/>
              <a:gd name="connsiteX16" fmla="*/ 1845156 w 2739647"/>
              <a:gd name="connsiteY16" fmla="*/ 697599 h 2661810"/>
              <a:gd name="connsiteX17" fmla="*/ 1616556 w 2739647"/>
              <a:gd name="connsiteY17" fmla="*/ 349619 h 2661810"/>
              <a:gd name="connsiteX18" fmla="*/ 1868016 w 2739647"/>
              <a:gd name="connsiteY18" fmla="*/ 281039 h 2661810"/>
              <a:gd name="connsiteX19" fmla="*/ 1902306 w 2739647"/>
              <a:gd name="connsiteY19" fmla="*/ 234049 h 2661810"/>
              <a:gd name="connsiteX20" fmla="*/ 1848331 w 2739647"/>
              <a:gd name="connsiteY20" fmla="*/ 176899 h 2661810"/>
              <a:gd name="connsiteX21" fmla="*/ 1813406 w 2739647"/>
              <a:gd name="connsiteY21" fmla="*/ 62599 h 2661810"/>
              <a:gd name="connsiteX22" fmla="*/ 1836400 w 2739647"/>
              <a:gd name="connsiteY22" fmla="*/ 14338 h 2661810"/>
              <a:gd name="connsiteX23" fmla="*/ 1883256 w 2739647"/>
              <a:gd name="connsiteY23" fmla="*/ 11799 h 2661810"/>
              <a:gd name="connsiteX24" fmla="*/ 2010256 w 2739647"/>
              <a:gd name="connsiteY24" fmla="*/ 5448 h 2661810"/>
              <a:gd name="connsiteX25" fmla="*/ 2063596 w 2739647"/>
              <a:gd name="connsiteY25" fmla="*/ 74664 h 2661810"/>
              <a:gd name="connsiteX26" fmla="*/ 2115031 w 2739647"/>
              <a:gd name="connsiteY26" fmla="*/ 214998 h 2661810"/>
              <a:gd name="connsiteX27" fmla="*/ 2207106 w 2739647"/>
              <a:gd name="connsiteY27" fmla="*/ 351524 h 2661810"/>
              <a:gd name="connsiteX28" fmla="*/ 2327756 w 2739647"/>
              <a:gd name="connsiteY28" fmla="*/ 497574 h 2661810"/>
              <a:gd name="connsiteX29" fmla="*/ 2340456 w 2739647"/>
              <a:gd name="connsiteY29" fmla="*/ 601078 h 2661810"/>
              <a:gd name="connsiteX30" fmla="*/ 2332836 w 2739647"/>
              <a:gd name="connsiteY30" fmla="*/ 814439 h 2661810"/>
              <a:gd name="connsiteX31" fmla="*/ 2355696 w 2739647"/>
              <a:gd name="connsiteY31" fmla="*/ 1073519 h 2661810"/>
              <a:gd name="connsiteX32" fmla="*/ 2515716 w 2739647"/>
              <a:gd name="connsiteY32" fmla="*/ 1142099 h 2661810"/>
              <a:gd name="connsiteX33" fmla="*/ 2736696 w 2739647"/>
              <a:gd name="connsiteY33" fmla="*/ 1264019 h 2661810"/>
              <a:gd name="connsiteX34" fmla="*/ 2461105 w 2739647"/>
              <a:gd name="connsiteY34" fmla="*/ 1796149 h 2661810"/>
              <a:gd name="connsiteX35" fmla="*/ 2299180 w 2739647"/>
              <a:gd name="connsiteY35" fmla="*/ 2364474 h 2661810"/>
              <a:gd name="connsiteX36" fmla="*/ 2492856 w 2739647"/>
              <a:gd name="connsiteY36" fmla="*/ 2661710 h 2661810"/>
              <a:gd name="connsiteX37" fmla="*/ 1638780 w 2739647"/>
              <a:gd name="connsiteY37" fmla="*/ 2132699 h 2661810"/>
              <a:gd name="connsiteX38" fmla="*/ 1222855 w 2739647"/>
              <a:gd name="connsiteY38" fmla="*/ 2167624 h 2661810"/>
              <a:gd name="connsiteX39" fmla="*/ 1104880 w 2739647"/>
              <a:gd name="connsiteY39" fmla="*/ 2306802 h 2661810"/>
              <a:gd name="connsiteX40" fmla="*/ 1048230 w 2739647"/>
              <a:gd name="connsiteY40" fmla="*/ 2285098 h 2661810"/>
              <a:gd name="connsiteX41" fmla="*/ 968856 w 2739647"/>
              <a:gd name="connsiteY41" fmla="*/ 2300338 h 2661810"/>
              <a:gd name="connsiteX42" fmla="*/ 709776 w 2739647"/>
              <a:gd name="connsiteY42" fmla="*/ 2140318 h 2661810"/>
              <a:gd name="connsiteX43" fmla="*/ 251305 w 2739647"/>
              <a:gd name="connsiteY43" fmla="*/ 1859649 h 2661810"/>
              <a:gd name="connsiteX44" fmla="*/ 111605 w 2739647"/>
              <a:gd name="connsiteY44" fmla="*/ 1758049 h 2661810"/>
              <a:gd name="connsiteX45" fmla="*/ 95730 w 2739647"/>
              <a:gd name="connsiteY45" fmla="*/ 1704074 h 2661810"/>
              <a:gd name="connsiteX46" fmla="*/ 39851 w 2739647"/>
              <a:gd name="connsiteY46" fmla="*/ 1618983 h 2661810"/>
              <a:gd name="connsiteX47" fmla="*/ 133830 w 2739647"/>
              <a:gd name="connsiteY47" fmla="*/ 1615174 h 2661810"/>
              <a:gd name="connsiteX48" fmla="*/ 70330 w 2739647"/>
              <a:gd name="connsiteY48" fmla="*/ 1542149 h 2661810"/>
              <a:gd name="connsiteX49" fmla="*/ 10005 w 2739647"/>
              <a:gd name="connsiteY49" fmla="*/ 1507224 h 2661810"/>
              <a:gd name="connsiteX50" fmla="*/ 6831 w 2739647"/>
              <a:gd name="connsiteY50" fmla="*/ 1469124 h 2661810"/>
              <a:gd name="connsiteX51" fmla="*/ 6830 w 2739647"/>
              <a:gd name="connsiteY51" fmla="*/ 1427849 h 2661810"/>
              <a:gd name="connsiteX52" fmla="*/ 103619 w 2739647"/>
              <a:gd name="connsiteY52" fmla="*/ 1274235 h 2661810"/>
              <a:gd name="connsiteX0" fmla="*/ 103619 w 2739647"/>
              <a:gd name="connsiteY0" fmla="*/ 1274235 h 2661810"/>
              <a:gd name="connsiteX1" fmla="*/ 232255 w 2739647"/>
              <a:gd name="connsiteY1" fmla="*/ 1348474 h 2661810"/>
              <a:gd name="connsiteX2" fmla="*/ 324330 w 2739647"/>
              <a:gd name="connsiteY2" fmla="*/ 1294499 h 2661810"/>
              <a:gd name="connsiteX3" fmla="*/ 451330 w 2739647"/>
              <a:gd name="connsiteY3" fmla="*/ 1367524 h 2661810"/>
              <a:gd name="connsiteX4" fmla="*/ 584680 w 2739647"/>
              <a:gd name="connsiteY4" fmla="*/ 1310374 h 2661810"/>
              <a:gd name="connsiteX5" fmla="*/ 676755 w 2739647"/>
              <a:gd name="connsiteY5" fmla="*/ 1364349 h 2661810"/>
              <a:gd name="connsiteX6" fmla="*/ 737080 w 2739647"/>
              <a:gd name="connsiteY6" fmla="*/ 1373874 h 2661810"/>
              <a:gd name="connsiteX7" fmla="*/ 787880 w 2739647"/>
              <a:gd name="connsiteY7" fmla="*/ 1434199 h 2661810"/>
              <a:gd name="connsiteX8" fmla="*/ 851380 w 2739647"/>
              <a:gd name="connsiteY8" fmla="*/ 1348474 h 2661810"/>
              <a:gd name="connsiteX9" fmla="*/ 907896 w 2739647"/>
              <a:gd name="connsiteY9" fmla="*/ 1233539 h 2661810"/>
              <a:gd name="connsiteX10" fmla="*/ 975205 w 2739647"/>
              <a:gd name="connsiteY10" fmla="*/ 1196074 h 2661810"/>
              <a:gd name="connsiteX11" fmla="*/ 1146656 w 2739647"/>
              <a:gd name="connsiteY11" fmla="*/ 1123049 h 2661810"/>
              <a:gd name="connsiteX12" fmla="*/ 1216505 w 2739647"/>
              <a:gd name="connsiteY12" fmla="*/ 1088124 h 2661810"/>
              <a:gd name="connsiteX13" fmla="*/ 1368906 w 2739647"/>
              <a:gd name="connsiteY13" fmla="*/ 1071613 h 2661810"/>
              <a:gd name="connsiteX14" fmla="*/ 1822296 w 2739647"/>
              <a:gd name="connsiteY14" fmla="*/ 1065898 h 2661810"/>
              <a:gd name="connsiteX15" fmla="*/ 1892781 w 2739647"/>
              <a:gd name="connsiteY15" fmla="*/ 926199 h 2661810"/>
              <a:gd name="connsiteX16" fmla="*/ 1845156 w 2739647"/>
              <a:gd name="connsiteY16" fmla="*/ 697599 h 2661810"/>
              <a:gd name="connsiteX17" fmla="*/ 1616556 w 2739647"/>
              <a:gd name="connsiteY17" fmla="*/ 349619 h 2661810"/>
              <a:gd name="connsiteX18" fmla="*/ 1868016 w 2739647"/>
              <a:gd name="connsiteY18" fmla="*/ 281039 h 2661810"/>
              <a:gd name="connsiteX19" fmla="*/ 1902306 w 2739647"/>
              <a:gd name="connsiteY19" fmla="*/ 234049 h 2661810"/>
              <a:gd name="connsiteX20" fmla="*/ 1848331 w 2739647"/>
              <a:gd name="connsiteY20" fmla="*/ 176899 h 2661810"/>
              <a:gd name="connsiteX21" fmla="*/ 1813406 w 2739647"/>
              <a:gd name="connsiteY21" fmla="*/ 62599 h 2661810"/>
              <a:gd name="connsiteX22" fmla="*/ 1836400 w 2739647"/>
              <a:gd name="connsiteY22" fmla="*/ 14338 h 2661810"/>
              <a:gd name="connsiteX23" fmla="*/ 1883256 w 2739647"/>
              <a:gd name="connsiteY23" fmla="*/ 11799 h 2661810"/>
              <a:gd name="connsiteX24" fmla="*/ 2010256 w 2739647"/>
              <a:gd name="connsiteY24" fmla="*/ 5448 h 2661810"/>
              <a:gd name="connsiteX25" fmla="*/ 2063596 w 2739647"/>
              <a:gd name="connsiteY25" fmla="*/ 74664 h 2661810"/>
              <a:gd name="connsiteX26" fmla="*/ 2115031 w 2739647"/>
              <a:gd name="connsiteY26" fmla="*/ 214998 h 2661810"/>
              <a:gd name="connsiteX27" fmla="*/ 2207106 w 2739647"/>
              <a:gd name="connsiteY27" fmla="*/ 351524 h 2661810"/>
              <a:gd name="connsiteX28" fmla="*/ 2327756 w 2739647"/>
              <a:gd name="connsiteY28" fmla="*/ 497574 h 2661810"/>
              <a:gd name="connsiteX29" fmla="*/ 2340456 w 2739647"/>
              <a:gd name="connsiteY29" fmla="*/ 601078 h 2661810"/>
              <a:gd name="connsiteX30" fmla="*/ 2332836 w 2739647"/>
              <a:gd name="connsiteY30" fmla="*/ 814439 h 2661810"/>
              <a:gd name="connsiteX31" fmla="*/ 2355696 w 2739647"/>
              <a:gd name="connsiteY31" fmla="*/ 1073519 h 2661810"/>
              <a:gd name="connsiteX32" fmla="*/ 2515716 w 2739647"/>
              <a:gd name="connsiteY32" fmla="*/ 1142099 h 2661810"/>
              <a:gd name="connsiteX33" fmla="*/ 2736696 w 2739647"/>
              <a:gd name="connsiteY33" fmla="*/ 1264019 h 2661810"/>
              <a:gd name="connsiteX34" fmla="*/ 2461105 w 2739647"/>
              <a:gd name="connsiteY34" fmla="*/ 1796149 h 2661810"/>
              <a:gd name="connsiteX35" fmla="*/ 2299180 w 2739647"/>
              <a:gd name="connsiteY35" fmla="*/ 2364474 h 2661810"/>
              <a:gd name="connsiteX36" fmla="*/ 2492856 w 2739647"/>
              <a:gd name="connsiteY36" fmla="*/ 2661710 h 2661810"/>
              <a:gd name="connsiteX37" fmla="*/ 1638780 w 2739647"/>
              <a:gd name="connsiteY37" fmla="*/ 2132699 h 2661810"/>
              <a:gd name="connsiteX38" fmla="*/ 1222855 w 2739647"/>
              <a:gd name="connsiteY38" fmla="*/ 2167624 h 2661810"/>
              <a:gd name="connsiteX39" fmla="*/ 1104880 w 2739647"/>
              <a:gd name="connsiteY39" fmla="*/ 2306802 h 2661810"/>
              <a:gd name="connsiteX40" fmla="*/ 1048230 w 2739647"/>
              <a:gd name="connsiteY40" fmla="*/ 2285098 h 2661810"/>
              <a:gd name="connsiteX41" fmla="*/ 968856 w 2739647"/>
              <a:gd name="connsiteY41" fmla="*/ 2300338 h 2661810"/>
              <a:gd name="connsiteX42" fmla="*/ 886305 w 2739647"/>
              <a:gd name="connsiteY42" fmla="*/ 2262873 h 2661810"/>
              <a:gd name="connsiteX43" fmla="*/ 709776 w 2739647"/>
              <a:gd name="connsiteY43" fmla="*/ 2140318 h 2661810"/>
              <a:gd name="connsiteX44" fmla="*/ 251305 w 2739647"/>
              <a:gd name="connsiteY44" fmla="*/ 1859649 h 2661810"/>
              <a:gd name="connsiteX45" fmla="*/ 111605 w 2739647"/>
              <a:gd name="connsiteY45" fmla="*/ 1758049 h 2661810"/>
              <a:gd name="connsiteX46" fmla="*/ 95730 w 2739647"/>
              <a:gd name="connsiteY46" fmla="*/ 1704074 h 2661810"/>
              <a:gd name="connsiteX47" fmla="*/ 39851 w 2739647"/>
              <a:gd name="connsiteY47" fmla="*/ 1618983 h 2661810"/>
              <a:gd name="connsiteX48" fmla="*/ 133830 w 2739647"/>
              <a:gd name="connsiteY48" fmla="*/ 1615174 h 2661810"/>
              <a:gd name="connsiteX49" fmla="*/ 70330 w 2739647"/>
              <a:gd name="connsiteY49" fmla="*/ 1542149 h 2661810"/>
              <a:gd name="connsiteX50" fmla="*/ 10005 w 2739647"/>
              <a:gd name="connsiteY50" fmla="*/ 1507224 h 2661810"/>
              <a:gd name="connsiteX51" fmla="*/ 6831 w 2739647"/>
              <a:gd name="connsiteY51" fmla="*/ 1469124 h 2661810"/>
              <a:gd name="connsiteX52" fmla="*/ 6830 w 2739647"/>
              <a:gd name="connsiteY52" fmla="*/ 1427849 h 2661810"/>
              <a:gd name="connsiteX53" fmla="*/ 103619 w 2739647"/>
              <a:gd name="connsiteY53" fmla="*/ 1274235 h 2661810"/>
              <a:gd name="connsiteX0" fmla="*/ 103619 w 2739647"/>
              <a:gd name="connsiteY0" fmla="*/ 1274235 h 2661810"/>
              <a:gd name="connsiteX1" fmla="*/ 232255 w 2739647"/>
              <a:gd name="connsiteY1" fmla="*/ 1348474 h 2661810"/>
              <a:gd name="connsiteX2" fmla="*/ 324330 w 2739647"/>
              <a:gd name="connsiteY2" fmla="*/ 1294499 h 2661810"/>
              <a:gd name="connsiteX3" fmla="*/ 451330 w 2739647"/>
              <a:gd name="connsiteY3" fmla="*/ 1367524 h 2661810"/>
              <a:gd name="connsiteX4" fmla="*/ 584680 w 2739647"/>
              <a:gd name="connsiteY4" fmla="*/ 1310374 h 2661810"/>
              <a:gd name="connsiteX5" fmla="*/ 676755 w 2739647"/>
              <a:gd name="connsiteY5" fmla="*/ 1364349 h 2661810"/>
              <a:gd name="connsiteX6" fmla="*/ 737080 w 2739647"/>
              <a:gd name="connsiteY6" fmla="*/ 1373874 h 2661810"/>
              <a:gd name="connsiteX7" fmla="*/ 787880 w 2739647"/>
              <a:gd name="connsiteY7" fmla="*/ 1434199 h 2661810"/>
              <a:gd name="connsiteX8" fmla="*/ 851380 w 2739647"/>
              <a:gd name="connsiteY8" fmla="*/ 1348474 h 2661810"/>
              <a:gd name="connsiteX9" fmla="*/ 907896 w 2739647"/>
              <a:gd name="connsiteY9" fmla="*/ 1233539 h 2661810"/>
              <a:gd name="connsiteX10" fmla="*/ 975205 w 2739647"/>
              <a:gd name="connsiteY10" fmla="*/ 1196074 h 2661810"/>
              <a:gd name="connsiteX11" fmla="*/ 1146656 w 2739647"/>
              <a:gd name="connsiteY11" fmla="*/ 1123049 h 2661810"/>
              <a:gd name="connsiteX12" fmla="*/ 1216505 w 2739647"/>
              <a:gd name="connsiteY12" fmla="*/ 1088124 h 2661810"/>
              <a:gd name="connsiteX13" fmla="*/ 1368906 w 2739647"/>
              <a:gd name="connsiteY13" fmla="*/ 1071613 h 2661810"/>
              <a:gd name="connsiteX14" fmla="*/ 1822296 w 2739647"/>
              <a:gd name="connsiteY14" fmla="*/ 1065898 h 2661810"/>
              <a:gd name="connsiteX15" fmla="*/ 1892781 w 2739647"/>
              <a:gd name="connsiteY15" fmla="*/ 926199 h 2661810"/>
              <a:gd name="connsiteX16" fmla="*/ 1845156 w 2739647"/>
              <a:gd name="connsiteY16" fmla="*/ 697599 h 2661810"/>
              <a:gd name="connsiteX17" fmla="*/ 1616556 w 2739647"/>
              <a:gd name="connsiteY17" fmla="*/ 349619 h 2661810"/>
              <a:gd name="connsiteX18" fmla="*/ 1868016 w 2739647"/>
              <a:gd name="connsiteY18" fmla="*/ 281039 h 2661810"/>
              <a:gd name="connsiteX19" fmla="*/ 1902306 w 2739647"/>
              <a:gd name="connsiteY19" fmla="*/ 234049 h 2661810"/>
              <a:gd name="connsiteX20" fmla="*/ 1848331 w 2739647"/>
              <a:gd name="connsiteY20" fmla="*/ 176899 h 2661810"/>
              <a:gd name="connsiteX21" fmla="*/ 1813406 w 2739647"/>
              <a:gd name="connsiteY21" fmla="*/ 62599 h 2661810"/>
              <a:gd name="connsiteX22" fmla="*/ 1836400 w 2739647"/>
              <a:gd name="connsiteY22" fmla="*/ 14338 h 2661810"/>
              <a:gd name="connsiteX23" fmla="*/ 1883256 w 2739647"/>
              <a:gd name="connsiteY23" fmla="*/ 11799 h 2661810"/>
              <a:gd name="connsiteX24" fmla="*/ 2010256 w 2739647"/>
              <a:gd name="connsiteY24" fmla="*/ 5448 h 2661810"/>
              <a:gd name="connsiteX25" fmla="*/ 2063596 w 2739647"/>
              <a:gd name="connsiteY25" fmla="*/ 74664 h 2661810"/>
              <a:gd name="connsiteX26" fmla="*/ 2115031 w 2739647"/>
              <a:gd name="connsiteY26" fmla="*/ 214998 h 2661810"/>
              <a:gd name="connsiteX27" fmla="*/ 2207106 w 2739647"/>
              <a:gd name="connsiteY27" fmla="*/ 351524 h 2661810"/>
              <a:gd name="connsiteX28" fmla="*/ 2327756 w 2739647"/>
              <a:gd name="connsiteY28" fmla="*/ 497574 h 2661810"/>
              <a:gd name="connsiteX29" fmla="*/ 2340456 w 2739647"/>
              <a:gd name="connsiteY29" fmla="*/ 601078 h 2661810"/>
              <a:gd name="connsiteX30" fmla="*/ 2332836 w 2739647"/>
              <a:gd name="connsiteY30" fmla="*/ 814439 h 2661810"/>
              <a:gd name="connsiteX31" fmla="*/ 2355696 w 2739647"/>
              <a:gd name="connsiteY31" fmla="*/ 1073519 h 2661810"/>
              <a:gd name="connsiteX32" fmla="*/ 2515716 w 2739647"/>
              <a:gd name="connsiteY32" fmla="*/ 1142099 h 2661810"/>
              <a:gd name="connsiteX33" fmla="*/ 2736696 w 2739647"/>
              <a:gd name="connsiteY33" fmla="*/ 1264019 h 2661810"/>
              <a:gd name="connsiteX34" fmla="*/ 2461105 w 2739647"/>
              <a:gd name="connsiteY34" fmla="*/ 1796149 h 2661810"/>
              <a:gd name="connsiteX35" fmla="*/ 2299180 w 2739647"/>
              <a:gd name="connsiteY35" fmla="*/ 2364474 h 2661810"/>
              <a:gd name="connsiteX36" fmla="*/ 2492856 w 2739647"/>
              <a:gd name="connsiteY36" fmla="*/ 2661710 h 2661810"/>
              <a:gd name="connsiteX37" fmla="*/ 1638780 w 2739647"/>
              <a:gd name="connsiteY37" fmla="*/ 2132699 h 2661810"/>
              <a:gd name="connsiteX38" fmla="*/ 1222855 w 2739647"/>
              <a:gd name="connsiteY38" fmla="*/ 2167624 h 2661810"/>
              <a:gd name="connsiteX39" fmla="*/ 1104880 w 2739647"/>
              <a:gd name="connsiteY39" fmla="*/ 2306802 h 2661810"/>
              <a:gd name="connsiteX40" fmla="*/ 1048230 w 2739647"/>
              <a:gd name="connsiteY40" fmla="*/ 2285098 h 2661810"/>
              <a:gd name="connsiteX41" fmla="*/ 968856 w 2739647"/>
              <a:gd name="connsiteY41" fmla="*/ 2300338 h 2661810"/>
              <a:gd name="connsiteX42" fmla="*/ 886305 w 2739647"/>
              <a:gd name="connsiteY42" fmla="*/ 2262873 h 2661810"/>
              <a:gd name="connsiteX43" fmla="*/ 690726 w 2739647"/>
              <a:gd name="connsiteY43" fmla="*/ 2165718 h 2661810"/>
              <a:gd name="connsiteX44" fmla="*/ 251305 w 2739647"/>
              <a:gd name="connsiteY44" fmla="*/ 1859649 h 2661810"/>
              <a:gd name="connsiteX45" fmla="*/ 111605 w 2739647"/>
              <a:gd name="connsiteY45" fmla="*/ 1758049 h 2661810"/>
              <a:gd name="connsiteX46" fmla="*/ 95730 w 2739647"/>
              <a:gd name="connsiteY46" fmla="*/ 1704074 h 2661810"/>
              <a:gd name="connsiteX47" fmla="*/ 39851 w 2739647"/>
              <a:gd name="connsiteY47" fmla="*/ 1618983 h 2661810"/>
              <a:gd name="connsiteX48" fmla="*/ 133830 w 2739647"/>
              <a:gd name="connsiteY48" fmla="*/ 1615174 h 2661810"/>
              <a:gd name="connsiteX49" fmla="*/ 70330 w 2739647"/>
              <a:gd name="connsiteY49" fmla="*/ 1542149 h 2661810"/>
              <a:gd name="connsiteX50" fmla="*/ 10005 w 2739647"/>
              <a:gd name="connsiteY50" fmla="*/ 1507224 h 2661810"/>
              <a:gd name="connsiteX51" fmla="*/ 6831 w 2739647"/>
              <a:gd name="connsiteY51" fmla="*/ 1469124 h 2661810"/>
              <a:gd name="connsiteX52" fmla="*/ 6830 w 2739647"/>
              <a:gd name="connsiteY52" fmla="*/ 1427849 h 2661810"/>
              <a:gd name="connsiteX53" fmla="*/ 103619 w 2739647"/>
              <a:gd name="connsiteY53" fmla="*/ 1274235 h 2661810"/>
              <a:gd name="connsiteX0" fmla="*/ 103619 w 2739647"/>
              <a:gd name="connsiteY0" fmla="*/ 1274235 h 2661810"/>
              <a:gd name="connsiteX1" fmla="*/ 232255 w 2739647"/>
              <a:gd name="connsiteY1" fmla="*/ 1348474 h 2661810"/>
              <a:gd name="connsiteX2" fmla="*/ 324330 w 2739647"/>
              <a:gd name="connsiteY2" fmla="*/ 1294499 h 2661810"/>
              <a:gd name="connsiteX3" fmla="*/ 451330 w 2739647"/>
              <a:gd name="connsiteY3" fmla="*/ 1367524 h 2661810"/>
              <a:gd name="connsiteX4" fmla="*/ 584680 w 2739647"/>
              <a:gd name="connsiteY4" fmla="*/ 1310374 h 2661810"/>
              <a:gd name="connsiteX5" fmla="*/ 676755 w 2739647"/>
              <a:gd name="connsiteY5" fmla="*/ 1364349 h 2661810"/>
              <a:gd name="connsiteX6" fmla="*/ 737080 w 2739647"/>
              <a:gd name="connsiteY6" fmla="*/ 1373874 h 2661810"/>
              <a:gd name="connsiteX7" fmla="*/ 787880 w 2739647"/>
              <a:gd name="connsiteY7" fmla="*/ 1434199 h 2661810"/>
              <a:gd name="connsiteX8" fmla="*/ 851380 w 2739647"/>
              <a:gd name="connsiteY8" fmla="*/ 1348474 h 2661810"/>
              <a:gd name="connsiteX9" fmla="*/ 907896 w 2739647"/>
              <a:gd name="connsiteY9" fmla="*/ 1233539 h 2661810"/>
              <a:gd name="connsiteX10" fmla="*/ 975205 w 2739647"/>
              <a:gd name="connsiteY10" fmla="*/ 1196074 h 2661810"/>
              <a:gd name="connsiteX11" fmla="*/ 1146656 w 2739647"/>
              <a:gd name="connsiteY11" fmla="*/ 1123049 h 2661810"/>
              <a:gd name="connsiteX12" fmla="*/ 1216505 w 2739647"/>
              <a:gd name="connsiteY12" fmla="*/ 1088124 h 2661810"/>
              <a:gd name="connsiteX13" fmla="*/ 1368906 w 2739647"/>
              <a:gd name="connsiteY13" fmla="*/ 1071613 h 2661810"/>
              <a:gd name="connsiteX14" fmla="*/ 1822296 w 2739647"/>
              <a:gd name="connsiteY14" fmla="*/ 1065898 h 2661810"/>
              <a:gd name="connsiteX15" fmla="*/ 1892781 w 2739647"/>
              <a:gd name="connsiteY15" fmla="*/ 926199 h 2661810"/>
              <a:gd name="connsiteX16" fmla="*/ 1845156 w 2739647"/>
              <a:gd name="connsiteY16" fmla="*/ 697599 h 2661810"/>
              <a:gd name="connsiteX17" fmla="*/ 1616556 w 2739647"/>
              <a:gd name="connsiteY17" fmla="*/ 349619 h 2661810"/>
              <a:gd name="connsiteX18" fmla="*/ 1868016 w 2739647"/>
              <a:gd name="connsiteY18" fmla="*/ 281039 h 2661810"/>
              <a:gd name="connsiteX19" fmla="*/ 1902306 w 2739647"/>
              <a:gd name="connsiteY19" fmla="*/ 234049 h 2661810"/>
              <a:gd name="connsiteX20" fmla="*/ 1848331 w 2739647"/>
              <a:gd name="connsiteY20" fmla="*/ 176899 h 2661810"/>
              <a:gd name="connsiteX21" fmla="*/ 1813406 w 2739647"/>
              <a:gd name="connsiteY21" fmla="*/ 62599 h 2661810"/>
              <a:gd name="connsiteX22" fmla="*/ 1836400 w 2739647"/>
              <a:gd name="connsiteY22" fmla="*/ 14338 h 2661810"/>
              <a:gd name="connsiteX23" fmla="*/ 1883256 w 2739647"/>
              <a:gd name="connsiteY23" fmla="*/ 11799 h 2661810"/>
              <a:gd name="connsiteX24" fmla="*/ 2010256 w 2739647"/>
              <a:gd name="connsiteY24" fmla="*/ 5448 h 2661810"/>
              <a:gd name="connsiteX25" fmla="*/ 2063596 w 2739647"/>
              <a:gd name="connsiteY25" fmla="*/ 74664 h 2661810"/>
              <a:gd name="connsiteX26" fmla="*/ 2115031 w 2739647"/>
              <a:gd name="connsiteY26" fmla="*/ 214998 h 2661810"/>
              <a:gd name="connsiteX27" fmla="*/ 2207106 w 2739647"/>
              <a:gd name="connsiteY27" fmla="*/ 351524 h 2661810"/>
              <a:gd name="connsiteX28" fmla="*/ 2327756 w 2739647"/>
              <a:gd name="connsiteY28" fmla="*/ 497574 h 2661810"/>
              <a:gd name="connsiteX29" fmla="*/ 2340456 w 2739647"/>
              <a:gd name="connsiteY29" fmla="*/ 601078 h 2661810"/>
              <a:gd name="connsiteX30" fmla="*/ 2332836 w 2739647"/>
              <a:gd name="connsiteY30" fmla="*/ 814439 h 2661810"/>
              <a:gd name="connsiteX31" fmla="*/ 2355696 w 2739647"/>
              <a:gd name="connsiteY31" fmla="*/ 1073519 h 2661810"/>
              <a:gd name="connsiteX32" fmla="*/ 2515716 w 2739647"/>
              <a:gd name="connsiteY32" fmla="*/ 1142099 h 2661810"/>
              <a:gd name="connsiteX33" fmla="*/ 2736696 w 2739647"/>
              <a:gd name="connsiteY33" fmla="*/ 1264019 h 2661810"/>
              <a:gd name="connsiteX34" fmla="*/ 2461105 w 2739647"/>
              <a:gd name="connsiteY34" fmla="*/ 1796149 h 2661810"/>
              <a:gd name="connsiteX35" fmla="*/ 2299180 w 2739647"/>
              <a:gd name="connsiteY35" fmla="*/ 2364474 h 2661810"/>
              <a:gd name="connsiteX36" fmla="*/ 2492856 w 2739647"/>
              <a:gd name="connsiteY36" fmla="*/ 2661710 h 2661810"/>
              <a:gd name="connsiteX37" fmla="*/ 1638780 w 2739647"/>
              <a:gd name="connsiteY37" fmla="*/ 2132699 h 2661810"/>
              <a:gd name="connsiteX38" fmla="*/ 1222855 w 2739647"/>
              <a:gd name="connsiteY38" fmla="*/ 2167624 h 2661810"/>
              <a:gd name="connsiteX39" fmla="*/ 1104880 w 2739647"/>
              <a:gd name="connsiteY39" fmla="*/ 2306802 h 2661810"/>
              <a:gd name="connsiteX40" fmla="*/ 1048230 w 2739647"/>
              <a:gd name="connsiteY40" fmla="*/ 2285098 h 2661810"/>
              <a:gd name="connsiteX41" fmla="*/ 968856 w 2739647"/>
              <a:gd name="connsiteY41" fmla="*/ 2300338 h 2661810"/>
              <a:gd name="connsiteX42" fmla="*/ 886305 w 2739647"/>
              <a:gd name="connsiteY42" fmla="*/ 2262873 h 2661810"/>
              <a:gd name="connsiteX43" fmla="*/ 816455 w 2739647"/>
              <a:gd name="connsiteY43" fmla="*/ 2193023 h 2661810"/>
              <a:gd name="connsiteX44" fmla="*/ 690726 w 2739647"/>
              <a:gd name="connsiteY44" fmla="*/ 2165718 h 2661810"/>
              <a:gd name="connsiteX45" fmla="*/ 251305 w 2739647"/>
              <a:gd name="connsiteY45" fmla="*/ 1859649 h 2661810"/>
              <a:gd name="connsiteX46" fmla="*/ 111605 w 2739647"/>
              <a:gd name="connsiteY46" fmla="*/ 1758049 h 2661810"/>
              <a:gd name="connsiteX47" fmla="*/ 95730 w 2739647"/>
              <a:gd name="connsiteY47" fmla="*/ 1704074 h 2661810"/>
              <a:gd name="connsiteX48" fmla="*/ 39851 w 2739647"/>
              <a:gd name="connsiteY48" fmla="*/ 1618983 h 2661810"/>
              <a:gd name="connsiteX49" fmla="*/ 133830 w 2739647"/>
              <a:gd name="connsiteY49" fmla="*/ 1615174 h 2661810"/>
              <a:gd name="connsiteX50" fmla="*/ 70330 w 2739647"/>
              <a:gd name="connsiteY50" fmla="*/ 1542149 h 2661810"/>
              <a:gd name="connsiteX51" fmla="*/ 10005 w 2739647"/>
              <a:gd name="connsiteY51" fmla="*/ 1507224 h 2661810"/>
              <a:gd name="connsiteX52" fmla="*/ 6831 w 2739647"/>
              <a:gd name="connsiteY52" fmla="*/ 1469124 h 2661810"/>
              <a:gd name="connsiteX53" fmla="*/ 6830 w 2739647"/>
              <a:gd name="connsiteY53" fmla="*/ 1427849 h 2661810"/>
              <a:gd name="connsiteX54" fmla="*/ 103619 w 2739647"/>
              <a:gd name="connsiteY54" fmla="*/ 1274235 h 2661810"/>
              <a:gd name="connsiteX0" fmla="*/ 103619 w 2739647"/>
              <a:gd name="connsiteY0" fmla="*/ 1274235 h 2661814"/>
              <a:gd name="connsiteX1" fmla="*/ 232255 w 2739647"/>
              <a:gd name="connsiteY1" fmla="*/ 1348474 h 2661814"/>
              <a:gd name="connsiteX2" fmla="*/ 324330 w 2739647"/>
              <a:gd name="connsiteY2" fmla="*/ 1294499 h 2661814"/>
              <a:gd name="connsiteX3" fmla="*/ 451330 w 2739647"/>
              <a:gd name="connsiteY3" fmla="*/ 1367524 h 2661814"/>
              <a:gd name="connsiteX4" fmla="*/ 584680 w 2739647"/>
              <a:gd name="connsiteY4" fmla="*/ 1310374 h 2661814"/>
              <a:gd name="connsiteX5" fmla="*/ 676755 w 2739647"/>
              <a:gd name="connsiteY5" fmla="*/ 1364349 h 2661814"/>
              <a:gd name="connsiteX6" fmla="*/ 737080 w 2739647"/>
              <a:gd name="connsiteY6" fmla="*/ 1373874 h 2661814"/>
              <a:gd name="connsiteX7" fmla="*/ 787880 w 2739647"/>
              <a:gd name="connsiteY7" fmla="*/ 1434199 h 2661814"/>
              <a:gd name="connsiteX8" fmla="*/ 851380 w 2739647"/>
              <a:gd name="connsiteY8" fmla="*/ 1348474 h 2661814"/>
              <a:gd name="connsiteX9" fmla="*/ 907896 w 2739647"/>
              <a:gd name="connsiteY9" fmla="*/ 1233539 h 2661814"/>
              <a:gd name="connsiteX10" fmla="*/ 975205 w 2739647"/>
              <a:gd name="connsiteY10" fmla="*/ 1196074 h 2661814"/>
              <a:gd name="connsiteX11" fmla="*/ 1146656 w 2739647"/>
              <a:gd name="connsiteY11" fmla="*/ 1123049 h 2661814"/>
              <a:gd name="connsiteX12" fmla="*/ 1216505 w 2739647"/>
              <a:gd name="connsiteY12" fmla="*/ 1088124 h 2661814"/>
              <a:gd name="connsiteX13" fmla="*/ 1368906 w 2739647"/>
              <a:gd name="connsiteY13" fmla="*/ 1071613 h 2661814"/>
              <a:gd name="connsiteX14" fmla="*/ 1822296 w 2739647"/>
              <a:gd name="connsiteY14" fmla="*/ 1065898 h 2661814"/>
              <a:gd name="connsiteX15" fmla="*/ 1892781 w 2739647"/>
              <a:gd name="connsiteY15" fmla="*/ 926199 h 2661814"/>
              <a:gd name="connsiteX16" fmla="*/ 1845156 w 2739647"/>
              <a:gd name="connsiteY16" fmla="*/ 697599 h 2661814"/>
              <a:gd name="connsiteX17" fmla="*/ 1616556 w 2739647"/>
              <a:gd name="connsiteY17" fmla="*/ 349619 h 2661814"/>
              <a:gd name="connsiteX18" fmla="*/ 1868016 w 2739647"/>
              <a:gd name="connsiteY18" fmla="*/ 281039 h 2661814"/>
              <a:gd name="connsiteX19" fmla="*/ 1902306 w 2739647"/>
              <a:gd name="connsiteY19" fmla="*/ 234049 h 2661814"/>
              <a:gd name="connsiteX20" fmla="*/ 1848331 w 2739647"/>
              <a:gd name="connsiteY20" fmla="*/ 176899 h 2661814"/>
              <a:gd name="connsiteX21" fmla="*/ 1813406 w 2739647"/>
              <a:gd name="connsiteY21" fmla="*/ 62599 h 2661814"/>
              <a:gd name="connsiteX22" fmla="*/ 1836400 w 2739647"/>
              <a:gd name="connsiteY22" fmla="*/ 14338 h 2661814"/>
              <a:gd name="connsiteX23" fmla="*/ 1883256 w 2739647"/>
              <a:gd name="connsiteY23" fmla="*/ 11799 h 2661814"/>
              <a:gd name="connsiteX24" fmla="*/ 2010256 w 2739647"/>
              <a:gd name="connsiteY24" fmla="*/ 5448 h 2661814"/>
              <a:gd name="connsiteX25" fmla="*/ 2063596 w 2739647"/>
              <a:gd name="connsiteY25" fmla="*/ 74664 h 2661814"/>
              <a:gd name="connsiteX26" fmla="*/ 2115031 w 2739647"/>
              <a:gd name="connsiteY26" fmla="*/ 214998 h 2661814"/>
              <a:gd name="connsiteX27" fmla="*/ 2207106 w 2739647"/>
              <a:gd name="connsiteY27" fmla="*/ 351524 h 2661814"/>
              <a:gd name="connsiteX28" fmla="*/ 2327756 w 2739647"/>
              <a:gd name="connsiteY28" fmla="*/ 497574 h 2661814"/>
              <a:gd name="connsiteX29" fmla="*/ 2340456 w 2739647"/>
              <a:gd name="connsiteY29" fmla="*/ 601078 h 2661814"/>
              <a:gd name="connsiteX30" fmla="*/ 2332836 w 2739647"/>
              <a:gd name="connsiteY30" fmla="*/ 814439 h 2661814"/>
              <a:gd name="connsiteX31" fmla="*/ 2355696 w 2739647"/>
              <a:gd name="connsiteY31" fmla="*/ 1073519 h 2661814"/>
              <a:gd name="connsiteX32" fmla="*/ 2515716 w 2739647"/>
              <a:gd name="connsiteY32" fmla="*/ 1142099 h 2661814"/>
              <a:gd name="connsiteX33" fmla="*/ 2736696 w 2739647"/>
              <a:gd name="connsiteY33" fmla="*/ 1264019 h 2661814"/>
              <a:gd name="connsiteX34" fmla="*/ 2461105 w 2739647"/>
              <a:gd name="connsiteY34" fmla="*/ 1796149 h 2661814"/>
              <a:gd name="connsiteX35" fmla="*/ 2299180 w 2739647"/>
              <a:gd name="connsiteY35" fmla="*/ 2364474 h 2661814"/>
              <a:gd name="connsiteX36" fmla="*/ 2492856 w 2739647"/>
              <a:gd name="connsiteY36" fmla="*/ 2661710 h 2661814"/>
              <a:gd name="connsiteX37" fmla="*/ 1638780 w 2739647"/>
              <a:gd name="connsiteY37" fmla="*/ 2132699 h 2661814"/>
              <a:gd name="connsiteX38" fmla="*/ 1353030 w 2739647"/>
              <a:gd name="connsiteY38" fmla="*/ 2145398 h 2661814"/>
              <a:gd name="connsiteX39" fmla="*/ 1222855 w 2739647"/>
              <a:gd name="connsiteY39" fmla="*/ 2167624 h 2661814"/>
              <a:gd name="connsiteX40" fmla="*/ 1104880 w 2739647"/>
              <a:gd name="connsiteY40" fmla="*/ 2306802 h 2661814"/>
              <a:gd name="connsiteX41" fmla="*/ 1048230 w 2739647"/>
              <a:gd name="connsiteY41" fmla="*/ 2285098 h 2661814"/>
              <a:gd name="connsiteX42" fmla="*/ 968856 w 2739647"/>
              <a:gd name="connsiteY42" fmla="*/ 2300338 h 2661814"/>
              <a:gd name="connsiteX43" fmla="*/ 886305 w 2739647"/>
              <a:gd name="connsiteY43" fmla="*/ 2262873 h 2661814"/>
              <a:gd name="connsiteX44" fmla="*/ 816455 w 2739647"/>
              <a:gd name="connsiteY44" fmla="*/ 2193023 h 2661814"/>
              <a:gd name="connsiteX45" fmla="*/ 690726 w 2739647"/>
              <a:gd name="connsiteY45" fmla="*/ 2165718 h 2661814"/>
              <a:gd name="connsiteX46" fmla="*/ 251305 w 2739647"/>
              <a:gd name="connsiteY46" fmla="*/ 1859649 h 2661814"/>
              <a:gd name="connsiteX47" fmla="*/ 111605 w 2739647"/>
              <a:gd name="connsiteY47" fmla="*/ 1758049 h 2661814"/>
              <a:gd name="connsiteX48" fmla="*/ 95730 w 2739647"/>
              <a:gd name="connsiteY48" fmla="*/ 1704074 h 2661814"/>
              <a:gd name="connsiteX49" fmla="*/ 39851 w 2739647"/>
              <a:gd name="connsiteY49" fmla="*/ 1618983 h 2661814"/>
              <a:gd name="connsiteX50" fmla="*/ 133830 w 2739647"/>
              <a:gd name="connsiteY50" fmla="*/ 1615174 h 2661814"/>
              <a:gd name="connsiteX51" fmla="*/ 70330 w 2739647"/>
              <a:gd name="connsiteY51" fmla="*/ 1542149 h 2661814"/>
              <a:gd name="connsiteX52" fmla="*/ 10005 w 2739647"/>
              <a:gd name="connsiteY52" fmla="*/ 1507224 h 2661814"/>
              <a:gd name="connsiteX53" fmla="*/ 6831 w 2739647"/>
              <a:gd name="connsiteY53" fmla="*/ 1469124 h 2661814"/>
              <a:gd name="connsiteX54" fmla="*/ 6830 w 2739647"/>
              <a:gd name="connsiteY54" fmla="*/ 1427849 h 2661814"/>
              <a:gd name="connsiteX55" fmla="*/ 103619 w 2739647"/>
              <a:gd name="connsiteY55" fmla="*/ 1274235 h 2661814"/>
              <a:gd name="connsiteX0" fmla="*/ 103619 w 2739647"/>
              <a:gd name="connsiteY0" fmla="*/ 1274235 h 2391215"/>
              <a:gd name="connsiteX1" fmla="*/ 232255 w 2739647"/>
              <a:gd name="connsiteY1" fmla="*/ 1348474 h 2391215"/>
              <a:gd name="connsiteX2" fmla="*/ 324330 w 2739647"/>
              <a:gd name="connsiteY2" fmla="*/ 1294499 h 2391215"/>
              <a:gd name="connsiteX3" fmla="*/ 451330 w 2739647"/>
              <a:gd name="connsiteY3" fmla="*/ 1367524 h 2391215"/>
              <a:gd name="connsiteX4" fmla="*/ 584680 w 2739647"/>
              <a:gd name="connsiteY4" fmla="*/ 1310374 h 2391215"/>
              <a:gd name="connsiteX5" fmla="*/ 676755 w 2739647"/>
              <a:gd name="connsiteY5" fmla="*/ 1364349 h 2391215"/>
              <a:gd name="connsiteX6" fmla="*/ 737080 w 2739647"/>
              <a:gd name="connsiteY6" fmla="*/ 1373874 h 2391215"/>
              <a:gd name="connsiteX7" fmla="*/ 787880 w 2739647"/>
              <a:gd name="connsiteY7" fmla="*/ 1434199 h 2391215"/>
              <a:gd name="connsiteX8" fmla="*/ 851380 w 2739647"/>
              <a:gd name="connsiteY8" fmla="*/ 1348474 h 2391215"/>
              <a:gd name="connsiteX9" fmla="*/ 907896 w 2739647"/>
              <a:gd name="connsiteY9" fmla="*/ 1233539 h 2391215"/>
              <a:gd name="connsiteX10" fmla="*/ 975205 w 2739647"/>
              <a:gd name="connsiteY10" fmla="*/ 1196074 h 2391215"/>
              <a:gd name="connsiteX11" fmla="*/ 1146656 w 2739647"/>
              <a:gd name="connsiteY11" fmla="*/ 1123049 h 2391215"/>
              <a:gd name="connsiteX12" fmla="*/ 1216505 w 2739647"/>
              <a:gd name="connsiteY12" fmla="*/ 1088124 h 2391215"/>
              <a:gd name="connsiteX13" fmla="*/ 1368906 w 2739647"/>
              <a:gd name="connsiteY13" fmla="*/ 1071613 h 2391215"/>
              <a:gd name="connsiteX14" fmla="*/ 1822296 w 2739647"/>
              <a:gd name="connsiteY14" fmla="*/ 1065898 h 2391215"/>
              <a:gd name="connsiteX15" fmla="*/ 1892781 w 2739647"/>
              <a:gd name="connsiteY15" fmla="*/ 926199 h 2391215"/>
              <a:gd name="connsiteX16" fmla="*/ 1845156 w 2739647"/>
              <a:gd name="connsiteY16" fmla="*/ 697599 h 2391215"/>
              <a:gd name="connsiteX17" fmla="*/ 1616556 w 2739647"/>
              <a:gd name="connsiteY17" fmla="*/ 349619 h 2391215"/>
              <a:gd name="connsiteX18" fmla="*/ 1868016 w 2739647"/>
              <a:gd name="connsiteY18" fmla="*/ 281039 h 2391215"/>
              <a:gd name="connsiteX19" fmla="*/ 1902306 w 2739647"/>
              <a:gd name="connsiteY19" fmla="*/ 234049 h 2391215"/>
              <a:gd name="connsiteX20" fmla="*/ 1848331 w 2739647"/>
              <a:gd name="connsiteY20" fmla="*/ 176899 h 2391215"/>
              <a:gd name="connsiteX21" fmla="*/ 1813406 w 2739647"/>
              <a:gd name="connsiteY21" fmla="*/ 62599 h 2391215"/>
              <a:gd name="connsiteX22" fmla="*/ 1836400 w 2739647"/>
              <a:gd name="connsiteY22" fmla="*/ 14338 h 2391215"/>
              <a:gd name="connsiteX23" fmla="*/ 1883256 w 2739647"/>
              <a:gd name="connsiteY23" fmla="*/ 11799 h 2391215"/>
              <a:gd name="connsiteX24" fmla="*/ 2010256 w 2739647"/>
              <a:gd name="connsiteY24" fmla="*/ 5448 h 2391215"/>
              <a:gd name="connsiteX25" fmla="*/ 2063596 w 2739647"/>
              <a:gd name="connsiteY25" fmla="*/ 74664 h 2391215"/>
              <a:gd name="connsiteX26" fmla="*/ 2115031 w 2739647"/>
              <a:gd name="connsiteY26" fmla="*/ 214998 h 2391215"/>
              <a:gd name="connsiteX27" fmla="*/ 2207106 w 2739647"/>
              <a:gd name="connsiteY27" fmla="*/ 351524 h 2391215"/>
              <a:gd name="connsiteX28" fmla="*/ 2327756 w 2739647"/>
              <a:gd name="connsiteY28" fmla="*/ 497574 h 2391215"/>
              <a:gd name="connsiteX29" fmla="*/ 2340456 w 2739647"/>
              <a:gd name="connsiteY29" fmla="*/ 601078 h 2391215"/>
              <a:gd name="connsiteX30" fmla="*/ 2332836 w 2739647"/>
              <a:gd name="connsiteY30" fmla="*/ 814439 h 2391215"/>
              <a:gd name="connsiteX31" fmla="*/ 2355696 w 2739647"/>
              <a:gd name="connsiteY31" fmla="*/ 1073519 h 2391215"/>
              <a:gd name="connsiteX32" fmla="*/ 2515716 w 2739647"/>
              <a:gd name="connsiteY32" fmla="*/ 1142099 h 2391215"/>
              <a:gd name="connsiteX33" fmla="*/ 2736696 w 2739647"/>
              <a:gd name="connsiteY33" fmla="*/ 1264019 h 2391215"/>
              <a:gd name="connsiteX34" fmla="*/ 2461105 w 2739647"/>
              <a:gd name="connsiteY34" fmla="*/ 1796149 h 2391215"/>
              <a:gd name="connsiteX35" fmla="*/ 2299180 w 2739647"/>
              <a:gd name="connsiteY35" fmla="*/ 2364474 h 2391215"/>
              <a:gd name="connsiteX36" fmla="*/ 2064231 w 2739647"/>
              <a:gd name="connsiteY36" fmla="*/ 2029885 h 2391215"/>
              <a:gd name="connsiteX37" fmla="*/ 1638780 w 2739647"/>
              <a:gd name="connsiteY37" fmla="*/ 2132699 h 2391215"/>
              <a:gd name="connsiteX38" fmla="*/ 1353030 w 2739647"/>
              <a:gd name="connsiteY38" fmla="*/ 2145398 h 2391215"/>
              <a:gd name="connsiteX39" fmla="*/ 1222855 w 2739647"/>
              <a:gd name="connsiteY39" fmla="*/ 2167624 h 2391215"/>
              <a:gd name="connsiteX40" fmla="*/ 1104880 w 2739647"/>
              <a:gd name="connsiteY40" fmla="*/ 2306802 h 2391215"/>
              <a:gd name="connsiteX41" fmla="*/ 1048230 w 2739647"/>
              <a:gd name="connsiteY41" fmla="*/ 2285098 h 2391215"/>
              <a:gd name="connsiteX42" fmla="*/ 968856 w 2739647"/>
              <a:gd name="connsiteY42" fmla="*/ 2300338 h 2391215"/>
              <a:gd name="connsiteX43" fmla="*/ 886305 w 2739647"/>
              <a:gd name="connsiteY43" fmla="*/ 2262873 h 2391215"/>
              <a:gd name="connsiteX44" fmla="*/ 816455 w 2739647"/>
              <a:gd name="connsiteY44" fmla="*/ 2193023 h 2391215"/>
              <a:gd name="connsiteX45" fmla="*/ 690726 w 2739647"/>
              <a:gd name="connsiteY45" fmla="*/ 2165718 h 2391215"/>
              <a:gd name="connsiteX46" fmla="*/ 251305 w 2739647"/>
              <a:gd name="connsiteY46" fmla="*/ 1859649 h 2391215"/>
              <a:gd name="connsiteX47" fmla="*/ 111605 w 2739647"/>
              <a:gd name="connsiteY47" fmla="*/ 1758049 h 2391215"/>
              <a:gd name="connsiteX48" fmla="*/ 95730 w 2739647"/>
              <a:gd name="connsiteY48" fmla="*/ 1704074 h 2391215"/>
              <a:gd name="connsiteX49" fmla="*/ 39851 w 2739647"/>
              <a:gd name="connsiteY49" fmla="*/ 1618983 h 2391215"/>
              <a:gd name="connsiteX50" fmla="*/ 133830 w 2739647"/>
              <a:gd name="connsiteY50" fmla="*/ 1615174 h 2391215"/>
              <a:gd name="connsiteX51" fmla="*/ 70330 w 2739647"/>
              <a:gd name="connsiteY51" fmla="*/ 1542149 h 2391215"/>
              <a:gd name="connsiteX52" fmla="*/ 10005 w 2739647"/>
              <a:gd name="connsiteY52" fmla="*/ 1507224 h 2391215"/>
              <a:gd name="connsiteX53" fmla="*/ 6831 w 2739647"/>
              <a:gd name="connsiteY53" fmla="*/ 1469124 h 2391215"/>
              <a:gd name="connsiteX54" fmla="*/ 6830 w 2739647"/>
              <a:gd name="connsiteY54" fmla="*/ 1427849 h 2391215"/>
              <a:gd name="connsiteX55" fmla="*/ 103619 w 2739647"/>
              <a:gd name="connsiteY55" fmla="*/ 1274235 h 2391215"/>
              <a:gd name="connsiteX0" fmla="*/ 103619 w 2739647"/>
              <a:gd name="connsiteY0" fmla="*/ 1274235 h 2393401"/>
              <a:gd name="connsiteX1" fmla="*/ 232255 w 2739647"/>
              <a:gd name="connsiteY1" fmla="*/ 1348474 h 2393401"/>
              <a:gd name="connsiteX2" fmla="*/ 324330 w 2739647"/>
              <a:gd name="connsiteY2" fmla="*/ 1294499 h 2393401"/>
              <a:gd name="connsiteX3" fmla="*/ 451330 w 2739647"/>
              <a:gd name="connsiteY3" fmla="*/ 1367524 h 2393401"/>
              <a:gd name="connsiteX4" fmla="*/ 584680 w 2739647"/>
              <a:gd name="connsiteY4" fmla="*/ 1310374 h 2393401"/>
              <a:gd name="connsiteX5" fmla="*/ 676755 w 2739647"/>
              <a:gd name="connsiteY5" fmla="*/ 1364349 h 2393401"/>
              <a:gd name="connsiteX6" fmla="*/ 737080 w 2739647"/>
              <a:gd name="connsiteY6" fmla="*/ 1373874 h 2393401"/>
              <a:gd name="connsiteX7" fmla="*/ 787880 w 2739647"/>
              <a:gd name="connsiteY7" fmla="*/ 1434199 h 2393401"/>
              <a:gd name="connsiteX8" fmla="*/ 851380 w 2739647"/>
              <a:gd name="connsiteY8" fmla="*/ 1348474 h 2393401"/>
              <a:gd name="connsiteX9" fmla="*/ 907896 w 2739647"/>
              <a:gd name="connsiteY9" fmla="*/ 1233539 h 2393401"/>
              <a:gd name="connsiteX10" fmla="*/ 975205 w 2739647"/>
              <a:gd name="connsiteY10" fmla="*/ 1196074 h 2393401"/>
              <a:gd name="connsiteX11" fmla="*/ 1146656 w 2739647"/>
              <a:gd name="connsiteY11" fmla="*/ 1123049 h 2393401"/>
              <a:gd name="connsiteX12" fmla="*/ 1216505 w 2739647"/>
              <a:gd name="connsiteY12" fmla="*/ 1088124 h 2393401"/>
              <a:gd name="connsiteX13" fmla="*/ 1368906 w 2739647"/>
              <a:gd name="connsiteY13" fmla="*/ 1071613 h 2393401"/>
              <a:gd name="connsiteX14" fmla="*/ 1822296 w 2739647"/>
              <a:gd name="connsiteY14" fmla="*/ 1065898 h 2393401"/>
              <a:gd name="connsiteX15" fmla="*/ 1892781 w 2739647"/>
              <a:gd name="connsiteY15" fmla="*/ 926199 h 2393401"/>
              <a:gd name="connsiteX16" fmla="*/ 1845156 w 2739647"/>
              <a:gd name="connsiteY16" fmla="*/ 697599 h 2393401"/>
              <a:gd name="connsiteX17" fmla="*/ 1616556 w 2739647"/>
              <a:gd name="connsiteY17" fmla="*/ 349619 h 2393401"/>
              <a:gd name="connsiteX18" fmla="*/ 1868016 w 2739647"/>
              <a:gd name="connsiteY18" fmla="*/ 281039 h 2393401"/>
              <a:gd name="connsiteX19" fmla="*/ 1902306 w 2739647"/>
              <a:gd name="connsiteY19" fmla="*/ 234049 h 2393401"/>
              <a:gd name="connsiteX20" fmla="*/ 1848331 w 2739647"/>
              <a:gd name="connsiteY20" fmla="*/ 176899 h 2393401"/>
              <a:gd name="connsiteX21" fmla="*/ 1813406 w 2739647"/>
              <a:gd name="connsiteY21" fmla="*/ 62599 h 2393401"/>
              <a:gd name="connsiteX22" fmla="*/ 1836400 w 2739647"/>
              <a:gd name="connsiteY22" fmla="*/ 14338 h 2393401"/>
              <a:gd name="connsiteX23" fmla="*/ 1883256 w 2739647"/>
              <a:gd name="connsiteY23" fmla="*/ 11799 h 2393401"/>
              <a:gd name="connsiteX24" fmla="*/ 2010256 w 2739647"/>
              <a:gd name="connsiteY24" fmla="*/ 5448 h 2393401"/>
              <a:gd name="connsiteX25" fmla="*/ 2063596 w 2739647"/>
              <a:gd name="connsiteY25" fmla="*/ 74664 h 2393401"/>
              <a:gd name="connsiteX26" fmla="*/ 2115031 w 2739647"/>
              <a:gd name="connsiteY26" fmla="*/ 214998 h 2393401"/>
              <a:gd name="connsiteX27" fmla="*/ 2207106 w 2739647"/>
              <a:gd name="connsiteY27" fmla="*/ 351524 h 2393401"/>
              <a:gd name="connsiteX28" fmla="*/ 2327756 w 2739647"/>
              <a:gd name="connsiteY28" fmla="*/ 497574 h 2393401"/>
              <a:gd name="connsiteX29" fmla="*/ 2340456 w 2739647"/>
              <a:gd name="connsiteY29" fmla="*/ 601078 h 2393401"/>
              <a:gd name="connsiteX30" fmla="*/ 2332836 w 2739647"/>
              <a:gd name="connsiteY30" fmla="*/ 814439 h 2393401"/>
              <a:gd name="connsiteX31" fmla="*/ 2355696 w 2739647"/>
              <a:gd name="connsiteY31" fmla="*/ 1073519 h 2393401"/>
              <a:gd name="connsiteX32" fmla="*/ 2515716 w 2739647"/>
              <a:gd name="connsiteY32" fmla="*/ 1142099 h 2393401"/>
              <a:gd name="connsiteX33" fmla="*/ 2736696 w 2739647"/>
              <a:gd name="connsiteY33" fmla="*/ 1264019 h 2393401"/>
              <a:gd name="connsiteX34" fmla="*/ 2461105 w 2739647"/>
              <a:gd name="connsiteY34" fmla="*/ 1796149 h 2393401"/>
              <a:gd name="connsiteX35" fmla="*/ 2299180 w 2739647"/>
              <a:gd name="connsiteY35" fmla="*/ 2364474 h 2393401"/>
              <a:gd name="connsiteX36" fmla="*/ 2064231 w 2739647"/>
              <a:gd name="connsiteY36" fmla="*/ 2029885 h 2393401"/>
              <a:gd name="connsiteX37" fmla="*/ 1841980 w 2739647"/>
              <a:gd name="connsiteY37" fmla="*/ 2069199 h 2393401"/>
              <a:gd name="connsiteX38" fmla="*/ 1638780 w 2739647"/>
              <a:gd name="connsiteY38" fmla="*/ 2132699 h 2393401"/>
              <a:gd name="connsiteX39" fmla="*/ 1353030 w 2739647"/>
              <a:gd name="connsiteY39" fmla="*/ 2145398 h 2393401"/>
              <a:gd name="connsiteX40" fmla="*/ 1222855 w 2739647"/>
              <a:gd name="connsiteY40" fmla="*/ 2167624 h 2393401"/>
              <a:gd name="connsiteX41" fmla="*/ 1104880 w 2739647"/>
              <a:gd name="connsiteY41" fmla="*/ 2306802 h 2393401"/>
              <a:gd name="connsiteX42" fmla="*/ 1048230 w 2739647"/>
              <a:gd name="connsiteY42" fmla="*/ 2285098 h 2393401"/>
              <a:gd name="connsiteX43" fmla="*/ 968856 w 2739647"/>
              <a:gd name="connsiteY43" fmla="*/ 2300338 h 2393401"/>
              <a:gd name="connsiteX44" fmla="*/ 886305 w 2739647"/>
              <a:gd name="connsiteY44" fmla="*/ 2262873 h 2393401"/>
              <a:gd name="connsiteX45" fmla="*/ 816455 w 2739647"/>
              <a:gd name="connsiteY45" fmla="*/ 2193023 h 2393401"/>
              <a:gd name="connsiteX46" fmla="*/ 690726 w 2739647"/>
              <a:gd name="connsiteY46" fmla="*/ 2165718 h 2393401"/>
              <a:gd name="connsiteX47" fmla="*/ 251305 w 2739647"/>
              <a:gd name="connsiteY47" fmla="*/ 1859649 h 2393401"/>
              <a:gd name="connsiteX48" fmla="*/ 111605 w 2739647"/>
              <a:gd name="connsiteY48" fmla="*/ 1758049 h 2393401"/>
              <a:gd name="connsiteX49" fmla="*/ 95730 w 2739647"/>
              <a:gd name="connsiteY49" fmla="*/ 1704074 h 2393401"/>
              <a:gd name="connsiteX50" fmla="*/ 39851 w 2739647"/>
              <a:gd name="connsiteY50" fmla="*/ 1618983 h 2393401"/>
              <a:gd name="connsiteX51" fmla="*/ 133830 w 2739647"/>
              <a:gd name="connsiteY51" fmla="*/ 1615174 h 2393401"/>
              <a:gd name="connsiteX52" fmla="*/ 70330 w 2739647"/>
              <a:gd name="connsiteY52" fmla="*/ 1542149 h 2393401"/>
              <a:gd name="connsiteX53" fmla="*/ 10005 w 2739647"/>
              <a:gd name="connsiteY53" fmla="*/ 1507224 h 2393401"/>
              <a:gd name="connsiteX54" fmla="*/ 6831 w 2739647"/>
              <a:gd name="connsiteY54" fmla="*/ 1469124 h 2393401"/>
              <a:gd name="connsiteX55" fmla="*/ 6830 w 2739647"/>
              <a:gd name="connsiteY55" fmla="*/ 1427849 h 2393401"/>
              <a:gd name="connsiteX56" fmla="*/ 103619 w 2739647"/>
              <a:gd name="connsiteY56" fmla="*/ 1274235 h 2393401"/>
              <a:gd name="connsiteX0" fmla="*/ 103619 w 2739647"/>
              <a:gd name="connsiteY0" fmla="*/ 1274235 h 2312169"/>
              <a:gd name="connsiteX1" fmla="*/ 232255 w 2739647"/>
              <a:gd name="connsiteY1" fmla="*/ 1348474 h 2312169"/>
              <a:gd name="connsiteX2" fmla="*/ 324330 w 2739647"/>
              <a:gd name="connsiteY2" fmla="*/ 1294499 h 2312169"/>
              <a:gd name="connsiteX3" fmla="*/ 451330 w 2739647"/>
              <a:gd name="connsiteY3" fmla="*/ 1367524 h 2312169"/>
              <a:gd name="connsiteX4" fmla="*/ 584680 w 2739647"/>
              <a:gd name="connsiteY4" fmla="*/ 1310374 h 2312169"/>
              <a:gd name="connsiteX5" fmla="*/ 676755 w 2739647"/>
              <a:gd name="connsiteY5" fmla="*/ 1364349 h 2312169"/>
              <a:gd name="connsiteX6" fmla="*/ 737080 w 2739647"/>
              <a:gd name="connsiteY6" fmla="*/ 1373874 h 2312169"/>
              <a:gd name="connsiteX7" fmla="*/ 787880 w 2739647"/>
              <a:gd name="connsiteY7" fmla="*/ 1434199 h 2312169"/>
              <a:gd name="connsiteX8" fmla="*/ 851380 w 2739647"/>
              <a:gd name="connsiteY8" fmla="*/ 1348474 h 2312169"/>
              <a:gd name="connsiteX9" fmla="*/ 907896 w 2739647"/>
              <a:gd name="connsiteY9" fmla="*/ 1233539 h 2312169"/>
              <a:gd name="connsiteX10" fmla="*/ 975205 w 2739647"/>
              <a:gd name="connsiteY10" fmla="*/ 1196074 h 2312169"/>
              <a:gd name="connsiteX11" fmla="*/ 1146656 w 2739647"/>
              <a:gd name="connsiteY11" fmla="*/ 1123049 h 2312169"/>
              <a:gd name="connsiteX12" fmla="*/ 1216505 w 2739647"/>
              <a:gd name="connsiteY12" fmla="*/ 1088124 h 2312169"/>
              <a:gd name="connsiteX13" fmla="*/ 1368906 w 2739647"/>
              <a:gd name="connsiteY13" fmla="*/ 1071613 h 2312169"/>
              <a:gd name="connsiteX14" fmla="*/ 1822296 w 2739647"/>
              <a:gd name="connsiteY14" fmla="*/ 1065898 h 2312169"/>
              <a:gd name="connsiteX15" fmla="*/ 1892781 w 2739647"/>
              <a:gd name="connsiteY15" fmla="*/ 926199 h 2312169"/>
              <a:gd name="connsiteX16" fmla="*/ 1845156 w 2739647"/>
              <a:gd name="connsiteY16" fmla="*/ 697599 h 2312169"/>
              <a:gd name="connsiteX17" fmla="*/ 1616556 w 2739647"/>
              <a:gd name="connsiteY17" fmla="*/ 349619 h 2312169"/>
              <a:gd name="connsiteX18" fmla="*/ 1868016 w 2739647"/>
              <a:gd name="connsiteY18" fmla="*/ 281039 h 2312169"/>
              <a:gd name="connsiteX19" fmla="*/ 1902306 w 2739647"/>
              <a:gd name="connsiteY19" fmla="*/ 234049 h 2312169"/>
              <a:gd name="connsiteX20" fmla="*/ 1848331 w 2739647"/>
              <a:gd name="connsiteY20" fmla="*/ 176899 h 2312169"/>
              <a:gd name="connsiteX21" fmla="*/ 1813406 w 2739647"/>
              <a:gd name="connsiteY21" fmla="*/ 62599 h 2312169"/>
              <a:gd name="connsiteX22" fmla="*/ 1836400 w 2739647"/>
              <a:gd name="connsiteY22" fmla="*/ 14338 h 2312169"/>
              <a:gd name="connsiteX23" fmla="*/ 1883256 w 2739647"/>
              <a:gd name="connsiteY23" fmla="*/ 11799 h 2312169"/>
              <a:gd name="connsiteX24" fmla="*/ 2010256 w 2739647"/>
              <a:gd name="connsiteY24" fmla="*/ 5448 h 2312169"/>
              <a:gd name="connsiteX25" fmla="*/ 2063596 w 2739647"/>
              <a:gd name="connsiteY25" fmla="*/ 74664 h 2312169"/>
              <a:gd name="connsiteX26" fmla="*/ 2115031 w 2739647"/>
              <a:gd name="connsiteY26" fmla="*/ 214998 h 2312169"/>
              <a:gd name="connsiteX27" fmla="*/ 2207106 w 2739647"/>
              <a:gd name="connsiteY27" fmla="*/ 351524 h 2312169"/>
              <a:gd name="connsiteX28" fmla="*/ 2327756 w 2739647"/>
              <a:gd name="connsiteY28" fmla="*/ 497574 h 2312169"/>
              <a:gd name="connsiteX29" fmla="*/ 2340456 w 2739647"/>
              <a:gd name="connsiteY29" fmla="*/ 601078 h 2312169"/>
              <a:gd name="connsiteX30" fmla="*/ 2332836 w 2739647"/>
              <a:gd name="connsiteY30" fmla="*/ 814439 h 2312169"/>
              <a:gd name="connsiteX31" fmla="*/ 2355696 w 2739647"/>
              <a:gd name="connsiteY31" fmla="*/ 1073519 h 2312169"/>
              <a:gd name="connsiteX32" fmla="*/ 2515716 w 2739647"/>
              <a:gd name="connsiteY32" fmla="*/ 1142099 h 2312169"/>
              <a:gd name="connsiteX33" fmla="*/ 2736696 w 2739647"/>
              <a:gd name="connsiteY33" fmla="*/ 1264019 h 2312169"/>
              <a:gd name="connsiteX34" fmla="*/ 2461105 w 2739647"/>
              <a:gd name="connsiteY34" fmla="*/ 1796149 h 2312169"/>
              <a:gd name="connsiteX35" fmla="*/ 2276955 w 2739647"/>
              <a:gd name="connsiteY35" fmla="*/ 2075549 h 2312169"/>
              <a:gd name="connsiteX36" fmla="*/ 2064231 w 2739647"/>
              <a:gd name="connsiteY36" fmla="*/ 2029885 h 2312169"/>
              <a:gd name="connsiteX37" fmla="*/ 1841980 w 2739647"/>
              <a:gd name="connsiteY37" fmla="*/ 2069199 h 2312169"/>
              <a:gd name="connsiteX38" fmla="*/ 1638780 w 2739647"/>
              <a:gd name="connsiteY38" fmla="*/ 2132699 h 2312169"/>
              <a:gd name="connsiteX39" fmla="*/ 1353030 w 2739647"/>
              <a:gd name="connsiteY39" fmla="*/ 2145398 h 2312169"/>
              <a:gd name="connsiteX40" fmla="*/ 1222855 w 2739647"/>
              <a:gd name="connsiteY40" fmla="*/ 2167624 h 2312169"/>
              <a:gd name="connsiteX41" fmla="*/ 1104880 w 2739647"/>
              <a:gd name="connsiteY41" fmla="*/ 2306802 h 2312169"/>
              <a:gd name="connsiteX42" fmla="*/ 1048230 w 2739647"/>
              <a:gd name="connsiteY42" fmla="*/ 2285098 h 2312169"/>
              <a:gd name="connsiteX43" fmla="*/ 968856 w 2739647"/>
              <a:gd name="connsiteY43" fmla="*/ 2300338 h 2312169"/>
              <a:gd name="connsiteX44" fmla="*/ 886305 w 2739647"/>
              <a:gd name="connsiteY44" fmla="*/ 2262873 h 2312169"/>
              <a:gd name="connsiteX45" fmla="*/ 816455 w 2739647"/>
              <a:gd name="connsiteY45" fmla="*/ 2193023 h 2312169"/>
              <a:gd name="connsiteX46" fmla="*/ 690726 w 2739647"/>
              <a:gd name="connsiteY46" fmla="*/ 2165718 h 2312169"/>
              <a:gd name="connsiteX47" fmla="*/ 251305 w 2739647"/>
              <a:gd name="connsiteY47" fmla="*/ 1859649 h 2312169"/>
              <a:gd name="connsiteX48" fmla="*/ 111605 w 2739647"/>
              <a:gd name="connsiteY48" fmla="*/ 1758049 h 2312169"/>
              <a:gd name="connsiteX49" fmla="*/ 95730 w 2739647"/>
              <a:gd name="connsiteY49" fmla="*/ 1704074 h 2312169"/>
              <a:gd name="connsiteX50" fmla="*/ 39851 w 2739647"/>
              <a:gd name="connsiteY50" fmla="*/ 1618983 h 2312169"/>
              <a:gd name="connsiteX51" fmla="*/ 133830 w 2739647"/>
              <a:gd name="connsiteY51" fmla="*/ 1615174 h 2312169"/>
              <a:gd name="connsiteX52" fmla="*/ 70330 w 2739647"/>
              <a:gd name="connsiteY52" fmla="*/ 1542149 h 2312169"/>
              <a:gd name="connsiteX53" fmla="*/ 10005 w 2739647"/>
              <a:gd name="connsiteY53" fmla="*/ 1507224 h 2312169"/>
              <a:gd name="connsiteX54" fmla="*/ 6831 w 2739647"/>
              <a:gd name="connsiteY54" fmla="*/ 1469124 h 2312169"/>
              <a:gd name="connsiteX55" fmla="*/ 6830 w 2739647"/>
              <a:gd name="connsiteY55" fmla="*/ 1427849 h 2312169"/>
              <a:gd name="connsiteX56" fmla="*/ 103619 w 2739647"/>
              <a:gd name="connsiteY56" fmla="*/ 1274235 h 2312169"/>
              <a:gd name="connsiteX0" fmla="*/ 103619 w 2739896"/>
              <a:gd name="connsiteY0" fmla="*/ 1274235 h 2312169"/>
              <a:gd name="connsiteX1" fmla="*/ 232255 w 2739896"/>
              <a:gd name="connsiteY1" fmla="*/ 1348474 h 2312169"/>
              <a:gd name="connsiteX2" fmla="*/ 324330 w 2739896"/>
              <a:gd name="connsiteY2" fmla="*/ 1294499 h 2312169"/>
              <a:gd name="connsiteX3" fmla="*/ 451330 w 2739896"/>
              <a:gd name="connsiteY3" fmla="*/ 1367524 h 2312169"/>
              <a:gd name="connsiteX4" fmla="*/ 584680 w 2739896"/>
              <a:gd name="connsiteY4" fmla="*/ 1310374 h 2312169"/>
              <a:gd name="connsiteX5" fmla="*/ 676755 w 2739896"/>
              <a:gd name="connsiteY5" fmla="*/ 1364349 h 2312169"/>
              <a:gd name="connsiteX6" fmla="*/ 737080 w 2739896"/>
              <a:gd name="connsiteY6" fmla="*/ 1373874 h 2312169"/>
              <a:gd name="connsiteX7" fmla="*/ 787880 w 2739896"/>
              <a:gd name="connsiteY7" fmla="*/ 1434199 h 2312169"/>
              <a:gd name="connsiteX8" fmla="*/ 851380 w 2739896"/>
              <a:gd name="connsiteY8" fmla="*/ 1348474 h 2312169"/>
              <a:gd name="connsiteX9" fmla="*/ 907896 w 2739896"/>
              <a:gd name="connsiteY9" fmla="*/ 1233539 h 2312169"/>
              <a:gd name="connsiteX10" fmla="*/ 975205 w 2739896"/>
              <a:gd name="connsiteY10" fmla="*/ 1196074 h 2312169"/>
              <a:gd name="connsiteX11" fmla="*/ 1146656 w 2739896"/>
              <a:gd name="connsiteY11" fmla="*/ 1123049 h 2312169"/>
              <a:gd name="connsiteX12" fmla="*/ 1216505 w 2739896"/>
              <a:gd name="connsiteY12" fmla="*/ 1088124 h 2312169"/>
              <a:gd name="connsiteX13" fmla="*/ 1368906 w 2739896"/>
              <a:gd name="connsiteY13" fmla="*/ 1071613 h 2312169"/>
              <a:gd name="connsiteX14" fmla="*/ 1822296 w 2739896"/>
              <a:gd name="connsiteY14" fmla="*/ 1065898 h 2312169"/>
              <a:gd name="connsiteX15" fmla="*/ 1892781 w 2739896"/>
              <a:gd name="connsiteY15" fmla="*/ 926199 h 2312169"/>
              <a:gd name="connsiteX16" fmla="*/ 1845156 w 2739896"/>
              <a:gd name="connsiteY16" fmla="*/ 697599 h 2312169"/>
              <a:gd name="connsiteX17" fmla="*/ 1616556 w 2739896"/>
              <a:gd name="connsiteY17" fmla="*/ 349619 h 2312169"/>
              <a:gd name="connsiteX18" fmla="*/ 1868016 w 2739896"/>
              <a:gd name="connsiteY18" fmla="*/ 281039 h 2312169"/>
              <a:gd name="connsiteX19" fmla="*/ 1902306 w 2739896"/>
              <a:gd name="connsiteY19" fmla="*/ 234049 h 2312169"/>
              <a:gd name="connsiteX20" fmla="*/ 1848331 w 2739896"/>
              <a:gd name="connsiteY20" fmla="*/ 176899 h 2312169"/>
              <a:gd name="connsiteX21" fmla="*/ 1813406 w 2739896"/>
              <a:gd name="connsiteY21" fmla="*/ 62599 h 2312169"/>
              <a:gd name="connsiteX22" fmla="*/ 1836400 w 2739896"/>
              <a:gd name="connsiteY22" fmla="*/ 14338 h 2312169"/>
              <a:gd name="connsiteX23" fmla="*/ 1883256 w 2739896"/>
              <a:gd name="connsiteY23" fmla="*/ 11799 h 2312169"/>
              <a:gd name="connsiteX24" fmla="*/ 2010256 w 2739896"/>
              <a:gd name="connsiteY24" fmla="*/ 5448 h 2312169"/>
              <a:gd name="connsiteX25" fmla="*/ 2063596 w 2739896"/>
              <a:gd name="connsiteY25" fmla="*/ 74664 h 2312169"/>
              <a:gd name="connsiteX26" fmla="*/ 2115031 w 2739896"/>
              <a:gd name="connsiteY26" fmla="*/ 214998 h 2312169"/>
              <a:gd name="connsiteX27" fmla="*/ 2207106 w 2739896"/>
              <a:gd name="connsiteY27" fmla="*/ 351524 h 2312169"/>
              <a:gd name="connsiteX28" fmla="*/ 2327756 w 2739896"/>
              <a:gd name="connsiteY28" fmla="*/ 497574 h 2312169"/>
              <a:gd name="connsiteX29" fmla="*/ 2340456 w 2739896"/>
              <a:gd name="connsiteY29" fmla="*/ 601078 h 2312169"/>
              <a:gd name="connsiteX30" fmla="*/ 2332836 w 2739896"/>
              <a:gd name="connsiteY30" fmla="*/ 814439 h 2312169"/>
              <a:gd name="connsiteX31" fmla="*/ 2355696 w 2739896"/>
              <a:gd name="connsiteY31" fmla="*/ 1073519 h 2312169"/>
              <a:gd name="connsiteX32" fmla="*/ 2515716 w 2739896"/>
              <a:gd name="connsiteY32" fmla="*/ 1142099 h 2312169"/>
              <a:gd name="connsiteX33" fmla="*/ 2736696 w 2739896"/>
              <a:gd name="connsiteY33" fmla="*/ 1264019 h 2312169"/>
              <a:gd name="connsiteX34" fmla="*/ 2461105 w 2739896"/>
              <a:gd name="connsiteY34" fmla="*/ 1796149 h 2312169"/>
              <a:gd name="connsiteX35" fmla="*/ 2343630 w 2739896"/>
              <a:gd name="connsiteY35" fmla="*/ 1853299 h 2312169"/>
              <a:gd name="connsiteX36" fmla="*/ 2276955 w 2739896"/>
              <a:gd name="connsiteY36" fmla="*/ 2075549 h 2312169"/>
              <a:gd name="connsiteX37" fmla="*/ 2064231 w 2739896"/>
              <a:gd name="connsiteY37" fmla="*/ 2029885 h 2312169"/>
              <a:gd name="connsiteX38" fmla="*/ 1841980 w 2739896"/>
              <a:gd name="connsiteY38" fmla="*/ 2069199 h 2312169"/>
              <a:gd name="connsiteX39" fmla="*/ 1638780 w 2739896"/>
              <a:gd name="connsiteY39" fmla="*/ 2132699 h 2312169"/>
              <a:gd name="connsiteX40" fmla="*/ 1353030 w 2739896"/>
              <a:gd name="connsiteY40" fmla="*/ 2145398 h 2312169"/>
              <a:gd name="connsiteX41" fmla="*/ 1222855 w 2739896"/>
              <a:gd name="connsiteY41" fmla="*/ 2167624 h 2312169"/>
              <a:gd name="connsiteX42" fmla="*/ 1104880 w 2739896"/>
              <a:gd name="connsiteY42" fmla="*/ 2306802 h 2312169"/>
              <a:gd name="connsiteX43" fmla="*/ 1048230 w 2739896"/>
              <a:gd name="connsiteY43" fmla="*/ 2285098 h 2312169"/>
              <a:gd name="connsiteX44" fmla="*/ 968856 w 2739896"/>
              <a:gd name="connsiteY44" fmla="*/ 2300338 h 2312169"/>
              <a:gd name="connsiteX45" fmla="*/ 886305 w 2739896"/>
              <a:gd name="connsiteY45" fmla="*/ 2262873 h 2312169"/>
              <a:gd name="connsiteX46" fmla="*/ 816455 w 2739896"/>
              <a:gd name="connsiteY46" fmla="*/ 2193023 h 2312169"/>
              <a:gd name="connsiteX47" fmla="*/ 690726 w 2739896"/>
              <a:gd name="connsiteY47" fmla="*/ 2165718 h 2312169"/>
              <a:gd name="connsiteX48" fmla="*/ 251305 w 2739896"/>
              <a:gd name="connsiteY48" fmla="*/ 1859649 h 2312169"/>
              <a:gd name="connsiteX49" fmla="*/ 111605 w 2739896"/>
              <a:gd name="connsiteY49" fmla="*/ 1758049 h 2312169"/>
              <a:gd name="connsiteX50" fmla="*/ 95730 w 2739896"/>
              <a:gd name="connsiteY50" fmla="*/ 1704074 h 2312169"/>
              <a:gd name="connsiteX51" fmla="*/ 39851 w 2739896"/>
              <a:gd name="connsiteY51" fmla="*/ 1618983 h 2312169"/>
              <a:gd name="connsiteX52" fmla="*/ 133830 w 2739896"/>
              <a:gd name="connsiteY52" fmla="*/ 1615174 h 2312169"/>
              <a:gd name="connsiteX53" fmla="*/ 70330 w 2739896"/>
              <a:gd name="connsiteY53" fmla="*/ 1542149 h 2312169"/>
              <a:gd name="connsiteX54" fmla="*/ 10005 w 2739896"/>
              <a:gd name="connsiteY54" fmla="*/ 1507224 h 2312169"/>
              <a:gd name="connsiteX55" fmla="*/ 6831 w 2739896"/>
              <a:gd name="connsiteY55" fmla="*/ 1469124 h 2312169"/>
              <a:gd name="connsiteX56" fmla="*/ 6830 w 2739896"/>
              <a:gd name="connsiteY56" fmla="*/ 1427849 h 2312169"/>
              <a:gd name="connsiteX57" fmla="*/ 103619 w 2739896"/>
              <a:gd name="connsiteY57" fmla="*/ 1274235 h 2312169"/>
              <a:gd name="connsiteX0" fmla="*/ 103619 w 2747086"/>
              <a:gd name="connsiteY0" fmla="*/ 1274235 h 2312169"/>
              <a:gd name="connsiteX1" fmla="*/ 232255 w 2747086"/>
              <a:gd name="connsiteY1" fmla="*/ 1348474 h 2312169"/>
              <a:gd name="connsiteX2" fmla="*/ 324330 w 2747086"/>
              <a:gd name="connsiteY2" fmla="*/ 1294499 h 2312169"/>
              <a:gd name="connsiteX3" fmla="*/ 451330 w 2747086"/>
              <a:gd name="connsiteY3" fmla="*/ 1367524 h 2312169"/>
              <a:gd name="connsiteX4" fmla="*/ 584680 w 2747086"/>
              <a:gd name="connsiteY4" fmla="*/ 1310374 h 2312169"/>
              <a:gd name="connsiteX5" fmla="*/ 676755 w 2747086"/>
              <a:gd name="connsiteY5" fmla="*/ 1364349 h 2312169"/>
              <a:gd name="connsiteX6" fmla="*/ 737080 w 2747086"/>
              <a:gd name="connsiteY6" fmla="*/ 1373874 h 2312169"/>
              <a:gd name="connsiteX7" fmla="*/ 787880 w 2747086"/>
              <a:gd name="connsiteY7" fmla="*/ 1434199 h 2312169"/>
              <a:gd name="connsiteX8" fmla="*/ 851380 w 2747086"/>
              <a:gd name="connsiteY8" fmla="*/ 1348474 h 2312169"/>
              <a:gd name="connsiteX9" fmla="*/ 907896 w 2747086"/>
              <a:gd name="connsiteY9" fmla="*/ 1233539 h 2312169"/>
              <a:gd name="connsiteX10" fmla="*/ 975205 w 2747086"/>
              <a:gd name="connsiteY10" fmla="*/ 1196074 h 2312169"/>
              <a:gd name="connsiteX11" fmla="*/ 1146656 w 2747086"/>
              <a:gd name="connsiteY11" fmla="*/ 1123049 h 2312169"/>
              <a:gd name="connsiteX12" fmla="*/ 1216505 w 2747086"/>
              <a:gd name="connsiteY12" fmla="*/ 1088124 h 2312169"/>
              <a:gd name="connsiteX13" fmla="*/ 1368906 w 2747086"/>
              <a:gd name="connsiteY13" fmla="*/ 1071613 h 2312169"/>
              <a:gd name="connsiteX14" fmla="*/ 1822296 w 2747086"/>
              <a:gd name="connsiteY14" fmla="*/ 1065898 h 2312169"/>
              <a:gd name="connsiteX15" fmla="*/ 1892781 w 2747086"/>
              <a:gd name="connsiteY15" fmla="*/ 926199 h 2312169"/>
              <a:gd name="connsiteX16" fmla="*/ 1845156 w 2747086"/>
              <a:gd name="connsiteY16" fmla="*/ 697599 h 2312169"/>
              <a:gd name="connsiteX17" fmla="*/ 1616556 w 2747086"/>
              <a:gd name="connsiteY17" fmla="*/ 349619 h 2312169"/>
              <a:gd name="connsiteX18" fmla="*/ 1868016 w 2747086"/>
              <a:gd name="connsiteY18" fmla="*/ 281039 h 2312169"/>
              <a:gd name="connsiteX19" fmla="*/ 1902306 w 2747086"/>
              <a:gd name="connsiteY19" fmla="*/ 234049 h 2312169"/>
              <a:gd name="connsiteX20" fmla="*/ 1848331 w 2747086"/>
              <a:gd name="connsiteY20" fmla="*/ 176899 h 2312169"/>
              <a:gd name="connsiteX21" fmla="*/ 1813406 w 2747086"/>
              <a:gd name="connsiteY21" fmla="*/ 62599 h 2312169"/>
              <a:gd name="connsiteX22" fmla="*/ 1836400 w 2747086"/>
              <a:gd name="connsiteY22" fmla="*/ 14338 h 2312169"/>
              <a:gd name="connsiteX23" fmla="*/ 1883256 w 2747086"/>
              <a:gd name="connsiteY23" fmla="*/ 11799 h 2312169"/>
              <a:gd name="connsiteX24" fmla="*/ 2010256 w 2747086"/>
              <a:gd name="connsiteY24" fmla="*/ 5448 h 2312169"/>
              <a:gd name="connsiteX25" fmla="*/ 2063596 w 2747086"/>
              <a:gd name="connsiteY25" fmla="*/ 74664 h 2312169"/>
              <a:gd name="connsiteX26" fmla="*/ 2115031 w 2747086"/>
              <a:gd name="connsiteY26" fmla="*/ 214998 h 2312169"/>
              <a:gd name="connsiteX27" fmla="*/ 2207106 w 2747086"/>
              <a:gd name="connsiteY27" fmla="*/ 351524 h 2312169"/>
              <a:gd name="connsiteX28" fmla="*/ 2327756 w 2747086"/>
              <a:gd name="connsiteY28" fmla="*/ 497574 h 2312169"/>
              <a:gd name="connsiteX29" fmla="*/ 2340456 w 2747086"/>
              <a:gd name="connsiteY29" fmla="*/ 601078 h 2312169"/>
              <a:gd name="connsiteX30" fmla="*/ 2332836 w 2747086"/>
              <a:gd name="connsiteY30" fmla="*/ 814439 h 2312169"/>
              <a:gd name="connsiteX31" fmla="*/ 2355696 w 2747086"/>
              <a:gd name="connsiteY31" fmla="*/ 1073519 h 2312169"/>
              <a:gd name="connsiteX32" fmla="*/ 2515716 w 2747086"/>
              <a:gd name="connsiteY32" fmla="*/ 1142099 h 2312169"/>
              <a:gd name="connsiteX33" fmla="*/ 2692879 w 2747086"/>
              <a:gd name="connsiteY33" fmla="*/ 1084949 h 2312169"/>
              <a:gd name="connsiteX34" fmla="*/ 2736696 w 2747086"/>
              <a:gd name="connsiteY34" fmla="*/ 1264019 h 2312169"/>
              <a:gd name="connsiteX35" fmla="*/ 2461105 w 2747086"/>
              <a:gd name="connsiteY35" fmla="*/ 1796149 h 2312169"/>
              <a:gd name="connsiteX36" fmla="*/ 2343630 w 2747086"/>
              <a:gd name="connsiteY36" fmla="*/ 1853299 h 2312169"/>
              <a:gd name="connsiteX37" fmla="*/ 2276955 w 2747086"/>
              <a:gd name="connsiteY37" fmla="*/ 2075549 h 2312169"/>
              <a:gd name="connsiteX38" fmla="*/ 2064231 w 2747086"/>
              <a:gd name="connsiteY38" fmla="*/ 2029885 h 2312169"/>
              <a:gd name="connsiteX39" fmla="*/ 1841980 w 2747086"/>
              <a:gd name="connsiteY39" fmla="*/ 2069199 h 2312169"/>
              <a:gd name="connsiteX40" fmla="*/ 1638780 w 2747086"/>
              <a:gd name="connsiteY40" fmla="*/ 2132699 h 2312169"/>
              <a:gd name="connsiteX41" fmla="*/ 1353030 w 2747086"/>
              <a:gd name="connsiteY41" fmla="*/ 2145398 h 2312169"/>
              <a:gd name="connsiteX42" fmla="*/ 1222855 w 2747086"/>
              <a:gd name="connsiteY42" fmla="*/ 2167624 h 2312169"/>
              <a:gd name="connsiteX43" fmla="*/ 1104880 w 2747086"/>
              <a:gd name="connsiteY43" fmla="*/ 2306802 h 2312169"/>
              <a:gd name="connsiteX44" fmla="*/ 1048230 w 2747086"/>
              <a:gd name="connsiteY44" fmla="*/ 2285098 h 2312169"/>
              <a:gd name="connsiteX45" fmla="*/ 968856 w 2747086"/>
              <a:gd name="connsiteY45" fmla="*/ 2300338 h 2312169"/>
              <a:gd name="connsiteX46" fmla="*/ 886305 w 2747086"/>
              <a:gd name="connsiteY46" fmla="*/ 2262873 h 2312169"/>
              <a:gd name="connsiteX47" fmla="*/ 816455 w 2747086"/>
              <a:gd name="connsiteY47" fmla="*/ 2193023 h 2312169"/>
              <a:gd name="connsiteX48" fmla="*/ 690726 w 2747086"/>
              <a:gd name="connsiteY48" fmla="*/ 2165718 h 2312169"/>
              <a:gd name="connsiteX49" fmla="*/ 251305 w 2747086"/>
              <a:gd name="connsiteY49" fmla="*/ 1859649 h 2312169"/>
              <a:gd name="connsiteX50" fmla="*/ 111605 w 2747086"/>
              <a:gd name="connsiteY50" fmla="*/ 1758049 h 2312169"/>
              <a:gd name="connsiteX51" fmla="*/ 95730 w 2747086"/>
              <a:gd name="connsiteY51" fmla="*/ 1704074 h 2312169"/>
              <a:gd name="connsiteX52" fmla="*/ 39851 w 2747086"/>
              <a:gd name="connsiteY52" fmla="*/ 1618983 h 2312169"/>
              <a:gd name="connsiteX53" fmla="*/ 133830 w 2747086"/>
              <a:gd name="connsiteY53" fmla="*/ 1615174 h 2312169"/>
              <a:gd name="connsiteX54" fmla="*/ 70330 w 2747086"/>
              <a:gd name="connsiteY54" fmla="*/ 1542149 h 2312169"/>
              <a:gd name="connsiteX55" fmla="*/ 10005 w 2747086"/>
              <a:gd name="connsiteY55" fmla="*/ 1507224 h 2312169"/>
              <a:gd name="connsiteX56" fmla="*/ 6831 w 2747086"/>
              <a:gd name="connsiteY56" fmla="*/ 1469124 h 2312169"/>
              <a:gd name="connsiteX57" fmla="*/ 6830 w 2747086"/>
              <a:gd name="connsiteY57" fmla="*/ 1427849 h 2312169"/>
              <a:gd name="connsiteX58" fmla="*/ 103619 w 2747086"/>
              <a:gd name="connsiteY58" fmla="*/ 1274235 h 2312169"/>
              <a:gd name="connsiteX0" fmla="*/ 103619 w 2737701"/>
              <a:gd name="connsiteY0" fmla="*/ 1274235 h 2312169"/>
              <a:gd name="connsiteX1" fmla="*/ 232255 w 2737701"/>
              <a:gd name="connsiteY1" fmla="*/ 1348474 h 2312169"/>
              <a:gd name="connsiteX2" fmla="*/ 324330 w 2737701"/>
              <a:gd name="connsiteY2" fmla="*/ 1294499 h 2312169"/>
              <a:gd name="connsiteX3" fmla="*/ 451330 w 2737701"/>
              <a:gd name="connsiteY3" fmla="*/ 1367524 h 2312169"/>
              <a:gd name="connsiteX4" fmla="*/ 584680 w 2737701"/>
              <a:gd name="connsiteY4" fmla="*/ 1310374 h 2312169"/>
              <a:gd name="connsiteX5" fmla="*/ 676755 w 2737701"/>
              <a:gd name="connsiteY5" fmla="*/ 1364349 h 2312169"/>
              <a:gd name="connsiteX6" fmla="*/ 737080 w 2737701"/>
              <a:gd name="connsiteY6" fmla="*/ 1373874 h 2312169"/>
              <a:gd name="connsiteX7" fmla="*/ 787880 w 2737701"/>
              <a:gd name="connsiteY7" fmla="*/ 1434199 h 2312169"/>
              <a:gd name="connsiteX8" fmla="*/ 851380 w 2737701"/>
              <a:gd name="connsiteY8" fmla="*/ 1348474 h 2312169"/>
              <a:gd name="connsiteX9" fmla="*/ 907896 w 2737701"/>
              <a:gd name="connsiteY9" fmla="*/ 1233539 h 2312169"/>
              <a:gd name="connsiteX10" fmla="*/ 975205 w 2737701"/>
              <a:gd name="connsiteY10" fmla="*/ 1196074 h 2312169"/>
              <a:gd name="connsiteX11" fmla="*/ 1146656 w 2737701"/>
              <a:gd name="connsiteY11" fmla="*/ 1123049 h 2312169"/>
              <a:gd name="connsiteX12" fmla="*/ 1216505 w 2737701"/>
              <a:gd name="connsiteY12" fmla="*/ 1088124 h 2312169"/>
              <a:gd name="connsiteX13" fmla="*/ 1368906 w 2737701"/>
              <a:gd name="connsiteY13" fmla="*/ 1071613 h 2312169"/>
              <a:gd name="connsiteX14" fmla="*/ 1822296 w 2737701"/>
              <a:gd name="connsiteY14" fmla="*/ 1065898 h 2312169"/>
              <a:gd name="connsiteX15" fmla="*/ 1892781 w 2737701"/>
              <a:gd name="connsiteY15" fmla="*/ 926199 h 2312169"/>
              <a:gd name="connsiteX16" fmla="*/ 1845156 w 2737701"/>
              <a:gd name="connsiteY16" fmla="*/ 697599 h 2312169"/>
              <a:gd name="connsiteX17" fmla="*/ 1616556 w 2737701"/>
              <a:gd name="connsiteY17" fmla="*/ 349619 h 2312169"/>
              <a:gd name="connsiteX18" fmla="*/ 1868016 w 2737701"/>
              <a:gd name="connsiteY18" fmla="*/ 281039 h 2312169"/>
              <a:gd name="connsiteX19" fmla="*/ 1902306 w 2737701"/>
              <a:gd name="connsiteY19" fmla="*/ 234049 h 2312169"/>
              <a:gd name="connsiteX20" fmla="*/ 1848331 w 2737701"/>
              <a:gd name="connsiteY20" fmla="*/ 176899 h 2312169"/>
              <a:gd name="connsiteX21" fmla="*/ 1813406 w 2737701"/>
              <a:gd name="connsiteY21" fmla="*/ 62599 h 2312169"/>
              <a:gd name="connsiteX22" fmla="*/ 1836400 w 2737701"/>
              <a:gd name="connsiteY22" fmla="*/ 14338 h 2312169"/>
              <a:gd name="connsiteX23" fmla="*/ 1883256 w 2737701"/>
              <a:gd name="connsiteY23" fmla="*/ 11799 h 2312169"/>
              <a:gd name="connsiteX24" fmla="*/ 2010256 w 2737701"/>
              <a:gd name="connsiteY24" fmla="*/ 5448 h 2312169"/>
              <a:gd name="connsiteX25" fmla="*/ 2063596 w 2737701"/>
              <a:gd name="connsiteY25" fmla="*/ 74664 h 2312169"/>
              <a:gd name="connsiteX26" fmla="*/ 2115031 w 2737701"/>
              <a:gd name="connsiteY26" fmla="*/ 214998 h 2312169"/>
              <a:gd name="connsiteX27" fmla="*/ 2207106 w 2737701"/>
              <a:gd name="connsiteY27" fmla="*/ 351524 h 2312169"/>
              <a:gd name="connsiteX28" fmla="*/ 2327756 w 2737701"/>
              <a:gd name="connsiteY28" fmla="*/ 497574 h 2312169"/>
              <a:gd name="connsiteX29" fmla="*/ 2340456 w 2737701"/>
              <a:gd name="connsiteY29" fmla="*/ 601078 h 2312169"/>
              <a:gd name="connsiteX30" fmla="*/ 2332836 w 2737701"/>
              <a:gd name="connsiteY30" fmla="*/ 814439 h 2312169"/>
              <a:gd name="connsiteX31" fmla="*/ 2355696 w 2737701"/>
              <a:gd name="connsiteY31" fmla="*/ 1073519 h 2312169"/>
              <a:gd name="connsiteX32" fmla="*/ 2515716 w 2737701"/>
              <a:gd name="connsiteY32" fmla="*/ 1142099 h 2312169"/>
              <a:gd name="connsiteX33" fmla="*/ 2692879 w 2737701"/>
              <a:gd name="connsiteY33" fmla="*/ 1084949 h 2312169"/>
              <a:gd name="connsiteX34" fmla="*/ 2736696 w 2737701"/>
              <a:gd name="connsiteY34" fmla="*/ 1264019 h 2312169"/>
              <a:gd name="connsiteX35" fmla="*/ 2559529 w 2737701"/>
              <a:gd name="connsiteY35" fmla="*/ 1243699 h 2312169"/>
              <a:gd name="connsiteX36" fmla="*/ 2461105 w 2737701"/>
              <a:gd name="connsiteY36" fmla="*/ 1796149 h 2312169"/>
              <a:gd name="connsiteX37" fmla="*/ 2343630 w 2737701"/>
              <a:gd name="connsiteY37" fmla="*/ 1853299 h 2312169"/>
              <a:gd name="connsiteX38" fmla="*/ 2276955 w 2737701"/>
              <a:gd name="connsiteY38" fmla="*/ 2075549 h 2312169"/>
              <a:gd name="connsiteX39" fmla="*/ 2064231 w 2737701"/>
              <a:gd name="connsiteY39" fmla="*/ 2029885 h 2312169"/>
              <a:gd name="connsiteX40" fmla="*/ 1841980 w 2737701"/>
              <a:gd name="connsiteY40" fmla="*/ 2069199 h 2312169"/>
              <a:gd name="connsiteX41" fmla="*/ 1638780 w 2737701"/>
              <a:gd name="connsiteY41" fmla="*/ 2132699 h 2312169"/>
              <a:gd name="connsiteX42" fmla="*/ 1353030 w 2737701"/>
              <a:gd name="connsiteY42" fmla="*/ 2145398 h 2312169"/>
              <a:gd name="connsiteX43" fmla="*/ 1222855 w 2737701"/>
              <a:gd name="connsiteY43" fmla="*/ 2167624 h 2312169"/>
              <a:gd name="connsiteX44" fmla="*/ 1104880 w 2737701"/>
              <a:gd name="connsiteY44" fmla="*/ 2306802 h 2312169"/>
              <a:gd name="connsiteX45" fmla="*/ 1048230 w 2737701"/>
              <a:gd name="connsiteY45" fmla="*/ 2285098 h 2312169"/>
              <a:gd name="connsiteX46" fmla="*/ 968856 w 2737701"/>
              <a:gd name="connsiteY46" fmla="*/ 2300338 h 2312169"/>
              <a:gd name="connsiteX47" fmla="*/ 886305 w 2737701"/>
              <a:gd name="connsiteY47" fmla="*/ 2262873 h 2312169"/>
              <a:gd name="connsiteX48" fmla="*/ 816455 w 2737701"/>
              <a:gd name="connsiteY48" fmla="*/ 2193023 h 2312169"/>
              <a:gd name="connsiteX49" fmla="*/ 690726 w 2737701"/>
              <a:gd name="connsiteY49" fmla="*/ 2165718 h 2312169"/>
              <a:gd name="connsiteX50" fmla="*/ 251305 w 2737701"/>
              <a:gd name="connsiteY50" fmla="*/ 1859649 h 2312169"/>
              <a:gd name="connsiteX51" fmla="*/ 111605 w 2737701"/>
              <a:gd name="connsiteY51" fmla="*/ 1758049 h 2312169"/>
              <a:gd name="connsiteX52" fmla="*/ 95730 w 2737701"/>
              <a:gd name="connsiteY52" fmla="*/ 1704074 h 2312169"/>
              <a:gd name="connsiteX53" fmla="*/ 39851 w 2737701"/>
              <a:gd name="connsiteY53" fmla="*/ 1618983 h 2312169"/>
              <a:gd name="connsiteX54" fmla="*/ 133830 w 2737701"/>
              <a:gd name="connsiteY54" fmla="*/ 1615174 h 2312169"/>
              <a:gd name="connsiteX55" fmla="*/ 70330 w 2737701"/>
              <a:gd name="connsiteY55" fmla="*/ 1542149 h 2312169"/>
              <a:gd name="connsiteX56" fmla="*/ 10005 w 2737701"/>
              <a:gd name="connsiteY56" fmla="*/ 1507224 h 2312169"/>
              <a:gd name="connsiteX57" fmla="*/ 6831 w 2737701"/>
              <a:gd name="connsiteY57" fmla="*/ 1469124 h 2312169"/>
              <a:gd name="connsiteX58" fmla="*/ 6830 w 2737701"/>
              <a:gd name="connsiteY58" fmla="*/ 1427849 h 2312169"/>
              <a:gd name="connsiteX59" fmla="*/ 103619 w 2737701"/>
              <a:gd name="connsiteY59" fmla="*/ 1274235 h 2312169"/>
              <a:gd name="connsiteX0" fmla="*/ 103619 w 2738767"/>
              <a:gd name="connsiteY0" fmla="*/ 1274235 h 2312169"/>
              <a:gd name="connsiteX1" fmla="*/ 232255 w 2738767"/>
              <a:gd name="connsiteY1" fmla="*/ 1348474 h 2312169"/>
              <a:gd name="connsiteX2" fmla="*/ 324330 w 2738767"/>
              <a:gd name="connsiteY2" fmla="*/ 1294499 h 2312169"/>
              <a:gd name="connsiteX3" fmla="*/ 451330 w 2738767"/>
              <a:gd name="connsiteY3" fmla="*/ 1367524 h 2312169"/>
              <a:gd name="connsiteX4" fmla="*/ 584680 w 2738767"/>
              <a:gd name="connsiteY4" fmla="*/ 1310374 h 2312169"/>
              <a:gd name="connsiteX5" fmla="*/ 676755 w 2738767"/>
              <a:gd name="connsiteY5" fmla="*/ 1364349 h 2312169"/>
              <a:gd name="connsiteX6" fmla="*/ 737080 w 2738767"/>
              <a:gd name="connsiteY6" fmla="*/ 1373874 h 2312169"/>
              <a:gd name="connsiteX7" fmla="*/ 787880 w 2738767"/>
              <a:gd name="connsiteY7" fmla="*/ 1434199 h 2312169"/>
              <a:gd name="connsiteX8" fmla="*/ 851380 w 2738767"/>
              <a:gd name="connsiteY8" fmla="*/ 1348474 h 2312169"/>
              <a:gd name="connsiteX9" fmla="*/ 907896 w 2738767"/>
              <a:gd name="connsiteY9" fmla="*/ 1233539 h 2312169"/>
              <a:gd name="connsiteX10" fmla="*/ 975205 w 2738767"/>
              <a:gd name="connsiteY10" fmla="*/ 1196074 h 2312169"/>
              <a:gd name="connsiteX11" fmla="*/ 1146656 w 2738767"/>
              <a:gd name="connsiteY11" fmla="*/ 1123049 h 2312169"/>
              <a:gd name="connsiteX12" fmla="*/ 1216505 w 2738767"/>
              <a:gd name="connsiteY12" fmla="*/ 1088124 h 2312169"/>
              <a:gd name="connsiteX13" fmla="*/ 1368906 w 2738767"/>
              <a:gd name="connsiteY13" fmla="*/ 1071613 h 2312169"/>
              <a:gd name="connsiteX14" fmla="*/ 1822296 w 2738767"/>
              <a:gd name="connsiteY14" fmla="*/ 1065898 h 2312169"/>
              <a:gd name="connsiteX15" fmla="*/ 1892781 w 2738767"/>
              <a:gd name="connsiteY15" fmla="*/ 926199 h 2312169"/>
              <a:gd name="connsiteX16" fmla="*/ 1845156 w 2738767"/>
              <a:gd name="connsiteY16" fmla="*/ 697599 h 2312169"/>
              <a:gd name="connsiteX17" fmla="*/ 1616556 w 2738767"/>
              <a:gd name="connsiteY17" fmla="*/ 349619 h 2312169"/>
              <a:gd name="connsiteX18" fmla="*/ 1868016 w 2738767"/>
              <a:gd name="connsiteY18" fmla="*/ 281039 h 2312169"/>
              <a:gd name="connsiteX19" fmla="*/ 1902306 w 2738767"/>
              <a:gd name="connsiteY19" fmla="*/ 234049 h 2312169"/>
              <a:gd name="connsiteX20" fmla="*/ 1848331 w 2738767"/>
              <a:gd name="connsiteY20" fmla="*/ 176899 h 2312169"/>
              <a:gd name="connsiteX21" fmla="*/ 1813406 w 2738767"/>
              <a:gd name="connsiteY21" fmla="*/ 62599 h 2312169"/>
              <a:gd name="connsiteX22" fmla="*/ 1836400 w 2738767"/>
              <a:gd name="connsiteY22" fmla="*/ 14338 h 2312169"/>
              <a:gd name="connsiteX23" fmla="*/ 1883256 w 2738767"/>
              <a:gd name="connsiteY23" fmla="*/ 11799 h 2312169"/>
              <a:gd name="connsiteX24" fmla="*/ 2010256 w 2738767"/>
              <a:gd name="connsiteY24" fmla="*/ 5448 h 2312169"/>
              <a:gd name="connsiteX25" fmla="*/ 2063596 w 2738767"/>
              <a:gd name="connsiteY25" fmla="*/ 74664 h 2312169"/>
              <a:gd name="connsiteX26" fmla="*/ 2115031 w 2738767"/>
              <a:gd name="connsiteY26" fmla="*/ 214998 h 2312169"/>
              <a:gd name="connsiteX27" fmla="*/ 2207106 w 2738767"/>
              <a:gd name="connsiteY27" fmla="*/ 351524 h 2312169"/>
              <a:gd name="connsiteX28" fmla="*/ 2327756 w 2738767"/>
              <a:gd name="connsiteY28" fmla="*/ 497574 h 2312169"/>
              <a:gd name="connsiteX29" fmla="*/ 2340456 w 2738767"/>
              <a:gd name="connsiteY29" fmla="*/ 601078 h 2312169"/>
              <a:gd name="connsiteX30" fmla="*/ 2332836 w 2738767"/>
              <a:gd name="connsiteY30" fmla="*/ 814439 h 2312169"/>
              <a:gd name="connsiteX31" fmla="*/ 2355696 w 2738767"/>
              <a:gd name="connsiteY31" fmla="*/ 1073519 h 2312169"/>
              <a:gd name="connsiteX32" fmla="*/ 2515716 w 2738767"/>
              <a:gd name="connsiteY32" fmla="*/ 1142099 h 2312169"/>
              <a:gd name="connsiteX33" fmla="*/ 2692879 w 2738767"/>
              <a:gd name="connsiteY33" fmla="*/ 1084949 h 2312169"/>
              <a:gd name="connsiteX34" fmla="*/ 2736696 w 2738767"/>
              <a:gd name="connsiteY34" fmla="*/ 1264019 h 2312169"/>
              <a:gd name="connsiteX35" fmla="*/ 2597630 w 2738767"/>
              <a:gd name="connsiteY35" fmla="*/ 1323074 h 2312169"/>
              <a:gd name="connsiteX36" fmla="*/ 2559529 w 2738767"/>
              <a:gd name="connsiteY36" fmla="*/ 1243699 h 2312169"/>
              <a:gd name="connsiteX37" fmla="*/ 2461105 w 2738767"/>
              <a:gd name="connsiteY37" fmla="*/ 1796149 h 2312169"/>
              <a:gd name="connsiteX38" fmla="*/ 2343630 w 2738767"/>
              <a:gd name="connsiteY38" fmla="*/ 1853299 h 2312169"/>
              <a:gd name="connsiteX39" fmla="*/ 2276955 w 2738767"/>
              <a:gd name="connsiteY39" fmla="*/ 2075549 h 2312169"/>
              <a:gd name="connsiteX40" fmla="*/ 2064231 w 2738767"/>
              <a:gd name="connsiteY40" fmla="*/ 2029885 h 2312169"/>
              <a:gd name="connsiteX41" fmla="*/ 1841980 w 2738767"/>
              <a:gd name="connsiteY41" fmla="*/ 2069199 h 2312169"/>
              <a:gd name="connsiteX42" fmla="*/ 1638780 w 2738767"/>
              <a:gd name="connsiteY42" fmla="*/ 2132699 h 2312169"/>
              <a:gd name="connsiteX43" fmla="*/ 1353030 w 2738767"/>
              <a:gd name="connsiteY43" fmla="*/ 2145398 h 2312169"/>
              <a:gd name="connsiteX44" fmla="*/ 1222855 w 2738767"/>
              <a:gd name="connsiteY44" fmla="*/ 2167624 h 2312169"/>
              <a:gd name="connsiteX45" fmla="*/ 1104880 w 2738767"/>
              <a:gd name="connsiteY45" fmla="*/ 2306802 h 2312169"/>
              <a:gd name="connsiteX46" fmla="*/ 1048230 w 2738767"/>
              <a:gd name="connsiteY46" fmla="*/ 2285098 h 2312169"/>
              <a:gd name="connsiteX47" fmla="*/ 968856 w 2738767"/>
              <a:gd name="connsiteY47" fmla="*/ 2300338 h 2312169"/>
              <a:gd name="connsiteX48" fmla="*/ 886305 w 2738767"/>
              <a:gd name="connsiteY48" fmla="*/ 2262873 h 2312169"/>
              <a:gd name="connsiteX49" fmla="*/ 816455 w 2738767"/>
              <a:gd name="connsiteY49" fmla="*/ 2193023 h 2312169"/>
              <a:gd name="connsiteX50" fmla="*/ 690726 w 2738767"/>
              <a:gd name="connsiteY50" fmla="*/ 2165718 h 2312169"/>
              <a:gd name="connsiteX51" fmla="*/ 251305 w 2738767"/>
              <a:gd name="connsiteY51" fmla="*/ 1859649 h 2312169"/>
              <a:gd name="connsiteX52" fmla="*/ 111605 w 2738767"/>
              <a:gd name="connsiteY52" fmla="*/ 1758049 h 2312169"/>
              <a:gd name="connsiteX53" fmla="*/ 95730 w 2738767"/>
              <a:gd name="connsiteY53" fmla="*/ 1704074 h 2312169"/>
              <a:gd name="connsiteX54" fmla="*/ 39851 w 2738767"/>
              <a:gd name="connsiteY54" fmla="*/ 1618983 h 2312169"/>
              <a:gd name="connsiteX55" fmla="*/ 133830 w 2738767"/>
              <a:gd name="connsiteY55" fmla="*/ 1615174 h 2312169"/>
              <a:gd name="connsiteX56" fmla="*/ 70330 w 2738767"/>
              <a:gd name="connsiteY56" fmla="*/ 1542149 h 2312169"/>
              <a:gd name="connsiteX57" fmla="*/ 10005 w 2738767"/>
              <a:gd name="connsiteY57" fmla="*/ 1507224 h 2312169"/>
              <a:gd name="connsiteX58" fmla="*/ 6831 w 2738767"/>
              <a:gd name="connsiteY58" fmla="*/ 1469124 h 2312169"/>
              <a:gd name="connsiteX59" fmla="*/ 6830 w 2738767"/>
              <a:gd name="connsiteY59" fmla="*/ 1427849 h 2312169"/>
              <a:gd name="connsiteX60" fmla="*/ 103619 w 2738767"/>
              <a:gd name="connsiteY60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61105 w 2737106"/>
              <a:gd name="connsiteY38" fmla="*/ 1796149 h 2312169"/>
              <a:gd name="connsiteX39" fmla="*/ 2343630 w 2737106"/>
              <a:gd name="connsiteY39" fmla="*/ 1853299 h 2312169"/>
              <a:gd name="connsiteX40" fmla="*/ 2276955 w 2737106"/>
              <a:gd name="connsiteY40" fmla="*/ 2075549 h 2312169"/>
              <a:gd name="connsiteX41" fmla="*/ 2064231 w 2737106"/>
              <a:gd name="connsiteY41" fmla="*/ 2029885 h 2312169"/>
              <a:gd name="connsiteX42" fmla="*/ 1841980 w 2737106"/>
              <a:gd name="connsiteY42" fmla="*/ 2069199 h 2312169"/>
              <a:gd name="connsiteX43" fmla="*/ 1638780 w 2737106"/>
              <a:gd name="connsiteY43" fmla="*/ 2132699 h 2312169"/>
              <a:gd name="connsiteX44" fmla="*/ 1353030 w 2737106"/>
              <a:gd name="connsiteY44" fmla="*/ 2145398 h 2312169"/>
              <a:gd name="connsiteX45" fmla="*/ 1222855 w 2737106"/>
              <a:gd name="connsiteY45" fmla="*/ 2167624 h 2312169"/>
              <a:gd name="connsiteX46" fmla="*/ 1104880 w 2737106"/>
              <a:gd name="connsiteY46" fmla="*/ 2306802 h 2312169"/>
              <a:gd name="connsiteX47" fmla="*/ 1048230 w 2737106"/>
              <a:gd name="connsiteY47" fmla="*/ 2285098 h 2312169"/>
              <a:gd name="connsiteX48" fmla="*/ 968856 w 2737106"/>
              <a:gd name="connsiteY48" fmla="*/ 2300338 h 2312169"/>
              <a:gd name="connsiteX49" fmla="*/ 886305 w 2737106"/>
              <a:gd name="connsiteY49" fmla="*/ 2262873 h 2312169"/>
              <a:gd name="connsiteX50" fmla="*/ 816455 w 2737106"/>
              <a:gd name="connsiteY50" fmla="*/ 2193023 h 2312169"/>
              <a:gd name="connsiteX51" fmla="*/ 690726 w 2737106"/>
              <a:gd name="connsiteY51" fmla="*/ 2165718 h 2312169"/>
              <a:gd name="connsiteX52" fmla="*/ 251305 w 2737106"/>
              <a:gd name="connsiteY52" fmla="*/ 1859649 h 2312169"/>
              <a:gd name="connsiteX53" fmla="*/ 111605 w 2737106"/>
              <a:gd name="connsiteY53" fmla="*/ 1758049 h 2312169"/>
              <a:gd name="connsiteX54" fmla="*/ 95730 w 2737106"/>
              <a:gd name="connsiteY54" fmla="*/ 1704074 h 2312169"/>
              <a:gd name="connsiteX55" fmla="*/ 39851 w 2737106"/>
              <a:gd name="connsiteY55" fmla="*/ 1618983 h 2312169"/>
              <a:gd name="connsiteX56" fmla="*/ 133830 w 2737106"/>
              <a:gd name="connsiteY56" fmla="*/ 1615174 h 2312169"/>
              <a:gd name="connsiteX57" fmla="*/ 70330 w 2737106"/>
              <a:gd name="connsiteY57" fmla="*/ 1542149 h 2312169"/>
              <a:gd name="connsiteX58" fmla="*/ 10005 w 2737106"/>
              <a:gd name="connsiteY58" fmla="*/ 1507224 h 2312169"/>
              <a:gd name="connsiteX59" fmla="*/ 6831 w 2737106"/>
              <a:gd name="connsiteY59" fmla="*/ 1469124 h 2312169"/>
              <a:gd name="connsiteX60" fmla="*/ 6830 w 2737106"/>
              <a:gd name="connsiteY60" fmla="*/ 1427849 h 2312169"/>
              <a:gd name="connsiteX61" fmla="*/ 103619 w 2737106"/>
              <a:gd name="connsiteY61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70630 w 2737106"/>
              <a:gd name="connsiteY38" fmla="*/ 1615174 h 2312169"/>
              <a:gd name="connsiteX39" fmla="*/ 2461105 w 2737106"/>
              <a:gd name="connsiteY39" fmla="*/ 1796149 h 2312169"/>
              <a:gd name="connsiteX40" fmla="*/ 2343630 w 2737106"/>
              <a:gd name="connsiteY40" fmla="*/ 1853299 h 2312169"/>
              <a:gd name="connsiteX41" fmla="*/ 2276955 w 2737106"/>
              <a:gd name="connsiteY41" fmla="*/ 2075549 h 2312169"/>
              <a:gd name="connsiteX42" fmla="*/ 2064231 w 2737106"/>
              <a:gd name="connsiteY42" fmla="*/ 2029885 h 2312169"/>
              <a:gd name="connsiteX43" fmla="*/ 1841980 w 2737106"/>
              <a:gd name="connsiteY43" fmla="*/ 2069199 h 2312169"/>
              <a:gd name="connsiteX44" fmla="*/ 1638780 w 2737106"/>
              <a:gd name="connsiteY44" fmla="*/ 2132699 h 2312169"/>
              <a:gd name="connsiteX45" fmla="*/ 1353030 w 2737106"/>
              <a:gd name="connsiteY45" fmla="*/ 2145398 h 2312169"/>
              <a:gd name="connsiteX46" fmla="*/ 1222855 w 2737106"/>
              <a:gd name="connsiteY46" fmla="*/ 2167624 h 2312169"/>
              <a:gd name="connsiteX47" fmla="*/ 1104880 w 2737106"/>
              <a:gd name="connsiteY47" fmla="*/ 2306802 h 2312169"/>
              <a:gd name="connsiteX48" fmla="*/ 1048230 w 2737106"/>
              <a:gd name="connsiteY48" fmla="*/ 2285098 h 2312169"/>
              <a:gd name="connsiteX49" fmla="*/ 968856 w 2737106"/>
              <a:gd name="connsiteY49" fmla="*/ 2300338 h 2312169"/>
              <a:gd name="connsiteX50" fmla="*/ 886305 w 2737106"/>
              <a:gd name="connsiteY50" fmla="*/ 2262873 h 2312169"/>
              <a:gd name="connsiteX51" fmla="*/ 816455 w 2737106"/>
              <a:gd name="connsiteY51" fmla="*/ 2193023 h 2312169"/>
              <a:gd name="connsiteX52" fmla="*/ 690726 w 2737106"/>
              <a:gd name="connsiteY52" fmla="*/ 2165718 h 2312169"/>
              <a:gd name="connsiteX53" fmla="*/ 251305 w 2737106"/>
              <a:gd name="connsiteY53" fmla="*/ 1859649 h 2312169"/>
              <a:gd name="connsiteX54" fmla="*/ 111605 w 2737106"/>
              <a:gd name="connsiteY54" fmla="*/ 1758049 h 2312169"/>
              <a:gd name="connsiteX55" fmla="*/ 95730 w 2737106"/>
              <a:gd name="connsiteY55" fmla="*/ 1704074 h 2312169"/>
              <a:gd name="connsiteX56" fmla="*/ 39851 w 2737106"/>
              <a:gd name="connsiteY56" fmla="*/ 1618983 h 2312169"/>
              <a:gd name="connsiteX57" fmla="*/ 133830 w 2737106"/>
              <a:gd name="connsiteY57" fmla="*/ 1615174 h 2312169"/>
              <a:gd name="connsiteX58" fmla="*/ 70330 w 2737106"/>
              <a:gd name="connsiteY58" fmla="*/ 1542149 h 2312169"/>
              <a:gd name="connsiteX59" fmla="*/ 10005 w 2737106"/>
              <a:gd name="connsiteY59" fmla="*/ 1507224 h 2312169"/>
              <a:gd name="connsiteX60" fmla="*/ 6831 w 2737106"/>
              <a:gd name="connsiteY60" fmla="*/ 1469124 h 2312169"/>
              <a:gd name="connsiteX61" fmla="*/ 6830 w 2737106"/>
              <a:gd name="connsiteY61" fmla="*/ 1427849 h 2312169"/>
              <a:gd name="connsiteX62" fmla="*/ 103619 w 2737106"/>
              <a:gd name="connsiteY62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70630 w 2737106"/>
              <a:gd name="connsiteY38" fmla="*/ 1615174 h 2312169"/>
              <a:gd name="connsiteX39" fmla="*/ 2461105 w 2737106"/>
              <a:gd name="connsiteY39" fmla="*/ 1796149 h 2312169"/>
              <a:gd name="connsiteX40" fmla="*/ 2343630 w 2737106"/>
              <a:gd name="connsiteY40" fmla="*/ 1853299 h 2312169"/>
              <a:gd name="connsiteX41" fmla="*/ 2283305 w 2737106"/>
              <a:gd name="connsiteY41" fmla="*/ 1977124 h 2312169"/>
              <a:gd name="connsiteX42" fmla="*/ 2276955 w 2737106"/>
              <a:gd name="connsiteY42" fmla="*/ 2075549 h 2312169"/>
              <a:gd name="connsiteX43" fmla="*/ 2064231 w 2737106"/>
              <a:gd name="connsiteY43" fmla="*/ 2029885 h 2312169"/>
              <a:gd name="connsiteX44" fmla="*/ 1841980 w 2737106"/>
              <a:gd name="connsiteY44" fmla="*/ 2069199 h 2312169"/>
              <a:gd name="connsiteX45" fmla="*/ 1638780 w 2737106"/>
              <a:gd name="connsiteY45" fmla="*/ 2132699 h 2312169"/>
              <a:gd name="connsiteX46" fmla="*/ 1353030 w 2737106"/>
              <a:gd name="connsiteY46" fmla="*/ 2145398 h 2312169"/>
              <a:gd name="connsiteX47" fmla="*/ 1222855 w 2737106"/>
              <a:gd name="connsiteY47" fmla="*/ 2167624 h 2312169"/>
              <a:gd name="connsiteX48" fmla="*/ 1104880 w 2737106"/>
              <a:gd name="connsiteY48" fmla="*/ 2306802 h 2312169"/>
              <a:gd name="connsiteX49" fmla="*/ 1048230 w 2737106"/>
              <a:gd name="connsiteY49" fmla="*/ 2285098 h 2312169"/>
              <a:gd name="connsiteX50" fmla="*/ 968856 w 2737106"/>
              <a:gd name="connsiteY50" fmla="*/ 2300338 h 2312169"/>
              <a:gd name="connsiteX51" fmla="*/ 886305 w 2737106"/>
              <a:gd name="connsiteY51" fmla="*/ 2262873 h 2312169"/>
              <a:gd name="connsiteX52" fmla="*/ 816455 w 2737106"/>
              <a:gd name="connsiteY52" fmla="*/ 2193023 h 2312169"/>
              <a:gd name="connsiteX53" fmla="*/ 690726 w 2737106"/>
              <a:gd name="connsiteY53" fmla="*/ 2165718 h 2312169"/>
              <a:gd name="connsiteX54" fmla="*/ 251305 w 2737106"/>
              <a:gd name="connsiteY54" fmla="*/ 1859649 h 2312169"/>
              <a:gd name="connsiteX55" fmla="*/ 111605 w 2737106"/>
              <a:gd name="connsiteY55" fmla="*/ 1758049 h 2312169"/>
              <a:gd name="connsiteX56" fmla="*/ 95730 w 2737106"/>
              <a:gd name="connsiteY56" fmla="*/ 1704074 h 2312169"/>
              <a:gd name="connsiteX57" fmla="*/ 39851 w 2737106"/>
              <a:gd name="connsiteY57" fmla="*/ 1618983 h 2312169"/>
              <a:gd name="connsiteX58" fmla="*/ 133830 w 2737106"/>
              <a:gd name="connsiteY58" fmla="*/ 1615174 h 2312169"/>
              <a:gd name="connsiteX59" fmla="*/ 70330 w 2737106"/>
              <a:gd name="connsiteY59" fmla="*/ 1542149 h 2312169"/>
              <a:gd name="connsiteX60" fmla="*/ 10005 w 2737106"/>
              <a:gd name="connsiteY60" fmla="*/ 1507224 h 2312169"/>
              <a:gd name="connsiteX61" fmla="*/ 6831 w 2737106"/>
              <a:gd name="connsiteY61" fmla="*/ 1469124 h 2312169"/>
              <a:gd name="connsiteX62" fmla="*/ 6830 w 2737106"/>
              <a:gd name="connsiteY62" fmla="*/ 1427849 h 2312169"/>
              <a:gd name="connsiteX63" fmla="*/ 103619 w 2737106"/>
              <a:gd name="connsiteY63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70630 w 2737106"/>
              <a:gd name="connsiteY38" fmla="*/ 1615174 h 2312169"/>
              <a:gd name="connsiteX39" fmla="*/ 2461105 w 2737106"/>
              <a:gd name="connsiteY39" fmla="*/ 1796149 h 2312169"/>
              <a:gd name="connsiteX40" fmla="*/ 2343630 w 2737106"/>
              <a:gd name="connsiteY40" fmla="*/ 1853299 h 2312169"/>
              <a:gd name="connsiteX41" fmla="*/ 2283305 w 2737106"/>
              <a:gd name="connsiteY41" fmla="*/ 1977124 h 2312169"/>
              <a:gd name="connsiteX42" fmla="*/ 2276955 w 2737106"/>
              <a:gd name="connsiteY42" fmla="*/ 2075549 h 2312169"/>
              <a:gd name="connsiteX43" fmla="*/ 2191230 w 2737106"/>
              <a:gd name="connsiteY43" fmla="*/ 2040624 h 2312169"/>
              <a:gd name="connsiteX44" fmla="*/ 2064231 w 2737106"/>
              <a:gd name="connsiteY44" fmla="*/ 2029885 h 2312169"/>
              <a:gd name="connsiteX45" fmla="*/ 1841980 w 2737106"/>
              <a:gd name="connsiteY45" fmla="*/ 2069199 h 2312169"/>
              <a:gd name="connsiteX46" fmla="*/ 1638780 w 2737106"/>
              <a:gd name="connsiteY46" fmla="*/ 2132699 h 2312169"/>
              <a:gd name="connsiteX47" fmla="*/ 1353030 w 2737106"/>
              <a:gd name="connsiteY47" fmla="*/ 2145398 h 2312169"/>
              <a:gd name="connsiteX48" fmla="*/ 1222855 w 2737106"/>
              <a:gd name="connsiteY48" fmla="*/ 2167624 h 2312169"/>
              <a:gd name="connsiteX49" fmla="*/ 1104880 w 2737106"/>
              <a:gd name="connsiteY49" fmla="*/ 2306802 h 2312169"/>
              <a:gd name="connsiteX50" fmla="*/ 1048230 w 2737106"/>
              <a:gd name="connsiteY50" fmla="*/ 2285098 h 2312169"/>
              <a:gd name="connsiteX51" fmla="*/ 968856 w 2737106"/>
              <a:gd name="connsiteY51" fmla="*/ 2300338 h 2312169"/>
              <a:gd name="connsiteX52" fmla="*/ 886305 w 2737106"/>
              <a:gd name="connsiteY52" fmla="*/ 2262873 h 2312169"/>
              <a:gd name="connsiteX53" fmla="*/ 816455 w 2737106"/>
              <a:gd name="connsiteY53" fmla="*/ 2193023 h 2312169"/>
              <a:gd name="connsiteX54" fmla="*/ 690726 w 2737106"/>
              <a:gd name="connsiteY54" fmla="*/ 2165718 h 2312169"/>
              <a:gd name="connsiteX55" fmla="*/ 251305 w 2737106"/>
              <a:gd name="connsiteY55" fmla="*/ 1859649 h 2312169"/>
              <a:gd name="connsiteX56" fmla="*/ 111605 w 2737106"/>
              <a:gd name="connsiteY56" fmla="*/ 1758049 h 2312169"/>
              <a:gd name="connsiteX57" fmla="*/ 95730 w 2737106"/>
              <a:gd name="connsiteY57" fmla="*/ 1704074 h 2312169"/>
              <a:gd name="connsiteX58" fmla="*/ 39851 w 2737106"/>
              <a:gd name="connsiteY58" fmla="*/ 1618983 h 2312169"/>
              <a:gd name="connsiteX59" fmla="*/ 133830 w 2737106"/>
              <a:gd name="connsiteY59" fmla="*/ 1615174 h 2312169"/>
              <a:gd name="connsiteX60" fmla="*/ 70330 w 2737106"/>
              <a:gd name="connsiteY60" fmla="*/ 1542149 h 2312169"/>
              <a:gd name="connsiteX61" fmla="*/ 10005 w 2737106"/>
              <a:gd name="connsiteY61" fmla="*/ 1507224 h 2312169"/>
              <a:gd name="connsiteX62" fmla="*/ 6831 w 2737106"/>
              <a:gd name="connsiteY62" fmla="*/ 1469124 h 2312169"/>
              <a:gd name="connsiteX63" fmla="*/ 6830 w 2737106"/>
              <a:gd name="connsiteY63" fmla="*/ 1427849 h 2312169"/>
              <a:gd name="connsiteX64" fmla="*/ 103619 w 2737106"/>
              <a:gd name="connsiteY64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70630 w 2737106"/>
              <a:gd name="connsiteY38" fmla="*/ 1615174 h 2312169"/>
              <a:gd name="connsiteX39" fmla="*/ 2461105 w 2737106"/>
              <a:gd name="connsiteY39" fmla="*/ 1796149 h 2312169"/>
              <a:gd name="connsiteX40" fmla="*/ 2426180 w 2737106"/>
              <a:gd name="connsiteY40" fmla="*/ 1831074 h 2312169"/>
              <a:gd name="connsiteX41" fmla="*/ 2343630 w 2737106"/>
              <a:gd name="connsiteY41" fmla="*/ 1853299 h 2312169"/>
              <a:gd name="connsiteX42" fmla="*/ 2283305 w 2737106"/>
              <a:gd name="connsiteY42" fmla="*/ 1977124 h 2312169"/>
              <a:gd name="connsiteX43" fmla="*/ 2276955 w 2737106"/>
              <a:gd name="connsiteY43" fmla="*/ 2075549 h 2312169"/>
              <a:gd name="connsiteX44" fmla="*/ 2191230 w 2737106"/>
              <a:gd name="connsiteY44" fmla="*/ 2040624 h 2312169"/>
              <a:gd name="connsiteX45" fmla="*/ 2064231 w 2737106"/>
              <a:gd name="connsiteY45" fmla="*/ 2029885 h 2312169"/>
              <a:gd name="connsiteX46" fmla="*/ 1841980 w 2737106"/>
              <a:gd name="connsiteY46" fmla="*/ 2069199 h 2312169"/>
              <a:gd name="connsiteX47" fmla="*/ 1638780 w 2737106"/>
              <a:gd name="connsiteY47" fmla="*/ 2132699 h 2312169"/>
              <a:gd name="connsiteX48" fmla="*/ 1353030 w 2737106"/>
              <a:gd name="connsiteY48" fmla="*/ 2145398 h 2312169"/>
              <a:gd name="connsiteX49" fmla="*/ 1222855 w 2737106"/>
              <a:gd name="connsiteY49" fmla="*/ 2167624 h 2312169"/>
              <a:gd name="connsiteX50" fmla="*/ 1104880 w 2737106"/>
              <a:gd name="connsiteY50" fmla="*/ 2306802 h 2312169"/>
              <a:gd name="connsiteX51" fmla="*/ 1048230 w 2737106"/>
              <a:gd name="connsiteY51" fmla="*/ 2285098 h 2312169"/>
              <a:gd name="connsiteX52" fmla="*/ 968856 w 2737106"/>
              <a:gd name="connsiteY52" fmla="*/ 2300338 h 2312169"/>
              <a:gd name="connsiteX53" fmla="*/ 886305 w 2737106"/>
              <a:gd name="connsiteY53" fmla="*/ 2262873 h 2312169"/>
              <a:gd name="connsiteX54" fmla="*/ 816455 w 2737106"/>
              <a:gd name="connsiteY54" fmla="*/ 2193023 h 2312169"/>
              <a:gd name="connsiteX55" fmla="*/ 690726 w 2737106"/>
              <a:gd name="connsiteY55" fmla="*/ 2165718 h 2312169"/>
              <a:gd name="connsiteX56" fmla="*/ 251305 w 2737106"/>
              <a:gd name="connsiteY56" fmla="*/ 1859649 h 2312169"/>
              <a:gd name="connsiteX57" fmla="*/ 111605 w 2737106"/>
              <a:gd name="connsiteY57" fmla="*/ 1758049 h 2312169"/>
              <a:gd name="connsiteX58" fmla="*/ 95730 w 2737106"/>
              <a:gd name="connsiteY58" fmla="*/ 1704074 h 2312169"/>
              <a:gd name="connsiteX59" fmla="*/ 39851 w 2737106"/>
              <a:gd name="connsiteY59" fmla="*/ 1618983 h 2312169"/>
              <a:gd name="connsiteX60" fmla="*/ 133830 w 2737106"/>
              <a:gd name="connsiteY60" fmla="*/ 1615174 h 2312169"/>
              <a:gd name="connsiteX61" fmla="*/ 70330 w 2737106"/>
              <a:gd name="connsiteY61" fmla="*/ 1542149 h 2312169"/>
              <a:gd name="connsiteX62" fmla="*/ 10005 w 2737106"/>
              <a:gd name="connsiteY62" fmla="*/ 1507224 h 2312169"/>
              <a:gd name="connsiteX63" fmla="*/ 6831 w 2737106"/>
              <a:gd name="connsiteY63" fmla="*/ 1469124 h 2312169"/>
              <a:gd name="connsiteX64" fmla="*/ 6830 w 2737106"/>
              <a:gd name="connsiteY64" fmla="*/ 1427849 h 2312169"/>
              <a:gd name="connsiteX65" fmla="*/ 103619 w 2737106"/>
              <a:gd name="connsiteY65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70630 w 2737106"/>
              <a:gd name="connsiteY38" fmla="*/ 1615174 h 2312169"/>
              <a:gd name="connsiteX39" fmla="*/ 2448405 w 2737106"/>
              <a:gd name="connsiteY39" fmla="*/ 1713599 h 2312169"/>
              <a:gd name="connsiteX40" fmla="*/ 2461105 w 2737106"/>
              <a:gd name="connsiteY40" fmla="*/ 1796149 h 2312169"/>
              <a:gd name="connsiteX41" fmla="*/ 2426180 w 2737106"/>
              <a:gd name="connsiteY41" fmla="*/ 1831074 h 2312169"/>
              <a:gd name="connsiteX42" fmla="*/ 2343630 w 2737106"/>
              <a:gd name="connsiteY42" fmla="*/ 1853299 h 2312169"/>
              <a:gd name="connsiteX43" fmla="*/ 2283305 w 2737106"/>
              <a:gd name="connsiteY43" fmla="*/ 1977124 h 2312169"/>
              <a:gd name="connsiteX44" fmla="*/ 2276955 w 2737106"/>
              <a:gd name="connsiteY44" fmla="*/ 2075549 h 2312169"/>
              <a:gd name="connsiteX45" fmla="*/ 2191230 w 2737106"/>
              <a:gd name="connsiteY45" fmla="*/ 2040624 h 2312169"/>
              <a:gd name="connsiteX46" fmla="*/ 2064231 w 2737106"/>
              <a:gd name="connsiteY46" fmla="*/ 2029885 h 2312169"/>
              <a:gd name="connsiteX47" fmla="*/ 1841980 w 2737106"/>
              <a:gd name="connsiteY47" fmla="*/ 2069199 h 2312169"/>
              <a:gd name="connsiteX48" fmla="*/ 1638780 w 2737106"/>
              <a:gd name="connsiteY48" fmla="*/ 2132699 h 2312169"/>
              <a:gd name="connsiteX49" fmla="*/ 1353030 w 2737106"/>
              <a:gd name="connsiteY49" fmla="*/ 2145398 h 2312169"/>
              <a:gd name="connsiteX50" fmla="*/ 1222855 w 2737106"/>
              <a:gd name="connsiteY50" fmla="*/ 2167624 h 2312169"/>
              <a:gd name="connsiteX51" fmla="*/ 1104880 w 2737106"/>
              <a:gd name="connsiteY51" fmla="*/ 2306802 h 2312169"/>
              <a:gd name="connsiteX52" fmla="*/ 1048230 w 2737106"/>
              <a:gd name="connsiteY52" fmla="*/ 2285098 h 2312169"/>
              <a:gd name="connsiteX53" fmla="*/ 968856 w 2737106"/>
              <a:gd name="connsiteY53" fmla="*/ 2300338 h 2312169"/>
              <a:gd name="connsiteX54" fmla="*/ 886305 w 2737106"/>
              <a:gd name="connsiteY54" fmla="*/ 2262873 h 2312169"/>
              <a:gd name="connsiteX55" fmla="*/ 816455 w 2737106"/>
              <a:gd name="connsiteY55" fmla="*/ 2193023 h 2312169"/>
              <a:gd name="connsiteX56" fmla="*/ 690726 w 2737106"/>
              <a:gd name="connsiteY56" fmla="*/ 2165718 h 2312169"/>
              <a:gd name="connsiteX57" fmla="*/ 251305 w 2737106"/>
              <a:gd name="connsiteY57" fmla="*/ 1859649 h 2312169"/>
              <a:gd name="connsiteX58" fmla="*/ 111605 w 2737106"/>
              <a:gd name="connsiteY58" fmla="*/ 1758049 h 2312169"/>
              <a:gd name="connsiteX59" fmla="*/ 95730 w 2737106"/>
              <a:gd name="connsiteY59" fmla="*/ 1704074 h 2312169"/>
              <a:gd name="connsiteX60" fmla="*/ 39851 w 2737106"/>
              <a:gd name="connsiteY60" fmla="*/ 1618983 h 2312169"/>
              <a:gd name="connsiteX61" fmla="*/ 133830 w 2737106"/>
              <a:gd name="connsiteY61" fmla="*/ 1615174 h 2312169"/>
              <a:gd name="connsiteX62" fmla="*/ 70330 w 2737106"/>
              <a:gd name="connsiteY62" fmla="*/ 1542149 h 2312169"/>
              <a:gd name="connsiteX63" fmla="*/ 10005 w 2737106"/>
              <a:gd name="connsiteY63" fmla="*/ 1507224 h 2312169"/>
              <a:gd name="connsiteX64" fmla="*/ 6831 w 2737106"/>
              <a:gd name="connsiteY64" fmla="*/ 1469124 h 2312169"/>
              <a:gd name="connsiteX65" fmla="*/ 6830 w 2737106"/>
              <a:gd name="connsiteY65" fmla="*/ 1427849 h 2312169"/>
              <a:gd name="connsiteX66" fmla="*/ 103619 w 2737106"/>
              <a:gd name="connsiteY66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464280 w 2737106"/>
              <a:gd name="connsiteY38" fmla="*/ 1504049 h 2312169"/>
              <a:gd name="connsiteX39" fmla="*/ 2470630 w 2737106"/>
              <a:gd name="connsiteY39" fmla="*/ 1615174 h 2312169"/>
              <a:gd name="connsiteX40" fmla="*/ 2448405 w 2737106"/>
              <a:gd name="connsiteY40" fmla="*/ 1713599 h 2312169"/>
              <a:gd name="connsiteX41" fmla="*/ 2461105 w 2737106"/>
              <a:gd name="connsiteY41" fmla="*/ 1796149 h 2312169"/>
              <a:gd name="connsiteX42" fmla="*/ 2426180 w 2737106"/>
              <a:gd name="connsiteY42" fmla="*/ 1831074 h 2312169"/>
              <a:gd name="connsiteX43" fmla="*/ 2343630 w 2737106"/>
              <a:gd name="connsiteY43" fmla="*/ 1853299 h 2312169"/>
              <a:gd name="connsiteX44" fmla="*/ 2283305 w 2737106"/>
              <a:gd name="connsiteY44" fmla="*/ 1977124 h 2312169"/>
              <a:gd name="connsiteX45" fmla="*/ 2276955 w 2737106"/>
              <a:gd name="connsiteY45" fmla="*/ 2075549 h 2312169"/>
              <a:gd name="connsiteX46" fmla="*/ 2191230 w 2737106"/>
              <a:gd name="connsiteY46" fmla="*/ 2040624 h 2312169"/>
              <a:gd name="connsiteX47" fmla="*/ 2064231 w 2737106"/>
              <a:gd name="connsiteY47" fmla="*/ 2029885 h 2312169"/>
              <a:gd name="connsiteX48" fmla="*/ 1841980 w 2737106"/>
              <a:gd name="connsiteY48" fmla="*/ 2069199 h 2312169"/>
              <a:gd name="connsiteX49" fmla="*/ 1638780 w 2737106"/>
              <a:gd name="connsiteY49" fmla="*/ 2132699 h 2312169"/>
              <a:gd name="connsiteX50" fmla="*/ 1353030 w 2737106"/>
              <a:gd name="connsiteY50" fmla="*/ 2145398 h 2312169"/>
              <a:gd name="connsiteX51" fmla="*/ 1222855 w 2737106"/>
              <a:gd name="connsiteY51" fmla="*/ 2167624 h 2312169"/>
              <a:gd name="connsiteX52" fmla="*/ 1104880 w 2737106"/>
              <a:gd name="connsiteY52" fmla="*/ 2306802 h 2312169"/>
              <a:gd name="connsiteX53" fmla="*/ 1048230 w 2737106"/>
              <a:gd name="connsiteY53" fmla="*/ 2285098 h 2312169"/>
              <a:gd name="connsiteX54" fmla="*/ 968856 w 2737106"/>
              <a:gd name="connsiteY54" fmla="*/ 2300338 h 2312169"/>
              <a:gd name="connsiteX55" fmla="*/ 886305 w 2737106"/>
              <a:gd name="connsiteY55" fmla="*/ 2262873 h 2312169"/>
              <a:gd name="connsiteX56" fmla="*/ 816455 w 2737106"/>
              <a:gd name="connsiteY56" fmla="*/ 2193023 h 2312169"/>
              <a:gd name="connsiteX57" fmla="*/ 690726 w 2737106"/>
              <a:gd name="connsiteY57" fmla="*/ 2165718 h 2312169"/>
              <a:gd name="connsiteX58" fmla="*/ 251305 w 2737106"/>
              <a:gd name="connsiteY58" fmla="*/ 1859649 h 2312169"/>
              <a:gd name="connsiteX59" fmla="*/ 111605 w 2737106"/>
              <a:gd name="connsiteY59" fmla="*/ 1758049 h 2312169"/>
              <a:gd name="connsiteX60" fmla="*/ 95730 w 2737106"/>
              <a:gd name="connsiteY60" fmla="*/ 1704074 h 2312169"/>
              <a:gd name="connsiteX61" fmla="*/ 39851 w 2737106"/>
              <a:gd name="connsiteY61" fmla="*/ 1618983 h 2312169"/>
              <a:gd name="connsiteX62" fmla="*/ 133830 w 2737106"/>
              <a:gd name="connsiteY62" fmla="*/ 1615174 h 2312169"/>
              <a:gd name="connsiteX63" fmla="*/ 70330 w 2737106"/>
              <a:gd name="connsiteY63" fmla="*/ 1542149 h 2312169"/>
              <a:gd name="connsiteX64" fmla="*/ 10005 w 2737106"/>
              <a:gd name="connsiteY64" fmla="*/ 1507224 h 2312169"/>
              <a:gd name="connsiteX65" fmla="*/ 6831 w 2737106"/>
              <a:gd name="connsiteY65" fmla="*/ 1469124 h 2312169"/>
              <a:gd name="connsiteX66" fmla="*/ 6830 w 2737106"/>
              <a:gd name="connsiteY66" fmla="*/ 1427849 h 2312169"/>
              <a:gd name="connsiteX67" fmla="*/ 103619 w 2737106"/>
              <a:gd name="connsiteY67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524605 w 2737106"/>
              <a:gd name="connsiteY38" fmla="*/ 1427849 h 2312169"/>
              <a:gd name="connsiteX39" fmla="*/ 2464280 w 2737106"/>
              <a:gd name="connsiteY39" fmla="*/ 1504049 h 2312169"/>
              <a:gd name="connsiteX40" fmla="*/ 2470630 w 2737106"/>
              <a:gd name="connsiteY40" fmla="*/ 1615174 h 2312169"/>
              <a:gd name="connsiteX41" fmla="*/ 2448405 w 2737106"/>
              <a:gd name="connsiteY41" fmla="*/ 1713599 h 2312169"/>
              <a:gd name="connsiteX42" fmla="*/ 2461105 w 2737106"/>
              <a:gd name="connsiteY42" fmla="*/ 1796149 h 2312169"/>
              <a:gd name="connsiteX43" fmla="*/ 2426180 w 2737106"/>
              <a:gd name="connsiteY43" fmla="*/ 1831074 h 2312169"/>
              <a:gd name="connsiteX44" fmla="*/ 2343630 w 2737106"/>
              <a:gd name="connsiteY44" fmla="*/ 1853299 h 2312169"/>
              <a:gd name="connsiteX45" fmla="*/ 2283305 w 2737106"/>
              <a:gd name="connsiteY45" fmla="*/ 1977124 h 2312169"/>
              <a:gd name="connsiteX46" fmla="*/ 2276955 w 2737106"/>
              <a:gd name="connsiteY46" fmla="*/ 2075549 h 2312169"/>
              <a:gd name="connsiteX47" fmla="*/ 2191230 w 2737106"/>
              <a:gd name="connsiteY47" fmla="*/ 2040624 h 2312169"/>
              <a:gd name="connsiteX48" fmla="*/ 2064231 w 2737106"/>
              <a:gd name="connsiteY48" fmla="*/ 2029885 h 2312169"/>
              <a:gd name="connsiteX49" fmla="*/ 1841980 w 2737106"/>
              <a:gd name="connsiteY49" fmla="*/ 2069199 h 2312169"/>
              <a:gd name="connsiteX50" fmla="*/ 1638780 w 2737106"/>
              <a:gd name="connsiteY50" fmla="*/ 2132699 h 2312169"/>
              <a:gd name="connsiteX51" fmla="*/ 1353030 w 2737106"/>
              <a:gd name="connsiteY51" fmla="*/ 2145398 h 2312169"/>
              <a:gd name="connsiteX52" fmla="*/ 1222855 w 2737106"/>
              <a:gd name="connsiteY52" fmla="*/ 2167624 h 2312169"/>
              <a:gd name="connsiteX53" fmla="*/ 1104880 w 2737106"/>
              <a:gd name="connsiteY53" fmla="*/ 2306802 h 2312169"/>
              <a:gd name="connsiteX54" fmla="*/ 1048230 w 2737106"/>
              <a:gd name="connsiteY54" fmla="*/ 2285098 h 2312169"/>
              <a:gd name="connsiteX55" fmla="*/ 968856 w 2737106"/>
              <a:gd name="connsiteY55" fmla="*/ 2300338 h 2312169"/>
              <a:gd name="connsiteX56" fmla="*/ 886305 w 2737106"/>
              <a:gd name="connsiteY56" fmla="*/ 2262873 h 2312169"/>
              <a:gd name="connsiteX57" fmla="*/ 816455 w 2737106"/>
              <a:gd name="connsiteY57" fmla="*/ 2193023 h 2312169"/>
              <a:gd name="connsiteX58" fmla="*/ 690726 w 2737106"/>
              <a:gd name="connsiteY58" fmla="*/ 2165718 h 2312169"/>
              <a:gd name="connsiteX59" fmla="*/ 251305 w 2737106"/>
              <a:gd name="connsiteY59" fmla="*/ 1859649 h 2312169"/>
              <a:gd name="connsiteX60" fmla="*/ 111605 w 2737106"/>
              <a:gd name="connsiteY60" fmla="*/ 1758049 h 2312169"/>
              <a:gd name="connsiteX61" fmla="*/ 95730 w 2737106"/>
              <a:gd name="connsiteY61" fmla="*/ 1704074 h 2312169"/>
              <a:gd name="connsiteX62" fmla="*/ 39851 w 2737106"/>
              <a:gd name="connsiteY62" fmla="*/ 1618983 h 2312169"/>
              <a:gd name="connsiteX63" fmla="*/ 133830 w 2737106"/>
              <a:gd name="connsiteY63" fmla="*/ 1615174 h 2312169"/>
              <a:gd name="connsiteX64" fmla="*/ 70330 w 2737106"/>
              <a:gd name="connsiteY64" fmla="*/ 1542149 h 2312169"/>
              <a:gd name="connsiteX65" fmla="*/ 10005 w 2737106"/>
              <a:gd name="connsiteY65" fmla="*/ 1507224 h 2312169"/>
              <a:gd name="connsiteX66" fmla="*/ 6831 w 2737106"/>
              <a:gd name="connsiteY66" fmla="*/ 1469124 h 2312169"/>
              <a:gd name="connsiteX67" fmla="*/ 6830 w 2737106"/>
              <a:gd name="connsiteY67" fmla="*/ 1427849 h 2312169"/>
              <a:gd name="connsiteX68" fmla="*/ 103619 w 2737106"/>
              <a:gd name="connsiteY68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518255 w 2737106"/>
              <a:gd name="connsiteY38" fmla="*/ 1354824 h 2312169"/>
              <a:gd name="connsiteX39" fmla="*/ 2524605 w 2737106"/>
              <a:gd name="connsiteY39" fmla="*/ 1427849 h 2312169"/>
              <a:gd name="connsiteX40" fmla="*/ 2464280 w 2737106"/>
              <a:gd name="connsiteY40" fmla="*/ 1504049 h 2312169"/>
              <a:gd name="connsiteX41" fmla="*/ 2470630 w 2737106"/>
              <a:gd name="connsiteY41" fmla="*/ 1615174 h 2312169"/>
              <a:gd name="connsiteX42" fmla="*/ 2448405 w 2737106"/>
              <a:gd name="connsiteY42" fmla="*/ 1713599 h 2312169"/>
              <a:gd name="connsiteX43" fmla="*/ 2461105 w 2737106"/>
              <a:gd name="connsiteY43" fmla="*/ 1796149 h 2312169"/>
              <a:gd name="connsiteX44" fmla="*/ 2426180 w 2737106"/>
              <a:gd name="connsiteY44" fmla="*/ 1831074 h 2312169"/>
              <a:gd name="connsiteX45" fmla="*/ 2343630 w 2737106"/>
              <a:gd name="connsiteY45" fmla="*/ 1853299 h 2312169"/>
              <a:gd name="connsiteX46" fmla="*/ 2283305 w 2737106"/>
              <a:gd name="connsiteY46" fmla="*/ 1977124 h 2312169"/>
              <a:gd name="connsiteX47" fmla="*/ 2276955 w 2737106"/>
              <a:gd name="connsiteY47" fmla="*/ 2075549 h 2312169"/>
              <a:gd name="connsiteX48" fmla="*/ 2191230 w 2737106"/>
              <a:gd name="connsiteY48" fmla="*/ 2040624 h 2312169"/>
              <a:gd name="connsiteX49" fmla="*/ 2064231 w 2737106"/>
              <a:gd name="connsiteY49" fmla="*/ 2029885 h 2312169"/>
              <a:gd name="connsiteX50" fmla="*/ 1841980 w 2737106"/>
              <a:gd name="connsiteY50" fmla="*/ 2069199 h 2312169"/>
              <a:gd name="connsiteX51" fmla="*/ 1638780 w 2737106"/>
              <a:gd name="connsiteY51" fmla="*/ 2132699 h 2312169"/>
              <a:gd name="connsiteX52" fmla="*/ 1353030 w 2737106"/>
              <a:gd name="connsiteY52" fmla="*/ 2145398 h 2312169"/>
              <a:gd name="connsiteX53" fmla="*/ 1222855 w 2737106"/>
              <a:gd name="connsiteY53" fmla="*/ 2167624 h 2312169"/>
              <a:gd name="connsiteX54" fmla="*/ 1104880 w 2737106"/>
              <a:gd name="connsiteY54" fmla="*/ 2306802 h 2312169"/>
              <a:gd name="connsiteX55" fmla="*/ 1048230 w 2737106"/>
              <a:gd name="connsiteY55" fmla="*/ 2285098 h 2312169"/>
              <a:gd name="connsiteX56" fmla="*/ 968856 w 2737106"/>
              <a:gd name="connsiteY56" fmla="*/ 2300338 h 2312169"/>
              <a:gd name="connsiteX57" fmla="*/ 886305 w 2737106"/>
              <a:gd name="connsiteY57" fmla="*/ 2262873 h 2312169"/>
              <a:gd name="connsiteX58" fmla="*/ 816455 w 2737106"/>
              <a:gd name="connsiteY58" fmla="*/ 2193023 h 2312169"/>
              <a:gd name="connsiteX59" fmla="*/ 690726 w 2737106"/>
              <a:gd name="connsiteY59" fmla="*/ 2165718 h 2312169"/>
              <a:gd name="connsiteX60" fmla="*/ 251305 w 2737106"/>
              <a:gd name="connsiteY60" fmla="*/ 1859649 h 2312169"/>
              <a:gd name="connsiteX61" fmla="*/ 111605 w 2737106"/>
              <a:gd name="connsiteY61" fmla="*/ 1758049 h 2312169"/>
              <a:gd name="connsiteX62" fmla="*/ 95730 w 2737106"/>
              <a:gd name="connsiteY62" fmla="*/ 1704074 h 2312169"/>
              <a:gd name="connsiteX63" fmla="*/ 39851 w 2737106"/>
              <a:gd name="connsiteY63" fmla="*/ 1618983 h 2312169"/>
              <a:gd name="connsiteX64" fmla="*/ 133830 w 2737106"/>
              <a:gd name="connsiteY64" fmla="*/ 1615174 h 2312169"/>
              <a:gd name="connsiteX65" fmla="*/ 70330 w 2737106"/>
              <a:gd name="connsiteY65" fmla="*/ 1542149 h 2312169"/>
              <a:gd name="connsiteX66" fmla="*/ 10005 w 2737106"/>
              <a:gd name="connsiteY66" fmla="*/ 1507224 h 2312169"/>
              <a:gd name="connsiteX67" fmla="*/ 6831 w 2737106"/>
              <a:gd name="connsiteY67" fmla="*/ 1469124 h 2312169"/>
              <a:gd name="connsiteX68" fmla="*/ 6830 w 2737106"/>
              <a:gd name="connsiteY68" fmla="*/ 1427849 h 2312169"/>
              <a:gd name="connsiteX69" fmla="*/ 103619 w 2737106"/>
              <a:gd name="connsiteY69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518255 w 2737106"/>
              <a:gd name="connsiteY38" fmla="*/ 1354824 h 2312169"/>
              <a:gd name="connsiteX39" fmla="*/ 2496030 w 2737106"/>
              <a:gd name="connsiteY39" fmla="*/ 1402449 h 2312169"/>
              <a:gd name="connsiteX40" fmla="*/ 2524605 w 2737106"/>
              <a:gd name="connsiteY40" fmla="*/ 1427849 h 2312169"/>
              <a:gd name="connsiteX41" fmla="*/ 2464280 w 2737106"/>
              <a:gd name="connsiteY41" fmla="*/ 1504049 h 2312169"/>
              <a:gd name="connsiteX42" fmla="*/ 2470630 w 2737106"/>
              <a:gd name="connsiteY42" fmla="*/ 1615174 h 2312169"/>
              <a:gd name="connsiteX43" fmla="*/ 2448405 w 2737106"/>
              <a:gd name="connsiteY43" fmla="*/ 1713599 h 2312169"/>
              <a:gd name="connsiteX44" fmla="*/ 2461105 w 2737106"/>
              <a:gd name="connsiteY44" fmla="*/ 1796149 h 2312169"/>
              <a:gd name="connsiteX45" fmla="*/ 2426180 w 2737106"/>
              <a:gd name="connsiteY45" fmla="*/ 1831074 h 2312169"/>
              <a:gd name="connsiteX46" fmla="*/ 2343630 w 2737106"/>
              <a:gd name="connsiteY46" fmla="*/ 1853299 h 2312169"/>
              <a:gd name="connsiteX47" fmla="*/ 2283305 w 2737106"/>
              <a:gd name="connsiteY47" fmla="*/ 1977124 h 2312169"/>
              <a:gd name="connsiteX48" fmla="*/ 2276955 w 2737106"/>
              <a:gd name="connsiteY48" fmla="*/ 2075549 h 2312169"/>
              <a:gd name="connsiteX49" fmla="*/ 2191230 w 2737106"/>
              <a:gd name="connsiteY49" fmla="*/ 2040624 h 2312169"/>
              <a:gd name="connsiteX50" fmla="*/ 2064231 w 2737106"/>
              <a:gd name="connsiteY50" fmla="*/ 2029885 h 2312169"/>
              <a:gd name="connsiteX51" fmla="*/ 1841980 w 2737106"/>
              <a:gd name="connsiteY51" fmla="*/ 2069199 h 2312169"/>
              <a:gd name="connsiteX52" fmla="*/ 1638780 w 2737106"/>
              <a:gd name="connsiteY52" fmla="*/ 2132699 h 2312169"/>
              <a:gd name="connsiteX53" fmla="*/ 1353030 w 2737106"/>
              <a:gd name="connsiteY53" fmla="*/ 2145398 h 2312169"/>
              <a:gd name="connsiteX54" fmla="*/ 1222855 w 2737106"/>
              <a:gd name="connsiteY54" fmla="*/ 2167624 h 2312169"/>
              <a:gd name="connsiteX55" fmla="*/ 1104880 w 2737106"/>
              <a:gd name="connsiteY55" fmla="*/ 2306802 h 2312169"/>
              <a:gd name="connsiteX56" fmla="*/ 1048230 w 2737106"/>
              <a:gd name="connsiteY56" fmla="*/ 2285098 h 2312169"/>
              <a:gd name="connsiteX57" fmla="*/ 968856 w 2737106"/>
              <a:gd name="connsiteY57" fmla="*/ 2300338 h 2312169"/>
              <a:gd name="connsiteX58" fmla="*/ 886305 w 2737106"/>
              <a:gd name="connsiteY58" fmla="*/ 2262873 h 2312169"/>
              <a:gd name="connsiteX59" fmla="*/ 816455 w 2737106"/>
              <a:gd name="connsiteY59" fmla="*/ 2193023 h 2312169"/>
              <a:gd name="connsiteX60" fmla="*/ 690726 w 2737106"/>
              <a:gd name="connsiteY60" fmla="*/ 2165718 h 2312169"/>
              <a:gd name="connsiteX61" fmla="*/ 251305 w 2737106"/>
              <a:gd name="connsiteY61" fmla="*/ 1859649 h 2312169"/>
              <a:gd name="connsiteX62" fmla="*/ 111605 w 2737106"/>
              <a:gd name="connsiteY62" fmla="*/ 1758049 h 2312169"/>
              <a:gd name="connsiteX63" fmla="*/ 95730 w 2737106"/>
              <a:gd name="connsiteY63" fmla="*/ 1704074 h 2312169"/>
              <a:gd name="connsiteX64" fmla="*/ 39851 w 2737106"/>
              <a:gd name="connsiteY64" fmla="*/ 1618983 h 2312169"/>
              <a:gd name="connsiteX65" fmla="*/ 133830 w 2737106"/>
              <a:gd name="connsiteY65" fmla="*/ 1615174 h 2312169"/>
              <a:gd name="connsiteX66" fmla="*/ 70330 w 2737106"/>
              <a:gd name="connsiteY66" fmla="*/ 1542149 h 2312169"/>
              <a:gd name="connsiteX67" fmla="*/ 10005 w 2737106"/>
              <a:gd name="connsiteY67" fmla="*/ 1507224 h 2312169"/>
              <a:gd name="connsiteX68" fmla="*/ 6831 w 2737106"/>
              <a:gd name="connsiteY68" fmla="*/ 1469124 h 2312169"/>
              <a:gd name="connsiteX69" fmla="*/ 6830 w 2737106"/>
              <a:gd name="connsiteY69" fmla="*/ 1427849 h 2312169"/>
              <a:gd name="connsiteX70" fmla="*/ 103619 w 2737106"/>
              <a:gd name="connsiteY70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597630 w 2737106"/>
              <a:gd name="connsiteY36" fmla="*/ 1323074 h 2312169"/>
              <a:gd name="connsiteX37" fmla="*/ 2559529 w 2737106"/>
              <a:gd name="connsiteY37" fmla="*/ 1243699 h 2312169"/>
              <a:gd name="connsiteX38" fmla="*/ 2543655 w 2737106"/>
              <a:gd name="connsiteY38" fmla="*/ 1310374 h 2312169"/>
              <a:gd name="connsiteX39" fmla="*/ 2518255 w 2737106"/>
              <a:gd name="connsiteY39" fmla="*/ 1354824 h 2312169"/>
              <a:gd name="connsiteX40" fmla="*/ 2496030 w 2737106"/>
              <a:gd name="connsiteY40" fmla="*/ 1402449 h 2312169"/>
              <a:gd name="connsiteX41" fmla="*/ 2524605 w 2737106"/>
              <a:gd name="connsiteY41" fmla="*/ 1427849 h 2312169"/>
              <a:gd name="connsiteX42" fmla="*/ 2464280 w 2737106"/>
              <a:gd name="connsiteY42" fmla="*/ 1504049 h 2312169"/>
              <a:gd name="connsiteX43" fmla="*/ 2470630 w 2737106"/>
              <a:gd name="connsiteY43" fmla="*/ 1615174 h 2312169"/>
              <a:gd name="connsiteX44" fmla="*/ 2448405 w 2737106"/>
              <a:gd name="connsiteY44" fmla="*/ 1713599 h 2312169"/>
              <a:gd name="connsiteX45" fmla="*/ 2461105 w 2737106"/>
              <a:gd name="connsiteY45" fmla="*/ 1796149 h 2312169"/>
              <a:gd name="connsiteX46" fmla="*/ 2426180 w 2737106"/>
              <a:gd name="connsiteY46" fmla="*/ 1831074 h 2312169"/>
              <a:gd name="connsiteX47" fmla="*/ 2343630 w 2737106"/>
              <a:gd name="connsiteY47" fmla="*/ 1853299 h 2312169"/>
              <a:gd name="connsiteX48" fmla="*/ 2283305 w 2737106"/>
              <a:gd name="connsiteY48" fmla="*/ 1977124 h 2312169"/>
              <a:gd name="connsiteX49" fmla="*/ 2276955 w 2737106"/>
              <a:gd name="connsiteY49" fmla="*/ 2075549 h 2312169"/>
              <a:gd name="connsiteX50" fmla="*/ 2191230 w 2737106"/>
              <a:gd name="connsiteY50" fmla="*/ 2040624 h 2312169"/>
              <a:gd name="connsiteX51" fmla="*/ 2064231 w 2737106"/>
              <a:gd name="connsiteY51" fmla="*/ 2029885 h 2312169"/>
              <a:gd name="connsiteX52" fmla="*/ 1841980 w 2737106"/>
              <a:gd name="connsiteY52" fmla="*/ 2069199 h 2312169"/>
              <a:gd name="connsiteX53" fmla="*/ 1638780 w 2737106"/>
              <a:gd name="connsiteY53" fmla="*/ 2132699 h 2312169"/>
              <a:gd name="connsiteX54" fmla="*/ 1353030 w 2737106"/>
              <a:gd name="connsiteY54" fmla="*/ 2145398 h 2312169"/>
              <a:gd name="connsiteX55" fmla="*/ 1222855 w 2737106"/>
              <a:gd name="connsiteY55" fmla="*/ 2167624 h 2312169"/>
              <a:gd name="connsiteX56" fmla="*/ 1104880 w 2737106"/>
              <a:gd name="connsiteY56" fmla="*/ 2306802 h 2312169"/>
              <a:gd name="connsiteX57" fmla="*/ 1048230 w 2737106"/>
              <a:gd name="connsiteY57" fmla="*/ 2285098 h 2312169"/>
              <a:gd name="connsiteX58" fmla="*/ 968856 w 2737106"/>
              <a:gd name="connsiteY58" fmla="*/ 2300338 h 2312169"/>
              <a:gd name="connsiteX59" fmla="*/ 886305 w 2737106"/>
              <a:gd name="connsiteY59" fmla="*/ 2262873 h 2312169"/>
              <a:gd name="connsiteX60" fmla="*/ 816455 w 2737106"/>
              <a:gd name="connsiteY60" fmla="*/ 2193023 h 2312169"/>
              <a:gd name="connsiteX61" fmla="*/ 690726 w 2737106"/>
              <a:gd name="connsiteY61" fmla="*/ 2165718 h 2312169"/>
              <a:gd name="connsiteX62" fmla="*/ 251305 w 2737106"/>
              <a:gd name="connsiteY62" fmla="*/ 1859649 h 2312169"/>
              <a:gd name="connsiteX63" fmla="*/ 111605 w 2737106"/>
              <a:gd name="connsiteY63" fmla="*/ 1758049 h 2312169"/>
              <a:gd name="connsiteX64" fmla="*/ 95730 w 2737106"/>
              <a:gd name="connsiteY64" fmla="*/ 1704074 h 2312169"/>
              <a:gd name="connsiteX65" fmla="*/ 39851 w 2737106"/>
              <a:gd name="connsiteY65" fmla="*/ 1618983 h 2312169"/>
              <a:gd name="connsiteX66" fmla="*/ 133830 w 2737106"/>
              <a:gd name="connsiteY66" fmla="*/ 1615174 h 2312169"/>
              <a:gd name="connsiteX67" fmla="*/ 70330 w 2737106"/>
              <a:gd name="connsiteY67" fmla="*/ 1542149 h 2312169"/>
              <a:gd name="connsiteX68" fmla="*/ 10005 w 2737106"/>
              <a:gd name="connsiteY68" fmla="*/ 1507224 h 2312169"/>
              <a:gd name="connsiteX69" fmla="*/ 6831 w 2737106"/>
              <a:gd name="connsiteY69" fmla="*/ 1469124 h 2312169"/>
              <a:gd name="connsiteX70" fmla="*/ 6830 w 2737106"/>
              <a:gd name="connsiteY70" fmla="*/ 1427849 h 2312169"/>
              <a:gd name="connsiteX71" fmla="*/ 103619 w 2737106"/>
              <a:gd name="connsiteY71" fmla="*/ 1274235 h 2312169"/>
              <a:gd name="connsiteX0" fmla="*/ 103619 w 2737106"/>
              <a:gd name="connsiteY0" fmla="*/ 1274235 h 2312169"/>
              <a:gd name="connsiteX1" fmla="*/ 232255 w 2737106"/>
              <a:gd name="connsiteY1" fmla="*/ 1348474 h 2312169"/>
              <a:gd name="connsiteX2" fmla="*/ 324330 w 2737106"/>
              <a:gd name="connsiteY2" fmla="*/ 1294499 h 2312169"/>
              <a:gd name="connsiteX3" fmla="*/ 451330 w 2737106"/>
              <a:gd name="connsiteY3" fmla="*/ 1367524 h 2312169"/>
              <a:gd name="connsiteX4" fmla="*/ 584680 w 2737106"/>
              <a:gd name="connsiteY4" fmla="*/ 1310374 h 2312169"/>
              <a:gd name="connsiteX5" fmla="*/ 676755 w 2737106"/>
              <a:gd name="connsiteY5" fmla="*/ 1364349 h 2312169"/>
              <a:gd name="connsiteX6" fmla="*/ 737080 w 2737106"/>
              <a:gd name="connsiteY6" fmla="*/ 1373874 h 2312169"/>
              <a:gd name="connsiteX7" fmla="*/ 787880 w 2737106"/>
              <a:gd name="connsiteY7" fmla="*/ 1434199 h 2312169"/>
              <a:gd name="connsiteX8" fmla="*/ 851380 w 2737106"/>
              <a:gd name="connsiteY8" fmla="*/ 1348474 h 2312169"/>
              <a:gd name="connsiteX9" fmla="*/ 907896 w 2737106"/>
              <a:gd name="connsiteY9" fmla="*/ 1233539 h 2312169"/>
              <a:gd name="connsiteX10" fmla="*/ 975205 w 2737106"/>
              <a:gd name="connsiteY10" fmla="*/ 1196074 h 2312169"/>
              <a:gd name="connsiteX11" fmla="*/ 1146656 w 2737106"/>
              <a:gd name="connsiteY11" fmla="*/ 1123049 h 2312169"/>
              <a:gd name="connsiteX12" fmla="*/ 1216505 w 2737106"/>
              <a:gd name="connsiteY12" fmla="*/ 1088124 h 2312169"/>
              <a:gd name="connsiteX13" fmla="*/ 1368906 w 2737106"/>
              <a:gd name="connsiteY13" fmla="*/ 1071613 h 2312169"/>
              <a:gd name="connsiteX14" fmla="*/ 1822296 w 2737106"/>
              <a:gd name="connsiteY14" fmla="*/ 1065898 h 2312169"/>
              <a:gd name="connsiteX15" fmla="*/ 1892781 w 2737106"/>
              <a:gd name="connsiteY15" fmla="*/ 926199 h 2312169"/>
              <a:gd name="connsiteX16" fmla="*/ 1845156 w 2737106"/>
              <a:gd name="connsiteY16" fmla="*/ 697599 h 2312169"/>
              <a:gd name="connsiteX17" fmla="*/ 1616556 w 2737106"/>
              <a:gd name="connsiteY17" fmla="*/ 349619 h 2312169"/>
              <a:gd name="connsiteX18" fmla="*/ 1868016 w 2737106"/>
              <a:gd name="connsiteY18" fmla="*/ 281039 h 2312169"/>
              <a:gd name="connsiteX19" fmla="*/ 1902306 w 2737106"/>
              <a:gd name="connsiteY19" fmla="*/ 234049 h 2312169"/>
              <a:gd name="connsiteX20" fmla="*/ 1848331 w 2737106"/>
              <a:gd name="connsiteY20" fmla="*/ 176899 h 2312169"/>
              <a:gd name="connsiteX21" fmla="*/ 1813406 w 2737106"/>
              <a:gd name="connsiteY21" fmla="*/ 62599 h 2312169"/>
              <a:gd name="connsiteX22" fmla="*/ 1836400 w 2737106"/>
              <a:gd name="connsiteY22" fmla="*/ 14338 h 2312169"/>
              <a:gd name="connsiteX23" fmla="*/ 1883256 w 2737106"/>
              <a:gd name="connsiteY23" fmla="*/ 11799 h 2312169"/>
              <a:gd name="connsiteX24" fmla="*/ 2010256 w 2737106"/>
              <a:gd name="connsiteY24" fmla="*/ 5448 h 2312169"/>
              <a:gd name="connsiteX25" fmla="*/ 2063596 w 2737106"/>
              <a:gd name="connsiteY25" fmla="*/ 74664 h 2312169"/>
              <a:gd name="connsiteX26" fmla="*/ 2115031 w 2737106"/>
              <a:gd name="connsiteY26" fmla="*/ 214998 h 2312169"/>
              <a:gd name="connsiteX27" fmla="*/ 2207106 w 2737106"/>
              <a:gd name="connsiteY27" fmla="*/ 351524 h 2312169"/>
              <a:gd name="connsiteX28" fmla="*/ 2327756 w 2737106"/>
              <a:gd name="connsiteY28" fmla="*/ 497574 h 2312169"/>
              <a:gd name="connsiteX29" fmla="*/ 2340456 w 2737106"/>
              <a:gd name="connsiteY29" fmla="*/ 601078 h 2312169"/>
              <a:gd name="connsiteX30" fmla="*/ 2332836 w 2737106"/>
              <a:gd name="connsiteY30" fmla="*/ 814439 h 2312169"/>
              <a:gd name="connsiteX31" fmla="*/ 2355696 w 2737106"/>
              <a:gd name="connsiteY31" fmla="*/ 1073519 h 2312169"/>
              <a:gd name="connsiteX32" fmla="*/ 2515716 w 2737106"/>
              <a:gd name="connsiteY32" fmla="*/ 1142099 h 2312169"/>
              <a:gd name="connsiteX33" fmla="*/ 2692879 w 2737106"/>
              <a:gd name="connsiteY33" fmla="*/ 1084949 h 2312169"/>
              <a:gd name="connsiteX34" fmla="*/ 2736696 w 2737106"/>
              <a:gd name="connsiteY34" fmla="*/ 1264019 h 2312169"/>
              <a:gd name="connsiteX35" fmla="*/ 2692880 w 2737106"/>
              <a:gd name="connsiteY35" fmla="*/ 1319899 h 2312169"/>
              <a:gd name="connsiteX36" fmla="*/ 2654780 w 2737106"/>
              <a:gd name="connsiteY36" fmla="*/ 1310374 h 2312169"/>
              <a:gd name="connsiteX37" fmla="*/ 2597630 w 2737106"/>
              <a:gd name="connsiteY37" fmla="*/ 1323074 h 2312169"/>
              <a:gd name="connsiteX38" fmla="*/ 2559529 w 2737106"/>
              <a:gd name="connsiteY38" fmla="*/ 1243699 h 2312169"/>
              <a:gd name="connsiteX39" fmla="*/ 2543655 w 2737106"/>
              <a:gd name="connsiteY39" fmla="*/ 1310374 h 2312169"/>
              <a:gd name="connsiteX40" fmla="*/ 2518255 w 2737106"/>
              <a:gd name="connsiteY40" fmla="*/ 1354824 h 2312169"/>
              <a:gd name="connsiteX41" fmla="*/ 2496030 w 2737106"/>
              <a:gd name="connsiteY41" fmla="*/ 1402449 h 2312169"/>
              <a:gd name="connsiteX42" fmla="*/ 2524605 w 2737106"/>
              <a:gd name="connsiteY42" fmla="*/ 1427849 h 2312169"/>
              <a:gd name="connsiteX43" fmla="*/ 2464280 w 2737106"/>
              <a:gd name="connsiteY43" fmla="*/ 1504049 h 2312169"/>
              <a:gd name="connsiteX44" fmla="*/ 2470630 w 2737106"/>
              <a:gd name="connsiteY44" fmla="*/ 1615174 h 2312169"/>
              <a:gd name="connsiteX45" fmla="*/ 2448405 w 2737106"/>
              <a:gd name="connsiteY45" fmla="*/ 1713599 h 2312169"/>
              <a:gd name="connsiteX46" fmla="*/ 2461105 w 2737106"/>
              <a:gd name="connsiteY46" fmla="*/ 1796149 h 2312169"/>
              <a:gd name="connsiteX47" fmla="*/ 2426180 w 2737106"/>
              <a:gd name="connsiteY47" fmla="*/ 1831074 h 2312169"/>
              <a:gd name="connsiteX48" fmla="*/ 2343630 w 2737106"/>
              <a:gd name="connsiteY48" fmla="*/ 1853299 h 2312169"/>
              <a:gd name="connsiteX49" fmla="*/ 2283305 w 2737106"/>
              <a:gd name="connsiteY49" fmla="*/ 1977124 h 2312169"/>
              <a:gd name="connsiteX50" fmla="*/ 2276955 w 2737106"/>
              <a:gd name="connsiteY50" fmla="*/ 2075549 h 2312169"/>
              <a:gd name="connsiteX51" fmla="*/ 2191230 w 2737106"/>
              <a:gd name="connsiteY51" fmla="*/ 2040624 h 2312169"/>
              <a:gd name="connsiteX52" fmla="*/ 2064231 w 2737106"/>
              <a:gd name="connsiteY52" fmla="*/ 2029885 h 2312169"/>
              <a:gd name="connsiteX53" fmla="*/ 1841980 w 2737106"/>
              <a:gd name="connsiteY53" fmla="*/ 2069199 h 2312169"/>
              <a:gd name="connsiteX54" fmla="*/ 1638780 w 2737106"/>
              <a:gd name="connsiteY54" fmla="*/ 2132699 h 2312169"/>
              <a:gd name="connsiteX55" fmla="*/ 1353030 w 2737106"/>
              <a:gd name="connsiteY55" fmla="*/ 2145398 h 2312169"/>
              <a:gd name="connsiteX56" fmla="*/ 1222855 w 2737106"/>
              <a:gd name="connsiteY56" fmla="*/ 2167624 h 2312169"/>
              <a:gd name="connsiteX57" fmla="*/ 1104880 w 2737106"/>
              <a:gd name="connsiteY57" fmla="*/ 2306802 h 2312169"/>
              <a:gd name="connsiteX58" fmla="*/ 1048230 w 2737106"/>
              <a:gd name="connsiteY58" fmla="*/ 2285098 h 2312169"/>
              <a:gd name="connsiteX59" fmla="*/ 968856 w 2737106"/>
              <a:gd name="connsiteY59" fmla="*/ 2300338 h 2312169"/>
              <a:gd name="connsiteX60" fmla="*/ 886305 w 2737106"/>
              <a:gd name="connsiteY60" fmla="*/ 2262873 h 2312169"/>
              <a:gd name="connsiteX61" fmla="*/ 816455 w 2737106"/>
              <a:gd name="connsiteY61" fmla="*/ 2193023 h 2312169"/>
              <a:gd name="connsiteX62" fmla="*/ 690726 w 2737106"/>
              <a:gd name="connsiteY62" fmla="*/ 2165718 h 2312169"/>
              <a:gd name="connsiteX63" fmla="*/ 251305 w 2737106"/>
              <a:gd name="connsiteY63" fmla="*/ 1859649 h 2312169"/>
              <a:gd name="connsiteX64" fmla="*/ 111605 w 2737106"/>
              <a:gd name="connsiteY64" fmla="*/ 1758049 h 2312169"/>
              <a:gd name="connsiteX65" fmla="*/ 95730 w 2737106"/>
              <a:gd name="connsiteY65" fmla="*/ 1704074 h 2312169"/>
              <a:gd name="connsiteX66" fmla="*/ 39851 w 2737106"/>
              <a:gd name="connsiteY66" fmla="*/ 1618983 h 2312169"/>
              <a:gd name="connsiteX67" fmla="*/ 133830 w 2737106"/>
              <a:gd name="connsiteY67" fmla="*/ 1615174 h 2312169"/>
              <a:gd name="connsiteX68" fmla="*/ 70330 w 2737106"/>
              <a:gd name="connsiteY68" fmla="*/ 1542149 h 2312169"/>
              <a:gd name="connsiteX69" fmla="*/ 10005 w 2737106"/>
              <a:gd name="connsiteY69" fmla="*/ 1507224 h 2312169"/>
              <a:gd name="connsiteX70" fmla="*/ 6831 w 2737106"/>
              <a:gd name="connsiteY70" fmla="*/ 1469124 h 2312169"/>
              <a:gd name="connsiteX71" fmla="*/ 6830 w 2737106"/>
              <a:gd name="connsiteY71" fmla="*/ 1427849 h 2312169"/>
              <a:gd name="connsiteX72" fmla="*/ 103619 w 2737106"/>
              <a:gd name="connsiteY72" fmla="*/ 1274235 h 2312169"/>
              <a:gd name="connsiteX0" fmla="*/ 103619 w 2749253"/>
              <a:gd name="connsiteY0" fmla="*/ 1274235 h 2312169"/>
              <a:gd name="connsiteX1" fmla="*/ 232255 w 2749253"/>
              <a:gd name="connsiteY1" fmla="*/ 1348474 h 2312169"/>
              <a:gd name="connsiteX2" fmla="*/ 324330 w 2749253"/>
              <a:gd name="connsiteY2" fmla="*/ 1294499 h 2312169"/>
              <a:gd name="connsiteX3" fmla="*/ 451330 w 2749253"/>
              <a:gd name="connsiteY3" fmla="*/ 1367524 h 2312169"/>
              <a:gd name="connsiteX4" fmla="*/ 584680 w 2749253"/>
              <a:gd name="connsiteY4" fmla="*/ 1310374 h 2312169"/>
              <a:gd name="connsiteX5" fmla="*/ 676755 w 2749253"/>
              <a:gd name="connsiteY5" fmla="*/ 1364349 h 2312169"/>
              <a:gd name="connsiteX6" fmla="*/ 737080 w 2749253"/>
              <a:gd name="connsiteY6" fmla="*/ 1373874 h 2312169"/>
              <a:gd name="connsiteX7" fmla="*/ 787880 w 2749253"/>
              <a:gd name="connsiteY7" fmla="*/ 1434199 h 2312169"/>
              <a:gd name="connsiteX8" fmla="*/ 851380 w 2749253"/>
              <a:gd name="connsiteY8" fmla="*/ 1348474 h 2312169"/>
              <a:gd name="connsiteX9" fmla="*/ 907896 w 2749253"/>
              <a:gd name="connsiteY9" fmla="*/ 1233539 h 2312169"/>
              <a:gd name="connsiteX10" fmla="*/ 975205 w 2749253"/>
              <a:gd name="connsiteY10" fmla="*/ 1196074 h 2312169"/>
              <a:gd name="connsiteX11" fmla="*/ 1146656 w 2749253"/>
              <a:gd name="connsiteY11" fmla="*/ 1123049 h 2312169"/>
              <a:gd name="connsiteX12" fmla="*/ 1216505 w 2749253"/>
              <a:gd name="connsiteY12" fmla="*/ 1088124 h 2312169"/>
              <a:gd name="connsiteX13" fmla="*/ 1368906 w 2749253"/>
              <a:gd name="connsiteY13" fmla="*/ 1071613 h 2312169"/>
              <a:gd name="connsiteX14" fmla="*/ 1822296 w 2749253"/>
              <a:gd name="connsiteY14" fmla="*/ 1065898 h 2312169"/>
              <a:gd name="connsiteX15" fmla="*/ 1892781 w 2749253"/>
              <a:gd name="connsiteY15" fmla="*/ 926199 h 2312169"/>
              <a:gd name="connsiteX16" fmla="*/ 1845156 w 2749253"/>
              <a:gd name="connsiteY16" fmla="*/ 697599 h 2312169"/>
              <a:gd name="connsiteX17" fmla="*/ 1616556 w 2749253"/>
              <a:gd name="connsiteY17" fmla="*/ 349619 h 2312169"/>
              <a:gd name="connsiteX18" fmla="*/ 1868016 w 2749253"/>
              <a:gd name="connsiteY18" fmla="*/ 281039 h 2312169"/>
              <a:gd name="connsiteX19" fmla="*/ 1902306 w 2749253"/>
              <a:gd name="connsiteY19" fmla="*/ 234049 h 2312169"/>
              <a:gd name="connsiteX20" fmla="*/ 1848331 w 2749253"/>
              <a:gd name="connsiteY20" fmla="*/ 176899 h 2312169"/>
              <a:gd name="connsiteX21" fmla="*/ 1813406 w 2749253"/>
              <a:gd name="connsiteY21" fmla="*/ 62599 h 2312169"/>
              <a:gd name="connsiteX22" fmla="*/ 1836400 w 2749253"/>
              <a:gd name="connsiteY22" fmla="*/ 14338 h 2312169"/>
              <a:gd name="connsiteX23" fmla="*/ 1883256 w 2749253"/>
              <a:gd name="connsiteY23" fmla="*/ 11799 h 2312169"/>
              <a:gd name="connsiteX24" fmla="*/ 2010256 w 2749253"/>
              <a:gd name="connsiteY24" fmla="*/ 5448 h 2312169"/>
              <a:gd name="connsiteX25" fmla="*/ 2063596 w 2749253"/>
              <a:gd name="connsiteY25" fmla="*/ 74664 h 2312169"/>
              <a:gd name="connsiteX26" fmla="*/ 2115031 w 2749253"/>
              <a:gd name="connsiteY26" fmla="*/ 214998 h 2312169"/>
              <a:gd name="connsiteX27" fmla="*/ 2207106 w 2749253"/>
              <a:gd name="connsiteY27" fmla="*/ 351524 h 2312169"/>
              <a:gd name="connsiteX28" fmla="*/ 2327756 w 2749253"/>
              <a:gd name="connsiteY28" fmla="*/ 497574 h 2312169"/>
              <a:gd name="connsiteX29" fmla="*/ 2340456 w 2749253"/>
              <a:gd name="connsiteY29" fmla="*/ 601078 h 2312169"/>
              <a:gd name="connsiteX30" fmla="*/ 2332836 w 2749253"/>
              <a:gd name="connsiteY30" fmla="*/ 814439 h 2312169"/>
              <a:gd name="connsiteX31" fmla="*/ 2355696 w 2749253"/>
              <a:gd name="connsiteY31" fmla="*/ 1073519 h 2312169"/>
              <a:gd name="connsiteX32" fmla="*/ 2515716 w 2749253"/>
              <a:gd name="connsiteY32" fmla="*/ 1142099 h 2312169"/>
              <a:gd name="connsiteX33" fmla="*/ 2692879 w 2749253"/>
              <a:gd name="connsiteY33" fmla="*/ 1084949 h 2312169"/>
              <a:gd name="connsiteX34" fmla="*/ 2746855 w 2749253"/>
              <a:gd name="connsiteY34" fmla="*/ 1151624 h 2312169"/>
              <a:gd name="connsiteX35" fmla="*/ 2736696 w 2749253"/>
              <a:gd name="connsiteY35" fmla="*/ 1264019 h 2312169"/>
              <a:gd name="connsiteX36" fmla="*/ 2692880 w 2749253"/>
              <a:gd name="connsiteY36" fmla="*/ 1319899 h 2312169"/>
              <a:gd name="connsiteX37" fmla="*/ 2654780 w 2749253"/>
              <a:gd name="connsiteY37" fmla="*/ 1310374 h 2312169"/>
              <a:gd name="connsiteX38" fmla="*/ 2597630 w 2749253"/>
              <a:gd name="connsiteY38" fmla="*/ 1323074 h 2312169"/>
              <a:gd name="connsiteX39" fmla="*/ 2559529 w 2749253"/>
              <a:gd name="connsiteY39" fmla="*/ 1243699 h 2312169"/>
              <a:gd name="connsiteX40" fmla="*/ 2543655 w 2749253"/>
              <a:gd name="connsiteY40" fmla="*/ 1310374 h 2312169"/>
              <a:gd name="connsiteX41" fmla="*/ 2518255 w 2749253"/>
              <a:gd name="connsiteY41" fmla="*/ 1354824 h 2312169"/>
              <a:gd name="connsiteX42" fmla="*/ 2496030 w 2749253"/>
              <a:gd name="connsiteY42" fmla="*/ 1402449 h 2312169"/>
              <a:gd name="connsiteX43" fmla="*/ 2524605 w 2749253"/>
              <a:gd name="connsiteY43" fmla="*/ 1427849 h 2312169"/>
              <a:gd name="connsiteX44" fmla="*/ 2464280 w 2749253"/>
              <a:gd name="connsiteY44" fmla="*/ 1504049 h 2312169"/>
              <a:gd name="connsiteX45" fmla="*/ 2470630 w 2749253"/>
              <a:gd name="connsiteY45" fmla="*/ 1615174 h 2312169"/>
              <a:gd name="connsiteX46" fmla="*/ 2448405 w 2749253"/>
              <a:gd name="connsiteY46" fmla="*/ 1713599 h 2312169"/>
              <a:gd name="connsiteX47" fmla="*/ 2461105 w 2749253"/>
              <a:gd name="connsiteY47" fmla="*/ 1796149 h 2312169"/>
              <a:gd name="connsiteX48" fmla="*/ 2426180 w 2749253"/>
              <a:gd name="connsiteY48" fmla="*/ 1831074 h 2312169"/>
              <a:gd name="connsiteX49" fmla="*/ 2343630 w 2749253"/>
              <a:gd name="connsiteY49" fmla="*/ 1853299 h 2312169"/>
              <a:gd name="connsiteX50" fmla="*/ 2283305 w 2749253"/>
              <a:gd name="connsiteY50" fmla="*/ 1977124 h 2312169"/>
              <a:gd name="connsiteX51" fmla="*/ 2276955 w 2749253"/>
              <a:gd name="connsiteY51" fmla="*/ 2075549 h 2312169"/>
              <a:gd name="connsiteX52" fmla="*/ 2191230 w 2749253"/>
              <a:gd name="connsiteY52" fmla="*/ 2040624 h 2312169"/>
              <a:gd name="connsiteX53" fmla="*/ 2064231 w 2749253"/>
              <a:gd name="connsiteY53" fmla="*/ 2029885 h 2312169"/>
              <a:gd name="connsiteX54" fmla="*/ 1841980 w 2749253"/>
              <a:gd name="connsiteY54" fmla="*/ 2069199 h 2312169"/>
              <a:gd name="connsiteX55" fmla="*/ 1638780 w 2749253"/>
              <a:gd name="connsiteY55" fmla="*/ 2132699 h 2312169"/>
              <a:gd name="connsiteX56" fmla="*/ 1353030 w 2749253"/>
              <a:gd name="connsiteY56" fmla="*/ 2145398 h 2312169"/>
              <a:gd name="connsiteX57" fmla="*/ 1222855 w 2749253"/>
              <a:gd name="connsiteY57" fmla="*/ 2167624 h 2312169"/>
              <a:gd name="connsiteX58" fmla="*/ 1104880 w 2749253"/>
              <a:gd name="connsiteY58" fmla="*/ 2306802 h 2312169"/>
              <a:gd name="connsiteX59" fmla="*/ 1048230 w 2749253"/>
              <a:gd name="connsiteY59" fmla="*/ 2285098 h 2312169"/>
              <a:gd name="connsiteX60" fmla="*/ 968856 w 2749253"/>
              <a:gd name="connsiteY60" fmla="*/ 2300338 h 2312169"/>
              <a:gd name="connsiteX61" fmla="*/ 886305 w 2749253"/>
              <a:gd name="connsiteY61" fmla="*/ 2262873 h 2312169"/>
              <a:gd name="connsiteX62" fmla="*/ 816455 w 2749253"/>
              <a:gd name="connsiteY62" fmla="*/ 2193023 h 2312169"/>
              <a:gd name="connsiteX63" fmla="*/ 690726 w 2749253"/>
              <a:gd name="connsiteY63" fmla="*/ 2165718 h 2312169"/>
              <a:gd name="connsiteX64" fmla="*/ 251305 w 2749253"/>
              <a:gd name="connsiteY64" fmla="*/ 1859649 h 2312169"/>
              <a:gd name="connsiteX65" fmla="*/ 111605 w 2749253"/>
              <a:gd name="connsiteY65" fmla="*/ 1758049 h 2312169"/>
              <a:gd name="connsiteX66" fmla="*/ 95730 w 2749253"/>
              <a:gd name="connsiteY66" fmla="*/ 1704074 h 2312169"/>
              <a:gd name="connsiteX67" fmla="*/ 39851 w 2749253"/>
              <a:gd name="connsiteY67" fmla="*/ 1618983 h 2312169"/>
              <a:gd name="connsiteX68" fmla="*/ 133830 w 2749253"/>
              <a:gd name="connsiteY68" fmla="*/ 1615174 h 2312169"/>
              <a:gd name="connsiteX69" fmla="*/ 70330 w 2749253"/>
              <a:gd name="connsiteY69" fmla="*/ 1542149 h 2312169"/>
              <a:gd name="connsiteX70" fmla="*/ 10005 w 2749253"/>
              <a:gd name="connsiteY70" fmla="*/ 1507224 h 2312169"/>
              <a:gd name="connsiteX71" fmla="*/ 6831 w 2749253"/>
              <a:gd name="connsiteY71" fmla="*/ 1469124 h 2312169"/>
              <a:gd name="connsiteX72" fmla="*/ 6830 w 2749253"/>
              <a:gd name="connsiteY72" fmla="*/ 1427849 h 2312169"/>
              <a:gd name="connsiteX73" fmla="*/ 103619 w 2749253"/>
              <a:gd name="connsiteY73" fmla="*/ 1274235 h 2312169"/>
              <a:gd name="connsiteX0" fmla="*/ 103619 w 2749253"/>
              <a:gd name="connsiteY0" fmla="*/ 1274235 h 2312169"/>
              <a:gd name="connsiteX1" fmla="*/ 232255 w 2749253"/>
              <a:gd name="connsiteY1" fmla="*/ 1348474 h 2312169"/>
              <a:gd name="connsiteX2" fmla="*/ 324330 w 2749253"/>
              <a:gd name="connsiteY2" fmla="*/ 1294499 h 2312169"/>
              <a:gd name="connsiteX3" fmla="*/ 451330 w 2749253"/>
              <a:gd name="connsiteY3" fmla="*/ 1367524 h 2312169"/>
              <a:gd name="connsiteX4" fmla="*/ 584680 w 2749253"/>
              <a:gd name="connsiteY4" fmla="*/ 1310374 h 2312169"/>
              <a:gd name="connsiteX5" fmla="*/ 676755 w 2749253"/>
              <a:gd name="connsiteY5" fmla="*/ 1364349 h 2312169"/>
              <a:gd name="connsiteX6" fmla="*/ 737080 w 2749253"/>
              <a:gd name="connsiteY6" fmla="*/ 1373874 h 2312169"/>
              <a:gd name="connsiteX7" fmla="*/ 787880 w 2749253"/>
              <a:gd name="connsiteY7" fmla="*/ 1434199 h 2312169"/>
              <a:gd name="connsiteX8" fmla="*/ 851380 w 2749253"/>
              <a:gd name="connsiteY8" fmla="*/ 1348474 h 2312169"/>
              <a:gd name="connsiteX9" fmla="*/ 907896 w 2749253"/>
              <a:gd name="connsiteY9" fmla="*/ 1233539 h 2312169"/>
              <a:gd name="connsiteX10" fmla="*/ 975205 w 2749253"/>
              <a:gd name="connsiteY10" fmla="*/ 1196074 h 2312169"/>
              <a:gd name="connsiteX11" fmla="*/ 1146656 w 2749253"/>
              <a:gd name="connsiteY11" fmla="*/ 1123049 h 2312169"/>
              <a:gd name="connsiteX12" fmla="*/ 1216505 w 2749253"/>
              <a:gd name="connsiteY12" fmla="*/ 1088124 h 2312169"/>
              <a:gd name="connsiteX13" fmla="*/ 1368906 w 2749253"/>
              <a:gd name="connsiteY13" fmla="*/ 1071613 h 2312169"/>
              <a:gd name="connsiteX14" fmla="*/ 1822296 w 2749253"/>
              <a:gd name="connsiteY14" fmla="*/ 1065898 h 2312169"/>
              <a:gd name="connsiteX15" fmla="*/ 1892781 w 2749253"/>
              <a:gd name="connsiteY15" fmla="*/ 926199 h 2312169"/>
              <a:gd name="connsiteX16" fmla="*/ 1845156 w 2749253"/>
              <a:gd name="connsiteY16" fmla="*/ 697599 h 2312169"/>
              <a:gd name="connsiteX17" fmla="*/ 1616556 w 2749253"/>
              <a:gd name="connsiteY17" fmla="*/ 349619 h 2312169"/>
              <a:gd name="connsiteX18" fmla="*/ 1868016 w 2749253"/>
              <a:gd name="connsiteY18" fmla="*/ 281039 h 2312169"/>
              <a:gd name="connsiteX19" fmla="*/ 1902306 w 2749253"/>
              <a:gd name="connsiteY19" fmla="*/ 234049 h 2312169"/>
              <a:gd name="connsiteX20" fmla="*/ 1848331 w 2749253"/>
              <a:gd name="connsiteY20" fmla="*/ 176899 h 2312169"/>
              <a:gd name="connsiteX21" fmla="*/ 1813406 w 2749253"/>
              <a:gd name="connsiteY21" fmla="*/ 62599 h 2312169"/>
              <a:gd name="connsiteX22" fmla="*/ 1836400 w 2749253"/>
              <a:gd name="connsiteY22" fmla="*/ 14338 h 2312169"/>
              <a:gd name="connsiteX23" fmla="*/ 1883256 w 2749253"/>
              <a:gd name="connsiteY23" fmla="*/ 11799 h 2312169"/>
              <a:gd name="connsiteX24" fmla="*/ 2010256 w 2749253"/>
              <a:gd name="connsiteY24" fmla="*/ 5448 h 2312169"/>
              <a:gd name="connsiteX25" fmla="*/ 2063596 w 2749253"/>
              <a:gd name="connsiteY25" fmla="*/ 74664 h 2312169"/>
              <a:gd name="connsiteX26" fmla="*/ 2115031 w 2749253"/>
              <a:gd name="connsiteY26" fmla="*/ 214998 h 2312169"/>
              <a:gd name="connsiteX27" fmla="*/ 2207106 w 2749253"/>
              <a:gd name="connsiteY27" fmla="*/ 351524 h 2312169"/>
              <a:gd name="connsiteX28" fmla="*/ 2327756 w 2749253"/>
              <a:gd name="connsiteY28" fmla="*/ 497574 h 2312169"/>
              <a:gd name="connsiteX29" fmla="*/ 2340456 w 2749253"/>
              <a:gd name="connsiteY29" fmla="*/ 601078 h 2312169"/>
              <a:gd name="connsiteX30" fmla="*/ 2332836 w 2749253"/>
              <a:gd name="connsiteY30" fmla="*/ 814439 h 2312169"/>
              <a:gd name="connsiteX31" fmla="*/ 2355696 w 2749253"/>
              <a:gd name="connsiteY31" fmla="*/ 1073519 h 2312169"/>
              <a:gd name="connsiteX32" fmla="*/ 2515716 w 2749253"/>
              <a:gd name="connsiteY32" fmla="*/ 1142099 h 2312169"/>
              <a:gd name="connsiteX33" fmla="*/ 2692879 w 2749253"/>
              <a:gd name="connsiteY33" fmla="*/ 1084949 h 2312169"/>
              <a:gd name="connsiteX34" fmla="*/ 2746855 w 2749253"/>
              <a:gd name="connsiteY34" fmla="*/ 1151624 h 2312169"/>
              <a:gd name="connsiteX35" fmla="*/ 2736696 w 2749253"/>
              <a:gd name="connsiteY35" fmla="*/ 1264019 h 2312169"/>
              <a:gd name="connsiteX36" fmla="*/ 2692880 w 2749253"/>
              <a:gd name="connsiteY36" fmla="*/ 1319899 h 2312169"/>
              <a:gd name="connsiteX37" fmla="*/ 2654780 w 2749253"/>
              <a:gd name="connsiteY37" fmla="*/ 1310374 h 2312169"/>
              <a:gd name="connsiteX38" fmla="*/ 2597630 w 2749253"/>
              <a:gd name="connsiteY38" fmla="*/ 1323074 h 2312169"/>
              <a:gd name="connsiteX39" fmla="*/ 2559529 w 2749253"/>
              <a:gd name="connsiteY39" fmla="*/ 1243699 h 2312169"/>
              <a:gd name="connsiteX40" fmla="*/ 2530955 w 2749253"/>
              <a:gd name="connsiteY40" fmla="*/ 1281799 h 2312169"/>
              <a:gd name="connsiteX41" fmla="*/ 2543655 w 2749253"/>
              <a:gd name="connsiteY41" fmla="*/ 1310374 h 2312169"/>
              <a:gd name="connsiteX42" fmla="*/ 2518255 w 2749253"/>
              <a:gd name="connsiteY42" fmla="*/ 1354824 h 2312169"/>
              <a:gd name="connsiteX43" fmla="*/ 2496030 w 2749253"/>
              <a:gd name="connsiteY43" fmla="*/ 1402449 h 2312169"/>
              <a:gd name="connsiteX44" fmla="*/ 2524605 w 2749253"/>
              <a:gd name="connsiteY44" fmla="*/ 1427849 h 2312169"/>
              <a:gd name="connsiteX45" fmla="*/ 2464280 w 2749253"/>
              <a:gd name="connsiteY45" fmla="*/ 1504049 h 2312169"/>
              <a:gd name="connsiteX46" fmla="*/ 2470630 w 2749253"/>
              <a:gd name="connsiteY46" fmla="*/ 1615174 h 2312169"/>
              <a:gd name="connsiteX47" fmla="*/ 2448405 w 2749253"/>
              <a:gd name="connsiteY47" fmla="*/ 1713599 h 2312169"/>
              <a:gd name="connsiteX48" fmla="*/ 2461105 w 2749253"/>
              <a:gd name="connsiteY48" fmla="*/ 1796149 h 2312169"/>
              <a:gd name="connsiteX49" fmla="*/ 2426180 w 2749253"/>
              <a:gd name="connsiteY49" fmla="*/ 1831074 h 2312169"/>
              <a:gd name="connsiteX50" fmla="*/ 2343630 w 2749253"/>
              <a:gd name="connsiteY50" fmla="*/ 1853299 h 2312169"/>
              <a:gd name="connsiteX51" fmla="*/ 2283305 w 2749253"/>
              <a:gd name="connsiteY51" fmla="*/ 1977124 h 2312169"/>
              <a:gd name="connsiteX52" fmla="*/ 2276955 w 2749253"/>
              <a:gd name="connsiteY52" fmla="*/ 2075549 h 2312169"/>
              <a:gd name="connsiteX53" fmla="*/ 2191230 w 2749253"/>
              <a:gd name="connsiteY53" fmla="*/ 2040624 h 2312169"/>
              <a:gd name="connsiteX54" fmla="*/ 2064231 w 2749253"/>
              <a:gd name="connsiteY54" fmla="*/ 2029885 h 2312169"/>
              <a:gd name="connsiteX55" fmla="*/ 1841980 w 2749253"/>
              <a:gd name="connsiteY55" fmla="*/ 2069199 h 2312169"/>
              <a:gd name="connsiteX56" fmla="*/ 1638780 w 2749253"/>
              <a:gd name="connsiteY56" fmla="*/ 2132699 h 2312169"/>
              <a:gd name="connsiteX57" fmla="*/ 1353030 w 2749253"/>
              <a:gd name="connsiteY57" fmla="*/ 2145398 h 2312169"/>
              <a:gd name="connsiteX58" fmla="*/ 1222855 w 2749253"/>
              <a:gd name="connsiteY58" fmla="*/ 2167624 h 2312169"/>
              <a:gd name="connsiteX59" fmla="*/ 1104880 w 2749253"/>
              <a:gd name="connsiteY59" fmla="*/ 2306802 h 2312169"/>
              <a:gd name="connsiteX60" fmla="*/ 1048230 w 2749253"/>
              <a:gd name="connsiteY60" fmla="*/ 2285098 h 2312169"/>
              <a:gd name="connsiteX61" fmla="*/ 968856 w 2749253"/>
              <a:gd name="connsiteY61" fmla="*/ 2300338 h 2312169"/>
              <a:gd name="connsiteX62" fmla="*/ 886305 w 2749253"/>
              <a:gd name="connsiteY62" fmla="*/ 2262873 h 2312169"/>
              <a:gd name="connsiteX63" fmla="*/ 816455 w 2749253"/>
              <a:gd name="connsiteY63" fmla="*/ 2193023 h 2312169"/>
              <a:gd name="connsiteX64" fmla="*/ 690726 w 2749253"/>
              <a:gd name="connsiteY64" fmla="*/ 2165718 h 2312169"/>
              <a:gd name="connsiteX65" fmla="*/ 251305 w 2749253"/>
              <a:gd name="connsiteY65" fmla="*/ 1859649 h 2312169"/>
              <a:gd name="connsiteX66" fmla="*/ 111605 w 2749253"/>
              <a:gd name="connsiteY66" fmla="*/ 1758049 h 2312169"/>
              <a:gd name="connsiteX67" fmla="*/ 95730 w 2749253"/>
              <a:gd name="connsiteY67" fmla="*/ 1704074 h 2312169"/>
              <a:gd name="connsiteX68" fmla="*/ 39851 w 2749253"/>
              <a:gd name="connsiteY68" fmla="*/ 1618983 h 2312169"/>
              <a:gd name="connsiteX69" fmla="*/ 133830 w 2749253"/>
              <a:gd name="connsiteY69" fmla="*/ 1615174 h 2312169"/>
              <a:gd name="connsiteX70" fmla="*/ 70330 w 2749253"/>
              <a:gd name="connsiteY70" fmla="*/ 1542149 h 2312169"/>
              <a:gd name="connsiteX71" fmla="*/ 10005 w 2749253"/>
              <a:gd name="connsiteY71" fmla="*/ 1507224 h 2312169"/>
              <a:gd name="connsiteX72" fmla="*/ 6831 w 2749253"/>
              <a:gd name="connsiteY72" fmla="*/ 1469124 h 2312169"/>
              <a:gd name="connsiteX73" fmla="*/ 6830 w 2749253"/>
              <a:gd name="connsiteY73" fmla="*/ 1427849 h 2312169"/>
              <a:gd name="connsiteX74" fmla="*/ 103619 w 2749253"/>
              <a:gd name="connsiteY74" fmla="*/ 1274235 h 2312169"/>
              <a:gd name="connsiteX0" fmla="*/ 103619 w 2749253"/>
              <a:gd name="connsiteY0" fmla="*/ 1274235 h 2312169"/>
              <a:gd name="connsiteX1" fmla="*/ 232255 w 2749253"/>
              <a:gd name="connsiteY1" fmla="*/ 1348474 h 2312169"/>
              <a:gd name="connsiteX2" fmla="*/ 324330 w 2749253"/>
              <a:gd name="connsiteY2" fmla="*/ 1294499 h 2312169"/>
              <a:gd name="connsiteX3" fmla="*/ 451330 w 2749253"/>
              <a:gd name="connsiteY3" fmla="*/ 1367524 h 2312169"/>
              <a:gd name="connsiteX4" fmla="*/ 584680 w 2749253"/>
              <a:gd name="connsiteY4" fmla="*/ 1310374 h 2312169"/>
              <a:gd name="connsiteX5" fmla="*/ 676755 w 2749253"/>
              <a:gd name="connsiteY5" fmla="*/ 1364349 h 2312169"/>
              <a:gd name="connsiteX6" fmla="*/ 737080 w 2749253"/>
              <a:gd name="connsiteY6" fmla="*/ 1373874 h 2312169"/>
              <a:gd name="connsiteX7" fmla="*/ 787880 w 2749253"/>
              <a:gd name="connsiteY7" fmla="*/ 1434199 h 2312169"/>
              <a:gd name="connsiteX8" fmla="*/ 851380 w 2749253"/>
              <a:gd name="connsiteY8" fmla="*/ 1348474 h 2312169"/>
              <a:gd name="connsiteX9" fmla="*/ 907896 w 2749253"/>
              <a:gd name="connsiteY9" fmla="*/ 1233539 h 2312169"/>
              <a:gd name="connsiteX10" fmla="*/ 975205 w 2749253"/>
              <a:gd name="connsiteY10" fmla="*/ 1196074 h 2312169"/>
              <a:gd name="connsiteX11" fmla="*/ 1146656 w 2749253"/>
              <a:gd name="connsiteY11" fmla="*/ 1123049 h 2312169"/>
              <a:gd name="connsiteX12" fmla="*/ 1216505 w 2749253"/>
              <a:gd name="connsiteY12" fmla="*/ 1088124 h 2312169"/>
              <a:gd name="connsiteX13" fmla="*/ 1368906 w 2749253"/>
              <a:gd name="connsiteY13" fmla="*/ 1071613 h 2312169"/>
              <a:gd name="connsiteX14" fmla="*/ 1822296 w 2749253"/>
              <a:gd name="connsiteY14" fmla="*/ 1065898 h 2312169"/>
              <a:gd name="connsiteX15" fmla="*/ 1892781 w 2749253"/>
              <a:gd name="connsiteY15" fmla="*/ 926199 h 2312169"/>
              <a:gd name="connsiteX16" fmla="*/ 1845156 w 2749253"/>
              <a:gd name="connsiteY16" fmla="*/ 697599 h 2312169"/>
              <a:gd name="connsiteX17" fmla="*/ 1616556 w 2749253"/>
              <a:gd name="connsiteY17" fmla="*/ 349619 h 2312169"/>
              <a:gd name="connsiteX18" fmla="*/ 1868016 w 2749253"/>
              <a:gd name="connsiteY18" fmla="*/ 281039 h 2312169"/>
              <a:gd name="connsiteX19" fmla="*/ 1902306 w 2749253"/>
              <a:gd name="connsiteY19" fmla="*/ 234049 h 2312169"/>
              <a:gd name="connsiteX20" fmla="*/ 1848331 w 2749253"/>
              <a:gd name="connsiteY20" fmla="*/ 176899 h 2312169"/>
              <a:gd name="connsiteX21" fmla="*/ 1813406 w 2749253"/>
              <a:gd name="connsiteY21" fmla="*/ 62599 h 2312169"/>
              <a:gd name="connsiteX22" fmla="*/ 1836400 w 2749253"/>
              <a:gd name="connsiteY22" fmla="*/ 14338 h 2312169"/>
              <a:gd name="connsiteX23" fmla="*/ 1883256 w 2749253"/>
              <a:gd name="connsiteY23" fmla="*/ 11799 h 2312169"/>
              <a:gd name="connsiteX24" fmla="*/ 2010256 w 2749253"/>
              <a:gd name="connsiteY24" fmla="*/ 5448 h 2312169"/>
              <a:gd name="connsiteX25" fmla="*/ 2063596 w 2749253"/>
              <a:gd name="connsiteY25" fmla="*/ 74664 h 2312169"/>
              <a:gd name="connsiteX26" fmla="*/ 2115031 w 2749253"/>
              <a:gd name="connsiteY26" fmla="*/ 214998 h 2312169"/>
              <a:gd name="connsiteX27" fmla="*/ 2207106 w 2749253"/>
              <a:gd name="connsiteY27" fmla="*/ 351524 h 2312169"/>
              <a:gd name="connsiteX28" fmla="*/ 2327756 w 2749253"/>
              <a:gd name="connsiteY28" fmla="*/ 497574 h 2312169"/>
              <a:gd name="connsiteX29" fmla="*/ 2340456 w 2749253"/>
              <a:gd name="connsiteY29" fmla="*/ 601078 h 2312169"/>
              <a:gd name="connsiteX30" fmla="*/ 2332836 w 2749253"/>
              <a:gd name="connsiteY30" fmla="*/ 814439 h 2312169"/>
              <a:gd name="connsiteX31" fmla="*/ 2355696 w 2749253"/>
              <a:gd name="connsiteY31" fmla="*/ 1073519 h 2312169"/>
              <a:gd name="connsiteX32" fmla="*/ 2515716 w 2749253"/>
              <a:gd name="connsiteY32" fmla="*/ 1142099 h 2312169"/>
              <a:gd name="connsiteX33" fmla="*/ 2692879 w 2749253"/>
              <a:gd name="connsiteY33" fmla="*/ 1084949 h 2312169"/>
              <a:gd name="connsiteX34" fmla="*/ 2746855 w 2749253"/>
              <a:gd name="connsiteY34" fmla="*/ 1151624 h 2312169"/>
              <a:gd name="connsiteX35" fmla="*/ 2736696 w 2749253"/>
              <a:gd name="connsiteY35" fmla="*/ 1264019 h 2312169"/>
              <a:gd name="connsiteX36" fmla="*/ 2692880 w 2749253"/>
              <a:gd name="connsiteY36" fmla="*/ 1319899 h 2312169"/>
              <a:gd name="connsiteX37" fmla="*/ 2654780 w 2749253"/>
              <a:gd name="connsiteY37" fmla="*/ 1310374 h 2312169"/>
              <a:gd name="connsiteX38" fmla="*/ 2597630 w 2749253"/>
              <a:gd name="connsiteY38" fmla="*/ 1323074 h 2312169"/>
              <a:gd name="connsiteX39" fmla="*/ 2559529 w 2749253"/>
              <a:gd name="connsiteY39" fmla="*/ 1243699 h 2312169"/>
              <a:gd name="connsiteX40" fmla="*/ 2530955 w 2749253"/>
              <a:gd name="connsiteY40" fmla="*/ 1281799 h 2312169"/>
              <a:gd name="connsiteX41" fmla="*/ 2543655 w 2749253"/>
              <a:gd name="connsiteY41" fmla="*/ 1310374 h 2312169"/>
              <a:gd name="connsiteX42" fmla="*/ 2518255 w 2749253"/>
              <a:gd name="connsiteY42" fmla="*/ 1354824 h 2312169"/>
              <a:gd name="connsiteX43" fmla="*/ 2496030 w 2749253"/>
              <a:gd name="connsiteY43" fmla="*/ 1402449 h 2312169"/>
              <a:gd name="connsiteX44" fmla="*/ 2524605 w 2749253"/>
              <a:gd name="connsiteY44" fmla="*/ 1427849 h 2312169"/>
              <a:gd name="connsiteX45" fmla="*/ 2464280 w 2749253"/>
              <a:gd name="connsiteY45" fmla="*/ 1504049 h 2312169"/>
              <a:gd name="connsiteX46" fmla="*/ 2470630 w 2749253"/>
              <a:gd name="connsiteY46" fmla="*/ 1615174 h 2312169"/>
              <a:gd name="connsiteX47" fmla="*/ 2448405 w 2749253"/>
              <a:gd name="connsiteY47" fmla="*/ 1713599 h 2312169"/>
              <a:gd name="connsiteX48" fmla="*/ 2461105 w 2749253"/>
              <a:gd name="connsiteY48" fmla="*/ 1796149 h 2312169"/>
              <a:gd name="connsiteX49" fmla="*/ 2426180 w 2749253"/>
              <a:gd name="connsiteY49" fmla="*/ 1831074 h 2312169"/>
              <a:gd name="connsiteX50" fmla="*/ 2343630 w 2749253"/>
              <a:gd name="connsiteY50" fmla="*/ 1853299 h 2312169"/>
              <a:gd name="connsiteX51" fmla="*/ 2283305 w 2749253"/>
              <a:gd name="connsiteY51" fmla="*/ 1977124 h 2312169"/>
              <a:gd name="connsiteX52" fmla="*/ 2276955 w 2749253"/>
              <a:gd name="connsiteY52" fmla="*/ 2075549 h 2312169"/>
              <a:gd name="connsiteX53" fmla="*/ 2191230 w 2749253"/>
              <a:gd name="connsiteY53" fmla="*/ 2040624 h 2312169"/>
              <a:gd name="connsiteX54" fmla="*/ 2064231 w 2749253"/>
              <a:gd name="connsiteY54" fmla="*/ 2029885 h 2312169"/>
              <a:gd name="connsiteX55" fmla="*/ 1968980 w 2749253"/>
              <a:gd name="connsiteY55" fmla="*/ 2018399 h 2312169"/>
              <a:gd name="connsiteX56" fmla="*/ 1841980 w 2749253"/>
              <a:gd name="connsiteY56" fmla="*/ 2069199 h 2312169"/>
              <a:gd name="connsiteX57" fmla="*/ 1638780 w 2749253"/>
              <a:gd name="connsiteY57" fmla="*/ 2132699 h 2312169"/>
              <a:gd name="connsiteX58" fmla="*/ 1353030 w 2749253"/>
              <a:gd name="connsiteY58" fmla="*/ 2145398 h 2312169"/>
              <a:gd name="connsiteX59" fmla="*/ 1222855 w 2749253"/>
              <a:gd name="connsiteY59" fmla="*/ 2167624 h 2312169"/>
              <a:gd name="connsiteX60" fmla="*/ 1104880 w 2749253"/>
              <a:gd name="connsiteY60" fmla="*/ 2306802 h 2312169"/>
              <a:gd name="connsiteX61" fmla="*/ 1048230 w 2749253"/>
              <a:gd name="connsiteY61" fmla="*/ 2285098 h 2312169"/>
              <a:gd name="connsiteX62" fmla="*/ 968856 w 2749253"/>
              <a:gd name="connsiteY62" fmla="*/ 2300338 h 2312169"/>
              <a:gd name="connsiteX63" fmla="*/ 886305 w 2749253"/>
              <a:gd name="connsiteY63" fmla="*/ 2262873 h 2312169"/>
              <a:gd name="connsiteX64" fmla="*/ 816455 w 2749253"/>
              <a:gd name="connsiteY64" fmla="*/ 2193023 h 2312169"/>
              <a:gd name="connsiteX65" fmla="*/ 690726 w 2749253"/>
              <a:gd name="connsiteY65" fmla="*/ 2165718 h 2312169"/>
              <a:gd name="connsiteX66" fmla="*/ 251305 w 2749253"/>
              <a:gd name="connsiteY66" fmla="*/ 1859649 h 2312169"/>
              <a:gd name="connsiteX67" fmla="*/ 111605 w 2749253"/>
              <a:gd name="connsiteY67" fmla="*/ 1758049 h 2312169"/>
              <a:gd name="connsiteX68" fmla="*/ 95730 w 2749253"/>
              <a:gd name="connsiteY68" fmla="*/ 1704074 h 2312169"/>
              <a:gd name="connsiteX69" fmla="*/ 39851 w 2749253"/>
              <a:gd name="connsiteY69" fmla="*/ 1618983 h 2312169"/>
              <a:gd name="connsiteX70" fmla="*/ 133830 w 2749253"/>
              <a:gd name="connsiteY70" fmla="*/ 1615174 h 2312169"/>
              <a:gd name="connsiteX71" fmla="*/ 70330 w 2749253"/>
              <a:gd name="connsiteY71" fmla="*/ 1542149 h 2312169"/>
              <a:gd name="connsiteX72" fmla="*/ 10005 w 2749253"/>
              <a:gd name="connsiteY72" fmla="*/ 1507224 h 2312169"/>
              <a:gd name="connsiteX73" fmla="*/ 6831 w 2749253"/>
              <a:gd name="connsiteY73" fmla="*/ 1469124 h 2312169"/>
              <a:gd name="connsiteX74" fmla="*/ 6830 w 2749253"/>
              <a:gd name="connsiteY74" fmla="*/ 1427849 h 2312169"/>
              <a:gd name="connsiteX75" fmla="*/ 103619 w 2749253"/>
              <a:gd name="connsiteY75" fmla="*/ 1274235 h 2312169"/>
              <a:gd name="connsiteX0" fmla="*/ 103619 w 2749253"/>
              <a:gd name="connsiteY0" fmla="*/ 1274235 h 2312169"/>
              <a:gd name="connsiteX1" fmla="*/ 232255 w 2749253"/>
              <a:gd name="connsiteY1" fmla="*/ 1348474 h 2312169"/>
              <a:gd name="connsiteX2" fmla="*/ 324330 w 2749253"/>
              <a:gd name="connsiteY2" fmla="*/ 1294499 h 2312169"/>
              <a:gd name="connsiteX3" fmla="*/ 451330 w 2749253"/>
              <a:gd name="connsiteY3" fmla="*/ 1367524 h 2312169"/>
              <a:gd name="connsiteX4" fmla="*/ 584680 w 2749253"/>
              <a:gd name="connsiteY4" fmla="*/ 1310374 h 2312169"/>
              <a:gd name="connsiteX5" fmla="*/ 676755 w 2749253"/>
              <a:gd name="connsiteY5" fmla="*/ 1364349 h 2312169"/>
              <a:gd name="connsiteX6" fmla="*/ 737080 w 2749253"/>
              <a:gd name="connsiteY6" fmla="*/ 1373874 h 2312169"/>
              <a:gd name="connsiteX7" fmla="*/ 787880 w 2749253"/>
              <a:gd name="connsiteY7" fmla="*/ 1434199 h 2312169"/>
              <a:gd name="connsiteX8" fmla="*/ 851380 w 2749253"/>
              <a:gd name="connsiteY8" fmla="*/ 1348474 h 2312169"/>
              <a:gd name="connsiteX9" fmla="*/ 907896 w 2749253"/>
              <a:gd name="connsiteY9" fmla="*/ 1233539 h 2312169"/>
              <a:gd name="connsiteX10" fmla="*/ 975205 w 2749253"/>
              <a:gd name="connsiteY10" fmla="*/ 1196074 h 2312169"/>
              <a:gd name="connsiteX11" fmla="*/ 1146656 w 2749253"/>
              <a:gd name="connsiteY11" fmla="*/ 1123049 h 2312169"/>
              <a:gd name="connsiteX12" fmla="*/ 1216505 w 2749253"/>
              <a:gd name="connsiteY12" fmla="*/ 1088124 h 2312169"/>
              <a:gd name="connsiteX13" fmla="*/ 1368906 w 2749253"/>
              <a:gd name="connsiteY13" fmla="*/ 1071613 h 2312169"/>
              <a:gd name="connsiteX14" fmla="*/ 1822296 w 2749253"/>
              <a:gd name="connsiteY14" fmla="*/ 1065898 h 2312169"/>
              <a:gd name="connsiteX15" fmla="*/ 1892781 w 2749253"/>
              <a:gd name="connsiteY15" fmla="*/ 926199 h 2312169"/>
              <a:gd name="connsiteX16" fmla="*/ 1845156 w 2749253"/>
              <a:gd name="connsiteY16" fmla="*/ 697599 h 2312169"/>
              <a:gd name="connsiteX17" fmla="*/ 1616556 w 2749253"/>
              <a:gd name="connsiteY17" fmla="*/ 349619 h 2312169"/>
              <a:gd name="connsiteX18" fmla="*/ 1868016 w 2749253"/>
              <a:gd name="connsiteY18" fmla="*/ 281039 h 2312169"/>
              <a:gd name="connsiteX19" fmla="*/ 1902306 w 2749253"/>
              <a:gd name="connsiteY19" fmla="*/ 234049 h 2312169"/>
              <a:gd name="connsiteX20" fmla="*/ 1848331 w 2749253"/>
              <a:gd name="connsiteY20" fmla="*/ 176899 h 2312169"/>
              <a:gd name="connsiteX21" fmla="*/ 1813406 w 2749253"/>
              <a:gd name="connsiteY21" fmla="*/ 62599 h 2312169"/>
              <a:gd name="connsiteX22" fmla="*/ 1836400 w 2749253"/>
              <a:gd name="connsiteY22" fmla="*/ 14338 h 2312169"/>
              <a:gd name="connsiteX23" fmla="*/ 1883256 w 2749253"/>
              <a:gd name="connsiteY23" fmla="*/ 11799 h 2312169"/>
              <a:gd name="connsiteX24" fmla="*/ 2010256 w 2749253"/>
              <a:gd name="connsiteY24" fmla="*/ 5448 h 2312169"/>
              <a:gd name="connsiteX25" fmla="*/ 2063596 w 2749253"/>
              <a:gd name="connsiteY25" fmla="*/ 74664 h 2312169"/>
              <a:gd name="connsiteX26" fmla="*/ 2115031 w 2749253"/>
              <a:gd name="connsiteY26" fmla="*/ 214998 h 2312169"/>
              <a:gd name="connsiteX27" fmla="*/ 2207106 w 2749253"/>
              <a:gd name="connsiteY27" fmla="*/ 351524 h 2312169"/>
              <a:gd name="connsiteX28" fmla="*/ 2327756 w 2749253"/>
              <a:gd name="connsiteY28" fmla="*/ 497574 h 2312169"/>
              <a:gd name="connsiteX29" fmla="*/ 2340456 w 2749253"/>
              <a:gd name="connsiteY29" fmla="*/ 601078 h 2312169"/>
              <a:gd name="connsiteX30" fmla="*/ 2332836 w 2749253"/>
              <a:gd name="connsiteY30" fmla="*/ 814439 h 2312169"/>
              <a:gd name="connsiteX31" fmla="*/ 2355696 w 2749253"/>
              <a:gd name="connsiteY31" fmla="*/ 1073519 h 2312169"/>
              <a:gd name="connsiteX32" fmla="*/ 2515716 w 2749253"/>
              <a:gd name="connsiteY32" fmla="*/ 1142099 h 2312169"/>
              <a:gd name="connsiteX33" fmla="*/ 2692879 w 2749253"/>
              <a:gd name="connsiteY33" fmla="*/ 1084949 h 2312169"/>
              <a:gd name="connsiteX34" fmla="*/ 2746855 w 2749253"/>
              <a:gd name="connsiteY34" fmla="*/ 1151624 h 2312169"/>
              <a:gd name="connsiteX35" fmla="*/ 2736696 w 2749253"/>
              <a:gd name="connsiteY35" fmla="*/ 1264019 h 2312169"/>
              <a:gd name="connsiteX36" fmla="*/ 2692880 w 2749253"/>
              <a:gd name="connsiteY36" fmla="*/ 1319899 h 2312169"/>
              <a:gd name="connsiteX37" fmla="*/ 2654780 w 2749253"/>
              <a:gd name="connsiteY37" fmla="*/ 1310374 h 2312169"/>
              <a:gd name="connsiteX38" fmla="*/ 2597630 w 2749253"/>
              <a:gd name="connsiteY38" fmla="*/ 1323074 h 2312169"/>
              <a:gd name="connsiteX39" fmla="*/ 2559529 w 2749253"/>
              <a:gd name="connsiteY39" fmla="*/ 1243699 h 2312169"/>
              <a:gd name="connsiteX40" fmla="*/ 2530955 w 2749253"/>
              <a:gd name="connsiteY40" fmla="*/ 1281799 h 2312169"/>
              <a:gd name="connsiteX41" fmla="*/ 2543655 w 2749253"/>
              <a:gd name="connsiteY41" fmla="*/ 1310374 h 2312169"/>
              <a:gd name="connsiteX42" fmla="*/ 2518255 w 2749253"/>
              <a:gd name="connsiteY42" fmla="*/ 1354824 h 2312169"/>
              <a:gd name="connsiteX43" fmla="*/ 2496030 w 2749253"/>
              <a:gd name="connsiteY43" fmla="*/ 1402449 h 2312169"/>
              <a:gd name="connsiteX44" fmla="*/ 2524605 w 2749253"/>
              <a:gd name="connsiteY44" fmla="*/ 1427849 h 2312169"/>
              <a:gd name="connsiteX45" fmla="*/ 2464280 w 2749253"/>
              <a:gd name="connsiteY45" fmla="*/ 1504049 h 2312169"/>
              <a:gd name="connsiteX46" fmla="*/ 2470630 w 2749253"/>
              <a:gd name="connsiteY46" fmla="*/ 1615174 h 2312169"/>
              <a:gd name="connsiteX47" fmla="*/ 2448405 w 2749253"/>
              <a:gd name="connsiteY47" fmla="*/ 1713599 h 2312169"/>
              <a:gd name="connsiteX48" fmla="*/ 2461105 w 2749253"/>
              <a:gd name="connsiteY48" fmla="*/ 1796149 h 2312169"/>
              <a:gd name="connsiteX49" fmla="*/ 2426180 w 2749253"/>
              <a:gd name="connsiteY49" fmla="*/ 1831074 h 2312169"/>
              <a:gd name="connsiteX50" fmla="*/ 2343630 w 2749253"/>
              <a:gd name="connsiteY50" fmla="*/ 1853299 h 2312169"/>
              <a:gd name="connsiteX51" fmla="*/ 2283305 w 2749253"/>
              <a:gd name="connsiteY51" fmla="*/ 1977124 h 2312169"/>
              <a:gd name="connsiteX52" fmla="*/ 2276955 w 2749253"/>
              <a:gd name="connsiteY52" fmla="*/ 2075549 h 2312169"/>
              <a:gd name="connsiteX53" fmla="*/ 2191230 w 2749253"/>
              <a:gd name="connsiteY53" fmla="*/ 2040624 h 2312169"/>
              <a:gd name="connsiteX54" fmla="*/ 2064231 w 2749253"/>
              <a:gd name="connsiteY54" fmla="*/ 2029885 h 2312169"/>
              <a:gd name="connsiteX55" fmla="*/ 1968980 w 2749253"/>
              <a:gd name="connsiteY55" fmla="*/ 2018399 h 2312169"/>
              <a:gd name="connsiteX56" fmla="*/ 1841980 w 2749253"/>
              <a:gd name="connsiteY56" fmla="*/ 2069199 h 2312169"/>
              <a:gd name="connsiteX57" fmla="*/ 1638780 w 2749253"/>
              <a:gd name="connsiteY57" fmla="*/ 2132699 h 2312169"/>
              <a:gd name="connsiteX58" fmla="*/ 1495905 w 2749253"/>
              <a:gd name="connsiteY58" fmla="*/ 2123174 h 2312169"/>
              <a:gd name="connsiteX59" fmla="*/ 1353030 w 2749253"/>
              <a:gd name="connsiteY59" fmla="*/ 2145398 h 2312169"/>
              <a:gd name="connsiteX60" fmla="*/ 1222855 w 2749253"/>
              <a:gd name="connsiteY60" fmla="*/ 2167624 h 2312169"/>
              <a:gd name="connsiteX61" fmla="*/ 1104880 w 2749253"/>
              <a:gd name="connsiteY61" fmla="*/ 2306802 h 2312169"/>
              <a:gd name="connsiteX62" fmla="*/ 1048230 w 2749253"/>
              <a:gd name="connsiteY62" fmla="*/ 2285098 h 2312169"/>
              <a:gd name="connsiteX63" fmla="*/ 968856 w 2749253"/>
              <a:gd name="connsiteY63" fmla="*/ 2300338 h 2312169"/>
              <a:gd name="connsiteX64" fmla="*/ 886305 w 2749253"/>
              <a:gd name="connsiteY64" fmla="*/ 2262873 h 2312169"/>
              <a:gd name="connsiteX65" fmla="*/ 816455 w 2749253"/>
              <a:gd name="connsiteY65" fmla="*/ 2193023 h 2312169"/>
              <a:gd name="connsiteX66" fmla="*/ 690726 w 2749253"/>
              <a:gd name="connsiteY66" fmla="*/ 2165718 h 2312169"/>
              <a:gd name="connsiteX67" fmla="*/ 251305 w 2749253"/>
              <a:gd name="connsiteY67" fmla="*/ 1859649 h 2312169"/>
              <a:gd name="connsiteX68" fmla="*/ 111605 w 2749253"/>
              <a:gd name="connsiteY68" fmla="*/ 1758049 h 2312169"/>
              <a:gd name="connsiteX69" fmla="*/ 95730 w 2749253"/>
              <a:gd name="connsiteY69" fmla="*/ 1704074 h 2312169"/>
              <a:gd name="connsiteX70" fmla="*/ 39851 w 2749253"/>
              <a:gd name="connsiteY70" fmla="*/ 1618983 h 2312169"/>
              <a:gd name="connsiteX71" fmla="*/ 133830 w 2749253"/>
              <a:gd name="connsiteY71" fmla="*/ 1615174 h 2312169"/>
              <a:gd name="connsiteX72" fmla="*/ 70330 w 2749253"/>
              <a:gd name="connsiteY72" fmla="*/ 1542149 h 2312169"/>
              <a:gd name="connsiteX73" fmla="*/ 10005 w 2749253"/>
              <a:gd name="connsiteY73" fmla="*/ 1507224 h 2312169"/>
              <a:gd name="connsiteX74" fmla="*/ 6831 w 2749253"/>
              <a:gd name="connsiteY74" fmla="*/ 1469124 h 2312169"/>
              <a:gd name="connsiteX75" fmla="*/ 6830 w 2749253"/>
              <a:gd name="connsiteY75" fmla="*/ 1427849 h 2312169"/>
              <a:gd name="connsiteX76" fmla="*/ 103619 w 2749253"/>
              <a:gd name="connsiteY76" fmla="*/ 1274235 h 2312169"/>
              <a:gd name="connsiteX0" fmla="*/ 103619 w 2749253"/>
              <a:gd name="connsiteY0" fmla="*/ 1274235 h 2312169"/>
              <a:gd name="connsiteX1" fmla="*/ 232255 w 2749253"/>
              <a:gd name="connsiteY1" fmla="*/ 1348474 h 2312169"/>
              <a:gd name="connsiteX2" fmla="*/ 324330 w 2749253"/>
              <a:gd name="connsiteY2" fmla="*/ 1294499 h 2312169"/>
              <a:gd name="connsiteX3" fmla="*/ 451330 w 2749253"/>
              <a:gd name="connsiteY3" fmla="*/ 1367524 h 2312169"/>
              <a:gd name="connsiteX4" fmla="*/ 584680 w 2749253"/>
              <a:gd name="connsiteY4" fmla="*/ 1310374 h 2312169"/>
              <a:gd name="connsiteX5" fmla="*/ 676755 w 2749253"/>
              <a:gd name="connsiteY5" fmla="*/ 1364349 h 2312169"/>
              <a:gd name="connsiteX6" fmla="*/ 737080 w 2749253"/>
              <a:gd name="connsiteY6" fmla="*/ 1373874 h 2312169"/>
              <a:gd name="connsiteX7" fmla="*/ 787880 w 2749253"/>
              <a:gd name="connsiteY7" fmla="*/ 1434199 h 2312169"/>
              <a:gd name="connsiteX8" fmla="*/ 851380 w 2749253"/>
              <a:gd name="connsiteY8" fmla="*/ 1348474 h 2312169"/>
              <a:gd name="connsiteX9" fmla="*/ 907896 w 2749253"/>
              <a:gd name="connsiteY9" fmla="*/ 1233539 h 2312169"/>
              <a:gd name="connsiteX10" fmla="*/ 975205 w 2749253"/>
              <a:gd name="connsiteY10" fmla="*/ 1196074 h 2312169"/>
              <a:gd name="connsiteX11" fmla="*/ 1146656 w 2749253"/>
              <a:gd name="connsiteY11" fmla="*/ 1123049 h 2312169"/>
              <a:gd name="connsiteX12" fmla="*/ 1216505 w 2749253"/>
              <a:gd name="connsiteY12" fmla="*/ 1088124 h 2312169"/>
              <a:gd name="connsiteX13" fmla="*/ 1368906 w 2749253"/>
              <a:gd name="connsiteY13" fmla="*/ 1071613 h 2312169"/>
              <a:gd name="connsiteX14" fmla="*/ 1822296 w 2749253"/>
              <a:gd name="connsiteY14" fmla="*/ 1065898 h 2312169"/>
              <a:gd name="connsiteX15" fmla="*/ 1892781 w 2749253"/>
              <a:gd name="connsiteY15" fmla="*/ 926199 h 2312169"/>
              <a:gd name="connsiteX16" fmla="*/ 1845156 w 2749253"/>
              <a:gd name="connsiteY16" fmla="*/ 697599 h 2312169"/>
              <a:gd name="connsiteX17" fmla="*/ 1616556 w 2749253"/>
              <a:gd name="connsiteY17" fmla="*/ 349619 h 2312169"/>
              <a:gd name="connsiteX18" fmla="*/ 1868016 w 2749253"/>
              <a:gd name="connsiteY18" fmla="*/ 281039 h 2312169"/>
              <a:gd name="connsiteX19" fmla="*/ 1902306 w 2749253"/>
              <a:gd name="connsiteY19" fmla="*/ 234049 h 2312169"/>
              <a:gd name="connsiteX20" fmla="*/ 1848331 w 2749253"/>
              <a:gd name="connsiteY20" fmla="*/ 176899 h 2312169"/>
              <a:gd name="connsiteX21" fmla="*/ 1813406 w 2749253"/>
              <a:gd name="connsiteY21" fmla="*/ 62599 h 2312169"/>
              <a:gd name="connsiteX22" fmla="*/ 1836400 w 2749253"/>
              <a:gd name="connsiteY22" fmla="*/ 14338 h 2312169"/>
              <a:gd name="connsiteX23" fmla="*/ 1883256 w 2749253"/>
              <a:gd name="connsiteY23" fmla="*/ 11799 h 2312169"/>
              <a:gd name="connsiteX24" fmla="*/ 2010256 w 2749253"/>
              <a:gd name="connsiteY24" fmla="*/ 5448 h 2312169"/>
              <a:gd name="connsiteX25" fmla="*/ 2063596 w 2749253"/>
              <a:gd name="connsiteY25" fmla="*/ 74664 h 2312169"/>
              <a:gd name="connsiteX26" fmla="*/ 2115031 w 2749253"/>
              <a:gd name="connsiteY26" fmla="*/ 214998 h 2312169"/>
              <a:gd name="connsiteX27" fmla="*/ 2207106 w 2749253"/>
              <a:gd name="connsiteY27" fmla="*/ 351524 h 2312169"/>
              <a:gd name="connsiteX28" fmla="*/ 2327756 w 2749253"/>
              <a:gd name="connsiteY28" fmla="*/ 497574 h 2312169"/>
              <a:gd name="connsiteX29" fmla="*/ 2340456 w 2749253"/>
              <a:gd name="connsiteY29" fmla="*/ 601078 h 2312169"/>
              <a:gd name="connsiteX30" fmla="*/ 2332836 w 2749253"/>
              <a:gd name="connsiteY30" fmla="*/ 814439 h 2312169"/>
              <a:gd name="connsiteX31" fmla="*/ 2355696 w 2749253"/>
              <a:gd name="connsiteY31" fmla="*/ 1073519 h 2312169"/>
              <a:gd name="connsiteX32" fmla="*/ 2515716 w 2749253"/>
              <a:gd name="connsiteY32" fmla="*/ 1142099 h 2312169"/>
              <a:gd name="connsiteX33" fmla="*/ 2692879 w 2749253"/>
              <a:gd name="connsiteY33" fmla="*/ 1084949 h 2312169"/>
              <a:gd name="connsiteX34" fmla="*/ 2746855 w 2749253"/>
              <a:gd name="connsiteY34" fmla="*/ 1151624 h 2312169"/>
              <a:gd name="connsiteX35" fmla="*/ 2736696 w 2749253"/>
              <a:gd name="connsiteY35" fmla="*/ 1264019 h 2312169"/>
              <a:gd name="connsiteX36" fmla="*/ 2692880 w 2749253"/>
              <a:gd name="connsiteY36" fmla="*/ 1319899 h 2312169"/>
              <a:gd name="connsiteX37" fmla="*/ 2654780 w 2749253"/>
              <a:gd name="connsiteY37" fmla="*/ 1310374 h 2312169"/>
              <a:gd name="connsiteX38" fmla="*/ 2597630 w 2749253"/>
              <a:gd name="connsiteY38" fmla="*/ 1323074 h 2312169"/>
              <a:gd name="connsiteX39" fmla="*/ 2559529 w 2749253"/>
              <a:gd name="connsiteY39" fmla="*/ 1243699 h 2312169"/>
              <a:gd name="connsiteX40" fmla="*/ 2530955 w 2749253"/>
              <a:gd name="connsiteY40" fmla="*/ 1281799 h 2312169"/>
              <a:gd name="connsiteX41" fmla="*/ 2543655 w 2749253"/>
              <a:gd name="connsiteY41" fmla="*/ 1310374 h 2312169"/>
              <a:gd name="connsiteX42" fmla="*/ 2518255 w 2749253"/>
              <a:gd name="connsiteY42" fmla="*/ 1354824 h 2312169"/>
              <a:gd name="connsiteX43" fmla="*/ 2496030 w 2749253"/>
              <a:gd name="connsiteY43" fmla="*/ 1402449 h 2312169"/>
              <a:gd name="connsiteX44" fmla="*/ 2524605 w 2749253"/>
              <a:gd name="connsiteY44" fmla="*/ 1427849 h 2312169"/>
              <a:gd name="connsiteX45" fmla="*/ 2464280 w 2749253"/>
              <a:gd name="connsiteY45" fmla="*/ 1504049 h 2312169"/>
              <a:gd name="connsiteX46" fmla="*/ 2470630 w 2749253"/>
              <a:gd name="connsiteY46" fmla="*/ 1615174 h 2312169"/>
              <a:gd name="connsiteX47" fmla="*/ 2448405 w 2749253"/>
              <a:gd name="connsiteY47" fmla="*/ 1713599 h 2312169"/>
              <a:gd name="connsiteX48" fmla="*/ 2461105 w 2749253"/>
              <a:gd name="connsiteY48" fmla="*/ 1796149 h 2312169"/>
              <a:gd name="connsiteX49" fmla="*/ 2426180 w 2749253"/>
              <a:gd name="connsiteY49" fmla="*/ 1831074 h 2312169"/>
              <a:gd name="connsiteX50" fmla="*/ 2343630 w 2749253"/>
              <a:gd name="connsiteY50" fmla="*/ 1853299 h 2312169"/>
              <a:gd name="connsiteX51" fmla="*/ 2283305 w 2749253"/>
              <a:gd name="connsiteY51" fmla="*/ 1977124 h 2312169"/>
              <a:gd name="connsiteX52" fmla="*/ 2276955 w 2749253"/>
              <a:gd name="connsiteY52" fmla="*/ 2075549 h 2312169"/>
              <a:gd name="connsiteX53" fmla="*/ 2191230 w 2749253"/>
              <a:gd name="connsiteY53" fmla="*/ 2040624 h 2312169"/>
              <a:gd name="connsiteX54" fmla="*/ 2064231 w 2749253"/>
              <a:gd name="connsiteY54" fmla="*/ 2029885 h 2312169"/>
              <a:gd name="connsiteX55" fmla="*/ 1968980 w 2749253"/>
              <a:gd name="connsiteY55" fmla="*/ 2018399 h 2312169"/>
              <a:gd name="connsiteX56" fmla="*/ 1841980 w 2749253"/>
              <a:gd name="connsiteY56" fmla="*/ 2069199 h 2312169"/>
              <a:gd name="connsiteX57" fmla="*/ 1740380 w 2749253"/>
              <a:gd name="connsiteY57" fmla="*/ 2110474 h 2312169"/>
              <a:gd name="connsiteX58" fmla="*/ 1638780 w 2749253"/>
              <a:gd name="connsiteY58" fmla="*/ 2132699 h 2312169"/>
              <a:gd name="connsiteX59" fmla="*/ 1495905 w 2749253"/>
              <a:gd name="connsiteY59" fmla="*/ 2123174 h 2312169"/>
              <a:gd name="connsiteX60" fmla="*/ 1353030 w 2749253"/>
              <a:gd name="connsiteY60" fmla="*/ 2145398 h 2312169"/>
              <a:gd name="connsiteX61" fmla="*/ 1222855 w 2749253"/>
              <a:gd name="connsiteY61" fmla="*/ 2167624 h 2312169"/>
              <a:gd name="connsiteX62" fmla="*/ 1104880 w 2749253"/>
              <a:gd name="connsiteY62" fmla="*/ 2306802 h 2312169"/>
              <a:gd name="connsiteX63" fmla="*/ 1048230 w 2749253"/>
              <a:gd name="connsiteY63" fmla="*/ 2285098 h 2312169"/>
              <a:gd name="connsiteX64" fmla="*/ 968856 w 2749253"/>
              <a:gd name="connsiteY64" fmla="*/ 2300338 h 2312169"/>
              <a:gd name="connsiteX65" fmla="*/ 886305 w 2749253"/>
              <a:gd name="connsiteY65" fmla="*/ 2262873 h 2312169"/>
              <a:gd name="connsiteX66" fmla="*/ 816455 w 2749253"/>
              <a:gd name="connsiteY66" fmla="*/ 2193023 h 2312169"/>
              <a:gd name="connsiteX67" fmla="*/ 690726 w 2749253"/>
              <a:gd name="connsiteY67" fmla="*/ 2165718 h 2312169"/>
              <a:gd name="connsiteX68" fmla="*/ 251305 w 2749253"/>
              <a:gd name="connsiteY68" fmla="*/ 1859649 h 2312169"/>
              <a:gd name="connsiteX69" fmla="*/ 111605 w 2749253"/>
              <a:gd name="connsiteY69" fmla="*/ 1758049 h 2312169"/>
              <a:gd name="connsiteX70" fmla="*/ 95730 w 2749253"/>
              <a:gd name="connsiteY70" fmla="*/ 1704074 h 2312169"/>
              <a:gd name="connsiteX71" fmla="*/ 39851 w 2749253"/>
              <a:gd name="connsiteY71" fmla="*/ 1618983 h 2312169"/>
              <a:gd name="connsiteX72" fmla="*/ 133830 w 2749253"/>
              <a:gd name="connsiteY72" fmla="*/ 1615174 h 2312169"/>
              <a:gd name="connsiteX73" fmla="*/ 70330 w 2749253"/>
              <a:gd name="connsiteY73" fmla="*/ 1542149 h 2312169"/>
              <a:gd name="connsiteX74" fmla="*/ 10005 w 2749253"/>
              <a:gd name="connsiteY74" fmla="*/ 1507224 h 2312169"/>
              <a:gd name="connsiteX75" fmla="*/ 6831 w 2749253"/>
              <a:gd name="connsiteY75" fmla="*/ 1469124 h 2312169"/>
              <a:gd name="connsiteX76" fmla="*/ 6830 w 2749253"/>
              <a:gd name="connsiteY76" fmla="*/ 1427849 h 2312169"/>
              <a:gd name="connsiteX77" fmla="*/ 103619 w 2749253"/>
              <a:gd name="connsiteY77" fmla="*/ 1274235 h 2312169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90726 w 2749253"/>
              <a:gd name="connsiteY68" fmla="*/ 2165718 h 2309863"/>
              <a:gd name="connsiteX69" fmla="*/ 251305 w 2749253"/>
              <a:gd name="connsiteY69" fmla="*/ 1859649 h 2309863"/>
              <a:gd name="connsiteX70" fmla="*/ 111605 w 2749253"/>
              <a:gd name="connsiteY70" fmla="*/ 1758049 h 2309863"/>
              <a:gd name="connsiteX71" fmla="*/ 95730 w 2749253"/>
              <a:gd name="connsiteY71" fmla="*/ 1704074 h 2309863"/>
              <a:gd name="connsiteX72" fmla="*/ 39851 w 2749253"/>
              <a:gd name="connsiteY72" fmla="*/ 1618983 h 2309863"/>
              <a:gd name="connsiteX73" fmla="*/ 133830 w 2749253"/>
              <a:gd name="connsiteY73" fmla="*/ 1615174 h 2309863"/>
              <a:gd name="connsiteX74" fmla="*/ 70330 w 2749253"/>
              <a:gd name="connsiteY74" fmla="*/ 1542149 h 2309863"/>
              <a:gd name="connsiteX75" fmla="*/ 10005 w 2749253"/>
              <a:gd name="connsiteY75" fmla="*/ 1507224 h 2309863"/>
              <a:gd name="connsiteX76" fmla="*/ 6831 w 2749253"/>
              <a:gd name="connsiteY76" fmla="*/ 1469124 h 2309863"/>
              <a:gd name="connsiteX77" fmla="*/ 6830 w 2749253"/>
              <a:gd name="connsiteY77" fmla="*/ 1427849 h 2309863"/>
              <a:gd name="connsiteX78" fmla="*/ 103619 w 2749253"/>
              <a:gd name="connsiteY78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90726 w 2749253"/>
              <a:gd name="connsiteY68" fmla="*/ 2165718 h 2309863"/>
              <a:gd name="connsiteX69" fmla="*/ 470380 w 2749253"/>
              <a:gd name="connsiteY69" fmla="*/ 1948549 h 2309863"/>
              <a:gd name="connsiteX70" fmla="*/ 251305 w 2749253"/>
              <a:gd name="connsiteY70" fmla="*/ 1859649 h 2309863"/>
              <a:gd name="connsiteX71" fmla="*/ 111605 w 2749253"/>
              <a:gd name="connsiteY71" fmla="*/ 1758049 h 2309863"/>
              <a:gd name="connsiteX72" fmla="*/ 95730 w 2749253"/>
              <a:gd name="connsiteY72" fmla="*/ 1704074 h 2309863"/>
              <a:gd name="connsiteX73" fmla="*/ 39851 w 2749253"/>
              <a:gd name="connsiteY73" fmla="*/ 1618983 h 2309863"/>
              <a:gd name="connsiteX74" fmla="*/ 133830 w 2749253"/>
              <a:gd name="connsiteY74" fmla="*/ 1615174 h 2309863"/>
              <a:gd name="connsiteX75" fmla="*/ 70330 w 2749253"/>
              <a:gd name="connsiteY75" fmla="*/ 1542149 h 2309863"/>
              <a:gd name="connsiteX76" fmla="*/ 10005 w 2749253"/>
              <a:gd name="connsiteY76" fmla="*/ 1507224 h 2309863"/>
              <a:gd name="connsiteX77" fmla="*/ 6831 w 2749253"/>
              <a:gd name="connsiteY77" fmla="*/ 1469124 h 2309863"/>
              <a:gd name="connsiteX78" fmla="*/ 6830 w 2749253"/>
              <a:gd name="connsiteY78" fmla="*/ 1427849 h 2309863"/>
              <a:gd name="connsiteX79" fmla="*/ 103619 w 2749253"/>
              <a:gd name="connsiteY79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90726 w 2749253"/>
              <a:gd name="connsiteY68" fmla="*/ 2165718 h 2309863"/>
              <a:gd name="connsiteX69" fmla="*/ 552930 w 2749253"/>
              <a:gd name="connsiteY69" fmla="*/ 2056499 h 2309863"/>
              <a:gd name="connsiteX70" fmla="*/ 470380 w 2749253"/>
              <a:gd name="connsiteY70" fmla="*/ 1948549 h 2309863"/>
              <a:gd name="connsiteX71" fmla="*/ 251305 w 2749253"/>
              <a:gd name="connsiteY71" fmla="*/ 1859649 h 2309863"/>
              <a:gd name="connsiteX72" fmla="*/ 111605 w 2749253"/>
              <a:gd name="connsiteY72" fmla="*/ 1758049 h 2309863"/>
              <a:gd name="connsiteX73" fmla="*/ 95730 w 2749253"/>
              <a:gd name="connsiteY73" fmla="*/ 1704074 h 2309863"/>
              <a:gd name="connsiteX74" fmla="*/ 39851 w 2749253"/>
              <a:gd name="connsiteY74" fmla="*/ 1618983 h 2309863"/>
              <a:gd name="connsiteX75" fmla="*/ 133830 w 2749253"/>
              <a:gd name="connsiteY75" fmla="*/ 1615174 h 2309863"/>
              <a:gd name="connsiteX76" fmla="*/ 70330 w 2749253"/>
              <a:gd name="connsiteY76" fmla="*/ 1542149 h 2309863"/>
              <a:gd name="connsiteX77" fmla="*/ 10005 w 2749253"/>
              <a:gd name="connsiteY77" fmla="*/ 1507224 h 2309863"/>
              <a:gd name="connsiteX78" fmla="*/ 6831 w 2749253"/>
              <a:gd name="connsiteY78" fmla="*/ 1469124 h 2309863"/>
              <a:gd name="connsiteX79" fmla="*/ 6830 w 2749253"/>
              <a:gd name="connsiteY79" fmla="*/ 1427849 h 2309863"/>
              <a:gd name="connsiteX80" fmla="*/ 103619 w 2749253"/>
              <a:gd name="connsiteY80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90726 w 2749253"/>
              <a:gd name="connsiteY68" fmla="*/ 21657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251305 w 2749253"/>
              <a:gd name="connsiteY72" fmla="*/ 1859649 h 2309863"/>
              <a:gd name="connsiteX73" fmla="*/ 111605 w 2749253"/>
              <a:gd name="connsiteY73" fmla="*/ 1758049 h 2309863"/>
              <a:gd name="connsiteX74" fmla="*/ 95730 w 2749253"/>
              <a:gd name="connsiteY74" fmla="*/ 1704074 h 2309863"/>
              <a:gd name="connsiteX75" fmla="*/ 39851 w 2749253"/>
              <a:gd name="connsiteY75" fmla="*/ 1618983 h 2309863"/>
              <a:gd name="connsiteX76" fmla="*/ 133830 w 2749253"/>
              <a:gd name="connsiteY76" fmla="*/ 1615174 h 2309863"/>
              <a:gd name="connsiteX77" fmla="*/ 70330 w 2749253"/>
              <a:gd name="connsiteY77" fmla="*/ 1542149 h 2309863"/>
              <a:gd name="connsiteX78" fmla="*/ 10005 w 2749253"/>
              <a:gd name="connsiteY78" fmla="*/ 1507224 h 2309863"/>
              <a:gd name="connsiteX79" fmla="*/ 6831 w 2749253"/>
              <a:gd name="connsiteY79" fmla="*/ 1469124 h 2309863"/>
              <a:gd name="connsiteX80" fmla="*/ 6830 w 2749253"/>
              <a:gd name="connsiteY80" fmla="*/ 1427849 h 2309863"/>
              <a:gd name="connsiteX81" fmla="*/ 103619 w 2749253"/>
              <a:gd name="connsiteY81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78026 w 2749253"/>
              <a:gd name="connsiteY68" fmla="*/ 21784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251305 w 2749253"/>
              <a:gd name="connsiteY72" fmla="*/ 1859649 h 2309863"/>
              <a:gd name="connsiteX73" fmla="*/ 111605 w 2749253"/>
              <a:gd name="connsiteY73" fmla="*/ 1758049 h 2309863"/>
              <a:gd name="connsiteX74" fmla="*/ 95730 w 2749253"/>
              <a:gd name="connsiteY74" fmla="*/ 1704074 h 2309863"/>
              <a:gd name="connsiteX75" fmla="*/ 39851 w 2749253"/>
              <a:gd name="connsiteY75" fmla="*/ 1618983 h 2309863"/>
              <a:gd name="connsiteX76" fmla="*/ 133830 w 2749253"/>
              <a:gd name="connsiteY76" fmla="*/ 1615174 h 2309863"/>
              <a:gd name="connsiteX77" fmla="*/ 70330 w 2749253"/>
              <a:gd name="connsiteY77" fmla="*/ 1542149 h 2309863"/>
              <a:gd name="connsiteX78" fmla="*/ 10005 w 2749253"/>
              <a:gd name="connsiteY78" fmla="*/ 1507224 h 2309863"/>
              <a:gd name="connsiteX79" fmla="*/ 6831 w 2749253"/>
              <a:gd name="connsiteY79" fmla="*/ 1469124 h 2309863"/>
              <a:gd name="connsiteX80" fmla="*/ 6830 w 2749253"/>
              <a:gd name="connsiteY80" fmla="*/ 1427849 h 2309863"/>
              <a:gd name="connsiteX81" fmla="*/ 103619 w 2749253"/>
              <a:gd name="connsiteY81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78026 w 2749253"/>
              <a:gd name="connsiteY68" fmla="*/ 21784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378305 w 2749253"/>
              <a:gd name="connsiteY72" fmla="*/ 1872349 h 2309863"/>
              <a:gd name="connsiteX73" fmla="*/ 251305 w 2749253"/>
              <a:gd name="connsiteY73" fmla="*/ 1859649 h 2309863"/>
              <a:gd name="connsiteX74" fmla="*/ 111605 w 2749253"/>
              <a:gd name="connsiteY74" fmla="*/ 1758049 h 2309863"/>
              <a:gd name="connsiteX75" fmla="*/ 95730 w 2749253"/>
              <a:gd name="connsiteY75" fmla="*/ 1704074 h 2309863"/>
              <a:gd name="connsiteX76" fmla="*/ 39851 w 2749253"/>
              <a:gd name="connsiteY76" fmla="*/ 1618983 h 2309863"/>
              <a:gd name="connsiteX77" fmla="*/ 133830 w 2749253"/>
              <a:gd name="connsiteY77" fmla="*/ 1615174 h 2309863"/>
              <a:gd name="connsiteX78" fmla="*/ 70330 w 2749253"/>
              <a:gd name="connsiteY78" fmla="*/ 1542149 h 2309863"/>
              <a:gd name="connsiteX79" fmla="*/ 10005 w 2749253"/>
              <a:gd name="connsiteY79" fmla="*/ 1507224 h 2309863"/>
              <a:gd name="connsiteX80" fmla="*/ 6831 w 2749253"/>
              <a:gd name="connsiteY80" fmla="*/ 1469124 h 2309863"/>
              <a:gd name="connsiteX81" fmla="*/ 6830 w 2749253"/>
              <a:gd name="connsiteY81" fmla="*/ 1427849 h 2309863"/>
              <a:gd name="connsiteX82" fmla="*/ 103619 w 2749253"/>
              <a:gd name="connsiteY82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78026 w 2749253"/>
              <a:gd name="connsiteY68" fmla="*/ 21784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378305 w 2749253"/>
              <a:gd name="connsiteY72" fmla="*/ 1872349 h 2309863"/>
              <a:gd name="connsiteX73" fmla="*/ 251305 w 2749253"/>
              <a:gd name="connsiteY73" fmla="*/ 1859649 h 2309863"/>
              <a:gd name="connsiteX74" fmla="*/ 187805 w 2749253"/>
              <a:gd name="connsiteY74" fmla="*/ 1780274 h 2309863"/>
              <a:gd name="connsiteX75" fmla="*/ 111605 w 2749253"/>
              <a:gd name="connsiteY75" fmla="*/ 1758049 h 2309863"/>
              <a:gd name="connsiteX76" fmla="*/ 95730 w 2749253"/>
              <a:gd name="connsiteY76" fmla="*/ 1704074 h 2309863"/>
              <a:gd name="connsiteX77" fmla="*/ 39851 w 2749253"/>
              <a:gd name="connsiteY77" fmla="*/ 1618983 h 2309863"/>
              <a:gd name="connsiteX78" fmla="*/ 133830 w 2749253"/>
              <a:gd name="connsiteY78" fmla="*/ 1615174 h 2309863"/>
              <a:gd name="connsiteX79" fmla="*/ 70330 w 2749253"/>
              <a:gd name="connsiteY79" fmla="*/ 1542149 h 2309863"/>
              <a:gd name="connsiteX80" fmla="*/ 10005 w 2749253"/>
              <a:gd name="connsiteY80" fmla="*/ 1507224 h 2309863"/>
              <a:gd name="connsiteX81" fmla="*/ 6831 w 2749253"/>
              <a:gd name="connsiteY81" fmla="*/ 1469124 h 2309863"/>
              <a:gd name="connsiteX82" fmla="*/ 6830 w 2749253"/>
              <a:gd name="connsiteY82" fmla="*/ 1427849 h 2309863"/>
              <a:gd name="connsiteX83" fmla="*/ 103619 w 2749253"/>
              <a:gd name="connsiteY83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78026 w 2749253"/>
              <a:gd name="connsiteY68" fmla="*/ 21784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368780 w 2749253"/>
              <a:gd name="connsiteY72" fmla="*/ 1881874 h 2309863"/>
              <a:gd name="connsiteX73" fmla="*/ 251305 w 2749253"/>
              <a:gd name="connsiteY73" fmla="*/ 1859649 h 2309863"/>
              <a:gd name="connsiteX74" fmla="*/ 187805 w 2749253"/>
              <a:gd name="connsiteY74" fmla="*/ 1780274 h 2309863"/>
              <a:gd name="connsiteX75" fmla="*/ 111605 w 2749253"/>
              <a:gd name="connsiteY75" fmla="*/ 1758049 h 2309863"/>
              <a:gd name="connsiteX76" fmla="*/ 95730 w 2749253"/>
              <a:gd name="connsiteY76" fmla="*/ 1704074 h 2309863"/>
              <a:gd name="connsiteX77" fmla="*/ 39851 w 2749253"/>
              <a:gd name="connsiteY77" fmla="*/ 1618983 h 2309863"/>
              <a:gd name="connsiteX78" fmla="*/ 133830 w 2749253"/>
              <a:gd name="connsiteY78" fmla="*/ 1615174 h 2309863"/>
              <a:gd name="connsiteX79" fmla="*/ 70330 w 2749253"/>
              <a:gd name="connsiteY79" fmla="*/ 1542149 h 2309863"/>
              <a:gd name="connsiteX80" fmla="*/ 10005 w 2749253"/>
              <a:gd name="connsiteY80" fmla="*/ 1507224 h 2309863"/>
              <a:gd name="connsiteX81" fmla="*/ 6831 w 2749253"/>
              <a:gd name="connsiteY81" fmla="*/ 1469124 h 2309863"/>
              <a:gd name="connsiteX82" fmla="*/ 6830 w 2749253"/>
              <a:gd name="connsiteY82" fmla="*/ 1427849 h 2309863"/>
              <a:gd name="connsiteX83" fmla="*/ 103619 w 2749253"/>
              <a:gd name="connsiteY83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822296 w 2749253"/>
              <a:gd name="connsiteY14" fmla="*/ 1065898 h 2309863"/>
              <a:gd name="connsiteX15" fmla="*/ 1892781 w 2749253"/>
              <a:gd name="connsiteY15" fmla="*/ 926199 h 2309863"/>
              <a:gd name="connsiteX16" fmla="*/ 1845156 w 2749253"/>
              <a:gd name="connsiteY16" fmla="*/ 697599 h 2309863"/>
              <a:gd name="connsiteX17" fmla="*/ 1616556 w 2749253"/>
              <a:gd name="connsiteY17" fmla="*/ 349619 h 2309863"/>
              <a:gd name="connsiteX18" fmla="*/ 1868016 w 2749253"/>
              <a:gd name="connsiteY18" fmla="*/ 281039 h 2309863"/>
              <a:gd name="connsiteX19" fmla="*/ 1902306 w 2749253"/>
              <a:gd name="connsiteY19" fmla="*/ 234049 h 2309863"/>
              <a:gd name="connsiteX20" fmla="*/ 1848331 w 2749253"/>
              <a:gd name="connsiteY20" fmla="*/ 176899 h 2309863"/>
              <a:gd name="connsiteX21" fmla="*/ 1813406 w 2749253"/>
              <a:gd name="connsiteY21" fmla="*/ 62599 h 2309863"/>
              <a:gd name="connsiteX22" fmla="*/ 1836400 w 2749253"/>
              <a:gd name="connsiteY22" fmla="*/ 14338 h 2309863"/>
              <a:gd name="connsiteX23" fmla="*/ 1883256 w 2749253"/>
              <a:gd name="connsiteY23" fmla="*/ 11799 h 2309863"/>
              <a:gd name="connsiteX24" fmla="*/ 2010256 w 2749253"/>
              <a:gd name="connsiteY24" fmla="*/ 5448 h 2309863"/>
              <a:gd name="connsiteX25" fmla="*/ 2063596 w 2749253"/>
              <a:gd name="connsiteY25" fmla="*/ 74664 h 2309863"/>
              <a:gd name="connsiteX26" fmla="*/ 2115031 w 2749253"/>
              <a:gd name="connsiteY26" fmla="*/ 214998 h 2309863"/>
              <a:gd name="connsiteX27" fmla="*/ 2207106 w 2749253"/>
              <a:gd name="connsiteY27" fmla="*/ 351524 h 2309863"/>
              <a:gd name="connsiteX28" fmla="*/ 2327756 w 2749253"/>
              <a:gd name="connsiteY28" fmla="*/ 497574 h 2309863"/>
              <a:gd name="connsiteX29" fmla="*/ 2340456 w 2749253"/>
              <a:gd name="connsiteY29" fmla="*/ 601078 h 2309863"/>
              <a:gd name="connsiteX30" fmla="*/ 2332836 w 2749253"/>
              <a:gd name="connsiteY30" fmla="*/ 814439 h 2309863"/>
              <a:gd name="connsiteX31" fmla="*/ 2355696 w 2749253"/>
              <a:gd name="connsiteY31" fmla="*/ 1073519 h 2309863"/>
              <a:gd name="connsiteX32" fmla="*/ 2515716 w 2749253"/>
              <a:gd name="connsiteY32" fmla="*/ 1142099 h 2309863"/>
              <a:gd name="connsiteX33" fmla="*/ 2692879 w 2749253"/>
              <a:gd name="connsiteY33" fmla="*/ 1084949 h 2309863"/>
              <a:gd name="connsiteX34" fmla="*/ 2746855 w 2749253"/>
              <a:gd name="connsiteY34" fmla="*/ 1151624 h 2309863"/>
              <a:gd name="connsiteX35" fmla="*/ 2736696 w 2749253"/>
              <a:gd name="connsiteY35" fmla="*/ 1264019 h 2309863"/>
              <a:gd name="connsiteX36" fmla="*/ 2692880 w 2749253"/>
              <a:gd name="connsiteY36" fmla="*/ 1319899 h 2309863"/>
              <a:gd name="connsiteX37" fmla="*/ 2654780 w 2749253"/>
              <a:gd name="connsiteY37" fmla="*/ 1310374 h 2309863"/>
              <a:gd name="connsiteX38" fmla="*/ 2597630 w 2749253"/>
              <a:gd name="connsiteY38" fmla="*/ 1323074 h 2309863"/>
              <a:gd name="connsiteX39" fmla="*/ 2559529 w 2749253"/>
              <a:gd name="connsiteY39" fmla="*/ 1243699 h 2309863"/>
              <a:gd name="connsiteX40" fmla="*/ 2530955 w 2749253"/>
              <a:gd name="connsiteY40" fmla="*/ 1281799 h 2309863"/>
              <a:gd name="connsiteX41" fmla="*/ 2543655 w 2749253"/>
              <a:gd name="connsiteY41" fmla="*/ 1310374 h 2309863"/>
              <a:gd name="connsiteX42" fmla="*/ 2518255 w 2749253"/>
              <a:gd name="connsiteY42" fmla="*/ 1354824 h 2309863"/>
              <a:gd name="connsiteX43" fmla="*/ 2496030 w 2749253"/>
              <a:gd name="connsiteY43" fmla="*/ 1402449 h 2309863"/>
              <a:gd name="connsiteX44" fmla="*/ 2524605 w 2749253"/>
              <a:gd name="connsiteY44" fmla="*/ 1427849 h 2309863"/>
              <a:gd name="connsiteX45" fmla="*/ 2464280 w 2749253"/>
              <a:gd name="connsiteY45" fmla="*/ 1504049 h 2309863"/>
              <a:gd name="connsiteX46" fmla="*/ 2470630 w 2749253"/>
              <a:gd name="connsiteY46" fmla="*/ 1615174 h 2309863"/>
              <a:gd name="connsiteX47" fmla="*/ 2448405 w 2749253"/>
              <a:gd name="connsiteY47" fmla="*/ 1713599 h 2309863"/>
              <a:gd name="connsiteX48" fmla="*/ 2461105 w 2749253"/>
              <a:gd name="connsiteY48" fmla="*/ 1796149 h 2309863"/>
              <a:gd name="connsiteX49" fmla="*/ 2426180 w 2749253"/>
              <a:gd name="connsiteY49" fmla="*/ 1831074 h 2309863"/>
              <a:gd name="connsiteX50" fmla="*/ 2343630 w 2749253"/>
              <a:gd name="connsiteY50" fmla="*/ 1853299 h 2309863"/>
              <a:gd name="connsiteX51" fmla="*/ 2283305 w 2749253"/>
              <a:gd name="connsiteY51" fmla="*/ 1977124 h 2309863"/>
              <a:gd name="connsiteX52" fmla="*/ 2276955 w 2749253"/>
              <a:gd name="connsiteY52" fmla="*/ 2075549 h 2309863"/>
              <a:gd name="connsiteX53" fmla="*/ 2191230 w 2749253"/>
              <a:gd name="connsiteY53" fmla="*/ 2040624 h 2309863"/>
              <a:gd name="connsiteX54" fmla="*/ 2064231 w 2749253"/>
              <a:gd name="connsiteY54" fmla="*/ 2029885 h 2309863"/>
              <a:gd name="connsiteX55" fmla="*/ 1968980 w 2749253"/>
              <a:gd name="connsiteY55" fmla="*/ 2018399 h 2309863"/>
              <a:gd name="connsiteX56" fmla="*/ 1841980 w 2749253"/>
              <a:gd name="connsiteY56" fmla="*/ 2069199 h 2309863"/>
              <a:gd name="connsiteX57" fmla="*/ 1740380 w 2749253"/>
              <a:gd name="connsiteY57" fmla="*/ 2110474 h 2309863"/>
              <a:gd name="connsiteX58" fmla="*/ 1638780 w 2749253"/>
              <a:gd name="connsiteY58" fmla="*/ 2132699 h 2309863"/>
              <a:gd name="connsiteX59" fmla="*/ 1495905 w 2749253"/>
              <a:gd name="connsiteY59" fmla="*/ 2123174 h 2309863"/>
              <a:gd name="connsiteX60" fmla="*/ 1353030 w 2749253"/>
              <a:gd name="connsiteY60" fmla="*/ 2145398 h 2309863"/>
              <a:gd name="connsiteX61" fmla="*/ 1222855 w 2749253"/>
              <a:gd name="connsiteY61" fmla="*/ 2167624 h 2309863"/>
              <a:gd name="connsiteX62" fmla="*/ 1168880 w 2749253"/>
              <a:gd name="connsiteY62" fmla="*/ 2205724 h 2309863"/>
              <a:gd name="connsiteX63" fmla="*/ 1104880 w 2749253"/>
              <a:gd name="connsiteY63" fmla="*/ 2306802 h 2309863"/>
              <a:gd name="connsiteX64" fmla="*/ 1048230 w 2749253"/>
              <a:gd name="connsiteY64" fmla="*/ 2285098 h 2309863"/>
              <a:gd name="connsiteX65" fmla="*/ 968856 w 2749253"/>
              <a:gd name="connsiteY65" fmla="*/ 2300338 h 2309863"/>
              <a:gd name="connsiteX66" fmla="*/ 886305 w 2749253"/>
              <a:gd name="connsiteY66" fmla="*/ 2262873 h 2309863"/>
              <a:gd name="connsiteX67" fmla="*/ 816455 w 2749253"/>
              <a:gd name="connsiteY67" fmla="*/ 2193023 h 2309863"/>
              <a:gd name="connsiteX68" fmla="*/ 678026 w 2749253"/>
              <a:gd name="connsiteY68" fmla="*/ 2178418 h 2309863"/>
              <a:gd name="connsiteX69" fmla="*/ 645005 w 2749253"/>
              <a:gd name="connsiteY69" fmla="*/ 2097774 h 2309863"/>
              <a:gd name="connsiteX70" fmla="*/ 552930 w 2749253"/>
              <a:gd name="connsiteY70" fmla="*/ 2056499 h 2309863"/>
              <a:gd name="connsiteX71" fmla="*/ 470380 w 2749253"/>
              <a:gd name="connsiteY71" fmla="*/ 1948549 h 2309863"/>
              <a:gd name="connsiteX72" fmla="*/ 368780 w 2749253"/>
              <a:gd name="connsiteY72" fmla="*/ 1881874 h 2309863"/>
              <a:gd name="connsiteX73" fmla="*/ 251305 w 2749253"/>
              <a:gd name="connsiteY73" fmla="*/ 1859649 h 2309863"/>
              <a:gd name="connsiteX74" fmla="*/ 187805 w 2749253"/>
              <a:gd name="connsiteY74" fmla="*/ 1780274 h 2309863"/>
              <a:gd name="connsiteX75" fmla="*/ 111605 w 2749253"/>
              <a:gd name="connsiteY75" fmla="*/ 1758049 h 2309863"/>
              <a:gd name="connsiteX76" fmla="*/ 95730 w 2749253"/>
              <a:gd name="connsiteY76" fmla="*/ 1704074 h 2309863"/>
              <a:gd name="connsiteX77" fmla="*/ 39851 w 2749253"/>
              <a:gd name="connsiteY77" fmla="*/ 1618983 h 2309863"/>
              <a:gd name="connsiteX78" fmla="*/ 95730 w 2749253"/>
              <a:gd name="connsiteY78" fmla="*/ 1624699 h 2309863"/>
              <a:gd name="connsiteX79" fmla="*/ 133830 w 2749253"/>
              <a:gd name="connsiteY79" fmla="*/ 1615174 h 2309863"/>
              <a:gd name="connsiteX80" fmla="*/ 70330 w 2749253"/>
              <a:gd name="connsiteY80" fmla="*/ 1542149 h 2309863"/>
              <a:gd name="connsiteX81" fmla="*/ 10005 w 2749253"/>
              <a:gd name="connsiteY81" fmla="*/ 1507224 h 2309863"/>
              <a:gd name="connsiteX82" fmla="*/ 6831 w 2749253"/>
              <a:gd name="connsiteY82" fmla="*/ 1469124 h 2309863"/>
              <a:gd name="connsiteX83" fmla="*/ 6830 w 2749253"/>
              <a:gd name="connsiteY83" fmla="*/ 1427849 h 2309863"/>
              <a:gd name="connsiteX84" fmla="*/ 103619 w 2749253"/>
              <a:gd name="connsiteY84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734030 w 2749253"/>
              <a:gd name="connsiteY14" fmla="*/ 1091299 h 2309863"/>
              <a:gd name="connsiteX15" fmla="*/ 1822296 w 2749253"/>
              <a:gd name="connsiteY15" fmla="*/ 1065898 h 2309863"/>
              <a:gd name="connsiteX16" fmla="*/ 1892781 w 2749253"/>
              <a:gd name="connsiteY16" fmla="*/ 926199 h 2309863"/>
              <a:gd name="connsiteX17" fmla="*/ 1845156 w 2749253"/>
              <a:gd name="connsiteY17" fmla="*/ 697599 h 2309863"/>
              <a:gd name="connsiteX18" fmla="*/ 1616556 w 2749253"/>
              <a:gd name="connsiteY18" fmla="*/ 349619 h 2309863"/>
              <a:gd name="connsiteX19" fmla="*/ 1868016 w 2749253"/>
              <a:gd name="connsiteY19" fmla="*/ 281039 h 2309863"/>
              <a:gd name="connsiteX20" fmla="*/ 1902306 w 2749253"/>
              <a:gd name="connsiteY20" fmla="*/ 234049 h 2309863"/>
              <a:gd name="connsiteX21" fmla="*/ 1848331 w 2749253"/>
              <a:gd name="connsiteY21" fmla="*/ 176899 h 2309863"/>
              <a:gd name="connsiteX22" fmla="*/ 1813406 w 2749253"/>
              <a:gd name="connsiteY22" fmla="*/ 62599 h 2309863"/>
              <a:gd name="connsiteX23" fmla="*/ 1836400 w 2749253"/>
              <a:gd name="connsiteY23" fmla="*/ 14338 h 2309863"/>
              <a:gd name="connsiteX24" fmla="*/ 1883256 w 2749253"/>
              <a:gd name="connsiteY24" fmla="*/ 11799 h 2309863"/>
              <a:gd name="connsiteX25" fmla="*/ 2010256 w 2749253"/>
              <a:gd name="connsiteY25" fmla="*/ 5448 h 2309863"/>
              <a:gd name="connsiteX26" fmla="*/ 2063596 w 2749253"/>
              <a:gd name="connsiteY26" fmla="*/ 74664 h 2309863"/>
              <a:gd name="connsiteX27" fmla="*/ 2115031 w 2749253"/>
              <a:gd name="connsiteY27" fmla="*/ 214998 h 2309863"/>
              <a:gd name="connsiteX28" fmla="*/ 2207106 w 2749253"/>
              <a:gd name="connsiteY28" fmla="*/ 351524 h 2309863"/>
              <a:gd name="connsiteX29" fmla="*/ 2327756 w 2749253"/>
              <a:gd name="connsiteY29" fmla="*/ 497574 h 2309863"/>
              <a:gd name="connsiteX30" fmla="*/ 2340456 w 2749253"/>
              <a:gd name="connsiteY30" fmla="*/ 601078 h 2309863"/>
              <a:gd name="connsiteX31" fmla="*/ 2332836 w 2749253"/>
              <a:gd name="connsiteY31" fmla="*/ 814439 h 2309863"/>
              <a:gd name="connsiteX32" fmla="*/ 2355696 w 2749253"/>
              <a:gd name="connsiteY32" fmla="*/ 1073519 h 2309863"/>
              <a:gd name="connsiteX33" fmla="*/ 2515716 w 2749253"/>
              <a:gd name="connsiteY33" fmla="*/ 1142099 h 2309863"/>
              <a:gd name="connsiteX34" fmla="*/ 2692879 w 2749253"/>
              <a:gd name="connsiteY34" fmla="*/ 1084949 h 2309863"/>
              <a:gd name="connsiteX35" fmla="*/ 2746855 w 2749253"/>
              <a:gd name="connsiteY35" fmla="*/ 1151624 h 2309863"/>
              <a:gd name="connsiteX36" fmla="*/ 2736696 w 2749253"/>
              <a:gd name="connsiteY36" fmla="*/ 1264019 h 2309863"/>
              <a:gd name="connsiteX37" fmla="*/ 2692880 w 2749253"/>
              <a:gd name="connsiteY37" fmla="*/ 1319899 h 2309863"/>
              <a:gd name="connsiteX38" fmla="*/ 2654780 w 2749253"/>
              <a:gd name="connsiteY38" fmla="*/ 1310374 h 2309863"/>
              <a:gd name="connsiteX39" fmla="*/ 2597630 w 2749253"/>
              <a:gd name="connsiteY39" fmla="*/ 1323074 h 2309863"/>
              <a:gd name="connsiteX40" fmla="*/ 2559529 w 2749253"/>
              <a:gd name="connsiteY40" fmla="*/ 1243699 h 2309863"/>
              <a:gd name="connsiteX41" fmla="*/ 2530955 w 2749253"/>
              <a:gd name="connsiteY41" fmla="*/ 1281799 h 2309863"/>
              <a:gd name="connsiteX42" fmla="*/ 2543655 w 2749253"/>
              <a:gd name="connsiteY42" fmla="*/ 1310374 h 2309863"/>
              <a:gd name="connsiteX43" fmla="*/ 2518255 w 2749253"/>
              <a:gd name="connsiteY43" fmla="*/ 1354824 h 2309863"/>
              <a:gd name="connsiteX44" fmla="*/ 2496030 w 2749253"/>
              <a:gd name="connsiteY44" fmla="*/ 1402449 h 2309863"/>
              <a:gd name="connsiteX45" fmla="*/ 2524605 w 2749253"/>
              <a:gd name="connsiteY45" fmla="*/ 1427849 h 2309863"/>
              <a:gd name="connsiteX46" fmla="*/ 2464280 w 2749253"/>
              <a:gd name="connsiteY46" fmla="*/ 1504049 h 2309863"/>
              <a:gd name="connsiteX47" fmla="*/ 2470630 w 2749253"/>
              <a:gd name="connsiteY47" fmla="*/ 1615174 h 2309863"/>
              <a:gd name="connsiteX48" fmla="*/ 2448405 w 2749253"/>
              <a:gd name="connsiteY48" fmla="*/ 1713599 h 2309863"/>
              <a:gd name="connsiteX49" fmla="*/ 2461105 w 2749253"/>
              <a:gd name="connsiteY49" fmla="*/ 1796149 h 2309863"/>
              <a:gd name="connsiteX50" fmla="*/ 2426180 w 2749253"/>
              <a:gd name="connsiteY50" fmla="*/ 1831074 h 2309863"/>
              <a:gd name="connsiteX51" fmla="*/ 2343630 w 2749253"/>
              <a:gd name="connsiteY51" fmla="*/ 1853299 h 2309863"/>
              <a:gd name="connsiteX52" fmla="*/ 2283305 w 2749253"/>
              <a:gd name="connsiteY52" fmla="*/ 1977124 h 2309863"/>
              <a:gd name="connsiteX53" fmla="*/ 2276955 w 2749253"/>
              <a:gd name="connsiteY53" fmla="*/ 2075549 h 2309863"/>
              <a:gd name="connsiteX54" fmla="*/ 2191230 w 2749253"/>
              <a:gd name="connsiteY54" fmla="*/ 2040624 h 2309863"/>
              <a:gd name="connsiteX55" fmla="*/ 2064231 w 2749253"/>
              <a:gd name="connsiteY55" fmla="*/ 2029885 h 2309863"/>
              <a:gd name="connsiteX56" fmla="*/ 1968980 w 2749253"/>
              <a:gd name="connsiteY56" fmla="*/ 2018399 h 2309863"/>
              <a:gd name="connsiteX57" fmla="*/ 1841980 w 2749253"/>
              <a:gd name="connsiteY57" fmla="*/ 2069199 h 2309863"/>
              <a:gd name="connsiteX58" fmla="*/ 1740380 w 2749253"/>
              <a:gd name="connsiteY58" fmla="*/ 2110474 h 2309863"/>
              <a:gd name="connsiteX59" fmla="*/ 1638780 w 2749253"/>
              <a:gd name="connsiteY59" fmla="*/ 2132699 h 2309863"/>
              <a:gd name="connsiteX60" fmla="*/ 1495905 w 2749253"/>
              <a:gd name="connsiteY60" fmla="*/ 2123174 h 2309863"/>
              <a:gd name="connsiteX61" fmla="*/ 1353030 w 2749253"/>
              <a:gd name="connsiteY61" fmla="*/ 2145398 h 2309863"/>
              <a:gd name="connsiteX62" fmla="*/ 1222855 w 2749253"/>
              <a:gd name="connsiteY62" fmla="*/ 2167624 h 2309863"/>
              <a:gd name="connsiteX63" fmla="*/ 1168880 w 2749253"/>
              <a:gd name="connsiteY63" fmla="*/ 2205724 h 2309863"/>
              <a:gd name="connsiteX64" fmla="*/ 1104880 w 2749253"/>
              <a:gd name="connsiteY64" fmla="*/ 2306802 h 2309863"/>
              <a:gd name="connsiteX65" fmla="*/ 1048230 w 2749253"/>
              <a:gd name="connsiteY65" fmla="*/ 2285098 h 2309863"/>
              <a:gd name="connsiteX66" fmla="*/ 968856 w 2749253"/>
              <a:gd name="connsiteY66" fmla="*/ 2300338 h 2309863"/>
              <a:gd name="connsiteX67" fmla="*/ 886305 w 2749253"/>
              <a:gd name="connsiteY67" fmla="*/ 2262873 h 2309863"/>
              <a:gd name="connsiteX68" fmla="*/ 816455 w 2749253"/>
              <a:gd name="connsiteY68" fmla="*/ 2193023 h 2309863"/>
              <a:gd name="connsiteX69" fmla="*/ 678026 w 2749253"/>
              <a:gd name="connsiteY69" fmla="*/ 2178418 h 2309863"/>
              <a:gd name="connsiteX70" fmla="*/ 645005 w 2749253"/>
              <a:gd name="connsiteY70" fmla="*/ 2097774 h 2309863"/>
              <a:gd name="connsiteX71" fmla="*/ 552930 w 2749253"/>
              <a:gd name="connsiteY71" fmla="*/ 2056499 h 2309863"/>
              <a:gd name="connsiteX72" fmla="*/ 470380 w 2749253"/>
              <a:gd name="connsiteY72" fmla="*/ 1948549 h 2309863"/>
              <a:gd name="connsiteX73" fmla="*/ 368780 w 2749253"/>
              <a:gd name="connsiteY73" fmla="*/ 1881874 h 2309863"/>
              <a:gd name="connsiteX74" fmla="*/ 251305 w 2749253"/>
              <a:gd name="connsiteY74" fmla="*/ 1859649 h 2309863"/>
              <a:gd name="connsiteX75" fmla="*/ 187805 w 2749253"/>
              <a:gd name="connsiteY75" fmla="*/ 1780274 h 2309863"/>
              <a:gd name="connsiteX76" fmla="*/ 111605 w 2749253"/>
              <a:gd name="connsiteY76" fmla="*/ 1758049 h 2309863"/>
              <a:gd name="connsiteX77" fmla="*/ 95730 w 2749253"/>
              <a:gd name="connsiteY77" fmla="*/ 1704074 h 2309863"/>
              <a:gd name="connsiteX78" fmla="*/ 39851 w 2749253"/>
              <a:gd name="connsiteY78" fmla="*/ 1618983 h 2309863"/>
              <a:gd name="connsiteX79" fmla="*/ 95730 w 2749253"/>
              <a:gd name="connsiteY79" fmla="*/ 1624699 h 2309863"/>
              <a:gd name="connsiteX80" fmla="*/ 133830 w 2749253"/>
              <a:gd name="connsiteY80" fmla="*/ 1615174 h 2309863"/>
              <a:gd name="connsiteX81" fmla="*/ 70330 w 2749253"/>
              <a:gd name="connsiteY81" fmla="*/ 1542149 h 2309863"/>
              <a:gd name="connsiteX82" fmla="*/ 10005 w 2749253"/>
              <a:gd name="connsiteY82" fmla="*/ 1507224 h 2309863"/>
              <a:gd name="connsiteX83" fmla="*/ 6831 w 2749253"/>
              <a:gd name="connsiteY83" fmla="*/ 1469124 h 2309863"/>
              <a:gd name="connsiteX84" fmla="*/ 6830 w 2749253"/>
              <a:gd name="connsiteY84" fmla="*/ 1427849 h 2309863"/>
              <a:gd name="connsiteX85" fmla="*/ 103619 w 2749253"/>
              <a:gd name="connsiteY85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734030 w 2749253"/>
              <a:gd name="connsiteY14" fmla="*/ 1091299 h 2309863"/>
              <a:gd name="connsiteX15" fmla="*/ 1822296 w 2749253"/>
              <a:gd name="connsiteY15" fmla="*/ 1065898 h 2309863"/>
              <a:gd name="connsiteX16" fmla="*/ 1892781 w 2749253"/>
              <a:gd name="connsiteY16" fmla="*/ 926199 h 2309863"/>
              <a:gd name="connsiteX17" fmla="*/ 1845156 w 2749253"/>
              <a:gd name="connsiteY17" fmla="*/ 697599 h 2309863"/>
              <a:gd name="connsiteX18" fmla="*/ 1746730 w 2749253"/>
              <a:gd name="connsiteY18" fmla="*/ 507099 h 2309863"/>
              <a:gd name="connsiteX19" fmla="*/ 1616556 w 2749253"/>
              <a:gd name="connsiteY19" fmla="*/ 349619 h 2309863"/>
              <a:gd name="connsiteX20" fmla="*/ 1868016 w 2749253"/>
              <a:gd name="connsiteY20" fmla="*/ 281039 h 2309863"/>
              <a:gd name="connsiteX21" fmla="*/ 1902306 w 2749253"/>
              <a:gd name="connsiteY21" fmla="*/ 234049 h 2309863"/>
              <a:gd name="connsiteX22" fmla="*/ 1848331 w 2749253"/>
              <a:gd name="connsiteY22" fmla="*/ 176899 h 2309863"/>
              <a:gd name="connsiteX23" fmla="*/ 1813406 w 2749253"/>
              <a:gd name="connsiteY23" fmla="*/ 62599 h 2309863"/>
              <a:gd name="connsiteX24" fmla="*/ 1836400 w 2749253"/>
              <a:gd name="connsiteY24" fmla="*/ 14338 h 2309863"/>
              <a:gd name="connsiteX25" fmla="*/ 1883256 w 2749253"/>
              <a:gd name="connsiteY25" fmla="*/ 11799 h 2309863"/>
              <a:gd name="connsiteX26" fmla="*/ 2010256 w 2749253"/>
              <a:gd name="connsiteY26" fmla="*/ 5448 h 2309863"/>
              <a:gd name="connsiteX27" fmla="*/ 2063596 w 2749253"/>
              <a:gd name="connsiteY27" fmla="*/ 74664 h 2309863"/>
              <a:gd name="connsiteX28" fmla="*/ 2115031 w 2749253"/>
              <a:gd name="connsiteY28" fmla="*/ 214998 h 2309863"/>
              <a:gd name="connsiteX29" fmla="*/ 2207106 w 2749253"/>
              <a:gd name="connsiteY29" fmla="*/ 351524 h 2309863"/>
              <a:gd name="connsiteX30" fmla="*/ 2327756 w 2749253"/>
              <a:gd name="connsiteY30" fmla="*/ 497574 h 2309863"/>
              <a:gd name="connsiteX31" fmla="*/ 2340456 w 2749253"/>
              <a:gd name="connsiteY31" fmla="*/ 601078 h 2309863"/>
              <a:gd name="connsiteX32" fmla="*/ 2332836 w 2749253"/>
              <a:gd name="connsiteY32" fmla="*/ 814439 h 2309863"/>
              <a:gd name="connsiteX33" fmla="*/ 2355696 w 2749253"/>
              <a:gd name="connsiteY33" fmla="*/ 1073519 h 2309863"/>
              <a:gd name="connsiteX34" fmla="*/ 2515716 w 2749253"/>
              <a:gd name="connsiteY34" fmla="*/ 1142099 h 2309863"/>
              <a:gd name="connsiteX35" fmla="*/ 2692879 w 2749253"/>
              <a:gd name="connsiteY35" fmla="*/ 1084949 h 2309863"/>
              <a:gd name="connsiteX36" fmla="*/ 2746855 w 2749253"/>
              <a:gd name="connsiteY36" fmla="*/ 1151624 h 2309863"/>
              <a:gd name="connsiteX37" fmla="*/ 2736696 w 2749253"/>
              <a:gd name="connsiteY37" fmla="*/ 1264019 h 2309863"/>
              <a:gd name="connsiteX38" fmla="*/ 2692880 w 2749253"/>
              <a:gd name="connsiteY38" fmla="*/ 1319899 h 2309863"/>
              <a:gd name="connsiteX39" fmla="*/ 2654780 w 2749253"/>
              <a:gd name="connsiteY39" fmla="*/ 1310374 h 2309863"/>
              <a:gd name="connsiteX40" fmla="*/ 2597630 w 2749253"/>
              <a:gd name="connsiteY40" fmla="*/ 1323074 h 2309863"/>
              <a:gd name="connsiteX41" fmla="*/ 2559529 w 2749253"/>
              <a:gd name="connsiteY41" fmla="*/ 1243699 h 2309863"/>
              <a:gd name="connsiteX42" fmla="*/ 2530955 w 2749253"/>
              <a:gd name="connsiteY42" fmla="*/ 1281799 h 2309863"/>
              <a:gd name="connsiteX43" fmla="*/ 2543655 w 2749253"/>
              <a:gd name="connsiteY43" fmla="*/ 1310374 h 2309863"/>
              <a:gd name="connsiteX44" fmla="*/ 2518255 w 2749253"/>
              <a:gd name="connsiteY44" fmla="*/ 1354824 h 2309863"/>
              <a:gd name="connsiteX45" fmla="*/ 2496030 w 2749253"/>
              <a:gd name="connsiteY45" fmla="*/ 1402449 h 2309863"/>
              <a:gd name="connsiteX46" fmla="*/ 2524605 w 2749253"/>
              <a:gd name="connsiteY46" fmla="*/ 1427849 h 2309863"/>
              <a:gd name="connsiteX47" fmla="*/ 2464280 w 2749253"/>
              <a:gd name="connsiteY47" fmla="*/ 1504049 h 2309863"/>
              <a:gd name="connsiteX48" fmla="*/ 2470630 w 2749253"/>
              <a:gd name="connsiteY48" fmla="*/ 1615174 h 2309863"/>
              <a:gd name="connsiteX49" fmla="*/ 2448405 w 2749253"/>
              <a:gd name="connsiteY49" fmla="*/ 1713599 h 2309863"/>
              <a:gd name="connsiteX50" fmla="*/ 2461105 w 2749253"/>
              <a:gd name="connsiteY50" fmla="*/ 1796149 h 2309863"/>
              <a:gd name="connsiteX51" fmla="*/ 2426180 w 2749253"/>
              <a:gd name="connsiteY51" fmla="*/ 1831074 h 2309863"/>
              <a:gd name="connsiteX52" fmla="*/ 2343630 w 2749253"/>
              <a:gd name="connsiteY52" fmla="*/ 1853299 h 2309863"/>
              <a:gd name="connsiteX53" fmla="*/ 2283305 w 2749253"/>
              <a:gd name="connsiteY53" fmla="*/ 1977124 h 2309863"/>
              <a:gd name="connsiteX54" fmla="*/ 2276955 w 2749253"/>
              <a:gd name="connsiteY54" fmla="*/ 2075549 h 2309863"/>
              <a:gd name="connsiteX55" fmla="*/ 2191230 w 2749253"/>
              <a:gd name="connsiteY55" fmla="*/ 2040624 h 2309863"/>
              <a:gd name="connsiteX56" fmla="*/ 2064231 w 2749253"/>
              <a:gd name="connsiteY56" fmla="*/ 2029885 h 2309863"/>
              <a:gd name="connsiteX57" fmla="*/ 1968980 w 2749253"/>
              <a:gd name="connsiteY57" fmla="*/ 2018399 h 2309863"/>
              <a:gd name="connsiteX58" fmla="*/ 1841980 w 2749253"/>
              <a:gd name="connsiteY58" fmla="*/ 2069199 h 2309863"/>
              <a:gd name="connsiteX59" fmla="*/ 1740380 w 2749253"/>
              <a:gd name="connsiteY59" fmla="*/ 2110474 h 2309863"/>
              <a:gd name="connsiteX60" fmla="*/ 1638780 w 2749253"/>
              <a:gd name="connsiteY60" fmla="*/ 2132699 h 2309863"/>
              <a:gd name="connsiteX61" fmla="*/ 1495905 w 2749253"/>
              <a:gd name="connsiteY61" fmla="*/ 2123174 h 2309863"/>
              <a:gd name="connsiteX62" fmla="*/ 1353030 w 2749253"/>
              <a:gd name="connsiteY62" fmla="*/ 2145398 h 2309863"/>
              <a:gd name="connsiteX63" fmla="*/ 1222855 w 2749253"/>
              <a:gd name="connsiteY63" fmla="*/ 2167624 h 2309863"/>
              <a:gd name="connsiteX64" fmla="*/ 1168880 w 2749253"/>
              <a:gd name="connsiteY64" fmla="*/ 2205724 h 2309863"/>
              <a:gd name="connsiteX65" fmla="*/ 1104880 w 2749253"/>
              <a:gd name="connsiteY65" fmla="*/ 2306802 h 2309863"/>
              <a:gd name="connsiteX66" fmla="*/ 1048230 w 2749253"/>
              <a:gd name="connsiteY66" fmla="*/ 2285098 h 2309863"/>
              <a:gd name="connsiteX67" fmla="*/ 968856 w 2749253"/>
              <a:gd name="connsiteY67" fmla="*/ 2300338 h 2309863"/>
              <a:gd name="connsiteX68" fmla="*/ 886305 w 2749253"/>
              <a:gd name="connsiteY68" fmla="*/ 2262873 h 2309863"/>
              <a:gd name="connsiteX69" fmla="*/ 816455 w 2749253"/>
              <a:gd name="connsiteY69" fmla="*/ 2193023 h 2309863"/>
              <a:gd name="connsiteX70" fmla="*/ 678026 w 2749253"/>
              <a:gd name="connsiteY70" fmla="*/ 2178418 h 2309863"/>
              <a:gd name="connsiteX71" fmla="*/ 645005 w 2749253"/>
              <a:gd name="connsiteY71" fmla="*/ 2097774 h 2309863"/>
              <a:gd name="connsiteX72" fmla="*/ 552930 w 2749253"/>
              <a:gd name="connsiteY72" fmla="*/ 2056499 h 2309863"/>
              <a:gd name="connsiteX73" fmla="*/ 470380 w 2749253"/>
              <a:gd name="connsiteY73" fmla="*/ 1948549 h 2309863"/>
              <a:gd name="connsiteX74" fmla="*/ 368780 w 2749253"/>
              <a:gd name="connsiteY74" fmla="*/ 1881874 h 2309863"/>
              <a:gd name="connsiteX75" fmla="*/ 251305 w 2749253"/>
              <a:gd name="connsiteY75" fmla="*/ 1859649 h 2309863"/>
              <a:gd name="connsiteX76" fmla="*/ 187805 w 2749253"/>
              <a:gd name="connsiteY76" fmla="*/ 1780274 h 2309863"/>
              <a:gd name="connsiteX77" fmla="*/ 111605 w 2749253"/>
              <a:gd name="connsiteY77" fmla="*/ 1758049 h 2309863"/>
              <a:gd name="connsiteX78" fmla="*/ 95730 w 2749253"/>
              <a:gd name="connsiteY78" fmla="*/ 1704074 h 2309863"/>
              <a:gd name="connsiteX79" fmla="*/ 39851 w 2749253"/>
              <a:gd name="connsiteY79" fmla="*/ 1618983 h 2309863"/>
              <a:gd name="connsiteX80" fmla="*/ 95730 w 2749253"/>
              <a:gd name="connsiteY80" fmla="*/ 1624699 h 2309863"/>
              <a:gd name="connsiteX81" fmla="*/ 133830 w 2749253"/>
              <a:gd name="connsiteY81" fmla="*/ 1615174 h 2309863"/>
              <a:gd name="connsiteX82" fmla="*/ 70330 w 2749253"/>
              <a:gd name="connsiteY82" fmla="*/ 1542149 h 2309863"/>
              <a:gd name="connsiteX83" fmla="*/ 10005 w 2749253"/>
              <a:gd name="connsiteY83" fmla="*/ 1507224 h 2309863"/>
              <a:gd name="connsiteX84" fmla="*/ 6831 w 2749253"/>
              <a:gd name="connsiteY84" fmla="*/ 1469124 h 2309863"/>
              <a:gd name="connsiteX85" fmla="*/ 6830 w 2749253"/>
              <a:gd name="connsiteY85" fmla="*/ 1427849 h 2309863"/>
              <a:gd name="connsiteX86" fmla="*/ 103619 w 2749253"/>
              <a:gd name="connsiteY86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68906 w 2749253"/>
              <a:gd name="connsiteY13" fmla="*/ 1071613 h 2309863"/>
              <a:gd name="connsiteX14" fmla="*/ 1457805 w 2749253"/>
              <a:gd name="connsiteY14" fmla="*/ 1043674 h 2309863"/>
              <a:gd name="connsiteX15" fmla="*/ 1734030 w 2749253"/>
              <a:gd name="connsiteY15" fmla="*/ 1091299 h 2309863"/>
              <a:gd name="connsiteX16" fmla="*/ 1822296 w 2749253"/>
              <a:gd name="connsiteY16" fmla="*/ 1065898 h 2309863"/>
              <a:gd name="connsiteX17" fmla="*/ 1892781 w 2749253"/>
              <a:gd name="connsiteY17" fmla="*/ 926199 h 2309863"/>
              <a:gd name="connsiteX18" fmla="*/ 1845156 w 2749253"/>
              <a:gd name="connsiteY18" fmla="*/ 697599 h 2309863"/>
              <a:gd name="connsiteX19" fmla="*/ 1746730 w 2749253"/>
              <a:gd name="connsiteY19" fmla="*/ 507099 h 2309863"/>
              <a:gd name="connsiteX20" fmla="*/ 1616556 w 2749253"/>
              <a:gd name="connsiteY20" fmla="*/ 349619 h 2309863"/>
              <a:gd name="connsiteX21" fmla="*/ 1868016 w 2749253"/>
              <a:gd name="connsiteY21" fmla="*/ 281039 h 2309863"/>
              <a:gd name="connsiteX22" fmla="*/ 1902306 w 2749253"/>
              <a:gd name="connsiteY22" fmla="*/ 234049 h 2309863"/>
              <a:gd name="connsiteX23" fmla="*/ 1848331 w 2749253"/>
              <a:gd name="connsiteY23" fmla="*/ 176899 h 2309863"/>
              <a:gd name="connsiteX24" fmla="*/ 1813406 w 2749253"/>
              <a:gd name="connsiteY24" fmla="*/ 62599 h 2309863"/>
              <a:gd name="connsiteX25" fmla="*/ 1836400 w 2749253"/>
              <a:gd name="connsiteY25" fmla="*/ 14338 h 2309863"/>
              <a:gd name="connsiteX26" fmla="*/ 1883256 w 2749253"/>
              <a:gd name="connsiteY26" fmla="*/ 11799 h 2309863"/>
              <a:gd name="connsiteX27" fmla="*/ 2010256 w 2749253"/>
              <a:gd name="connsiteY27" fmla="*/ 5448 h 2309863"/>
              <a:gd name="connsiteX28" fmla="*/ 2063596 w 2749253"/>
              <a:gd name="connsiteY28" fmla="*/ 74664 h 2309863"/>
              <a:gd name="connsiteX29" fmla="*/ 2115031 w 2749253"/>
              <a:gd name="connsiteY29" fmla="*/ 214998 h 2309863"/>
              <a:gd name="connsiteX30" fmla="*/ 2207106 w 2749253"/>
              <a:gd name="connsiteY30" fmla="*/ 351524 h 2309863"/>
              <a:gd name="connsiteX31" fmla="*/ 2327756 w 2749253"/>
              <a:gd name="connsiteY31" fmla="*/ 497574 h 2309863"/>
              <a:gd name="connsiteX32" fmla="*/ 2340456 w 2749253"/>
              <a:gd name="connsiteY32" fmla="*/ 601078 h 2309863"/>
              <a:gd name="connsiteX33" fmla="*/ 2332836 w 2749253"/>
              <a:gd name="connsiteY33" fmla="*/ 814439 h 2309863"/>
              <a:gd name="connsiteX34" fmla="*/ 2355696 w 2749253"/>
              <a:gd name="connsiteY34" fmla="*/ 1073519 h 2309863"/>
              <a:gd name="connsiteX35" fmla="*/ 2515716 w 2749253"/>
              <a:gd name="connsiteY35" fmla="*/ 1142099 h 2309863"/>
              <a:gd name="connsiteX36" fmla="*/ 2692879 w 2749253"/>
              <a:gd name="connsiteY36" fmla="*/ 1084949 h 2309863"/>
              <a:gd name="connsiteX37" fmla="*/ 2746855 w 2749253"/>
              <a:gd name="connsiteY37" fmla="*/ 1151624 h 2309863"/>
              <a:gd name="connsiteX38" fmla="*/ 2736696 w 2749253"/>
              <a:gd name="connsiteY38" fmla="*/ 1264019 h 2309863"/>
              <a:gd name="connsiteX39" fmla="*/ 2692880 w 2749253"/>
              <a:gd name="connsiteY39" fmla="*/ 1319899 h 2309863"/>
              <a:gd name="connsiteX40" fmla="*/ 2654780 w 2749253"/>
              <a:gd name="connsiteY40" fmla="*/ 1310374 h 2309863"/>
              <a:gd name="connsiteX41" fmla="*/ 2597630 w 2749253"/>
              <a:gd name="connsiteY41" fmla="*/ 1323074 h 2309863"/>
              <a:gd name="connsiteX42" fmla="*/ 2559529 w 2749253"/>
              <a:gd name="connsiteY42" fmla="*/ 1243699 h 2309863"/>
              <a:gd name="connsiteX43" fmla="*/ 2530955 w 2749253"/>
              <a:gd name="connsiteY43" fmla="*/ 1281799 h 2309863"/>
              <a:gd name="connsiteX44" fmla="*/ 2543655 w 2749253"/>
              <a:gd name="connsiteY44" fmla="*/ 1310374 h 2309863"/>
              <a:gd name="connsiteX45" fmla="*/ 2518255 w 2749253"/>
              <a:gd name="connsiteY45" fmla="*/ 1354824 h 2309863"/>
              <a:gd name="connsiteX46" fmla="*/ 2496030 w 2749253"/>
              <a:gd name="connsiteY46" fmla="*/ 1402449 h 2309863"/>
              <a:gd name="connsiteX47" fmla="*/ 2524605 w 2749253"/>
              <a:gd name="connsiteY47" fmla="*/ 1427849 h 2309863"/>
              <a:gd name="connsiteX48" fmla="*/ 2464280 w 2749253"/>
              <a:gd name="connsiteY48" fmla="*/ 1504049 h 2309863"/>
              <a:gd name="connsiteX49" fmla="*/ 2470630 w 2749253"/>
              <a:gd name="connsiteY49" fmla="*/ 1615174 h 2309863"/>
              <a:gd name="connsiteX50" fmla="*/ 2448405 w 2749253"/>
              <a:gd name="connsiteY50" fmla="*/ 1713599 h 2309863"/>
              <a:gd name="connsiteX51" fmla="*/ 2461105 w 2749253"/>
              <a:gd name="connsiteY51" fmla="*/ 1796149 h 2309863"/>
              <a:gd name="connsiteX52" fmla="*/ 2426180 w 2749253"/>
              <a:gd name="connsiteY52" fmla="*/ 1831074 h 2309863"/>
              <a:gd name="connsiteX53" fmla="*/ 2343630 w 2749253"/>
              <a:gd name="connsiteY53" fmla="*/ 1853299 h 2309863"/>
              <a:gd name="connsiteX54" fmla="*/ 2283305 w 2749253"/>
              <a:gd name="connsiteY54" fmla="*/ 1977124 h 2309863"/>
              <a:gd name="connsiteX55" fmla="*/ 2276955 w 2749253"/>
              <a:gd name="connsiteY55" fmla="*/ 2075549 h 2309863"/>
              <a:gd name="connsiteX56" fmla="*/ 2191230 w 2749253"/>
              <a:gd name="connsiteY56" fmla="*/ 2040624 h 2309863"/>
              <a:gd name="connsiteX57" fmla="*/ 2064231 w 2749253"/>
              <a:gd name="connsiteY57" fmla="*/ 2029885 h 2309863"/>
              <a:gd name="connsiteX58" fmla="*/ 1968980 w 2749253"/>
              <a:gd name="connsiteY58" fmla="*/ 2018399 h 2309863"/>
              <a:gd name="connsiteX59" fmla="*/ 1841980 w 2749253"/>
              <a:gd name="connsiteY59" fmla="*/ 2069199 h 2309863"/>
              <a:gd name="connsiteX60" fmla="*/ 1740380 w 2749253"/>
              <a:gd name="connsiteY60" fmla="*/ 2110474 h 2309863"/>
              <a:gd name="connsiteX61" fmla="*/ 1638780 w 2749253"/>
              <a:gd name="connsiteY61" fmla="*/ 2132699 h 2309863"/>
              <a:gd name="connsiteX62" fmla="*/ 1495905 w 2749253"/>
              <a:gd name="connsiteY62" fmla="*/ 2123174 h 2309863"/>
              <a:gd name="connsiteX63" fmla="*/ 1353030 w 2749253"/>
              <a:gd name="connsiteY63" fmla="*/ 2145398 h 2309863"/>
              <a:gd name="connsiteX64" fmla="*/ 1222855 w 2749253"/>
              <a:gd name="connsiteY64" fmla="*/ 2167624 h 2309863"/>
              <a:gd name="connsiteX65" fmla="*/ 1168880 w 2749253"/>
              <a:gd name="connsiteY65" fmla="*/ 2205724 h 2309863"/>
              <a:gd name="connsiteX66" fmla="*/ 1104880 w 2749253"/>
              <a:gd name="connsiteY66" fmla="*/ 2306802 h 2309863"/>
              <a:gd name="connsiteX67" fmla="*/ 1048230 w 2749253"/>
              <a:gd name="connsiteY67" fmla="*/ 2285098 h 2309863"/>
              <a:gd name="connsiteX68" fmla="*/ 968856 w 2749253"/>
              <a:gd name="connsiteY68" fmla="*/ 2300338 h 2309863"/>
              <a:gd name="connsiteX69" fmla="*/ 886305 w 2749253"/>
              <a:gd name="connsiteY69" fmla="*/ 2262873 h 2309863"/>
              <a:gd name="connsiteX70" fmla="*/ 816455 w 2749253"/>
              <a:gd name="connsiteY70" fmla="*/ 2193023 h 2309863"/>
              <a:gd name="connsiteX71" fmla="*/ 678026 w 2749253"/>
              <a:gd name="connsiteY71" fmla="*/ 2178418 h 2309863"/>
              <a:gd name="connsiteX72" fmla="*/ 645005 w 2749253"/>
              <a:gd name="connsiteY72" fmla="*/ 2097774 h 2309863"/>
              <a:gd name="connsiteX73" fmla="*/ 552930 w 2749253"/>
              <a:gd name="connsiteY73" fmla="*/ 2056499 h 2309863"/>
              <a:gd name="connsiteX74" fmla="*/ 470380 w 2749253"/>
              <a:gd name="connsiteY74" fmla="*/ 1948549 h 2309863"/>
              <a:gd name="connsiteX75" fmla="*/ 368780 w 2749253"/>
              <a:gd name="connsiteY75" fmla="*/ 1881874 h 2309863"/>
              <a:gd name="connsiteX76" fmla="*/ 251305 w 2749253"/>
              <a:gd name="connsiteY76" fmla="*/ 1859649 h 2309863"/>
              <a:gd name="connsiteX77" fmla="*/ 187805 w 2749253"/>
              <a:gd name="connsiteY77" fmla="*/ 1780274 h 2309863"/>
              <a:gd name="connsiteX78" fmla="*/ 111605 w 2749253"/>
              <a:gd name="connsiteY78" fmla="*/ 1758049 h 2309863"/>
              <a:gd name="connsiteX79" fmla="*/ 95730 w 2749253"/>
              <a:gd name="connsiteY79" fmla="*/ 1704074 h 2309863"/>
              <a:gd name="connsiteX80" fmla="*/ 39851 w 2749253"/>
              <a:gd name="connsiteY80" fmla="*/ 1618983 h 2309863"/>
              <a:gd name="connsiteX81" fmla="*/ 95730 w 2749253"/>
              <a:gd name="connsiteY81" fmla="*/ 1624699 h 2309863"/>
              <a:gd name="connsiteX82" fmla="*/ 133830 w 2749253"/>
              <a:gd name="connsiteY82" fmla="*/ 1615174 h 2309863"/>
              <a:gd name="connsiteX83" fmla="*/ 70330 w 2749253"/>
              <a:gd name="connsiteY83" fmla="*/ 1542149 h 2309863"/>
              <a:gd name="connsiteX84" fmla="*/ 10005 w 2749253"/>
              <a:gd name="connsiteY84" fmla="*/ 1507224 h 2309863"/>
              <a:gd name="connsiteX85" fmla="*/ 6831 w 2749253"/>
              <a:gd name="connsiteY85" fmla="*/ 1469124 h 2309863"/>
              <a:gd name="connsiteX86" fmla="*/ 6830 w 2749253"/>
              <a:gd name="connsiteY86" fmla="*/ 1427849 h 2309863"/>
              <a:gd name="connsiteX87" fmla="*/ 103619 w 2749253"/>
              <a:gd name="connsiteY87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734030 w 2749253"/>
              <a:gd name="connsiteY16" fmla="*/ 1091299 h 2309863"/>
              <a:gd name="connsiteX17" fmla="*/ 1822296 w 2749253"/>
              <a:gd name="connsiteY17" fmla="*/ 1065898 h 2309863"/>
              <a:gd name="connsiteX18" fmla="*/ 1892781 w 2749253"/>
              <a:gd name="connsiteY18" fmla="*/ 926199 h 2309863"/>
              <a:gd name="connsiteX19" fmla="*/ 1845156 w 2749253"/>
              <a:gd name="connsiteY19" fmla="*/ 697599 h 2309863"/>
              <a:gd name="connsiteX20" fmla="*/ 1746730 w 2749253"/>
              <a:gd name="connsiteY20" fmla="*/ 507099 h 2309863"/>
              <a:gd name="connsiteX21" fmla="*/ 1616556 w 2749253"/>
              <a:gd name="connsiteY21" fmla="*/ 349619 h 2309863"/>
              <a:gd name="connsiteX22" fmla="*/ 1868016 w 2749253"/>
              <a:gd name="connsiteY22" fmla="*/ 281039 h 2309863"/>
              <a:gd name="connsiteX23" fmla="*/ 1902306 w 2749253"/>
              <a:gd name="connsiteY23" fmla="*/ 234049 h 2309863"/>
              <a:gd name="connsiteX24" fmla="*/ 1848331 w 2749253"/>
              <a:gd name="connsiteY24" fmla="*/ 176899 h 2309863"/>
              <a:gd name="connsiteX25" fmla="*/ 1813406 w 2749253"/>
              <a:gd name="connsiteY25" fmla="*/ 62599 h 2309863"/>
              <a:gd name="connsiteX26" fmla="*/ 1836400 w 2749253"/>
              <a:gd name="connsiteY26" fmla="*/ 14338 h 2309863"/>
              <a:gd name="connsiteX27" fmla="*/ 1883256 w 2749253"/>
              <a:gd name="connsiteY27" fmla="*/ 11799 h 2309863"/>
              <a:gd name="connsiteX28" fmla="*/ 2010256 w 2749253"/>
              <a:gd name="connsiteY28" fmla="*/ 5448 h 2309863"/>
              <a:gd name="connsiteX29" fmla="*/ 2063596 w 2749253"/>
              <a:gd name="connsiteY29" fmla="*/ 74664 h 2309863"/>
              <a:gd name="connsiteX30" fmla="*/ 2115031 w 2749253"/>
              <a:gd name="connsiteY30" fmla="*/ 214998 h 2309863"/>
              <a:gd name="connsiteX31" fmla="*/ 2207106 w 2749253"/>
              <a:gd name="connsiteY31" fmla="*/ 351524 h 2309863"/>
              <a:gd name="connsiteX32" fmla="*/ 2327756 w 2749253"/>
              <a:gd name="connsiteY32" fmla="*/ 497574 h 2309863"/>
              <a:gd name="connsiteX33" fmla="*/ 2340456 w 2749253"/>
              <a:gd name="connsiteY33" fmla="*/ 601078 h 2309863"/>
              <a:gd name="connsiteX34" fmla="*/ 2332836 w 2749253"/>
              <a:gd name="connsiteY34" fmla="*/ 814439 h 2309863"/>
              <a:gd name="connsiteX35" fmla="*/ 2355696 w 2749253"/>
              <a:gd name="connsiteY35" fmla="*/ 1073519 h 2309863"/>
              <a:gd name="connsiteX36" fmla="*/ 2515716 w 2749253"/>
              <a:gd name="connsiteY36" fmla="*/ 1142099 h 2309863"/>
              <a:gd name="connsiteX37" fmla="*/ 2692879 w 2749253"/>
              <a:gd name="connsiteY37" fmla="*/ 1084949 h 2309863"/>
              <a:gd name="connsiteX38" fmla="*/ 2746855 w 2749253"/>
              <a:gd name="connsiteY38" fmla="*/ 1151624 h 2309863"/>
              <a:gd name="connsiteX39" fmla="*/ 2736696 w 2749253"/>
              <a:gd name="connsiteY39" fmla="*/ 1264019 h 2309863"/>
              <a:gd name="connsiteX40" fmla="*/ 2692880 w 2749253"/>
              <a:gd name="connsiteY40" fmla="*/ 1319899 h 2309863"/>
              <a:gd name="connsiteX41" fmla="*/ 2654780 w 2749253"/>
              <a:gd name="connsiteY41" fmla="*/ 1310374 h 2309863"/>
              <a:gd name="connsiteX42" fmla="*/ 2597630 w 2749253"/>
              <a:gd name="connsiteY42" fmla="*/ 1323074 h 2309863"/>
              <a:gd name="connsiteX43" fmla="*/ 2559529 w 2749253"/>
              <a:gd name="connsiteY43" fmla="*/ 1243699 h 2309863"/>
              <a:gd name="connsiteX44" fmla="*/ 2530955 w 2749253"/>
              <a:gd name="connsiteY44" fmla="*/ 1281799 h 2309863"/>
              <a:gd name="connsiteX45" fmla="*/ 2543655 w 2749253"/>
              <a:gd name="connsiteY45" fmla="*/ 1310374 h 2309863"/>
              <a:gd name="connsiteX46" fmla="*/ 2518255 w 2749253"/>
              <a:gd name="connsiteY46" fmla="*/ 1354824 h 2309863"/>
              <a:gd name="connsiteX47" fmla="*/ 2496030 w 2749253"/>
              <a:gd name="connsiteY47" fmla="*/ 1402449 h 2309863"/>
              <a:gd name="connsiteX48" fmla="*/ 2524605 w 2749253"/>
              <a:gd name="connsiteY48" fmla="*/ 1427849 h 2309863"/>
              <a:gd name="connsiteX49" fmla="*/ 2464280 w 2749253"/>
              <a:gd name="connsiteY49" fmla="*/ 1504049 h 2309863"/>
              <a:gd name="connsiteX50" fmla="*/ 2470630 w 2749253"/>
              <a:gd name="connsiteY50" fmla="*/ 1615174 h 2309863"/>
              <a:gd name="connsiteX51" fmla="*/ 2448405 w 2749253"/>
              <a:gd name="connsiteY51" fmla="*/ 1713599 h 2309863"/>
              <a:gd name="connsiteX52" fmla="*/ 2461105 w 2749253"/>
              <a:gd name="connsiteY52" fmla="*/ 1796149 h 2309863"/>
              <a:gd name="connsiteX53" fmla="*/ 2426180 w 2749253"/>
              <a:gd name="connsiteY53" fmla="*/ 1831074 h 2309863"/>
              <a:gd name="connsiteX54" fmla="*/ 2343630 w 2749253"/>
              <a:gd name="connsiteY54" fmla="*/ 1853299 h 2309863"/>
              <a:gd name="connsiteX55" fmla="*/ 2283305 w 2749253"/>
              <a:gd name="connsiteY55" fmla="*/ 1977124 h 2309863"/>
              <a:gd name="connsiteX56" fmla="*/ 2276955 w 2749253"/>
              <a:gd name="connsiteY56" fmla="*/ 2075549 h 2309863"/>
              <a:gd name="connsiteX57" fmla="*/ 2191230 w 2749253"/>
              <a:gd name="connsiteY57" fmla="*/ 2040624 h 2309863"/>
              <a:gd name="connsiteX58" fmla="*/ 2064231 w 2749253"/>
              <a:gd name="connsiteY58" fmla="*/ 2029885 h 2309863"/>
              <a:gd name="connsiteX59" fmla="*/ 1968980 w 2749253"/>
              <a:gd name="connsiteY59" fmla="*/ 2018399 h 2309863"/>
              <a:gd name="connsiteX60" fmla="*/ 1841980 w 2749253"/>
              <a:gd name="connsiteY60" fmla="*/ 2069199 h 2309863"/>
              <a:gd name="connsiteX61" fmla="*/ 1740380 w 2749253"/>
              <a:gd name="connsiteY61" fmla="*/ 2110474 h 2309863"/>
              <a:gd name="connsiteX62" fmla="*/ 1638780 w 2749253"/>
              <a:gd name="connsiteY62" fmla="*/ 2132699 h 2309863"/>
              <a:gd name="connsiteX63" fmla="*/ 1495905 w 2749253"/>
              <a:gd name="connsiteY63" fmla="*/ 2123174 h 2309863"/>
              <a:gd name="connsiteX64" fmla="*/ 1353030 w 2749253"/>
              <a:gd name="connsiteY64" fmla="*/ 2145398 h 2309863"/>
              <a:gd name="connsiteX65" fmla="*/ 1222855 w 2749253"/>
              <a:gd name="connsiteY65" fmla="*/ 2167624 h 2309863"/>
              <a:gd name="connsiteX66" fmla="*/ 1168880 w 2749253"/>
              <a:gd name="connsiteY66" fmla="*/ 2205724 h 2309863"/>
              <a:gd name="connsiteX67" fmla="*/ 1104880 w 2749253"/>
              <a:gd name="connsiteY67" fmla="*/ 2306802 h 2309863"/>
              <a:gd name="connsiteX68" fmla="*/ 1048230 w 2749253"/>
              <a:gd name="connsiteY68" fmla="*/ 2285098 h 2309863"/>
              <a:gd name="connsiteX69" fmla="*/ 968856 w 2749253"/>
              <a:gd name="connsiteY69" fmla="*/ 2300338 h 2309863"/>
              <a:gd name="connsiteX70" fmla="*/ 886305 w 2749253"/>
              <a:gd name="connsiteY70" fmla="*/ 2262873 h 2309863"/>
              <a:gd name="connsiteX71" fmla="*/ 816455 w 2749253"/>
              <a:gd name="connsiteY71" fmla="*/ 2193023 h 2309863"/>
              <a:gd name="connsiteX72" fmla="*/ 678026 w 2749253"/>
              <a:gd name="connsiteY72" fmla="*/ 2178418 h 2309863"/>
              <a:gd name="connsiteX73" fmla="*/ 645005 w 2749253"/>
              <a:gd name="connsiteY73" fmla="*/ 2097774 h 2309863"/>
              <a:gd name="connsiteX74" fmla="*/ 552930 w 2749253"/>
              <a:gd name="connsiteY74" fmla="*/ 2056499 h 2309863"/>
              <a:gd name="connsiteX75" fmla="*/ 470380 w 2749253"/>
              <a:gd name="connsiteY75" fmla="*/ 1948549 h 2309863"/>
              <a:gd name="connsiteX76" fmla="*/ 368780 w 2749253"/>
              <a:gd name="connsiteY76" fmla="*/ 1881874 h 2309863"/>
              <a:gd name="connsiteX77" fmla="*/ 251305 w 2749253"/>
              <a:gd name="connsiteY77" fmla="*/ 1859649 h 2309863"/>
              <a:gd name="connsiteX78" fmla="*/ 187805 w 2749253"/>
              <a:gd name="connsiteY78" fmla="*/ 1780274 h 2309863"/>
              <a:gd name="connsiteX79" fmla="*/ 111605 w 2749253"/>
              <a:gd name="connsiteY79" fmla="*/ 1758049 h 2309863"/>
              <a:gd name="connsiteX80" fmla="*/ 95730 w 2749253"/>
              <a:gd name="connsiteY80" fmla="*/ 1704074 h 2309863"/>
              <a:gd name="connsiteX81" fmla="*/ 39851 w 2749253"/>
              <a:gd name="connsiteY81" fmla="*/ 1618983 h 2309863"/>
              <a:gd name="connsiteX82" fmla="*/ 95730 w 2749253"/>
              <a:gd name="connsiteY82" fmla="*/ 1624699 h 2309863"/>
              <a:gd name="connsiteX83" fmla="*/ 133830 w 2749253"/>
              <a:gd name="connsiteY83" fmla="*/ 1615174 h 2309863"/>
              <a:gd name="connsiteX84" fmla="*/ 70330 w 2749253"/>
              <a:gd name="connsiteY84" fmla="*/ 1542149 h 2309863"/>
              <a:gd name="connsiteX85" fmla="*/ 10005 w 2749253"/>
              <a:gd name="connsiteY85" fmla="*/ 1507224 h 2309863"/>
              <a:gd name="connsiteX86" fmla="*/ 6831 w 2749253"/>
              <a:gd name="connsiteY86" fmla="*/ 1469124 h 2309863"/>
              <a:gd name="connsiteX87" fmla="*/ 6830 w 2749253"/>
              <a:gd name="connsiteY87" fmla="*/ 1427849 h 2309863"/>
              <a:gd name="connsiteX88" fmla="*/ 103619 w 2749253"/>
              <a:gd name="connsiteY88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4805 w 2749253"/>
              <a:gd name="connsiteY16" fmla="*/ 1088124 h 2309863"/>
              <a:gd name="connsiteX17" fmla="*/ 1734030 w 2749253"/>
              <a:gd name="connsiteY17" fmla="*/ 1091299 h 2309863"/>
              <a:gd name="connsiteX18" fmla="*/ 1822296 w 2749253"/>
              <a:gd name="connsiteY18" fmla="*/ 1065898 h 2309863"/>
              <a:gd name="connsiteX19" fmla="*/ 1892781 w 2749253"/>
              <a:gd name="connsiteY19" fmla="*/ 926199 h 2309863"/>
              <a:gd name="connsiteX20" fmla="*/ 1845156 w 2749253"/>
              <a:gd name="connsiteY20" fmla="*/ 697599 h 2309863"/>
              <a:gd name="connsiteX21" fmla="*/ 1746730 w 2749253"/>
              <a:gd name="connsiteY21" fmla="*/ 507099 h 2309863"/>
              <a:gd name="connsiteX22" fmla="*/ 1616556 w 2749253"/>
              <a:gd name="connsiteY22" fmla="*/ 349619 h 2309863"/>
              <a:gd name="connsiteX23" fmla="*/ 1868016 w 2749253"/>
              <a:gd name="connsiteY23" fmla="*/ 281039 h 2309863"/>
              <a:gd name="connsiteX24" fmla="*/ 1902306 w 2749253"/>
              <a:gd name="connsiteY24" fmla="*/ 234049 h 2309863"/>
              <a:gd name="connsiteX25" fmla="*/ 1848331 w 2749253"/>
              <a:gd name="connsiteY25" fmla="*/ 176899 h 2309863"/>
              <a:gd name="connsiteX26" fmla="*/ 1813406 w 2749253"/>
              <a:gd name="connsiteY26" fmla="*/ 62599 h 2309863"/>
              <a:gd name="connsiteX27" fmla="*/ 1836400 w 2749253"/>
              <a:gd name="connsiteY27" fmla="*/ 14338 h 2309863"/>
              <a:gd name="connsiteX28" fmla="*/ 1883256 w 2749253"/>
              <a:gd name="connsiteY28" fmla="*/ 11799 h 2309863"/>
              <a:gd name="connsiteX29" fmla="*/ 2010256 w 2749253"/>
              <a:gd name="connsiteY29" fmla="*/ 5448 h 2309863"/>
              <a:gd name="connsiteX30" fmla="*/ 2063596 w 2749253"/>
              <a:gd name="connsiteY30" fmla="*/ 74664 h 2309863"/>
              <a:gd name="connsiteX31" fmla="*/ 2115031 w 2749253"/>
              <a:gd name="connsiteY31" fmla="*/ 214998 h 2309863"/>
              <a:gd name="connsiteX32" fmla="*/ 2207106 w 2749253"/>
              <a:gd name="connsiteY32" fmla="*/ 351524 h 2309863"/>
              <a:gd name="connsiteX33" fmla="*/ 2327756 w 2749253"/>
              <a:gd name="connsiteY33" fmla="*/ 497574 h 2309863"/>
              <a:gd name="connsiteX34" fmla="*/ 2340456 w 2749253"/>
              <a:gd name="connsiteY34" fmla="*/ 601078 h 2309863"/>
              <a:gd name="connsiteX35" fmla="*/ 2332836 w 2749253"/>
              <a:gd name="connsiteY35" fmla="*/ 814439 h 2309863"/>
              <a:gd name="connsiteX36" fmla="*/ 2355696 w 2749253"/>
              <a:gd name="connsiteY36" fmla="*/ 1073519 h 2309863"/>
              <a:gd name="connsiteX37" fmla="*/ 2515716 w 2749253"/>
              <a:gd name="connsiteY37" fmla="*/ 1142099 h 2309863"/>
              <a:gd name="connsiteX38" fmla="*/ 2692879 w 2749253"/>
              <a:gd name="connsiteY38" fmla="*/ 1084949 h 2309863"/>
              <a:gd name="connsiteX39" fmla="*/ 2746855 w 2749253"/>
              <a:gd name="connsiteY39" fmla="*/ 1151624 h 2309863"/>
              <a:gd name="connsiteX40" fmla="*/ 2736696 w 2749253"/>
              <a:gd name="connsiteY40" fmla="*/ 1264019 h 2309863"/>
              <a:gd name="connsiteX41" fmla="*/ 2692880 w 2749253"/>
              <a:gd name="connsiteY41" fmla="*/ 1319899 h 2309863"/>
              <a:gd name="connsiteX42" fmla="*/ 2654780 w 2749253"/>
              <a:gd name="connsiteY42" fmla="*/ 1310374 h 2309863"/>
              <a:gd name="connsiteX43" fmla="*/ 2597630 w 2749253"/>
              <a:gd name="connsiteY43" fmla="*/ 1323074 h 2309863"/>
              <a:gd name="connsiteX44" fmla="*/ 2559529 w 2749253"/>
              <a:gd name="connsiteY44" fmla="*/ 1243699 h 2309863"/>
              <a:gd name="connsiteX45" fmla="*/ 2530955 w 2749253"/>
              <a:gd name="connsiteY45" fmla="*/ 1281799 h 2309863"/>
              <a:gd name="connsiteX46" fmla="*/ 2543655 w 2749253"/>
              <a:gd name="connsiteY46" fmla="*/ 1310374 h 2309863"/>
              <a:gd name="connsiteX47" fmla="*/ 2518255 w 2749253"/>
              <a:gd name="connsiteY47" fmla="*/ 1354824 h 2309863"/>
              <a:gd name="connsiteX48" fmla="*/ 2496030 w 2749253"/>
              <a:gd name="connsiteY48" fmla="*/ 1402449 h 2309863"/>
              <a:gd name="connsiteX49" fmla="*/ 2524605 w 2749253"/>
              <a:gd name="connsiteY49" fmla="*/ 1427849 h 2309863"/>
              <a:gd name="connsiteX50" fmla="*/ 2464280 w 2749253"/>
              <a:gd name="connsiteY50" fmla="*/ 1504049 h 2309863"/>
              <a:gd name="connsiteX51" fmla="*/ 2470630 w 2749253"/>
              <a:gd name="connsiteY51" fmla="*/ 1615174 h 2309863"/>
              <a:gd name="connsiteX52" fmla="*/ 2448405 w 2749253"/>
              <a:gd name="connsiteY52" fmla="*/ 1713599 h 2309863"/>
              <a:gd name="connsiteX53" fmla="*/ 2461105 w 2749253"/>
              <a:gd name="connsiteY53" fmla="*/ 1796149 h 2309863"/>
              <a:gd name="connsiteX54" fmla="*/ 2426180 w 2749253"/>
              <a:gd name="connsiteY54" fmla="*/ 1831074 h 2309863"/>
              <a:gd name="connsiteX55" fmla="*/ 2343630 w 2749253"/>
              <a:gd name="connsiteY55" fmla="*/ 1853299 h 2309863"/>
              <a:gd name="connsiteX56" fmla="*/ 2283305 w 2749253"/>
              <a:gd name="connsiteY56" fmla="*/ 1977124 h 2309863"/>
              <a:gd name="connsiteX57" fmla="*/ 2276955 w 2749253"/>
              <a:gd name="connsiteY57" fmla="*/ 2075549 h 2309863"/>
              <a:gd name="connsiteX58" fmla="*/ 2191230 w 2749253"/>
              <a:gd name="connsiteY58" fmla="*/ 2040624 h 2309863"/>
              <a:gd name="connsiteX59" fmla="*/ 2064231 w 2749253"/>
              <a:gd name="connsiteY59" fmla="*/ 2029885 h 2309863"/>
              <a:gd name="connsiteX60" fmla="*/ 1968980 w 2749253"/>
              <a:gd name="connsiteY60" fmla="*/ 2018399 h 2309863"/>
              <a:gd name="connsiteX61" fmla="*/ 1841980 w 2749253"/>
              <a:gd name="connsiteY61" fmla="*/ 2069199 h 2309863"/>
              <a:gd name="connsiteX62" fmla="*/ 1740380 w 2749253"/>
              <a:gd name="connsiteY62" fmla="*/ 2110474 h 2309863"/>
              <a:gd name="connsiteX63" fmla="*/ 1638780 w 2749253"/>
              <a:gd name="connsiteY63" fmla="*/ 2132699 h 2309863"/>
              <a:gd name="connsiteX64" fmla="*/ 1495905 w 2749253"/>
              <a:gd name="connsiteY64" fmla="*/ 2123174 h 2309863"/>
              <a:gd name="connsiteX65" fmla="*/ 1353030 w 2749253"/>
              <a:gd name="connsiteY65" fmla="*/ 2145398 h 2309863"/>
              <a:gd name="connsiteX66" fmla="*/ 1222855 w 2749253"/>
              <a:gd name="connsiteY66" fmla="*/ 2167624 h 2309863"/>
              <a:gd name="connsiteX67" fmla="*/ 1168880 w 2749253"/>
              <a:gd name="connsiteY67" fmla="*/ 2205724 h 2309863"/>
              <a:gd name="connsiteX68" fmla="*/ 1104880 w 2749253"/>
              <a:gd name="connsiteY68" fmla="*/ 2306802 h 2309863"/>
              <a:gd name="connsiteX69" fmla="*/ 1048230 w 2749253"/>
              <a:gd name="connsiteY69" fmla="*/ 2285098 h 2309863"/>
              <a:gd name="connsiteX70" fmla="*/ 968856 w 2749253"/>
              <a:gd name="connsiteY70" fmla="*/ 2300338 h 2309863"/>
              <a:gd name="connsiteX71" fmla="*/ 886305 w 2749253"/>
              <a:gd name="connsiteY71" fmla="*/ 2262873 h 2309863"/>
              <a:gd name="connsiteX72" fmla="*/ 816455 w 2749253"/>
              <a:gd name="connsiteY72" fmla="*/ 2193023 h 2309863"/>
              <a:gd name="connsiteX73" fmla="*/ 678026 w 2749253"/>
              <a:gd name="connsiteY73" fmla="*/ 2178418 h 2309863"/>
              <a:gd name="connsiteX74" fmla="*/ 645005 w 2749253"/>
              <a:gd name="connsiteY74" fmla="*/ 2097774 h 2309863"/>
              <a:gd name="connsiteX75" fmla="*/ 552930 w 2749253"/>
              <a:gd name="connsiteY75" fmla="*/ 2056499 h 2309863"/>
              <a:gd name="connsiteX76" fmla="*/ 470380 w 2749253"/>
              <a:gd name="connsiteY76" fmla="*/ 1948549 h 2309863"/>
              <a:gd name="connsiteX77" fmla="*/ 368780 w 2749253"/>
              <a:gd name="connsiteY77" fmla="*/ 1881874 h 2309863"/>
              <a:gd name="connsiteX78" fmla="*/ 251305 w 2749253"/>
              <a:gd name="connsiteY78" fmla="*/ 1859649 h 2309863"/>
              <a:gd name="connsiteX79" fmla="*/ 187805 w 2749253"/>
              <a:gd name="connsiteY79" fmla="*/ 1780274 h 2309863"/>
              <a:gd name="connsiteX80" fmla="*/ 111605 w 2749253"/>
              <a:gd name="connsiteY80" fmla="*/ 1758049 h 2309863"/>
              <a:gd name="connsiteX81" fmla="*/ 95730 w 2749253"/>
              <a:gd name="connsiteY81" fmla="*/ 1704074 h 2309863"/>
              <a:gd name="connsiteX82" fmla="*/ 39851 w 2749253"/>
              <a:gd name="connsiteY82" fmla="*/ 1618983 h 2309863"/>
              <a:gd name="connsiteX83" fmla="*/ 95730 w 2749253"/>
              <a:gd name="connsiteY83" fmla="*/ 1624699 h 2309863"/>
              <a:gd name="connsiteX84" fmla="*/ 133830 w 2749253"/>
              <a:gd name="connsiteY84" fmla="*/ 1615174 h 2309863"/>
              <a:gd name="connsiteX85" fmla="*/ 70330 w 2749253"/>
              <a:gd name="connsiteY85" fmla="*/ 1542149 h 2309863"/>
              <a:gd name="connsiteX86" fmla="*/ 10005 w 2749253"/>
              <a:gd name="connsiteY86" fmla="*/ 1507224 h 2309863"/>
              <a:gd name="connsiteX87" fmla="*/ 6831 w 2749253"/>
              <a:gd name="connsiteY87" fmla="*/ 1469124 h 2309863"/>
              <a:gd name="connsiteX88" fmla="*/ 6830 w 2749253"/>
              <a:gd name="connsiteY88" fmla="*/ 1427849 h 2309863"/>
              <a:gd name="connsiteX89" fmla="*/ 103619 w 2749253"/>
              <a:gd name="connsiteY89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734030 w 2749253"/>
              <a:gd name="connsiteY17" fmla="*/ 1091299 h 2309863"/>
              <a:gd name="connsiteX18" fmla="*/ 1822296 w 2749253"/>
              <a:gd name="connsiteY18" fmla="*/ 1065898 h 2309863"/>
              <a:gd name="connsiteX19" fmla="*/ 1892781 w 2749253"/>
              <a:gd name="connsiteY19" fmla="*/ 926199 h 2309863"/>
              <a:gd name="connsiteX20" fmla="*/ 1845156 w 2749253"/>
              <a:gd name="connsiteY20" fmla="*/ 697599 h 2309863"/>
              <a:gd name="connsiteX21" fmla="*/ 1746730 w 2749253"/>
              <a:gd name="connsiteY21" fmla="*/ 507099 h 2309863"/>
              <a:gd name="connsiteX22" fmla="*/ 1616556 w 2749253"/>
              <a:gd name="connsiteY22" fmla="*/ 349619 h 2309863"/>
              <a:gd name="connsiteX23" fmla="*/ 1868016 w 2749253"/>
              <a:gd name="connsiteY23" fmla="*/ 281039 h 2309863"/>
              <a:gd name="connsiteX24" fmla="*/ 1902306 w 2749253"/>
              <a:gd name="connsiteY24" fmla="*/ 234049 h 2309863"/>
              <a:gd name="connsiteX25" fmla="*/ 1848331 w 2749253"/>
              <a:gd name="connsiteY25" fmla="*/ 176899 h 2309863"/>
              <a:gd name="connsiteX26" fmla="*/ 1813406 w 2749253"/>
              <a:gd name="connsiteY26" fmla="*/ 62599 h 2309863"/>
              <a:gd name="connsiteX27" fmla="*/ 1836400 w 2749253"/>
              <a:gd name="connsiteY27" fmla="*/ 14338 h 2309863"/>
              <a:gd name="connsiteX28" fmla="*/ 1883256 w 2749253"/>
              <a:gd name="connsiteY28" fmla="*/ 11799 h 2309863"/>
              <a:gd name="connsiteX29" fmla="*/ 2010256 w 2749253"/>
              <a:gd name="connsiteY29" fmla="*/ 5448 h 2309863"/>
              <a:gd name="connsiteX30" fmla="*/ 2063596 w 2749253"/>
              <a:gd name="connsiteY30" fmla="*/ 74664 h 2309863"/>
              <a:gd name="connsiteX31" fmla="*/ 2115031 w 2749253"/>
              <a:gd name="connsiteY31" fmla="*/ 214998 h 2309863"/>
              <a:gd name="connsiteX32" fmla="*/ 2207106 w 2749253"/>
              <a:gd name="connsiteY32" fmla="*/ 351524 h 2309863"/>
              <a:gd name="connsiteX33" fmla="*/ 2327756 w 2749253"/>
              <a:gd name="connsiteY33" fmla="*/ 497574 h 2309863"/>
              <a:gd name="connsiteX34" fmla="*/ 2340456 w 2749253"/>
              <a:gd name="connsiteY34" fmla="*/ 601078 h 2309863"/>
              <a:gd name="connsiteX35" fmla="*/ 2332836 w 2749253"/>
              <a:gd name="connsiteY35" fmla="*/ 814439 h 2309863"/>
              <a:gd name="connsiteX36" fmla="*/ 2355696 w 2749253"/>
              <a:gd name="connsiteY36" fmla="*/ 1073519 h 2309863"/>
              <a:gd name="connsiteX37" fmla="*/ 2515716 w 2749253"/>
              <a:gd name="connsiteY37" fmla="*/ 1142099 h 2309863"/>
              <a:gd name="connsiteX38" fmla="*/ 2692879 w 2749253"/>
              <a:gd name="connsiteY38" fmla="*/ 1084949 h 2309863"/>
              <a:gd name="connsiteX39" fmla="*/ 2746855 w 2749253"/>
              <a:gd name="connsiteY39" fmla="*/ 1151624 h 2309863"/>
              <a:gd name="connsiteX40" fmla="*/ 2736696 w 2749253"/>
              <a:gd name="connsiteY40" fmla="*/ 1264019 h 2309863"/>
              <a:gd name="connsiteX41" fmla="*/ 2692880 w 2749253"/>
              <a:gd name="connsiteY41" fmla="*/ 1319899 h 2309863"/>
              <a:gd name="connsiteX42" fmla="*/ 2654780 w 2749253"/>
              <a:gd name="connsiteY42" fmla="*/ 1310374 h 2309863"/>
              <a:gd name="connsiteX43" fmla="*/ 2597630 w 2749253"/>
              <a:gd name="connsiteY43" fmla="*/ 1323074 h 2309863"/>
              <a:gd name="connsiteX44" fmla="*/ 2559529 w 2749253"/>
              <a:gd name="connsiteY44" fmla="*/ 1243699 h 2309863"/>
              <a:gd name="connsiteX45" fmla="*/ 2530955 w 2749253"/>
              <a:gd name="connsiteY45" fmla="*/ 1281799 h 2309863"/>
              <a:gd name="connsiteX46" fmla="*/ 2543655 w 2749253"/>
              <a:gd name="connsiteY46" fmla="*/ 1310374 h 2309863"/>
              <a:gd name="connsiteX47" fmla="*/ 2518255 w 2749253"/>
              <a:gd name="connsiteY47" fmla="*/ 1354824 h 2309863"/>
              <a:gd name="connsiteX48" fmla="*/ 2496030 w 2749253"/>
              <a:gd name="connsiteY48" fmla="*/ 1402449 h 2309863"/>
              <a:gd name="connsiteX49" fmla="*/ 2524605 w 2749253"/>
              <a:gd name="connsiteY49" fmla="*/ 1427849 h 2309863"/>
              <a:gd name="connsiteX50" fmla="*/ 2464280 w 2749253"/>
              <a:gd name="connsiteY50" fmla="*/ 1504049 h 2309863"/>
              <a:gd name="connsiteX51" fmla="*/ 2470630 w 2749253"/>
              <a:gd name="connsiteY51" fmla="*/ 1615174 h 2309863"/>
              <a:gd name="connsiteX52" fmla="*/ 2448405 w 2749253"/>
              <a:gd name="connsiteY52" fmla="*/ 1713599 h 2309863"/>
              <a:gd name="connsiteX53" fmla="*/ 2461105 w 2749253"/>
              <a:gd name="connsiteY53" fmla="*/ 1796149 h 2309863"/>
              <a:gd name="connsiteX54" fmla="*/ 2426180 w 2749253"/>
              <a:gd name="connsiteY54" fmla="*/ 1831074 h 2309863"/>
              <a:gd name="connsiteX55" fmla="*/ 2343630 w 2749253"/>
              <a:gd name="connsiteY55" fmla="*/ 1853299 h 2309863"/>
              <a:gd name="connsiteX56" fmla="*/ 2283305 w 2749253"/>
              <a:gd name="connsiteY56" fmla="*/ 1977124 h 2309863"/>
              <a:gd name="connsiteX57" fmla="*/ 2276955 w 2749253"/>
              <a:gd name="connsiteY57" fmla="*/ 2075549 h 2309863"/>
              <a:gd name="connsiteX58" fmla="*/ 2191230 w 2749253"/>
              <a:gd name="connsiteY58" fmla="*/ 2040624 h 2309863"/>
              <a:gd name="connsiteX59" fmla="*/ 2064231 w 2749253"/>
              <a:gd name="connsiteY59" fmla="*/ 2029885 h 2309863"/>
              <a:gd name="connsiteX60" fmla="*/ 1968980 w 2749253"/>
              <a:gd name="connsiteY60" fmla="*/ 2018399 h 2309863"/>
              <a:gd name="connsiteX61" fmla="*/ 1841980 w 2749253"/>
              <a:gd name="connsiteY61" fmla="*/ 2069199 h 2309863"/>
              <a:gd name="connsiteX62" fmla="*/ 1740380 w 2749253"/>
              <a:gd name="connsiteY62" fmla="*/ 2110474 h 2309863"/>
              <a:gd name="connsiteX63" fmla="*/ 1638780 w 2749253"/>
              <a:gd name="connsiteY63" fmla="*/ 2132699 h 2309863"/>
              <a:gd name="connsiteX64" fmla="*/ 1495905 w 2749253"/>
              <a:gd name="connsiteY64" fmla="*/ 2123174 h 2309863"/>
              <a:gd name="connsiteX65" fmla="*/ 1353030 w 2749253"/>
              <a:gd name="connsiteY65" fmla="*/ 2145398 h 2309863"/>
              <a:gd name="connsiteX66" fmla="*/ 1222855 w 2749253"/>
              <a:gd name="connsiteY66" fmla="*/ 2167624 h 2309863"/>
              <a:gd name="connsiteX67" fmla="*/ 1168880 w 2749253"/>
              <a:gd name="connsiteY67" fmla="*/ 2205724 h 2309863"/>
              <a:gd name="connsiteX68" fmla="*/ 1104880 w 2749253"/>
              <a:gd name="connsiteY68" fmla="*/ 2306802 h 2309863"/>
              <a:gd name="connsiteX69" fmla="*/ 1048230 w 2749253"/>
              <a:gd name="connsiteY69" fmla="*/ 2285098 h 2309863"/>
              <a:gd name="connsiteX70" fmla="*/ 968856 w 2749253"/>
              <a:gd name="connsiteY70" fmla="*/ 2300338 h 2309863"/>
              <a:gd name="connsiteX71" fmla="*/ 886305 w 2749253"/>
              <a:gd name="connsiteY71" fmla="*/ 2262873 h 2309863"/>
              <a:gd name="connsiteX72" fmla="*/ 816455 w 2749253"/>
              <a:gd name="connsiteY72" fmla="*/ 2193023 h 2309863"/>
              <a:gd name="connsiteX73" fmla="*/ 678026 w 2749253"/>
              <a:gd name="connsiteY73" fmla="*/ 2178418 h 2309863"/>
              <a:gd name="connsiteX74" fmla="*/ 645005 w 2749253"/>
              <a:gd name="connsiteY74" fmla="*/ 2097774 h 2309863"/>
              <a:gd name="connsiteX75" fmla="*/ 552930 w 2749253"/>
              <a:gd name="connsiteY75" fmla="*/ 2056499 h 2309863"/>
              <a:gd name="connsiteX76" fmla="*/ 470380 w 2749253"/>
              <a:gd name="connsiteY76" fmla="*/ 1948549 h 2309863"/>
              <a:gd name="connsiteX77" fmla="*/ 368780 w 2749253"/>
              <a:gd name="connsiteY77" fmla="*/ 1881874 h 2309863"/>
              <a:gd name="connsiteX78" fmla="*/ 251305 w 2749253"/>
              <a:gd name="connsiteY78" fmla="*/ 1859649 h 2309863"/>
              <a:gd name="connsiteX79" fmla="*/ 187805 w 2749253"/>
              <a:gd name="connsiteY79" fmla="*/ 1780274 h 2309863"/>
              <a:gd name="connsiteX80" fmla="*/ 111605 w 2749253"/>
              <a:gd name="connsiteY80" fmla="*/ 1758049 h 2309863"/>
              <a:gd name="connsiteX81" fmla="*/ 95730 w 2749253"/>
              <a:gd name="connsiteY81" fmla="*/ 1704074 h 2309863"/>
              <a:gd name="connsiteX82" fmla="*/ 39851 w 2749253"/>
              <a:gd name="connsiteY82" fmla="*/ 1618983 h 2309863"/>
              <a:gd name="connsiteX83" fmla="*/ 95730 w 2749253"/>
              <a:gd name="connsiteY83" fmla="*/ 1624699 h 2309863"/>
              <a:gd name="connsiteX84" fmla="*/ 133830 w 2749253"/>
              <a:gd name="connsiteY84" fmla="*/ 1615174 h 2309863"/>
              <a:gd name="connsiteX85" fmla="*/ 70330 w 2749253"/>
              <a:gd name="connsiteY85" fmla="*/ 1542149 h 2309863"/>
              <a:gd name="connsiteX86" fmla="*/ 10005 w 2749253"/>
              <a:gd name="connsiteY86" fmla="*/ 1507224 h 2309863"/>
              <a:gd name="connsiteX87" fmla="*/ 6831 w 2749253"/>
              <a:gd name="connsiteY87" fmla="*/ 1469124 h 2309863"/>
              <a:gd name="connsiteX88" fmla="*/ 6830 w 2749253"/>
              <a:gd name="connsiteY88" fmla="*/ 1427849 h 2309863"/>
              <a:gd name="connsiteX89" fmla="*/ 103619 w 2749253"/>
              <a:gd name="connsiteY89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822296 w 2749253"/>
              <a:gd name="connsiteY19" fmla="*/ 1065898 h 2309863"/>
              <a:gd name="connsiteX20" fmla="*/ 1892781 w 2749253"/>
              <a:gd name="connsiteY20" fmla="*/ 926199 h 2309863"/>
              <a:gd name="connsiteX21" fmla="*/ 1845156 w 2749253"/>
              <a:gd name="connsiteY21" fmla="*/ 697599 h 2309863"/>
              <a:gd name="connsiteX22" fmla="*/ 1746730 w 2749253"/>
              <a:gd name="connsiteY22" fmla="*/ 507099 h 2309863"/>
              <a:gd name="connsiteX23" fmla="*/ 1616556 w 2749253"/>
              <a:gd name="connsiteY23" fmla="*/ 349619 h 2309863"/>
              <a:gd name="connsiteX24" fmla="*/ 1868016 w 2749253"/>
              <a:gd name="connsiteY24" fmla="*/ 281039 h 2309863"/>
              <a:gd name="connsiteX25" fmla="*/ 1902306 w 2749253"/>
              <a:gd name="connsiteY25" fmla="*/ 234049 h 2309863"/>
              <a:gd name="connsiteX26" fmla="*/ 1848331 w 2749253"/>
              <a:gd name="connsiteY26" fmla="*/ 176899 h 2309863"/>
              <a:gd name="connsiteX27" fmla="*/ 1813406 w 2749253"/>
              <a:gd name="connsiteY27" fmla="*/ 62599 h 2309863"/>
              <a:gd name="connsiteX28" fmla="*/ 1836400 w 2749253"/>
              <a:gd name="connsiteY28" fmla="*/ 14338 h 2309863"/>
              <a:gd name="connsiteX29" fmla="*/ 1883256 w 2749253"/>
              <a:gd name="connsiteY29" fmla="*/ 11799 h 2309863"/>
              <a:gd name="connsiteX30" fmla="*/ 2010256 w 2749253"/>
              <a:gd name="connsiteY30" fmla="*/ 5448 h 2309863"/>
              <a:gd name="connsiteX31" fmla="*/ 2063596 w 2749253"/>
              <a:gd name="connsiteY31" fmla="*/ 74664 h 2309863"/>
              <a:gd name="connsiteX32" fmla="*/ 2115031 w 2749253"/>
              <a:gd name="connsiteY32" fmla="*/ 214998 h 2309863"/>
              <a:gd name="connsiteX33" fmla="*/ 2207106 w 2749253"/>
              <a:gd name="connsiteY33" fmla="*/ 351524 h 2309863"/>
              <a:gd name="connsiteX34" fmla="*/ 2327756 w 2749253"/>
              <a:gd name="connsiteY34" fmla="*/ 497574 h 2309863"/>
              <a:gd name="connsiteX35" fmla="*/ 2340456 w 2749253"/>
              <a:gd name="connsiteY35" fmla="*/ 601078 h 2309863"/>
              <a:gd name="connsiteX36" fmla="*/ 2332836 w 2749253"/>
              <a:gd name="connsiteY36" fmla="*/ 814439 h 2309863"/>
              <a:gd name="connsiteX37" fmla="*/ 2355696 w 2749253"/>
              <a:gd name="connsiteY37" fmla="*/ 1073519 h 2309863"/>
              <a:gd name="connsiteX38" fmla="*/ 2515716 w 2749253"/>
              <a:gd name="connsiteY38" fmla="*/ 1142099 h 2309863"/>
              <a:gd name="connsiteX39" fmla="*/ 2692879 w 2749253"/>
              <a:gd name="connsiteY39" fmla="*/ 1084949 h 2309863"/>
              <a:gd name="connsiteX40" fmla="*/ 2746855 w 2749253"/>
              <a:gd name="connsiteY40" fmla="*/ 1151624 h 2309863"/>
              <a:gd name="connsiteX41" fmla="*/ 2736696 w 2749253"/>
              <a:gd name="connsiteY41" fmla="*/ 1264019 h 2309863"/>
              <a:gd name="connsiteX42" fmla="*/ 2692880 w 2749253"/>
              <a:gd name="connsiteY42" fmla="*/ 1319899 h 2309863"/>
              <a:gd name="connsiteX43" fmla="*/ 2654780 w 2749253"/>
              <a:gd name="connsiteY43" fmla="*/ 1310374 h 2309863"/>
              <a:gd name="connsiteX44" fmla="*/ 2597630 w 2749253"/>
              <a:gd name="connsiteY44" fmla="*/ 1323074 h 2309863"/>
              <a:gd name="connsiteX45" fmla="*/ 2559529 w 2749253"/>
              <a:gd name="connsiteY45" fmla="*/ 1243699 h 2309863"/>
              <a:gd name="connsiteX46" fmla="*/ 2530955 w 2749253"/>
              <a:gd name="connsiteY46" fmla="*/ 1281799 h 2309863"/>
              <a:gd name="connsiteX47" fmla="*/ 2543655 w 2749253"/>
              <a:gd name="connsiteY47" fmla="*/ 1310374 h 2309863"/>
              <a:gd name="connsiteX48" fmla="*/ 2518255 w 2749253"/>
              <a:gd name="connsiteY48" fmla="*/ 1354824 h 2309863"/>
              <a:gd name="connsiteX49" fmla="*/ 2496030 w 2749253"/>
              <a:gd name="connsiteY49" fmla="*/ 1402449 h 2309863"/>
              <a:gd name="connsiteX50" fmla="*/ 2524605 w 2749253"/>
              <a:gd name="connsiteY50" fmla="*/ 1427849 h 2309863"/>
              <a:gd name="connsiteX51" fmla="*/ 2464280 w 2749253"/>
              <a:gd name="connsiteY51" fmla="*/ 1504049 h 2309863"/>
              <a:gd name="connsiteX52" fmla="*/ 2470630 w 2749253"/>
              <a:gd name="connsiteY52" fmla="*/ 1615174 h 2309863"/>
              <a:gd name="connsiteX53" fmla="*/ 2448405 w 2749253"/>
              <a:gd name="connsiteY53" fmla="*/ 1713599 h 2309863"/>
              <a:gd name="connsiteX54" fmla="*/ 2461105 w 2749253"/>
              <a:gd name="connsiteY54" fmla="*/ 1796149 h 2309863"/>
              <a:gd name="connsiteX55" fmla="*/ 2426180 w 2749253"/>
              <a:gd name="connsiteY55" fmla="*/ 1831074 h 2309863"/>
              <a:gd name="connsiteX56" fmla="*/ 2343630 w 2749253"/>
              <a:gd name="connsiteY56" fmla="*/ 1853299 h 2309863"/>
              <a:gd name="connsiteX57" fmla="*/ 2283305 w 2749253"/>
              <a:gd name="connsiteY57" fmla="*/ 1977124 h 2309863"/>
              <a:gd name="connsiteX58" fmla="*/ 2276955 w 2749253"/>
              <a:gd name="connsiteY58" fmla="*/ 2075549 h 2309863"/>
              <a:gd name="connsiteX59" fmla="*/ 2191230 w 2749253"/>
              <a:gd name="connsiteY59" fmla="*/ 2040624 h 2309863"/>
              <a:gd name="connsiteX60" fmla="*/ 2064231 w 2749253"/>
              <a:gd name="connsiteY60" fmla="*/ 2029885 h 2309863"/>
              <a:gd name="connsiteX61" fmla="*/ 1968980 w 2749253"/>
              <a:gd name="connsiteY61" fmla="*/ 2018399 h 2309863"/>
              <a:gd name="connsiteX62" fmla="*/ 1841980 w 2749253"/>
              <a:gd name="connsiteY62" fmla="*/ 2069199 h 2309863"/>
              <a:gd name="connsiteX63" fmla="*/ 1740380 w 2749253"/>
              <a:gd name="connsiteY63" fmla="*/ 2110474 h 2309863"/>
              <a:gd name="connsiteX64" fmla="*/ 1638780 w 2749253"/>
              <a:gd name="connsiteY64" fmla="*/ 2132699 h 2309863"/>
              <a:gd name="connsiteX65" fmla="*/ 1495905 w 2749253"/>
              <a:gd name="connsiteY65" fmla="*/ 2123174 h 2309863"/>
              <a:gd name="connsiteX66" fmla="*/ 1353030 w 2749253"/>
              <a:gd name="connsiteY66" fmla="*/ 2145398 h 2309863"/>
              <a:gd name="connsiteX67" fmla="*/ 1222855 w 2749253"/>
              <a:gd name="connsiteY67" fmla="*/ 2167624 h 2309863"/>
              <a:gd name="connsiteX68" fmla="*/ 1168880 w 2749253"/>
              <a:gd name="connsiteY68" fmla="*/ 2205724 h 2309863"/>
              <a:gd name="connsiteX69" fmla="*/ 1104880 w 2749253"/>
              <a:gd name="connsiteY69" fmla="*/ 2306802 h 2309863"/>
              <a:gd name="connsiteX70" fmla="*/ 1048230 w 2749253"/>
              <a:gd name="connsiteY70" fmla="*/ 2285098 h 2309863"/>
              <a:gd name="connsiteX71" fmla="*/ 968856 w 2749253"/>
              <a:gd name="connsiteY71" fmla="*/ 2300338 h 2309863"/>
              <a:gd name="connsiteX72" fmla="*/ 886305 w 2749253"/>
              <a:gd name="connsiteY72" fmla="*/ 2262873 h 2309863"/>
              <a:gd name="connsiteX73" fmla="*/ 816455 w 2749253"/>
              <a:gd name="connsiteY73" fmla="*/ 2193023 h 2309863"/>
              <a:gd name="connsiteX74" fmla="*/ 678026 w 2749253"/>
              <a:gd name="connsiteY74" fmla="*/ 2178418 h 2309863"/>
              <a:gd name="connsiteX75" fmla="*/ 645005 w 2749253"/>
              <a:gd name="connsiteY75" fmla="*/ 2097774 h 2309863"/>
              <a:gd name="connsiteX76" fmla="*/ 552930 w 2749253"/>
              <a:gd name="connsiteY76" fmla="*/ 2056499 h 2309863"/>
              <a:gd name="connsiteX77" fmla="*/ 470380 w 2749253"/>
              <a:gd name="connsiteY77" fmla="*/ 1948549 h 2309863"/>
              <a:gd name="connsiteX78" fmla="*/ 368780 w 2749253"/>
              <a:gd name="connsiteY78" fmla="*/ 1881874 h 2309863"/>
              <a:gd name="connsiteX79" fmla="*/ 251305 w 2749253"/>
              <a:gd name="connsiteY79" fmla="*/ 1859649 h 2309863"/>
              <a:gd name="connsiteX80" fmla="*/ 187805 w 2749253"/>
              <a:gd name="connsiteY80" fmla="*/ 1780274 h 2309863"/>
              <a:gd name="connsiteX81" fmla="*/ 111605 w 2749253"/>
              <a:gd name="connsiteY81" fmla="*/ 1758049 h 2309863"/>
              <a:gd name="connsiteX82" fmla="*/ 95730 w 2749253"/>
              <a:gd name="connsiteY82" fmla="*/ 1704074 h 2309863"/>
              <a:gd name="connsiteX83" fmla="*/ 39851 w 2749253"/>
              <a:gd name="connsiteY83" fmla="*/ 1618983 h 2309863"/>
              <a:gd name="connsiteX84" fmla="*/ 95730 w 2749253"/>
              <a:gd name="connsiteY84" fmla="*/ 1624699 h 2309863"/>
              <a:gd name="connsiteX85" fmla="*/ 133830 w 2749253"/>
              <a:gd name="connsiteY85" fmla="*/ 1615174 h 2309863"/>
              <a:gd name="connsiteX86" fmla="*/ 70330 w 2749253"/>
              <a:gd name="connsiteY86" fmla="*/ 1542149 h 2309863"/>
              <a:gd name="connsiteX87" fmla="*/ 10005 w 2749253"/>
              <a:gd name="connsiteY87" fmla="*/ 1507224 h 2309863"/>
              <a:gd name="connsiteX88" fmla="*/ 6831 w 2749253"/>
              <a:gd name="connsiteY88" fmla="*/ 1469124 h 2309863"/>
              <a:gd name="connsiteX89" fmla="*/ 6830 w 2749253"/>
              <a:gd name="connsiteY89" fmla="*/ 1427849 h 2309863"/>
              <a:gd name="connsiteX90" fmla="*/ 103619 w 2749253"/>
              <a:gd name="connsiteY90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92781 w 2749253"/>
              <a:gd name="connsiteY21" fmla="*/ 926199 h 2309863"/>
              <a:gd name="connsiteX22" fmla="*/ 1845156 w 2749253"/>
              <a:gd name="connsiteY22" fmla="*/ 697599 h 2309863"/>
              <a:gd name="connsiteX23" fmla="*/ 1746730 w 2749253"/>
              <a:gd name="connsiteY23" fmla="*/ 507099 h 2309863"/>
              <a:gd name="connsiteX24" fmla="*/ 1616556 w 2749253"/>
              <a:gd name="connsiteY24" fmla="*/ 349619 h 2309863"/>
              <a:gd name="connsiteX25" fmla="*/ 1868016 w 2749253"/>
              <a:gd name="connsiteY25" fmla="*/ 281039 h 2309863"/>
              <a:gd name="connsiteX26" fmla="*/ 1902306 w 2749253"/>
              <a:gd name="connsiteY26" fmla="*/ 234049 h 2309863"/>
              <a:gd name="connsiteX27" fmla="*/ 1848331 w 2749253"/>
              <a:gd name="connsiteY27" fmla="*/ 176899 h 2309863"/>
              <a:gd name="connsiteX28" fmla="*/ 1813406 w 2749253"/>
              <a:gd name="connsiteY28" fmla="*/ 62599 h 2309863"/>
              <a:gd name="connsiteX29" fmla="*/ 1836400 w 2749253"/>
              <a:gd name="connsiteY29" fmla="*/ 14338 h 2309863"/>
              <a:gd name="connsiteX30" fmla="*/ 1883256 w 2749253"/>
              <a:gd name="connsiteY30" fmla="*/ 11799 h 2309863"/>
              <a:gd name="connsiteX31" fmla="*/ 2010256 w 2749253"/>
              <a:gd name="connsiteY31" fmla="*/ 5448 h 2309863"/>
              <a:gd name="connsiteX32" fmla="*/ 2063596 w 2749253"/>
              <a:gd name="connsiteY32" fmla="*/ 74664 h 2309863"/>
              <a:gd name="connsiteX33" fmla="*/ 2115031 w 2749253"/>
              <a:gd name="connsiteY33" fmla="*/ 214998 h 2309863"/>
              <a:gd name="connsiteX34" fmla="*/ 2207106 w 2749253"/>
              <a:gd name="connsiteY34" fmla="*/ 351524 h 2309863"/>
              <a:gd name="connsiteX35" fmla="*/ 2327756 w 2749253"/>
              <a:gd name="connsiteY35" fmla="*/ 497574 h 2309863"/>
              <a:gd name="connsiteX36" fmla="*/ 2340456 w 2749253"/>
              <a:gd name="connsiteY36" fmla="*/ 601078 h 2309863"/>
              <a:gd name="connsiteX37" fmla="*/ 2332836 w 2749253"/>
              <a:gd name="connsiteY37" fmla="*/ 814439 h 2309863"/>
              <a:gd name="connsiteX38" fmla="*/ 2355696 w 2749253"/>
              <a:gd name="connsiteY38" fmla="*/ 1073519 h 2309863"/>
              <a:gd name="connsiteX39" fmla="*/ 2515716 w 2749253"/>
              <a:gd name="connsiteY39" fmla="*/ 1142099 h 2309863"/>
              <a:gd name="connsiteX40" fmla="*/ 2692879 w 2749253"/>
              <a:gd name="connsiteY40" fmla="*/ 1084949 h 2309863"/>
              <a:gd name="connsiteX41" fmla="*/ 2746855 w 2749253"/>
              <a:gd name="connsiteY41" fmla="*/ 1151624 h 2309863"/>
              <a:gd name="connsiteX42" fmla="*/ 2736696 w 2749253"/>
              <a:gd name="connsiteY42" fmla="*/ 1264019 h 2309863"/>
              <a:gd name="connsiteX43" fmla="*/ 2692880 w 2749253"/>
              <a:gd name="connsiteY43" fmla="*/ 1319899 h 2309863"/>
              <a:gd name="connsiteX44" fmla="*/ 2654780 w 2749253"/>
              <a:gd name="connsiteY44" fmla="*/ 1310374 h 2309863"/>
              <a:gd name="connsiteX45" fmla="*/ 2597630 w 2749253"/>
              <a:gd name="connsiteY45" fmla="*/ 1323074 h 2309863"/>
              <a:gd name="connsiteX46" fmla="*/ 2559529 w 2749253"/>
              <a:gd name="connsiteY46" fmla="*/ 1243699 h 2309863"/>
              <a:gd name="connsiteX47" fmla="*/ 2530955 w 2749253"/>
              <a:gd name="connsiteY47" fmla="*/ 1281799 h 2309863"/>
              <a:gd name="connsiteX48" fmla="*/ 2543655 w 2749253"/>
              <a:gd name="connsiteY48" fmla="*/ 1310374 h 2309863"/>
              <a:gd name="connsiteX49" fmla="*/ 2518255 w 2749253"/>
              <a:gd name="connsiteY49" fmla="*/ 1354824 h 2309863"/>
              <a:gd name="connsiteX50" fmla="*/ 2496030 w 2749253"/>
              <a:gd name="connsiteY50" fmla="*/ 1402449 h 2309863"/>
              <a:gd name="connsiteX51" fmla="*/ 2524605 w 2749253"/>
              <a:gd name="connsiteY51" fmla="*/ 1427849 h 2309863"/>
              <a:gd name="connsiteX52" fmla="*/ 2464280 w 2749253"/>
              <a:gd name="connsiteY52" fmla="*/ 1504049 h 2309863"/>
              <a:gd name="connsiteX53" fmla="*/ 2470630 w 2749253"/>
              <a:gd name="connsiteY53" fmla="*/ 1615174 h 2309863"/>
              <a:gd name="connsiteX54" fmla="*/ 2448405 w 2749253"/>
              <a:gd name="connsiteY54" fmla="*/ 1713599 h 2309863"/>
              <a:gd name="connsiteX55" fmla="*/ 2461105 w 2749253"/>
              <a:gd name="connsiteY55" fmla="*/ 1796149 h 2309863"/>
              <a:gd name="connsiteX56" fmla="*/ 2426180 w 2749253"/>
              <a:gd name="connsiteY56" fmla="*/ 1831074 h 2309863"/>
              <a:gd name="connsiteX57" fmla="*/ 2343630 w 2749253"/>
              <a:gd name="connsiteY57" fmla="*/ 1853299 h 2309863"/>
              <a:gd name="connsiteX58" fmla="*/ 2283305 w 2749253"/>
              <a:gd name="connsiteY58" fmla="*/ 1977124 h 2309863"/>
              <a:gd name="connsiteX59" fmla="*/ 2276955 w 2749253"/>
              <a:gd name="connsiteY59" fmla="*/ 2075549 h 2309863"/>
              <a:gd name="connsiteX60" fmla="*/ 2191230 w 2749253"/>
              <a:gd name="connsiteY60" fmla="*/ 2040624 h 2309863"/>
              <a:gd name="connsiteX61" fmla="*/ 2064231 w 2749253"/>
              <a:gd name="connsiteY61" fmla="*/ 2029885 h 2309863"/>
              <a:gd name="connsiteX62" fmla="*/ 1968980 w 2749253"/>
              <a:gd name="connsiteY62" fmla="*/ 2018399 h 2309863"/>
              <a:gd name="connsiteX63" fmla="*/ 1841980 w 2749253"/>
              <a:gd name="connsiteY63" fmla="*/ 2069199 h 2309863"/>
              <a:gd name="connsiteX64" fmla="*/ 1740380 w 2749253"/>
              <a:gd name="connsiteY64" fmla="*/ 2110474 h 2309863"/>
              <a:gd name="connsiteX65" fmla="*/ 1638780 w 2749253"/>
              <a:gd name="connsiteY65" fmla="*/ 2132699 h 2309863"/>
              <a:gd name="connsiteX66" fmla="*/ 1495905 w 2749253"/>
              <a:gd name="connsiteY66" fmla="*/ 2123174 h 2309863"/>
              <a:gd name="connsiteX67" fmla="*/ 1353030 w 2749253"/>
              <a:gd name="connsiteY67" fmla="*/ 2145398 h 2309863"/>
              <a:gd name="connsiteX68" fmla="*/ 1222855 w 2749253"/>
              <a:gd name="connsiteY68" fmla="*/ 2167624 h 2309863"/>
              <a:gd name="connsiteX69" fmla="*/ 1168880 w 2749253"/>
              <a:gd name="connsiteY69" fmla="*/ 2205724 h 2309863"/>
              <a:gd name="connsiteX70" fmla="*/ 1104880 w 2749253"/>
              <a:gd name="connsiteY70" fmla="*/ 2306802 h 2309863"/>
              <a:gd name="connsiteX71" fmla="*/ 1048230 w 2749253"/>
              <a:gd name="connsiteY71" fmla="*/ 2285098 h 2309863"/>
              <a:gd name="connsiteX72" fmla="*/ 968856 w 2749253"/>
              <a:gd name="connsiteY72" fmla="*/ 2300338 h 2309863"/>
              <a:gd name="connsiteX73" fmla="*/ 886305 w 2749253"/>
              <a:gd name="connsiteY73" fmla="*/ 2262873 h 2309863"/>
              <a:gd name="connsiteX74" fmla="*/ 816455 w 2749253"/>
              <a:gd name="connsiteY74" fmla="*/ 2193023 h 2309863"/>
              <a:gd name="connsiteX75" fmla="*/ 678026 w 2749253"/>
              <a:gd name="connsiteY75" fmla="*/ 2178418 h 2309863"/>
              <a:gd name="connsiteX76" fmla="*/ 645005 w 2749253"/>
              <a:gd name="connsiteY76" fmla="*/ 2097774 h 2309863"/>
              <a:gd name="connsiteX77" fmla="*/ 552930 w 2749253"/>
              <a:gd name="connsiteY77" fmla="*/ 2056499 h 2309863"/>
              <a:gd name="connsiteX78" fmla="*/ 470380 w 2749253"/>
              <a:gd name="connsiteY78" fmla="*/ 1948549 h 2309863"/>
              <a:gd name="connsiteX79" fmla="*/ 368780 w 2749253"/>
              <a:gd name="connsiteY79" fmla="*/ 1881874 h 2309863"/>
              <a:gd name="connsiteX80" fmla="*/ 251305 w 2749253"/>
              <a:gd name="connsiteY80" fmla="*/ 1859649 h 2309863"/>
              <a:gd name="connsiteX81" fmla="*/ 187805 w 2749253"/>
              <a:gd name="connsiteY81" fmla="*/ 1780274 h 2309863"/>
              <a:gd name="connsiteX82" fmla="*/ 111605 w 2749253"/>
              <a:gd name="connsiteY82" fmla="*/ 1758049 h 2309863"/>
              <a:gd name="connsiteX83" fmla="*/ 95730 w 2749253"/>
              <a:gd name="connsiteY83" fmla="*/ 1704074 h 2309863"/>
              <a:gd name="connsiteX84" fmla="*/ 39851 w 2749253"/>
              <a:gd name="connsiteY84" fmla="*/ 1618983 h 2309863"/>
              <a:gd name="connsiteX85" fmla="*/ 95730 w 2749253"/>
              <a:gd name="connsiteY85" fmla="*/ 1624699 h 2309863"/>
              <a:gd name="connsiteX86" fmla="*/ 133830 w 2749253"/>
              <a:gd name="connsiteY86" fmla="*/ 1615174 h 2309863"/>
              <a:gd name="connsiteX87" fmla="*/ 70330 w 2749253"/>
              <a:gd name="connsiteY87" fmla="*/ 1542149 h 2309863"/>
              <a:gd name="connsiteX88" fmla="*/ 10005 w 2749253"/>
              <a:gd name="connsiteY88" fmla="*/ 1507224 h 2309863"/>
              <a:gd name="connsiteX89" fmla="*/ 6831 w 2749253"/>
              <a:gd name="connsiteY89" fmla="*/ 1469124 h 2309863"/>
              <a:gd name="connsiteX90" fmla="*/ 6830 w 2749253"/>
              <a:gd name="connsiteY90" fmla="*/ 1427849 h 2309863"/>
              <a:gd name="connsiteX91" fmla="*/ 103619 w 2749253"/>
              <a:gd name="connsiteY91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746730 w 2749253"/>
              <a:gd name="connsiteY24" fmla="*/ 507099 h 2309863"/>
              <a:gd name="connsiteX25" fmla="*/ 1616556 w 2749253"/>
              <a:gd name="connsiteY25" fmla="*/ 349619 h 2309863"/>
              <a:gd name="connsiteX26" fmla="*/ 1868016 w 2749253"/>
              <a:gd name="connsiteY26" fmla="*/ 281039 h 2309863"/>
              <a:gd name="connsiteX27" fmla="*/ 1902306 w 2749253"/>
              <a:gd name="connsiteY27" fmla="*/ 234049 h 2309863"/>
              <a:gd name="connsiteX28" fmla="*/ 1848331 w 2749253"/>
              <a:gd name="connsiteY28" fmla="*/ 176899 h 2309863"/>
              <a:gd name="connsiteX29" fmla="*/ 1813406 w 2749253"/>
              <a:gd name="connsiteY29" fmla="*/ 62599 h 2309863"/>
              <a:gd name="connsiteX30" fmla="*/ 1836400 w 2749253"/>
              <a:gd name="connsiteY30" fmla="*/ 14338 h 2309863"/>
              <a:gd name="connsiteX31" fmla="*/ 1883256 w 2749253"/>
              <a:gd name="connsiteY31" fmla="*/ 11799 h 2309863"/>
              <a:gd name="connsiteX32" fmla="*/ 2010256 w 2749253"/>
              <a:gd name="connsiteY32" fmla="*/ 5448 h 2309863"/>
              <a:gd name="connsiteX33" fmla="*/ 2063596 w 2749253"/>
              <a:gd name="connsiteY33" fmla="*/ 74664 h 2309863"/>
              <a:gd name="connsiteX34" fmla="*/ 2115031 w 2749253"/>
              <a:gd name="connsiteY34" fmla="*/ 214998 h 2309863"/>
              <a:gd name="connsiteX35" fmla="*/ 2207106 w 2749253"/>
              <a:gd name="connsiteY35" fmla="*/ 351524 h 2309863"/>
              <a:gd name="connsiteX36" fmla="*/ 2327756 w 2749253"/>
              <a:gd name="connsiteY36" fmla="*/ 497574 h 2309863"/>
              <a:gd name="connsiteX37" fmla="*/ 2340456 w 2749253"/>
              <a:gd name="connsiteY37" fmla="*/ 601078 h 2309863"/>
              <a:gd name="connsiteX38" fmla="*/ 2332836 w 2749253"/>
              <a:gd name="connsiteY38" fmla="*/ 814439 h 2309863"/>
              <a:gd name="connsiteX39" fmla="*/ 2355696 w 2749253"/>
              <a:gd name="connsiteY39" fmla="*/ 1073519 h 2309863"/>
              <a:gd name="connsiteX40" fmla="*/ 2515716 w 2749253"/>
              <a:gd name="connsiteY40" fmla="*/ 1142099 h 2309863"/>
              <a:gd name="connsiteX41" fmla="*/ 2692879 w 2749253"/>
              <a:gd name="connsiteY41" fmla="*/ 1084949 h 2309863"/>
              <a:gd name="connsiteX42" fmla="*/ 2746855 w 2749253"/>
              <a:gd name="connsiteY42" fmla="*/ 1151624 h 2309863"/>
              <a:gd name="connsiteX43" fmla="*/ 2736696 w 2749253"/>
              <a:gd name="connsiteY43" fmla="*/ 1264019 h 2309863"/>
              <a:gd name="connsiteX44" fmla="*/ 2692880 w 2749253"/>
              <a:gd name="connsiteY44" fmla="*/ 1319899 h 2309863"/>
              <a:gd name="connsiteX45" fmla="*/ 2654780 w 2749253"/>
              <a:gd name="connsiteY45" fmla="*/ 1310374 h 2309863"/>
              <a:gd name="connsiteX46" fmla="*/ 2597630 w 2749253"/>
              <a:gd name="connsiteY46" fmla="*/ 1323074 h 2309863"/>
              <a:gd name="connsiteX47" fmla="*/ 2559529 w 2749253"/>
              <a:gd name="connsiteY47" fmla="*/ 1243699 h 2309863"/>
              <a:gd name="connsiteX48" fmla="*/ 2530955 w 2749253"/>
              <a:gd name="connsiteY48" fmla="*/ 1281799 h 2309863"/>
              <a:gd name="connsiteX49" fmla="*/ 2543655 w 2749253"/>
              <a:gd name="connsiteY49" fmla="*/ 1310374 h 2309863"/>
              <a:gd name="connsiteX50" fmla="*/ 2518255 w 2749253"/>
              <a:gd name="connsiteY50" fmla="*/ 1354824 h 2309863"/>
              <a:gd name="connsiteX51" fmla="*/ 2496030 w 2749253"/>
              <a:gd name="connsiteY51" fmla="*/ 1402449 h 2309863"/>
              <a:gd name="connsiteX52" fmla="*/ 2524605 w 2749253"/>
              <a:gd name="connsiteY52" fmla="*/ 1427849 h 2309863"/>
              <a:gd name="connsiteX53" fmla="*/ 2464280 w 2749253"/>
              <a:gd name="connsiteY53" fmla="*/ 1504049 h 2309863"/>
              <a:gd name="connsiteX54" fmla="*/ 2470630 w 2749253"/>
              <a:gd name="connsiteY54" fmla="*/ 1615174 h 2309863"/>
              <a:gd name="connsiteX55" fmla="*/ 2448405 w 2749253"/>
              <a:gd name="connsiteY55" fmla="*/ 1713599 h 2309863"/>
              <a:gd name="connsiteX56" fmla="*/ 2461105 w 2749253"/>
              <a:gd name="connsiteY56" fmla="*/ 1796149 h 2309863"/>
              <a:gd name="connsiteX57" fmla="*/ 2426180 w 2749253"/>
              <a:gd name="connsiteY57" fmla="*/ 1831074 h 2309863"/>
              <a:gd name="connsiteX58" fmla="*/ 2343630 w 2749253"/>
              <a:gd name="connsiteY58" fmla="*/ 1853299 h 2309863"/>
              <a:gd name="connsiteX59" fmla="*/ 2283305 w 2749253"/>
              <a:gd name="connsiteY59" fmla="*/ 1977124 h 2309863"/>
              <a:gd name="connsiteX60" fmla="*/ 2276955 w 2749253"/>
              <a:gd name="connsiteY60" fmla="*/ 2075549 h 2309863"/>
              <a:gd name="connsiteX61" fmla="*/ 2191230 w 2749253"/>
              <a:gd name="connsiteY61" fmla="*/ 2040624 h 2309863"/>
              <a:gd name="connsiteX62" fmla="*/ 2064231 w 2749253"/>
              <a:gd name="connsiteY62" fmla="*/ 2029885 h 2309863"/>
              <a:gd name="connsiteX63" fmla="*/ 1968980 w 2749253"/>
              <a:gd name="connsiteY63" fmla="*/ 2018399 h 2309863"/>
              <a:gd name="connsiteX64" fmla="*/ 1841980 w 2749253"/>
              <a:gd name="connsiteY64" fmla="*/ 2069199 h 2309863"/>
              <a:gd name="connsiteX65" fmla="*/ 1740380 w 2749253"/>
              <a:gd name="connsiteY65" fmla="*/ 2110474 h 2309863"/>
              <a:gd name="connsiteX66" fmla="*/ 1638780 w 2749253"/>
              <a:gd name="connsiteY66" fmla="*/ 2132699 h 2309863"/>
              <a:gd name="connsiteX67" fmla="*/ 1495905 w 2749253"/>
              <a:gd name="connsiteY67" fmla="*/ 2123174 h 2309863"/>
              <a:gd name="connsiteX68" fmla="*/ 1353030 w 2749253"/>
              <a:gd name="connsiteY68" fmla="*/ 2145398 h 2309863"/>
              <a:gd name="connsiteX69" fmla="*/ 1222855 w 2749253"/>
              <a:gd name="connsiteY69" fmla="*/ 2167624 h 2309863"/>
              <a:gd name="connsiteX70" fmla="*/ 1168880 w 2749253"/>
              <a:gd name="connsiteY70" fmla="*/ 2205724 h 2309863"/>
              <a:gd name="connsiteX71" fmla="*/ 1104880 w 2749253"/>
              <a:gd name="connsiteY71" fmla="*/ 2306802 h 2309863"/>
              <a:gd name="connsiteX72" fmla="*/ 1048230 w 2749253"/>
              <a:gd name="connsiteY72" fmla="*/ 2285098 h 2309863"/>
              <a:gd name="connsiteX73" fmla="*/ 968856 w 2749253"/>
              <a:gd name="connsiteY73" fmla="*/ 2300338 h 2309863"/>
              <a:gd name="connsiteX74" fmla="*/ 886305 w 2749253"/>
              <a:gd name="connsiteY74" fmla="*/ 2262873 h 2309863"/>
              <a:gd name="connsiteX75" fmla="*/ 816455 w 2749253"/>
              <a:gd name="connsiteY75" fmla="*/ 2193023 h 2309863"/>
              <a:gd name="connsiteX76" fmla="*/ 678026 w 2749253"/>
              <a:gd name="connsiteY76" fmla="*/ 2178418 h 2309863"/>
              <a:gd name="connsiteX77" fmla="*/ 645005 w 2749253"/>
              <a:gd name="connsiteY77" fmla="*/ 2097774 h 2309863"/>
              <a:gd name="connsiteX78" fmla="*/ 552930 w 2749253"/>
              <a:gd name="connsiteY78" fmla="*/ 2056499 h 2309863"/>
              <a:gd name="connsiteX79" fmla="*/ 470380 w 2749253"/>
              <a:gd name="connsiteY79" fmla="*/ 1948549 h 2309863"/>
              <a:gd name="connsiteX80" fmla="*/ 368780 w 2749253"/>
              <a:gd name="connsiteY80" fmla="*/ 1881874 h 2309863"/>
              <a:gd name="connsiteX81" fmla="*/ 251305 w 2749253"/>
              <a:gd name="connsiteY81" fmla="*/ 1859649 h 2309863"/>
              <a:gd name="connsiteX82" fmla="*/ 187805 w 2749253"/>
              <a:gd name="connsiteY82" fmla="*/ 1780274 h 2309863"/>
              <a:gd name="connsiteX83" fmla="*/ 111605 w 2749253"/>
              <a:gd name="connsiteY83" fmla="*/ 1758049 h 2309863"/>
              <a:gd name="connsiteX84" fmla="*/ 95730 w 2749253"/>
              <a:gd name="connsiteY84" fmla="*/ 1704074 h 2309863"/>
              <a:gd name="connsiteX85" fmla="*/ 39851 w 2749253"/>
              <a:gd name="connsiteY85" fmla="*/ 1618983 h 2309863"/>
              <a:gd name="connsiteX86" fmla="*/ 95730 w 2749253"/>
              <a:gd name="connsiteY86" fmla="*/ 1624699 h 2309863"/>
              <a:gd name="connsiteX87" fmla="*/ 133830 w 2749253"/>
              <a:gd name="connsiteY87" fmla="*/ 1615174 h 2309863"/>
              <a:gd name="connsiteX88" fmla="*/ 70330 w 2749253"/>
              <a:gd name="connsiteY88" fmla="*/ 1542149 h 2309863"/>
              <a:gd name="connsiteX89" fmla="*/ 10005 w 2749253"/>
              <a:gd name="connsiteY89" fmla="*/ 1507224 h 2309863"/>
              <a:gd name="connsiteX90" fmla="*/ 6831 w 2749253"/>
              <a:gd name="connsiteY90" fmla="*/ 1469124 h 2309863"/>
              <a:gd name="connsiteX91" fmla="*/ 6830 w 2749253"/>
              <a:gd name="connsiteY91" fmla="*/ 1427849 h 2309863"/>
              <a:gd name="connsiteX92" fmla="*/ 103619 w 2749253"/>
              <a:gd name="connsiteY92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746730 w 2749253"/>
              <a:gd name="connsiteY24" fmla="*/ 507099 h 2309863"/>
              <a:gd name="connsiteX25" fmla="*/ 1616556 w 2749253"/>
              <a:gd name="connsiteY25" fmla="*/ 349619 h 2309863"/>
              <a:gd name="connsiteX26" fmla="*/ 1740380 w 2749253"/>
              <a:gd name="connsiteY26" fmla="*/ 335649 h 2309863"/>
              <a:gd name="connsiteX27" fmla="*/ 1868016 w 2749253"/>
              <a:gd name="connsiteY27" fmla="*/ 281039 h 2309863"/>
              <a:gd name="connsiteX28" fmla="*/ 1902306 w 2749253"/>
              <a:gd name="connsiteY28" fmla="*/ 234049 h 2309863"/>
              <a:gd name="connsiteX29" fmla="*/ 1848331 w 2749253"/>
              <a:gd name="connsiteY29" fmla="*/ 176899 h 2309863"/>
              <a:gd name="connsiteX30" fmla="*/ 1813406 w 2749253"/>
              <a:gd name="connsiteY30" fmla="*/ 62599 h 2309863"/>
              <a:gd name="connsiteX31" fmla="*/ 1836400 w 2749253"/>
              <a:gd name="connsiteY31" fmla="*/ 14338 h 2309863"/>
              <a:gd name="connsiteX32" fmla="*/ 1883256 w 2749253"/>
              <a:gd name="connsiteY32" fmla="*/ 11799 h 2309863"/>
              <a:gd name="connsiteX33" fmla="*/ 2010256 w 2749253"/>
              <a:gd name="connsiteY33" fmla="*/ 5448 h 2309863"/>
              <a:gd name="connsiteX34" fmla="*/ 2063596 w 2749253"/>
              <a:gd name="connsiteY34" fmla="*/ 74664 h 2309863"/>
              <a:gd name="connsiteX35" fmla="*/ 2115031 w 2749253"/>
              <a:gd name="connsiteY35" fmla="*/ 214998 h 2309863"/>
              <a:gd name="connsiteX36" fmla="*/ 2207106 w 2749253"/>
              <a:gd name="connsiteY36" fmla="*/ 351524 h 2309863"/>
              <a:gd name="connsiteX37" fmla="*/ 2327756 w 2749253"/>
              <a:gd name="connsiteY37" fmla="*/ 497574 h 2309863"/>
              <a:gd name="connsiteX38" fmla="*/ 2340456 w 2749253"/>
              <a:gd name="connsiteY38" fmla="*/ 601078 h 2309863"/>
              <a:gd name="connsiteX39" fmla="*/ 2332836 w 2749253"/>
              <a:gd name="connsiteY39" fmla="*/ 814439 h 2309863"/>
              <a:gd name="connsiteX40" fmla="*/ 2355696 w 2749253"/>
              <a:gd name="connsiteY40" fmla="*/ 1073519 h 2309863"/>
              <a:gd name="connsiteX41" fmla="*/ 2515716 w 2749253"/>
              <a:gd name="connsiteY41" fmla="*/ 1142099 h 2309863"/>
              <a:gd name="connsiteX42" fmla="*/ 2692879 w 2749253"/>
              <a:gd name="connsiteY42" fmla="*/ 1084949 h 2309863"/>
              <a:gd name="connsiteX43" fmla="*/ 2746855 w 2749253"/>
              <a:gd name="connsiteY43" fmla="*/ 1151624 h 2309863"/>
              <a:gd name="connsiteX44" fmla="*/ 2736696 w 2749253"/>
              <a:gd name="connsiteY44" fmla="*/ 1264019 h 2309863"/>
              <a:gd name="connsiteX45" fmla="*/ 2692880 w 2749253"/>
              <a:gd name="connsiteY45" fmla="*/ 1319899 h 2309863"/>
              <a:gd name="connsiteX46" fmla="*/ 2654780 w 2749253"/>
              <a:gd name="connsiteY46" fmla="*/ 1310374 h 2309863"/>
              <a:gd name="connsiteX47" fmla="*/ 2597630 w 2749253"/>
              <a:gd name="connsiteY47" fmla="*/ 1323074 h 2309863"/>
              <a:gd name="connsiteX48" fmla="*/ 2559529 w 2749253"/>
              <a:gd name="connsiteY48" fmla="*/ 1243699 h 2309863"/>
              <a:gd name="connsiteX49" fmla="*/ 2530955 w 2749253"/>
              <a:gd name="connsiteY49" fmla="*/ 1281799 h 2309863"/>
              <a:gd name="connsiteX50" fmla="*/ 2543655 w 2749253"/>
              <a:gd name="connsiteY50" fmla="*/ 1310374 h 2309863"/>
              <a:gd name="connsiteX51" fmla="*/ 2518255 w 2749253"/>
              <a:gd name="connsiteY51" fmla="*/ 1354824 h 2309863"/>
              <a:gd name="connsiteX52" fmla="*/ 2496030 w 2749253"/>
              <a:gd name="connsiteY52" fmla="*/ 1402449 h 2309863"/>
              <a:gd name="connsiteX53" fmla="*/ 2524605 w 2749253"/>
              <a:gd name="connsiteY53" fmla="*/ 1427849 h 2309863"/>
              <a:gd name="connsiteX54" fmla="*/ 2464280 w 2749253"/>
              <a:gd name="connsiteY54" fmla="*/ 1504049 h 2309863"/>
              <a:gd name="connsiteX55" fmla="*/ 2470630 w 2749253"/>
              <a:gd name="connsiteY55" fmla="*/ 1615174 h 2309863"/>
              <a:gd name="connsiteX56" fmla="*/ 2448405 w 2749253"/>
              <a:gd name="connsiteY56" fmla="*/ 1713599 h 2309863"/>
              <a:gd name="connsiteX57" fmla="*/ 2461105 w 2749253"/>
              <a:gd name="connsiteY57" fmla="*/ 1796149 h 2309863"/>
              <a:gd name="connsiteX58" fmla="*/ 2426180 w 2749253"/>
              <a:gd name="connsiteY58" fmla="*/ 1831074 h 2309863"/>
              <a:gd name="connsiteX59" fmla="*/ 2343630 w 2749253"/>
              <a:gd name="connsiteY59" fmla="*/ 1853299 h 2309863"/>
              <a:gd name="connsiteX60" fmla="*/ 2283305 w 2749253"/>
              <a:gd name="connsiteY60" fmla="*/ 1977124 h 2309863"/>
              <a:gd name="connsiteX61" fmla="*/ 2276955 w 2749253"/>
              <a:gd name="connsiteY61" fmla="*/ 2075549 h 2309863"/>
              <a:gd name="connsiteX62" fmla="*/ 2191230 w 2749253"/>
              <a:gd name="connsiteY62" fmla="*/ 2040624 h 2309863"/>
              <a:gd name="connsiteX63" fmla="*/ 2064231 w 2749253"/>
              <a:gd name="connsiteY63" fmla="*/ 2029885 h 2309863"/>
              <a:gd name="connsiteX64" fmla="*/ 1968980 w 2749253"/>
              <a:gd name="connsiteY64" fmla="*/ 2018399 h 2309863"/>
              <a:gd name="connsiteX65" fmla="*/ 1841980 w 2749253"/>
              <a:gd name="connsiteY65" fmla="*/ 2069199 h 2309863"/>
              <a:gd name="connsiteX66" fmla="*/ 1740380 w 2749253"/>
              <a:gd name="connsiteY66" fmla="*/ 2110474 h 2309863"/>
              <a:gd name="connsiteX67" fmla="*/ 1638780 w 2749253"/>
              <a:gd name="connsiteY67" fmla="*/ 2132699 h 2309863"/>
              <a:gd name="connsiteX68" fmla="*/ 1495905 w 2749253"/>
              <a:gd name="connsiteY68" fmla="*/ 2123174 h 2309863"/>
              <a:gd name="connsiteX69" fmla="*/ 1353030 w 2749253"/>
              <a:gd name="connsiteY69" fmla="*/ 2145398 h 2309863"/>
              <a:gd name="connsiteX70" fmla="*/ 1222855 w 2749253"/>
              <a:gd name="connsiteY70" fmla="*/ 2167624 h 2309863"/>
              <a:gd name="connsiteX71" fmla="*/ 1168880 w 2749253"/>
              <a:gd name="connsiteY71" fmla="*/ 2205724 h 2309863"/>
              <a:gd name="connsiteX72" fmla="*/ 1104880 w 2749253"/>
              <a:gd name="connsiteY72" fmla="*/ 2306802 h 2309863"/>
              <a:gd name="connsiteX73" fmla="*/ 1048230 w 2749253"/>
              <a:gd name="connsiteY73" fmla="*/ 2285098 h 2309863"/>
              <a:gd name="connsiteX74" fmla="*/ 968856 w 2749253"/>
              <a:gd name="connsiteY74" fmla="*/ 2300338 h 2309863"/>
              <a:gd name="connsiteX75" fmla="*/ 886305 w 2749253"/>
              <a:gd name="connsiteY75" fmla="*/ 2262873 h 2309863"/>
              <a:gd name="connsiteX76" fmla="*/ 816455 w 2749253"/>
              <a:gd name="connsiteY76" fmla="*/ 2193023 h 2309863"/>
              <a:gd name="connsiteX77" fmla="*/ 678026 w 2749253"/>
              <a:gd name="connsiteY77" fmla="*/ 2178418 h 2309863"/>
              <a:gd name="connsiteX78" fmla="*/ 645005 w 2749253"/>
              <a:gd name="connsiteY78" fmla="*/ 2097774 h 2309863"/>
              <a:gd name="connsiteX79" fmla="*/ 552930 w 2749253"/>
              <a:gd name="connsiteY79" fmla="*/ 2056499 h 2309863"/>
              <a:gd name="connsiteX80" fmla="*/ 470380 w 2749253"/>
              <a:gd name="connsiteY80" fmla="*/ 1948549 h 2309863"/>
              <a:gd name="connsiteX81" fmla="*/ 368780 w 2749253"/>
              <a:gd name="connsiteY81" fmla="*/ 1881874 h 2309863"/>
              <a:gd name="connsiteX82" fmla="*/ 251305 w 2749253"/>
              <a:gd name="connsiteY82" fmla="*/ 1859649 h 2309863"/>
              <a:gd name="connsiteX83" fmla="*/ 187805 w 2749253"/>
              <a:gd name="connsiteY83" fmla="*/ 1780274 h 2309863"/>
              <a:gd name="connsiteX84" fmla="*/ 111605 w 2749253"/>
              <a:gd name="connsiteY84" fmla="*/ 1758049 h 2309863"/>
              <a:gd name="connsiteX85" fmla="*/ 95730 w 2749253"/>
              <a:gd name="connsiteY85" fmla="*/ 1704074 h 2309863"/>
              <a:gd name="connsiteX86" fmla="*/ 39851 w 2749253"/>
              <a:gd name="connsiteY86" fmla="*/ 1618983 h 2309863"/>
              <a:gd name="connsiteX87" fmla="*/ 95730 w 2749253"/>
              <a:gd name="connsiteY87" fmla="*/ 1624699 h 2309863"/>
              <a:gd name="connsiteX88" fmla="*/ 133830 w 2749253"/>
              <a:gd name="connsiteY88" fmla="*/ 1615174 h 2309863"/>
              <a:gd name="connsiteX89" fmla="*/ 70330 w 2749253"/>
              <a:gd name="connsiteY89" fmla="*/ 1542149 h 2309863"/>
              <a:gd name="connsiteX90" fmla="*/ 10005 w 2749253"/>
              <a:gd name="connsiteY90" fmla="*/ 1507224 h 2309863"/>
              <a:gd name="connsiteX91" fmla="*/ 6831 w 2749253"/>
              <a:gd name="connsiteY91" fmla="*/ 1469124 h 2309863"/>
              <a:gd name="connsiteX92" fmla="*/ 6830 w 2749253"/>
              <a:gd name="connsiteY92" fmla="*/ 1427849 h 2309863"/>
              <a:gd name="connsiteX93" fmla="*/ 103619 w 2749253"/>
              <a:gd name="connsiteY93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746730 w 2749253"/>
              <a:gd name="connsiteY24" fmla="*/ 507099 h 2309863"/>
              <a:gd name="connsiteX25" fmla="*/ 1616556 w 2749253"/>
              <a:gd name="connsiteY25" fmla="*/ 349619 h 2309863"/>
              <a:gd name="connsiteX26" fmla="*/ 1651480 w 2749253"/>
              <a:gd name="connsiteY26" fmla="*/ 319774 h 2309863"/>
              <a:gd name="connsiteX27" fmla="*/ 1740380 w 2749253"/>
              <a:gd name="connsiteY27" fmla="*/ 335649 h 2309863"/>
              <a:gd name="connsiteX28" fmla="*/ 1868016 w 2749253"/>
              <a:gd name="connsiteY28" fmla="*/ 281039 h 2309863"/>
              <a:gd name="connsiteX29" fmla="*/ 1902306 w 2749253"/>
              <a:gd name="connsiteY29" fmla="*/ 234049 h 2309863"/>
              <a:gd name="connsiteX30" fmla="*/ 1848331 w 2749253"/>
              <a:gd name="connsiteY30" fmla="*/ 176899 h 2309863"/>
              <a:gd name="connsiteX31" fmla="*/ 1813406 w 2749253"/>
              <a:gd name="connsiteY31" fmla="*/ 62599 h 2309863"/>
              <a:gd name="connsiteX32" fmla="*/ 1836400 w 2749253"/>
              <a:gd name="connsiteY32" fmla="*/ 14338 h 2309863"/>
              <a:gd name="connsiteX33" fmla="*/ 1883256 w 2749253"/>
              <a:gd name="connsiteY33" fmla="*/ 11799 h 2309863"/>
              <a:gd name="connsiteX34" fmla="*/ 2010256 w 2749253"/>
              <a:gd name="connsiteY34" fmla="*/ 5448 h 2309863"/>
              <a:gd name="connsiteX35" fmla="*/ 2063596 w 2749253"/>
              <a:gd name="connsiteY35" fmla="*/ 74664 h 2309863"/>
              <a:gd name="connsiteX36" fmla="*/ 2115031 w 2749253"/>
              <a:gd name="connsiteY36" fmla="*/ 214998 h 2309863"/>
              <a:gd name="connsiteX37" fmla="*/ 2207106 w 2749253"/>
              <a:gd name="connsiteY37" fmla="*/ 351524 h 2309863"/>
              <a:gd name="connsiteX38" fmla="*/ 2327756 w 2749253"/>
              <a:gd name="connsiteY38" fmla="*/ 497574 h 2309863"/>
              <a:gd name="connsiteX39" fmla="*/ 2340456 w 2749253"/>
              <a:gd name="connsiteY39" fmla="*/ 601078 h 2309863"/>
              <a:gd name="connsiteX40" fmla="*/ 2332836 w 2749253"/>
              <a:gd name="connsiteY40" fmla="*/ 814439 h 2309863"/>
              <a:gd name="connsiteX41" fmla="*/ 2355696 w 2749253"/>
              <a:gd name="connsiteY41" fmla="*/ 1073519 h 2309863"/>
              <a:gd name="connsiteX42" fmla="*/ 2515716 w 2749253"/>
              <a:gd name="connsiteY42" fmla="*/ 1142099 h 2309863"/>
              <a:gd name="connsiteX43" fmla="*/ 2692879 w 2749253"/>
              <a:gd name="connsiteY43" fmla="*/ 1084949 h 2309863"/>
              <a:gd name="connsiteX44" fmla="*/ 2746855 w 2749253"/>
              <a:gd name="connsiteY44" fmla="*/ 1151624 h 2309863"/>
              <a:gd name="connsiteX45" fmla="*/ 2736696 w 2749253"/>
              <a:gd name="connsiteY45" fmla="*/ 1264019 h 2309863"/>
              <a:gd name="connsiteX46" fmla="*/ 2692880 w 2749253"/>
              <a:gd name="connsiteY46" fmla="*/ 1319899 h 2309863"/>
              <a:gd name="connsiteX47" fmla="*/ 2654780 w 2749253"/>
              <a:gd name="connsiteY47" fmla="*/ 1310374 h 2309863"/>
              <a:gd name="connsiteX48" fmla="*/ 2597630 w 2749253"/>
              <a:gd name="connsiteY48" fmla="*/ 1323074 h 2309863"/>
              <a:gd name="connsiteX49" fmla="*/ 2559529 w 2749253"/>
              <a:gd name="connsiteY49" fmla="*/ 1243699 h 2309863"/>
              <a:gd name="connsiteX50" fmla="*/ 2530955 w 2749253"/>
              <a:gd name="connsiteY50" fmla="*/ 1281799 h 2309863"/>
              <a:gd name="connsiteX51" fmla="*/ 2543655 w 2749253"/>
              <a:gd name="connsiteY51" fmla="*/ 1310374 h 2309863"/>
              <a:gd name="connsiteX52" fmla="*/ 2518255 w 2749253"/>
              <a:gd name="connsiteY52" fmla="*/ 1354824 h 2309863"/>
              <a:gd name="connsiteX53" fmla="*/ 2496030 w 2749253"/>
              <a:gd name="connsiteY53" fmla="*/ 1402449 h 2309863"/>
              <a:gd name="connsiteX54" fmla="*/ 2524605 w 2749253"/>
              <a:gd name="connsiteY54" fmla="*/ 1427849 h 2309863"/>
              <a:gd name="connsiteX55" fmla="*/ 2464280 w 2749253"/>
              <a:gd name="connsiteY55" fmla="*/ 1504049 h 2309863"/>
              <a:gd name="connsiteX56" fmla="*/ 2470630 w 2749253"/>
              <a:gd name="connsiteY56" fmla="*/ 1615174 h 2309863"/>
              <a:gd name="connsiteX57" fmla="*/ 2448405 w 2749253"/>
              <a:gd name="connsiteY57" fmla="*/ 1713599 h 2309863"/>
              <a:gd name="connsiteX58" fmla="*/ 2461105 w 2749253"/>
              <a:gd name="connsiteY58" fmla="*/ 1796149 h 2309863"/>
              <a:gd name="connsiteX59" fmla="*/ 2426180 w 2749253"/>
              <a:gd name="connsiteY59" fmla="*/ 1831074 h 2309863"/>
              <a:gd name="connsiteX60" fmla="*/ 2343630 w 2749253"/>
              <a:gd name="connsiteY60" fmla="*/ 1853299 h 2309863"/>
              <a:gd name="connsiteX61" fmla="*/ 2283305 w 2749253"/>
              <a:gd name="connsiteY61" fmla="*/ 1977124 h 2309863"/>
              <a:gd name="connsiteX62" fmla="*/ 2276955 w 2749253"/>
              <a:gd name="connsiteY62" fmla="*/ 2075549 h 2309863"/>
              <a:gd name="connsiteX63" fmla="*/ 2191230 w 2749253"/>
              <a:gd name="connsiteY63" fmla="*/ 2040624 h 2309863"/>
              <a:gd name="connsiteX64" fmla="*/ 2064231 w 2749253"/>
              <a:gd name="connsiteY64" fmla="*/ 2029885 h 2309863"/>
              <a:gd name="connsiteX65" fmla="*/ 1968980 w 2749253"/>
              <a:gd name="connsiteY65" fmla="*/ 2018399 h 2309863"/>
              <a:gd name="connsiteX66" fmla="*/ 1841980 w 2749253"/>
              <a:gd name="connsiteY66" fmla="*/ 2069199 h 2309863"/>
              <a:gd name="connsiteX67" fmla="*/ 1740380 w 2749253"/>
              <a:gd name="connsiteY67" fmla="*/ 2110474 h 2309863"/>
              <a:gd name="connsiteX68" fmla="*/ 1638780 w 2749253"/>
              <a:gd name="connsiteY68" fmla="*/ 2132699 h 2309863"/>
              <a:gd name="connsiteX69" fmla="*/ 1495905 w 2749253"/>
              <a:gd name="connsiteY69" fmla="*/ 2123174 h 2309863"/>
              <a:gd name="connsiteX70" fmla="*/ 1353030 w 2749253"/>
              <a:gd name="connsiteY70" fmla="*/ 2145398 h 2309863"/>
              <a:gd name="connsiteX71" fmla="*/ 1222855 w 2749253"/>
              <a:gd name="connsiteY71" fmla="*/ 2167624 h 2309863"/>
              <a:gd name="connsiteX72" fmla="*/ 1168880 w 2749253"/>
              <a:gd name="connsiteY72" fmla="*/ 2205724 h 2309863"/>
              <a:gd name="connsiteX73" fmla="*/ 1104880 w 2749253"/>
              <a:gd name="connsiteY73" fmla="*/ 2306802 h 2309863"/>
              <a:gd name="connsiteX74" fmla="*/ 1048230 w 2749253"/>
              <a:gd name="connsiteY74" fmla="*/ 2285098 h 2309863"/>
              <a:gd name="connsiteX75" fmla="*/ 968856 w 2749253"/>
              <a:gd name="connsiteY75" fmla="*/ 2300338 h 2309863"/>
              <a:gd name="connsiteX76" fmla="*/ 886305 w 2749253"/>
              <a:gd name="connsiteY76" fmla="*/ 2262873 h 2309863"/>
              <a:gd name="connsiteX77" fmla="*/ 816455 w 2749253"/>
              <a:gd name="connsiteY77" fmla="*/ 2193023 h 2309863"/>
              <a:gd name="connsiteX78" fmla="*/ 678026 w 2749253"/>
              <a:gd name="connsiteY78" fmla="*/ 2178418 h 2309863"/>
              <a:gd name="connsiteX79" fmla="*/ 645005 w 2749253"/>
              <a:gd name="connsiteY79" fmla="*/ 2097774 h 2309863"/>
              <a:gd name="connsiteX80" fmla="*/ 552930 w 2749253"/>
              <a:gd name="connsiteY80" fmla="*/ 2056499 h 2309863"/>
              <a:gd name="connsiteX81" fmla="*/ 470380 w 2749253"/>
              <a:gd name="connsiteY81" fmla="*/ 1948549 h 2309863"/>
              <a:gd name="connsiteX82" fmla="*/ 368780 w 2749253"/>
              <a:gd name="connsiteY82" fmla="*/ 1881874 h 2309863"/>
              <a:gd name="connsiteX83" fmla="*/ 251305 w 2749253"/>
              <a:gd name="connsiteY83" fmla="*/ 1859649 h 2309863"/>
              <a:gd name="connsiteX84" fmla="*/ 187805 w 2749253"/>
              <a:gd name="connsiteY84" fmla="*/ 1780274 h 2309863"/>
              <a:gd name="connsiteX85" fmla="*/ 111605 w 2749253"/>
              <a:gd name="connsiteY85" fmla="*/ 1758049 h 2309863"/>
              <a:gd name="connsiteX86" fmla="*/ 95730 w 2749253"/>
              <a:gd name="connsiteY86" fmla="*/ 1704074 h 2309863"/>
              <a:gd name="connsiteX87" fmla="*/ 39851 w 2749253"/>
              <a:gd name="connsiteY87" fmla="*/ 1618983 h 2309863"/>
              <a:gd name="connsiteX88" fmla="*/ 95730 w 2749253"/>
              <a:gd name="connsiteY88" fmla="*/ 1624699 h 2309863"/>
              <a:gd name="connsiteX89" fmla="*/ 133830 w 2749253"/>
              <a:gd name="connsiteY89" fmla="*/ 1615174 h 2309863"/>
              <a:gd name="connsiteX90" fmla="*/ 70330 w 2749253"/>
              <a:gd name="connsiteY90" fmla="*/ 1542149 h 2309863"/>
              <a:gd name="connsiteX91" fmla="*/ 10005 w 2749253"/>
              <a:gd name="connsiteY91" fmla="*/ 1507224 h 2309863"/>
              <a:gd name="connsiteX92" fmla="*/ 6831 w 2749253"/>
              <a:gd name="connsiteY92" fmla="*/ 1469124 h 2309863"/>
              <a:gd name="connsiteX93" fmla="*/ 6830 w 2749253"/>
              <a:gd name="connsiteY93" fmla="*/ 1427849 h 2309863"/>
              <a:gd name="connsiteX94" fmla="*/ 103619 w 2749253"/>
              <a:gd name="connsiteY94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746730 w 2749253"/>
              <a:gd name="connsiteY24" fmla="*/ 507099 h 2309863"/>
              <a:gd name="connsiteX25" fmla="*/ 1616555 w 2749253"/>
              <a:gd name="connsiteY25" fmla="*/ 380099 h 2309863"/>
              <a:gd name="connsiteX26" fmla="*/ 1616556 w 2749253"/>
              <a:gd name="connsiteY26" fmla="*/ 349619 h 2309863"/>
              <a:gd name="connsiteX27" fmla="*/ 1651480 w 2749253"/>
              <a:gd name="connsiteY27" fmla="*/ 319774 h 2309863"/>
              <a:gd name="connsiteX28" fmla="*/ 1740380 w 2749253"/>
              <a:gd name="connsiteY28" fmla="*/ 335649 h 2309863"/>
              <a:gd name="connsiteX29" fmla="*/ 1868016 w 2749253"/>
              <a:gd name="connsiteY29" fmla="*/ 281039 h 2309863"/>
              <a:gd name="connsiteX30" fmla="*/ 1902306 w 2749253"/>
              <a:gd name="connsiteY30" fmla="*/ 234049 h 2309863"/>
              <a:gd name="connsiteX31" fmla="*/ 1848331 w 2749253"/>
              <a:gd name="connsiteY31" fmla="*/ 176899 h 2309863"/>
              <a:gd name="connsiteX32" fmla="*/ 1813406 w 2749253"/>
              <a:gd name="connsiteY32" fmla="*/ 62599 h 2309863"/>
              <a:gd name="connsiteX33" fmla="*/ 1836400 w 2749253"/>
              <a:gd name="connsiteY33" fmla="*/ 14338 h 2309863"/>
              <a:gd name="connsiteX34" fmla="*/ 1883256 w 2749253"/>
              <a:gd name="connsiteY34" fmla="*/ 11799 h 2309863"/>
              <a:gd name="connsiteX35" fmla="*/ 2010256 w 2749253"/>
              <a:gd name="connsiteY35" fmla="*/ 5448 h 2309863"/>
              <a:gd name="connsiteX36" fmla="*/ 2063596 w 2749253"/>
              <a:gd name="connsiteY36" fmla="*/ 74664 h 2309863"/>
              <a:gd name="connsiteX37" fmla="*/ 2115031 w 2749253"/>
              <a:gd name="connsiteY37" fmla="*/ 214998 h 2309863"/>
              <a:gd name="connsiteX38" fmla="*/ 2207106 w 2749253"/>
              <a:gd name="connsiteY38" fmla="*/ 351524 h 2309863"/>
              <a:gd name="connsiteX39" fmla="*/ 2327756 w 2749253"/>
              <a:gd name="connsiteY39" fmla="*/ 497574 h 2309863"/>
              <a:gd name="connsiteX40" fmla="*/ 2340456 w 2749253"/>
              <a:gd name="connsiteY40" fmla="*/ 601078 h 2309863"/>
              <a:gd name="connsiteX41" fmla="*/ 2332836 w 2749253"/>
              <a:gd name="connsiteY41" fmla="*/ 814439 h 2309863"/>
              <a:gd name="connsiteX42" fmla="*/ 2355696 w 2749253"/>
              <a:gd name="connsiteY42" fmla="*/ 1073519 h 2309863"/>
              <a:gd name="connsiteX43" fmla="*/ 2515716 w 2749253"/>
              <a:gd name="connsiteY43" fmla="*/ 1142099 h 2309863"/>
              <a:gd name="connsiteX44" fmla="*/ 2692879 w 2749253"/>
              <a:gd name="connsiteY44" fmla="*/ 1084949 h 2309863"/>
              <a:gd name="connsiteX45" fmla="*/ 2746855 w 2749253"/>
              <a:gd name="connsiteY45" fmla="*/ 1151624 h 2309863"/>
              <a:gd name="connsiteX46" fmla="*/ 2736696 w 2749253"/>
              <a:gd name="connsiteY46" fmla="*/ 1264019 h 2309863"/>
              <a:gd name="connsiteX47" fmla="*/ 2692880 w 2749253"/>
              <a:gd name="connsiteY47" fmla="*/ 1319899 h 2309863"/>
              <a:gd name="connsiteX48" fmla="*/ 2654780 w 2749253"/>
              <a:gd name="connsiteY48" fmla="*/ 1310374 h 2309863"/>
              <a:gd name="connsiteX49" fmla="*/ 2597630 w 2749253"/>
              <a:gd name="connsiteY49" fmla="*/ 1323074 h 2309863"/>
              <a:gd name="connsiteX50" fmla="*/ 2559529 w 2749253"/>
              <a:gd name="connsiteY50" fmla="*/ 1243699 h 2309863"/>
              <a:gd name="connsiteX51" fmla="*/ 2530955 w 2749253"/>
              <a:gd name="connsiteY51" fmla="*/ 1281799 h 2309863"/>
              <a:gd name="connsiteX52" fmla="*/ 2543655 w 2749253"/>
              <a:gd name="connsiteY52" fmla="*/ 1310374 h 2309863"/>
              <a:gd name="connsiteX53" fmla="*/ 2518255 w 2749253"/>
              <a:gd name="connsiteY53" fmla="*/ 1354824 h 2309863"/>
              <a:gd name="connsiteX54" fmla="*/ 2496030 w 2749253"/>
              <a:gd name="connsiteY54" fmla="*/ 1402449 h 2309863"/>
              <a:gd name="connsiteX55" fmla="*/ 2524605 w 2749253"/>
              <a:gd name="connsiteY55" fmla="*/ 1427849 h 2309863"/>
              <a:gd name="connsiteX56" fmla="*/ 2464280 w 2749253"/>
              <a:gd name="connsiteY56" fmla="*/ 1504049 h 2309863"/>
              <a:gd name="connsiteX57" fmla="*/ 2470630 w 2749253"/>
              <a:gd name="connsiteY57" fmla="*/ 1615174 h 2309863"/>
              <a:gd name="connsiteX58" fmla="*/ 2448405 w 2749253"/>
              <a:gd name="connsiteY58" fmla="*/ 1713599 h 2309863"/>
              <a:gd name="connsiteX59" fmla="*/ 2461105 w 2749253"/>
              <a:gd name="connsiteY59" fmla="*/ 1796149 h 2309863"/>
              <a:gd name="connsiteX60" fmla="*/ 2426180 w 2749253"/>
              <a:gd name="connsiteY60" fmla="*/ 1831074 h 2309863"/>
              <a:gd name="connsiteX61" fmla="*/ 2343630 w 2749253"/>
              <a:gd name="connsiteY61" fmla="*/ 1853299 h 2309863"/>
              <a:gd name="connsiteX62" fmla="*/ 2283305 w 2749253"/>
              <a:gd name="connsiteY62" fmla="*/ 1977124 h 2309863"/>
              <a:gd name="connsiteX63" fmla="*/ 2276955 w 2749253"/>
              <a:gd name="connsiteY63" fmla="*/ 2075549 h 2309863"/>
              <a:gd name="connsiteX64" fmla="*/ 2191230 w 2749253"/>
              <a:gd name="connsiteY64" fmla="*/ 2040624 h 2309863"/>
              <a:gd name="connsiteX65" fmla="*/ 2064231 w 2749253"/>
              <a:gd name="connsiteY65" fmla="*/ 2029885 h 2309863"/>
              <a:gd name="connsiteX66" fmla="*/ 1968980 w 2749253"/>
              <a:gd name="connsiteY66" fmla="*/ 2018399 h 2309863"/>
              <a:gd name="connsiteX67" fmla="*/ 1841980 w 2749253"/>
              <a:gd name="connsiteY67" fmla="*/ 2069199 h 2309863"/>
              <a:gd name="connsiteX68" fmla="*/ 1740380 w 2749253"/>
              <a:gd name="connsiteY68" fmla="*/ 2110474 h 2309863"/>
              <a:gd name="connsiteX69" fmla="*/ 1638780 w 2749253"/>
              <a:gd name="connsiteY69" fmla="*/ 2132699 h 2309863"/>
              <a:gd name="connsiteX70" fmla="*/ 1495905 w 2749253"/>
              <a:gd name="connsiteY70" fmla="*/ 2123174 h 2309863"/>
              <a:gd name="connsiteX71" fmla="*/ 1353030 w 2749253"/>
              <a:gd name="connsiteY71" fmla="*/ 2145398 h 2309863"/>
              <a:gd name="connsiteX72" fmla="*/ 1222855 w 2749253"/>
              <a:gd name="connsiteY72" fmla="*/ 2167624 h 2309863"/>
              <a:gd name="connsiteX73" fmla="*/ 1168880 w 2749253"/>
              <a:gd name="connsiteY73" fmla="*/ 2205724 h 2309863"/>
              <a:gd name="connsiteX74" fmla="*/ 1104880 w 2749253"/>
              <a:gd name="connsiteY74" fmla="*/ 2306802 h 2309863"/>
              <a:gd name="connsiteX75" fmla="*/ 1048230 w 2749253"/>
              <a:gd name="connsiteY75" fmla="*/ 2285098 h 2309863"/>
              <a:gd name="connsiteX76" fmla="*/ 968856 w 2749253"/>
              <a:gd name="connsiteY76" fmla="*/ 2300338 h 2309863"/>
              <a:gd name="connsiteX77" fmla="*/ 886305 w 2749253"/>
              <a:gd name="connsiteY77" fmla="*/ 2262873 h 2309863"/>
              <a:gd name="connsiteX78" fmla="*/ 816455 w 2749253"/>
              <a:gd name="connsiteY78" fmla="*/ 2193023 h 2309863"/>
              <a:gd name="connsiteX79" fmla="*/ 678026 w 2749253"/>
              <a:gd name="connsiteY79" fmla="*/ 2178418 h 2309863"/>
              <a:gd name="connsiteX80" fmla="*/ 645005 w 2749253"/>
              <a:gd name="connsiteY80" fmla="*/ 2097774 h 2309863"/>
              <a:gd name="connsiteX81" fmla="*/ 552930 w 2749253"/>
              <a:gd name="connsiteY81" fmla="*/ 2056499 h 2309863"/>
              <a:gd name="connsiteX82" fmla="*/ 470380 w 2749253"/>
              <a:gd name="connsiteY82" fmla="*/ 1948549 h 2309863"/>
              <a:gd name="connsiteX83" fmla="*/ 368780 w 2749253"/>
              <a:gd name="connsiteY83" fmla="*/ 1881874 h 2309863"/>
              <a:gd name="connsiteX84" fmla="*/ 251305 w 2749253"/>
              <a:gd name="connsiteY84" fmla="*/ 1859649 h 2309863"/>
              <a:gd name="connsiteX85" fmla="*/ 187805 w 2749253"/>
              <a:gd name="connsiteY85" fmla="*/ 1780274 h 2309863"/>
              <a:gd name="connsiteX86" fmla="*/ 111605 w 2749253"/>
              <a:gd name="connsiteY86" fmla="*/ 1758049 h 2309863"/>
              <a:gd name="connsiteX87" fmla="*/ 95730 w 2749253"/>
              <a:gd name="connsiteY87" fmla="*/ 1704074 h 2309863"/>
              <a:gd name="connsiteX88" fmla="*/ 39851 w 2749253"/>
              <a:gd name="connsiteY88" fmla="*/ 1618983 h 2309863"/>
              <a:gd name="connsiteX89" fmla="*/ 95730 w 2749253"/>
              <a:gd name="connsiteY89" fmla="*/ 1624699 h 2309863"/>
              <a:gd name="connsiteX90" fmla="*/ 133830 w 2749253"/>
              <a:gd name="connsiteY90" fmla="*/ 1615174 h 2309863"/>
              <a:gd name="connsiteX91" fmla="*/ 70330 w 2749253"/>
              <a:gd name="connsiteY91" fmla="*/ 1542149 h 2309863"/>
              <a:gd name="connsiteX92" fmla="*/ 10005 w 2749253"/>
              <a:gd name="connsiteY92" fmla="*/ 1507224 h 2309863"/>
              <a:gd name="connsiteX93" fmla="*/ 6831 w 2749253"/>
              <a:gd name="connsiteY93" fmla="*/ 1469124 h 2309863"/>
              <a:gd name="connsiteX94" fmla="*/ 6830 w 2749253"/>
              <a:gd name="connsiteY94" fmla="*/ 1427849 h 2309863"/>
              <a:gd name="connsiteX95" fmla="*/ 103619 w 2749253"/>
              <a:gd name="connsiteY95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746730 w 2749253"/>
              <a:gd name="connsiteY24" fmla="*/ 507099 h 2309863"/>
              <a:gd name="connsiteX25" fmla="*/ 1714980 w 2749253"/>
              <a:gd name="connsiteY25" fmla="*/ 443599 h 2309863"/>
              <a:gd name="connsiteX26" fmla="*/ 1616555 w 2749253"/>
              <a:gd name="connsiteY26" fmla="*/ 380099 h 2309863"/>
              <a:gd name="connsiteX27" fmla="*/ 1616556 w 2749253"/>
              <a:gd name="connsiteY27" fmla="*/ 349619 h 2309863"/>
              <a:gd name="connsiteX28" fmla="*/ 1651480 w 2749253"/>
              <a:gd name="connsiteY28" fmla="*/ 319774 h 2309863"/>
              <a:gd name="connsiteX29" fmla="*/ 1740380 w 2749253"/>
              <a:gd name="connsiteY29" fmla="*/ 335649 h 2309863"/>
              <a:gd name="connsiteX30" fmla="*/ 1868016 w 2749253"/>
              <a:gd name="connsiteY30" fmla="*/ 281039 h 2309863"/>
              <a:gd name="connsiteX31" fmla="*/ 1902306 w 2749253"/>
              <a:gd name="connsiteY31" fmla="*/ 234049 h 2309863"/>
              <a:gd name="connsiteX32" fmla="*/ 1848331 w 2749253"/>
              <a:gd name="connsiteY32" fmla="*/ 176899 h 2309863"/>
              <a:gd name="connsiteX33" fmla="*/ 1813406 w 2749253"/>
              <a:gd name="connsiteY33" fmla="*/ 62599 h 2309863"/>
              <a:gd name="connsiteX34" fmla="*/ 1836400 w 2749253"/>
              <a:gd name="connsiteY34" fmla="*/ 14338 h 2309863"/>
              <a:gd name="connsiteX35" fmla="*/ 1883256 w 2749253"/>
              <a:gd name="connsiteY35" fmla="*/ 11799 h 2309863"/>
              <a:gd name="connsiteX36" fmla="*/ 2010256 w 2749253"/>
              <a:gd name="connsiteY36" fmla="*/ 5448 h 2309863"/>
              <a:gd name="connsiteX37" fmla="*/ 2063596 w 2749253"/>
              <a:gd name="connsiteY37" fmla="*/ 74664 h 2309863"/>
              <a:gd name="connsiteX38" fmla="*/ 2115031 w 2749253"/>
              <a:gd name="connsiteY38" fmla="*/ 214998 h 2309863"/>
              <a:gd name="connsiteX39" fmla="*/ 2207106 w 2749253"/>
              <a:gd name="connsiteY39" fmla="*/ 351524 h 2309863"/>
              <a:gd name="connsiteX40" fmla="*/ 2327756 w 2749253"/>
              <a:gd name="connsiteY40" fmla="*/ 497574 h 2309863"/>
              <a:gd name="connsiteX41" fmla="*/ 2340456 w 2749253"/>
              <a:gd name="connsiteY41" fmla="*/ 601078 h 2309863"/>
              <a:gd name="connsiteX42" fmla="*/ 2332836 w 2749253"/>
              <a:gd name="connsiteY42" fmla="*/ 814439 h 2309863"/>
              <a:gd name="connsiteX43" fmla="*/ 2355696 w 2749253"/>
              <a:gd name="connsiteY43" fmla="*/ 1073519 h 2309863"/>
              <a:gd name="connsiteX44" fmla="*/ 2515716 w 2749253"/>
              <a:gd name="connsiteY44" fmla="*/ 1142099 h 2309863"/>
              <a:gd name="connsiteX45" fmla="*/ 2692879 w 2749253"/>
              <a:gd name="connsiteY45" fmla="*/ 1084949 h 2309863"/>
              <a:gd name="connsiteX46" fmla="*/ 2746855 w 2749253"/>
              <a:gd name="connsiteY46" fmla="*/ 1151624 h 2309863"/>
              <a:gd name="connsiteX47" fmla="*/ 2736696 w 2749253"/>
              <a:gd name="connsiteY47" fmla="*/ 1264019 h 2309863"/>
              <a:gd name="connsiteX48" fmla="*/ 2692880 w 2749253"/>
              <a:gd name="connsiteY48" fmla="*/ 1319899 h 2309863"/>
              <a:gd name="connsiteX49" fmla="*/ 2654780 w 2749253"/>
              <a:gd name="connsiteY49" fmla="*/ 1310374 h 2309863"/>
              <a:gd name="connsiteX50" fmla="*/ 2597630 w 2749253"/>
              <a:gd name="connsiteY50" fmla="*/ 1323074 h 2309863"/>
              <a:gd name="connsiteX51" fmla="*/ 2559529 w 2749253"/>
              <a:gd name="connsiteY51" fmla="*/ 1243699 h 2309863"/>
              <a:gd name="connsiteX52" fmla="*/ 2530955 w 2749253"/>
              <a:gd name="connsiteY52" fmla="*/ 1281799 h 2309863"/>
              <a:gd name="connsiteX53" fmla="*/ 2543655 w 2749253"/>
              <a:gd name="connsiteY53" fmla="*/ 1310374 h 2309863"/>
              <a:gd name="connsiteX54" fmla="*/ 2518255 w 2749253"/>
              <a:gd name="connsiteY54" fmla="*/ 1354824 h 2309863"/>
              <a:gd name="connsiteX55" fmla="*/ 2496030 w 2749253"/>
              <a:gd name="connsiteY55" fmla="*/ 1402449 h 2309863"/>
              <a:gd name="connsiteX56" fmla="*/ 2524605 w 2749253"/>
              <a:gd name="connsiteY56" fmla="*/ 1427849 h 2309863"/>
              <a:gd name="connsiteX57" fmla="*/ 2464280 w 2749253"/>
              <a:gd name="connsiteY57" fmla="*/ 1504049 h 2309863"/>
              <a:gd name="connsiteX58" fmla="*/ 2470630 w 2749253"/>
              <a:gd name="connsiteY58" fmla="*/ 1615174 h 2309863"/>
              <a:gd name="connsiteX59" fmla="*/ 2448405 w 2749253"/>
              <a:gd name="connsiteY59" fmla="*/ 1713599 h 2309863"/>
              <a:gd name="connsiteX60" fmla="*/ 2461105 w 2749253"/>
              <a:gd name="connsiteY60" fmla="*/ 1796149 h 2309863"/>
              <a:gd name="connsiteX61" fmla="*/ 2426180 w 2749253"/>
              <a:gd name="connsiteY61" fmla="*/ 1831074 h 2309863"/>
              <a:gd name="connsiteX62" fmla="*/ 2343630 w 2749253"/>
              <a:gd name="connsiteY62" fmla="*/ 1853299 h 2309863"/>
              <a:gd name="connsiteX63" fmla="*/ 2283305 w 2749253"/>
              <a:gd name="connsiteY63" fmla="*/ 1977124 h 2309863"/>
              <a:gd name="connsiteX64" fmla="*/ 2276955 w 2749253"/>
              <a:gd name="connsiteY64" fmla="*/ 2075549 h 2309863"/>
              <a:gd name="connsiteX65" fmla="*/ 2191230 w 2749253"/>
              <a:gd name="connsiteY65" fmla="*/ 2040624 h 2309863"/>
              <a:gd name="connsiteX66" fmla="*/ 2064231 w 2749253"/>
              <a:gd name="connsiteY66" fmla="*/ 2029885 h 2309863"/>
              <a:gd name="connsiteX67" fmla="*/ 1968980 w 2749253"/>
              <a:gd name="connsiteY67" fmla="*/ 2018399 h 2309863"/>
              <a:gd name="connsiteX68" fmla="*/ 1841980 w 2749253"/>
              <a:gd name="connsiteY68" fmla="*/ 2069199 h 2309863"/>
              <a:gd name="connsiteX69" fmla="*/ 1740380 w 2749253"/>
              <a:gd name="connsiteY69" fmla="*/ 2110474 h 2309863"/>
              <a:gd name="connsiteX70" fmla="*/ 1638780 w 2749253"/>
              <a:gd name="connsiteY70" fmla="*/ 2132699 h 2309863"/>
              <a:gd name="connsiteX71" fmla="*/ 1495905 w 2749253"/>
              <a:gd name="connsiteY71" fmla="*/ 2123174 h 2309863"/>
              <a:gd name="connsiteX72" fmla="*/ 1353030 w 2749253"/>
              <a:gd name="connsiteY72" fmla="*/ 2145398 h 2309863"/>
              <a:gd name="connsiteX73" fmla="*/ 1222855 w 2749253"/>
              <a:gd name="connsiteY73" fmla="*/ 2167624 h 2309863"/>
              <a:gd name="connsiteX74" fmla="*/ 1168880 w 2749253"/>
              <a:gd name="connsiteY74" fmla="*/ 2205724 h 2309863"/>
              <a:gd name="connsiteX75" fmla="*/ 1104880 w 2749253"/>
              <a:gd name="connsiteY75" fmla="*/ 2306802 h 2309863"/>
              <a:gd name="connsiteX76" fmla="*/ 1048230 w 2749253"/>
              <a:gd name="connsiteY76" fmla="*/ 2285098 h 2309863"/>
              <a:gd name="connsiteX77" fmla="*/ 968856 w 2749253"/>
              <a:gd name="connsiteY77" fmla="*/ 2300338 h 2309863"/>
              <a:gd name="connsiteX78" fmla="*/ 886305 w 2749253"/>
              <a:gd name="connsiteY78" fmla="*/ 2262873 h 2309863"/>
              <a:gd name="connsiteX79" fmla="*/ 816455 w 2749253"/>
              <a:gd name="connsiteY79" fmla="*/ 2193023 h 2309863"/>
              <a:gd name="connsiteX80" fmla="*/ 678026 w 2749253"/>
              <a:gd name="connsiteY80" fmla="*/ 2178418 h 2309863"/>
              <a:gd name="connsiteX81" fmla="*/ 645005 w 2749253"/>
              <a:gd name="connsiteY81" fmla="*/ 2097774 h 2309863"/>
              <a:gd name="connsiteX82" fmla="*/ 552930 w 2749253"/>
              <a:gd name="connsiteY82" fmla="*/ 2056499 h 2309863"/>
              <a:gd name="connsiteX83" fmla="*/ 470380 w 2749253"/>
              <a:gd name="connsiteY83" fmla="*/ 1948549 h 2309863"/>
              <a:gd name="connsiteX84" fmla="*/ 368780 w 2749253"/>
              <a:gd name="connsiteY84" fmla="*/ 1881874 h 2309863"/>
              <a:gd name="connsiteX85" fmla="*/ 251305 w 2749253"/>
              <a:gd name="connsiteY85" fmla="*/ 1859649 h 2309863"/>
              <a:gd name="connsiteX86" fmla="*/ 187805 w 2749253"/>
              <a:gd name="connsiteY86" fmla="*/ 1780274 h 2309863"/>
              <a:gd name="connsiteX87" fmla="*/ 111605 w 2749253"/>
              <a:gd name="connsiteY87" fmla="*/ 1758049 h 2309863"/>
              <a:gd name="connsiteX88" fmla="*/ 95730 w 2749253"/>
              <a:gd name="connsiteY88" fmla="*/ 1704074 h 2309863"/>
              <a:gd name="connsiteX89" fmla="*/ 39851 w 2749253"/>
              <a:gd name="connsiteY89" fmla="*/ 1618983 h 2309863"/>
              <a:gd name="connsiteX90" fmla="*/ 95730 w 2749253"/>
              <a:gd name="connsiteY90" fmla="*/ 1624699 h 2309863"/>
              <a:gd name="connsiteX91" fmla="*/ 133830 w 2749253"/>
              <a:gd name="connsiteY91" fmla="*/ 1615174 h 2309863"/>
              <a:gd name="connsiteX92" fmla="*/ 70330 w 2749253"/>
              <a:gd name="connsiteY92" fmla="*/ 1542149 h 2309863"/>
              <a:gd name="connsiteX93" fmla="*/ 10005 w 2749253"/>
              <a:gd name="connsiteY93" fmla="*/ 1507224 h 2309863"/>
              <a:gd name="connsiteX94" fmla="*/ 6831 w 2749253"/>
              <a:gd name="connsiteY94" fmla="*/ 1469124 h 2309863"/>
              <a:gd name="connsiteX95" fmla="*/ 6830 w 2749253"/>
              <a:gd name="connsiteY95" fmla="*/ 1427849 h 2309863"/>
              <a:gd name="connsiteX96" fmla="*/ 103619 w 2749253"/>
              <a:gd name="connsiteY96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45156 w 2749253"/>
              <a:gd name="connsiteY23" fmla="*/ 697599 h 2309863"/>
              <a:gd name="connsiteX24" fmla="*/ 1807055 w 2749253"/>
              <a:gd name="connsiteY24" fmla="*/ 554724 h 2309863"/>
              <a:gd name="connsiteX25" fmla="*/ 1746730 w 2749253"/>
              <a:gd name="connsiteY25" fmla="*/ 507099 h 2309863"/>
              <a:gd name="connsiteX26" fmla="*/ 1714980 w 2749253"/>
              <a:gd name="connsiteY26" fmla="*/ 443599 h 2309863"/>
              <a:gd name="connsiteX27" fmla="*/ 1616555 w 2749253"/>
              <a:gd name="connsiteY27" fmla="*/ 380099 h 2309863"/>
              <a:gd name="connsiteX28" fmla="*/ 1616556 w 2749253"/>
              <a:gd name="connsiteY28" fmla="*/ 349619 h 2309863"/>
              <a:gd name="connsiteX29" fmla="*/ 1651480 w 2749253"/>
              <a:gd name="connsiteY29" fmla="*/ 319774 h 2309863"/>
              <a:gd name="connsiteX30" fmla="*/ 1740380 w 2749253"/>
              <a:gd name="connsiteY30" fmla="*/ 335649 h 2309863"/>
              <a:gd name="connsiteX31" fmla="*/ 1868016 w 2749253"/>
              <a:gd name="connsiteY31" fmla="*/ 281039 h 2309863"/>
              <a:gd name="connsiteX32" fmla="*/ 1902306 w 2749253"/>
              <a:gd name="connsiteY32" fmla="*/ 234049 h 2309863"/>
              <a:gd name="connsiteX33" fmla="*/ 1848331 w 2749253"/>
              <a:gd name="connsiteY33" fmla="*/ 176899 h 2309863"/>
              <a:gd name="connsiteX34" fmla="*/ 1813406 w 2749253"/>
              <a:gd name="connsiteY34" fmla="*/ 62599 h 2309863"/>
              <a:gd name="connsiteX35" fmla="*/ 1836400 w 2749253"/>
              <a:gd name="connsiteY35" fmla="*/ 14338 h 2309863"/>
              <a:gd name="connsiteX36" fmla="*/ 1883256 w 2749253"/>
              <a:gd name="connsiteY36" fmla="*/ 11799 h 2309863"/>
              <a:gd name="connsiteX37" fmla="*/ 2010256 w 2749253"/>
              <a:gd name="connsiteY37" fmla="*/ 5448 h 2309863"/>
              <a:gd name="connsiteX38" fmla="*/ 2063596 w 2749253"/>
              <a:gd name="connsiteY38" fmla="*/ 74664 h 2309863"/>
              <a:gd name="connsiteX39" fmla="*/ 2115031 w 2749253"/>
              <a:gd name="connsiteY39" fmla="*/ 214998 h 2309863"/>
              <a:gd name="connsiteX40" fmla="*/ 2207106 w 2749253"/>
              <a:gd name="connsiteY40" fmla="*/ 351524 h 2309863"/>
              <a:gd name="connsiteX41" fmla="*/ 2327756 w 2749253"/>
              <a:gd name="connsiteY41" fmla="*/ 497574 h 2309863"/>
              <a:gd name="connsiteX42" fmla="*/ 2340456 w 2749253"/>
              <a:gd name="connsiteY42" fmla="*/ 601078 h 2309863"/>
              <a:gd name="connsiteX43" fmla="*/ 2332836 w 2749253"/>
              <a:gd name="connsiteY43" fmla="*/ 814439 h 2309863"/>
              <a:gd name="connsiteX44" fmla="*/ 2355696 w 2749253"/>
              <a:gd name="connsiteY44" fmla="*/ 1073519 h 2309863"/>
              <a:gd name="connsiteX45" fmla="*/ 2515716 w 2749253"/>
              <a:gd name="connsiteY45" fmla="*/ 1142099 h 2309863"/>
              <a:gd name="connsiteX46" fmla="*/ 2692879 w 2749253"/>
              <a:gd name="connsiteY46" fmla="*/ 1084949 h 2309863"/>
              <a:gd name="connsiteX47" fmla="*/ 2746855 w 2749253"/>
              <a:gd name="connsiteY47" fmla="*/ 1151624 h 2309863"/>
              <a:gd name="connsiteX48" fmla="*/ 2736696 w 2749253"/>
              <a:gd name="connsiteY48" fmla="*/ 1264019 h 2309863"/>
              <a:gd name="connsiteX49" fmla="*/ 2692880 w 2749253"/>
              <a:gd name="connsiteY49" fmla="*/ 1319899 h 2309863"/>
              <a:gd name="connsiteX50" fmla="*/ 2654780 w 2749253"/>
              <a:gd name="connsiteY50" fmla="*/ 1310374 h 2309863"/>
              <a:gd name="connsiteX51" fmla="*/ 2597630 w 2749253"/>
              <a:gd name="connsiteY51" fmla="*/ 1323074 h 2309863"/>
              <a:gd name="connsiteX52" fmla="*/ 2559529 w 2749253"/>
              <a:gd name="connsiteY52" fmla="*/ 1243699 h 2309863"/>
              <a:gd name="connsiteX53" fmla="*/ 2530955 w 2749253"/>
              <a:gd name="connsiteY53" fmla="*/ 1281799 h 2309863"/>
              <a:gd name="connsiteX54" fmla="*/ 2543655 w 2749253"/>
              <a:gd name="connsiteY54" fmla="*/ 1310374 h 2309863"/>
              <a:gd name="connsiteX55" fmla="*/ 2518255 w 2749253"/>
              <a:gd name="connsiteY55" fmla="*/ 1354824 h 2309863"/>
              <a:gd name="connsiteX56" fmla="*/ 2496030 w 2749253"/>
              <a:gd name="connsiteY56" fmla="*/ 1402449 h 2309863"/>
              <a:gd name="connsiteX57" fmla="*/ 2524605 w 2749253"/>
              <a:gd name="connsiteY57" fmla="*/ 1427849 h 2309863"/>
              <a:gd name="connsiteX58" fmla="*/ 2464280 w 2749253"/>
              <a:gd name="connsiteY58" fmla="*/ 1504049 h 2309863"/>
              <a:gd name="connsiteX59" fmla="*/ 2470630 w 2749253"/>
              <a:gd name="connsiteY59" fmla="*/ 1615174 h 2309863"/>
              <a:gd name="connsiteX60" fmla="*/ 2448405 w 2749253"/>
              <a:gd name="connsiteY60" fmla="*/ 1713599 h 2309863"/>
              <a:gd name="connsiteX61" fmla="*/ 2461105 w 2749253"/>
              <a:gd name="connsiteY61" fmla="*/ 1796149 h 2309863"/>
              <a:gd name="connsiteX62" fmla="*/ 2426180 w 2749253"/>
              <a:gd name="connsiteY62" fmla="*/ 1831074 h 2309863"/>
              <a:gd name="connsiteX63" fmla="*/ 2343630 w 2749253"/>
              <a:gd name="connsiteY63" fmla="*/ 1853299 h 2309863"/>
              <a:gd name="connsiteX64" fmla="*/ 2283305 w 2749253"/>
              <a:gd name="connsiteY64" fmla="*/ 1977124 h 2309863"/>
              <a:gd name="connsiteX65" fmla="*/ 2276955 w 2749253"/>
              <a:gd name="connsiteY65" fmla="*/ 2075549 h 2309863"/>
              <a:gd name="connsiteX66" fmla="*/ 2191230 w 2749253"/>
              <a:gd name="connsiteY66" fmla="*/ 2040624 h 2309863"/>
              <a:gd name="connsiteX67" fmla="*/ 2064231 w 2749253"/>
              <a:gd name="connsiteY67" fmla="*/ 2029885 h 2309863"/>
              <a:gd name="connsiteX68" fmla="*/ 1968980 w 2749253"/>
              <a:gd name="connsiteY68" fmla="*/ 2018399 h 2309863"/>
              <a:gd name="connsiteX69" fmla="*/ 1841980 w 2749253"/>
              <a:gd name="connsiteY69" fmla="*/ 2069199 h 2309863"/>
              <a:gd name="connsiteX70" fmla="*/ 1740380 w 2749253"/>
              <a:gd name="connsiteY70" fmla="*/ 2110474 h 2309863"/>
              <a:gd name="connsiteX71" fmla="*/ 1638780 w 2749253"/>
              <a:gd name="connsiteY71" fmla="*/ 2132699 h 2309863"/>
              <a:gd name="connsiteX72" fmla="*/ 1495905 w 2749253"/>
              <a:gd name="connsiteY72" fmla="*/ 2123174 h 2309863"/>
              <a:gd name="connsiteX73" fmla="*/ 1353030 w 2749253"/>
              <a:gd name="connsiteY73" fmla="*/ 2145398 h 2309863"/>
              <a:gd name="connsiteX74" fmla="*/ 1222855 w 2749253"/>
              <a:gd name="connsiteY74" fmla="*/ 2167624 h 2309863"/>
              <a:gd name="connsiteX75" fmla="*/ 1168880 w 2749253"/>
              <a:gd name="connsiteY75" fmla="*/ 2205724 h 2309863"/>
              <a:gd name="connsiteX76" fmla="*/ 1104880 w 2749253"/>
              <a:gd name="connsiteY76" fmla="*/ 2306802 h 2309863"/>
              <a:gd name="connsiteX77" fmla="*/ 1048230 w 2749253"/>
              <a:gd name="connsiteY77" fmla="*/ 2285098 h 2309863"/>
              <a:gd name="connsiteX78" fmla="*/ 968856 w 2749253"/>
              <a:gd name="connsiteY78" fmla="*/ 2300338 h 2309863"/>
              <a:gd name="connsiteX79" fmla="*/ 886305 w 2749253"/>
              <a:gd name="connsiteY79" fmla="*/ 2262873 h 2309863"/>
              <a:gd name="connsiteX80" fmla="*/ 816455 w 2749253"/>
              <a:gd name="connsiteY80" fmla="*/ 2193023 h 2309863"/>
              <a:gd name="connsiteX81" fmla="*/ 678026 w 2749253"/>
              <a:gd name="connsiteY81" fmla="*/ 2178418 h 2309863"/>
              <a:gd name="connsiteX82" fmla="*/ 645005 w 2749253"/>
              <a:gd name="connsiteY82" fmla="*/ 2097774 h 2309863"/>
              <a:gd name="connsiteX83" fmla="*/ 552930 w 2749253"/>
              <a:gd name="connsiteY83" fmla="*/ 2056499 h 2309863"/>
              <a:gd name="connsiteX84" fmla="*/ 470380 w 2749253"/>
              <a:gd name="connsiteY84" fmla="*/ 1948549 h 2309863"/>
              <a:gd name="connsiteX85" fmla="*/ 368780 w 2749253"/>
              <a:gd name="connsiteY85" fmla="*/ 1881874 h 2309863"/>
              <a:gd name="connsiteX86" fmla="*/ 251305 w 2749253"/>
              <a:gd name="connsiteY86" fmla="*/ 1859649 h 2309863"/>
              <a:gd name="connsiteX87" fmla="*/ 187805 w 2749253"/>
              <a:gd name="connsiteY87" fmla="*/ 1780274 h 2309863"/>
              <a:gd name="connsiteX88" fmla="*/ 111605 w 2749253"/>
              <a:gd name="connsiteY88" fmla="*/ 1758049 h 2309863"/>
              <a:gd name="connsiteX89" fmla="*/ 95730 w 2749253"/>
              <a:gd name="connsiteY89" fmla="*/ 1704074 h 2309863"/>
              <a:gd name="connsiteX90" fmla="*/ 39851 w 2749253"/>
              <a:gd name="connsiteY90" fmla="*/ 1618983 h 2309863"/>
              <a:gd name="connsiteX91" fmla="*/ 95730 w 2749253"/>
              <a:gd name="connsiteY91" fmla="*/ 1624699 h 2309863"/>
              <a:gd name="connsiteX92" fmla="*/ 133830 w 2749253"/>
              <a:gd name="connsiteY92" fmla="*/ 1615174 h 2309863"/>
              <a:gd name="connsiteX93" fmla="*/ 70330 w 2749253"/>
              <a:gd name="connsiteY93" fmla="*/ 1542149 h 2309863"/>
              <a:gd name="connsiteX94" fmla="*/ 10005 w 2749253"/>
              <a:gd name="connsiteY94" fmla="*/ 1507224 h 2309863"/>
              <a:gd name="connsiteX95" fmla="*/ 6831 w 2749253"/>
              <a:gd name="connsiteY95" fmla="*/ 1469124 h 2309863"/>
              <a:gd name="connsiteX96" fmla="*/ 6830 w 2749253"/>
              <a:gd name="connsiteY96" fmla="*/ 1427849 h 2309863"/>
              <a:gd name="connsiteX97" fmla="*/ 103619 w 2749253"/>
              <a:gd name="connsiteY97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892781 w 2749253"/>
              <a:gd name="connsiteY22" fmla="*/ 92619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07055 w 2749253"/>
              <a:gd name="connsiteY25" fmla="*/ 554724 h 2309863"/>
              <a:gd name="connsiteX26" fmla="*/ 1746730 w 2749253"/>
              <a:gd name="connsiteY26" fmla="*/ 507099 h 2309863"/>
              <a:gd name="connsiteX27" fmla="*/ 1714980 w 2749253"/>
              <a:gd name="connsiteY27" fmla="*/ 443599 h 2309863"/>
              <a:gd name="connsiteX28" fmla="*/ 1616555 w 2749253"/>
              <a:gd name="connsiteY28" fmla="*/ 380099 h 2309863"/>
              <a:gd name="connsiteX29" fmla="*/ 1616556 w 2749253"/>
              <a:gd name="connsiteY29" fmla="*/ 349619 h 2309863"/>
              <a:gd name="connsiteX30" fmla="*/ 1651480 w 2749253"/>
              <a:gd name="connsiteY30" fmla="*/ 319774 h 2309863"/>
              <a:gd name="connsiteX31" fmla="*/ 1740380 w 2749253"/>
              <a:gd name="connsiteY31" fmla="*/ 335649 h 2309863"/>
              <a:gd name="connsiteX32" fmla="*/ 1868016 w 2749253"/>
              <a:gd name="connsiteY32" fmla="*/ 281039 h 2309863"/>
              <a:gd name="connsiteX33" fmla="*/ 1902306 w 2749253"/>
              <a:gd name="connsiteY33" fmla="*/ 234049 h 2309863"/>
              <a:gd name="connsiteX34" fmla="*/ 1848331 w 2749253"/>
              <a:gd name="connsiteY34" fmla="*/ 176899 h 2309863"/>
              <a:gd name="connsiteX35" fmla="*/ 1813406 w 2749253"/>
              <a:gd name="connsiteY35" fmla="*/ 62599 h 2309863"/>
              <a:gd name="connsiteX36" fmla="*/ 1836400 w 2749253"/>
              <a:gd name="connsiteY36" fmla="*/ 14338 h 2309863"/>
              <a:gd name="connsiteX37" fmla="*/ 1883256 w 2749253"/>
              <a:gd name="connsiteY37" fmla="*/ 11799 h 2309863"/>
              <a:gd name="connsiteX38" fmla="*/ 2010256 w 2749253"/>
              <a:gd name="connsiteY38" fmla="*/ 5448 h 2309863"/>
              <a:gd name="connsiteX39" fmla="*/ 2063596 w 2749253"/>
              <a:gd name="connsiteY39" fmla="*/ 74664 h 2309863"/>
              <a:gd name="connsiteX40" fmla="*/ 2115031 w 2749253"/>
              <a:gd name="connsiteY40" fmla="*/ 214998 h 2309863"/>
              <a:gd name="connsiteX41" fmla="*/ 2207106 w 2749253"/>
              <a:gd name="connsiteY41" fmla="*/ 351524 h 2309863"/>
              <a:gd name="connsiteX42" fmla="*/ 2327756 w 2749253"/>
              <a:gd name="connsiteY42" fmla="*/ 497574 h 2309863"/>
              <a:gd name="connsiteX43" fmla="*/ 2340456 w 2749253"/>
              <a:gd name="connsiteY43" fmla="*/ 601078 h 2309863"/>
              <a:gd name="connsiteX44" fmla="*/ 2332836 w 2749253"/>
              <a:gd name="connsiteY44" fmla="*/ 814439 h 2309863"/>
              <a:gd name="connsiteX45" fmla="*/ 2355696 w 2749253"/>
              <a:gd name="connsiteY45" fmla="*/ 1073519 h 2309863"/>
              <a:gd name="connsiteX46" fmla="*/ 2515716 w 2749253"/>
              <a:gd name="connsiteY46" fmla="*/ 1142099 h 2309863"/>
              <a:gd name="connsiteX47" fmla="*/ 2692879 w 2749253"/>
              <a:gd name="connsiteY47" fmla="*/ 1084949 h 2309863"/>
              <a:gd name="connsiteX48" fmla="*/ 2746855 w 2749253"/>
              <a:gd name="connsiteY48" fmla="*/ 1151624 h 2309863"/>
              <a:gd name="connsiteX49" fmla="*/ 2736696 w 2749253"/>
              <a:gd name="connsiteY49" fmla="*/ 1264019 h 2309863"/>
              <a:gd name="connsiteX50" fmla="*/ 2692880 w 2749253"/>
              <a:gd name="connsiteY50" fmla="*/ 1319899 h 2309863"/>
              <a:gd name="connsiteX51" fmla="*/ 2654780 w 2749253"/>
              <a:gd name="connsiteY51" fmla="*/ 1310374 h 2309863"/>
              <a:gd name="connsiteX52" fmla="*/ 2597630 w 2749253"/>
              <a:gd name="connsiteY52" fmla="*/ 1323074 h 2309863"/>
              <a:gd name="connsiteX53" fmla="*/ 2559529 w 2749253"/>
              <a:gd name="connsiteY53" fmla="*/ 1243699 h 2309863"/>
              <a:gd name="connsiteX54" fmla="*/ 2530955 w 2749253"/>
              <a:gd name="connsiteY54" fmla="*/ 1281799 h 2309863"/>
              <a:gd name="connsiteX55" fmla="*/ 2543655 w 2749253"/>
              <a:gd name="connsiteY55" fmla="*/ 1310374 h 2309863"/>
              <a:gd name="connsiteX56" fmla="*/ 2518255 w 2749253"/>
              <a:gd name="connsiteY56" fmla="*/ 1354824 h 2309863"/>
              <a:gd name="connsiteX57" fmla="*/ 2496030 w 2749253"/>
              <a:gd name="connsiteY57" fmla="*/ 1402449 h 2309863"/>
              <a:gd name="connsiteX58" fmla="*/ 2524605 w 2749253"/>
              <a:gd name="connsiteY58" fmla="*/ 1427849 h 2309863"/>
              <a:gd name="connsiteX59" fmla="*/ 2464280 w 2749253"/>
              <a:gd name="connsiteY59" fmla="*/ 1504049 h 2309863"/>
              <a:gd name="connsiteX60" fmla="*/ 2470630 w 2749253"/>
              <a:gd name="connsiteY60" fmla="*/ 1615174 h 2309863"/>
              <a:gd name="connsiteX61" fmla="*/ 2448405 w 2749253"/>
              <a:gd name="connsiteY61" fmla="*/ 1713599 h 2309863"/>
              <a:gd name="connsiteX62" fmla="*/ 2461105 w 2749253"/>
              <a:gd name="connsiteY62" fmla="*/ 1796149 h 2309863"/>
              <a:gd name="connsiteX63" fmla="*/ 2426180 w 2749253"/>
              <a:gd name="connsiteY63" fmla="*/ 1831074 h 2309863"/>
              <a:gd name="connsiteX64" fmla="*/ 2343630 w 2749253"/>
              <a:gd name="connsiteY64" fmla="*/ 1853299 h 2309863"/>
              <a:gd name="connsiteX65" fmla="*/ 2283305 w 2749253"/>
              <a:gd name="connsiteY65" fmla="*/ 1977124 h 2309863"/>
              <a:gd name="connsiteX66" fmla="*/ 2276955 w 2749253"/>
              <a:gd name="connsiteY66" fmla="*/ 2075549 h 2309863"/>
              <a:gd name="connsiteX67" fmla="*/ 2191230 w 2749253"/>
              <a:gd name="connsiteY67" fmla="*/ 2040624 h 2309863"/>
              <a:gd name="connsiteX68" fmla="*/ 2064231 w 2749253"/>
              <a:gd name="connsiteY68" fmla="*/ 2029885 h 2309863"/>
              <a:gd name="connsiteX69" fmla="*/ 1968980 w 2749253"/>
              <a:gd name="connsiteY69" fmla="*/ 2018399 h 2309863"/>
              <a:gd name="connsiteX70" fmla="*/ 1841980 w 2749253"/>
              <a:gd name="connsiteY70" fmla="*/ 2069199 h 2309863"/>
              <a:gd name="connsiteX71" fmla="*/ 1740380 w 2749253"/>
              <a:gd name="connsiteY71" fmla="*/ 2110474 h 2309863"/>
              <a:gd name="connsiteX72" fmla="*/ 1638780 w 2749253"/>
              <a:gd name="connsiteY72" fmla="*/ 2132699 h 2309863"/>
              <a:gd name="connsiteX73" fmla="*/ 1495905 w 2749253"/>
              <a:gd name="connsiteY73" fmla="*/ 2123174 h 2309863"/>
              <a:gd name="connsiteX74" fmla="*/ 1353030 w 2749253"/>
              <a:gd name="connsiteY74" fmla="*/ 2145398 h 2309863"/>
              <a:gd name="connsiteX75" fmla="*/ 1222855 w 2749253"/>
              <a:gd name="connsiteY75" fmla="*/ 2167624 h 2309863"/>
              <a:gd name="connsiteX76" fmla="*/ 1168880 w 2749253"/>
              <a:gd name="connsiteY76" fmla="*/ 2205724 h 2309863"/>
              <a:gd name="connsiteX77" fmla="*/ 1104880 w 2749253"/>
              <a:gd name="connsiteY77" fmla="*/ 2306802 h 2309863"/>
              <a:gd name="connsiteX78" fmla="*/ 1048230 w 2749253"/>
              <a:gd name="connsiteY78" fmla="*/ 2285098 h 2309863"/>
              <a:gd name="connsiteX79" fmla="*/ 968856 w 2749253"/>
              <a:gd name="connsiteY79" fmla="*/ 2300338 h 2309863"/>
              <a:gd name="connsiteX80" fmla="*/ 886305 w 2749253"/>
              <a:gd name="connsiteY80" fmla="*/ 2262873 h 2309863"/>
              <a:gd name="connsiteX81" fmla="*/ 816455 w 2749253"/>
              <a:gd name="connsiteY81" fmla="*/ 2193023 h 2309863"/>
              <a:gd name="connsiteX82" fmla="*/ 678026 w 2749253"/>
              <a:gd name="connsiteY82" fmla="*/ 2178418 h 2309863"/>
              <a:gd name="connsiteX83" fmla="*/ 645005 w 2749253"/>
              <a:gd name="connsiteY83" fmla="*/ 2097774 h 2309863"/>
              <a:gd name="connsiteX84" fmla="*/ 552930 w 2749253"/>
              <a:gd name="connsiteY84" fmla="*/ 2056499 h 2309863"/>
              <a:gd name="connsiteX85" fmla="*/ 470380 w 2749253"/>
              <a:gd name="connsiteY85" fmla="*/ 1948549 h 2309863"/>
              <a:gd name="connsiteX86" fmla="*/ 368780 w 2749253"/>
              <a:gd name="connsiteY86" fmla="*/ 1881874 h 2309863"/>
              <a:gd name="connsiteX87" fmla="*/ 251305 w 2749253"/>
              <a:gd name="connsiteY87" fmla="*/ 1859649 h 2309863"/>
              <a:gd name="connsiteX88" fmla="*/ 187805 w 2749253"/>
              <a:gd name="connsiteY88" fmla="*/ 1780274 h 2309863"/>
              <a:gd name="connsiteX89" fmla="*/ 111605 w 2749253"/>
              <a:gd name="connsiteY89" fmla="*/ 1758049 h 2309863"/>
              <a:gd name="connsiteX90" fmla="*/ 95730 w 2749253"/>
              <a:gd name="connsiteY90" fmla="*/ 1704074 h 2309863"/>
              <a:gd name="connsiteX91" fmla="*/ 39851 w 2749253"/>
              <a:gd name="connsiteY91" fmla="*/ 1618983 h 2309863"/>
              <a:gd name="connsiteX92" fmla="*/ 95730 w 2749253"/>
              <a:gd name="connsiteY92" fmla="*/ 1624699 h 2309863"/>
              <a:gd name="connsiteX93" fmla="*/ 133830 w 2749253"/>
              <a:gd name="connsiteY93" fmla="*/ 1615174 h 2309863"/>
              <a:gd name="connsiteX94" fmla="*/ 70330 w 2749253"/>
              <a:gd name="connsiteY94" fmla="*/ 1542149 h 2309863"/>
              <a:gd name="connsiteX95" fmla="*/ 10005 w 2749253"/>
              <a:gd name="connsiteY95" fmla="*/ 1507224 h 2309863"/>
              <a:gd name="connsiteX96" fmla="*/ 6831 w 2749253"/>
              <a:gd name="connsiteY96" fmla="*/ 1469124 h 2309863"/>
              <a:gd name="connsiteX97" fmla="*/ 6830 w 2749253"/>
              <a:gd name="connsiteY97" fmla="*/ 1427849 h 2309863"/>
              <a:gd name="connsiteX98" fmla="*/ 103619 w 2749253"/>
              <a:gd name="connsiteY98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07055 w 2749253"/>
              <a:gd name="connsiteY25" fmla="*/ 554724 h 2309863"/>
              <a:gd name="connsiteX26" fmla="*/ 1746730 w 2749253"/>
              <a:gd name="connsiteY26" fmla="*/ 507099 h 2309863"/>
              <a:gd name="connsiteX27" fmla="*/ 1714980 w 2749253"/>
              <a:gd name="connsiteY27" fmla="*/ 443599 h 2309863"/>
              <a:gd name="connsiteX28" fmla="*/ 1616555 w 2749253"/>
              <a:gd name="connsiteY28" fmla="*/ 380099 h 2309863"/>
              <a:gd name="connsiteX29" fmla="*/ 1616556 w 2749253"/>
              <a:gd name="connsiteY29" fmla="*/ 349619 h 2309863"/>
              <a:gd name="connsiteX30" fmla="*/ 1651480 w 2749253"/>
              <a:gd name="connsiteY30" fmla="*/ 319774 h 2309863"/>
              <a:gd name="connsiteX31" fmla="*/ 1740380 w 2749253"/>
              <a:gd name="connsiteY31" fmla="*/ 335649 h 2309863"/>
              <a:gd name="connsiteX32" fmla="*/ 1868016 w 2749253"/>
              <a:gd name="connsiteY32" fmla="*/ 281039 h 2309863"/>
              <a:gd name="connsiteX33" fmla="*/ 1902306 w 2749253"/>
              <a:gd name="connsiteY33" fmla="*/ 234049 h 2309863"/>
              <a:gd name="connsiteX34" fmla="*/ 1848331 w 2749253"/>
              <a:gd name="connsiteY34" fmla="*/ 176899 h 2309863"/>
              <a:gd name="connsiteX35" fmla="*/ 1813406 w 2749253"/>
              <a:gd name="connsiteY35" fmla="*/ 62599 h 2309863"/>
              <a:gd name="connsiteX36" fmla="*/ 1836400 w 2749253"/>
              <a:gd name="connsiteY36" fmla="*/ 14338 h 2309863"/>
              <a:gd name="connsiteX37" fmla="*/ 1883256 w 2749253"/>
              <a:gd name="connsiteY37" fmla="*/ 11799 h 2309863"/>
              <a:gd name="connsiteX38" fmla="*/ 2010256 w 2749253"/>
              <a:gd name="connsiteY38" fmla="*/ 5448 h 2309863"/>
              <a:gd name="connsiteX39" fmla="*/ 2063596 w 2749253"/>
              <a:gd name="connsiteY39" fmla="*/ 74664 h 2309863"/>
              <a:gd name="connsiteX40" fmla="*/ 2115031 w 2749253"/>
              <a:gd name="connsiteY40" fmla="*/ 214998 h 2309863"/>
              <a:gd name="connsiteX41" fmla="*/ 2207106 w 2749253"/>
              <a:gd name="connsiteY41" fmla="*/ 351524 h 2309863"/>
              <a:gd name="connsiteX42" fmla="*/ 2327756 w 2749253"/>
              <a:gd name="connsiteY42" fmla="*/ 497574 h 2309863"/>
              <a:gd name="connsiteX43" fmla="*/ 2340456 w 2749253"/>
              <a:gd name="connsiteY43" fmla="*/ 601078 h 2309863"/>
              <a:gd name="connsiteX44" fmla="*/ 2332836 w 2749253"/>
              <a:gd name="connsiteY44" fmla="*/ 814439 h 2309863"/>
              <a:gd name="connsiteX45" fmla="*/ 2355696 w 2749253"/>
              <a:gd name="connsiteY45" fmla="*/ 1073519 h 2309863"/>
              <a:gd name="connsiteX46" fmla="*/ 2515716 w 2749253"/>
              <a:gd name="connsiteY46" fmla="*/ 1142099 h 2309863"/>
              <a:gd name="connsiteX47" fmla="*/ 2692879 w 2749253"/>
              <a:gd name="connsiteY47" fmla="*/ 1084949 h 2309863"/>
              <a:gd name="connsiteX48" fmla="*/ 2746855 w 2749253"/>
              <a:gd name="connsiteY48" fmla="*/ 1151624 h 2309863"/>
              <a:gd name="connsiteX49" fmla="*/ 2736696 w 2749253"/>
              <a:gd name="connsiteY49" fmla="*/ 1264019 h 2309863"/>
              <a:gd name="connsiteX50" fmla="*/ 2692880 w 2749253"/>
              <a:gd name="connsiteY50" fmla="*/ 1319899 h 2309863"/>
              <a:gd name="connsiteX51" fmla="*/ 2654780 w 2749253"/>
              <a:gd name="connsiteY51" fmla="*/ 1310374 h 2309863"/>
              <a:gd name="connsiteX52" fmla="*/ 2597630 w 2749253"/>
              <a:gd name="connsiteY52" fmla="*/ 1323074 h 2309863"/>
              <a:gd name="connsiteX53" fmla="*/ 2559529 w 2749253"/>
              <a:gd name="connsiteY53" fmla="*/ 1243699 h 2309863"/>
              <a:gd name="connsiteX54" fmla="*/ 2530955 w 2749253"/>
              <a:gd name="connsiteY54" fmla="*/ 1281799 h 2309863"/>
              <a:gd name="connsiteX55" fmla="*/ 2543655 w 2749253"/>
              <a:gd name="connsiteY55" fmla="*/ 1310374 h 2309863"/>
              <a:gd name="connsiteX56" fmla="*/ 2518255 w 2749253"/>
              <a:gd name="connsiteY56" fmla="*/ 1354824 h 2309863"/>
              <a:gd name="connsiteX57" fmla="*/ 2496030 w 2749253"/>
              <a:gd name="connsiteY57" fmla="*/ 1402449 h 2309863"/>
              <a:gd name="connsiteX58" fmla="*/ 2524605 w 2749253"/>
              <a:gd name="connsiteY58" fmla="*/ 1427849 h 2309863"/>
              <a:gd name="connsiteX59" fmla="*/ 2464280 w 2749253"/>
              <a:gd name="connsiteY59" fmla="*/ 1504049 h 2309863"/>
              <a:gd name="connsiteX60" fmla="*/ 2470630 w 2749253"/>
              <a:gd name="connsiteY60" fmla="*/ 1615174 h 2309863"/>
              <a:gd name="connsiteX61" fmla="*/ 2448405 w 2749253"/>
              <a:gd name="connsiteY61" fmla="*/ 1713599 h 2309863"/>
              <a:gd name="connsiteX62" fmla="*/ 2461105 w 2749253"/>
              <a:gd name="connsiteY62" fmla="*/ 1796149 h 2309863"/>
              <a:gd name="connsiteX63" fmla="*/ 2426180 w 2749253"/>
              <a:gd name="connsiteY63" fmla="*/ 1831074 h 2309863"/>
              <a:gd name="connsiteX64" fmla="*/ 2343630 w 2749253"/>
              <a:gd name="connsiteY64" fmla="*/ 1853299 h 2309863"/>
              <a:gd name="connsiteX65" fmla="*/ 2283305 w 2749253"/>
              <a:gd name="connsiteY65" fmla="*/ 1977124 h 2309863"/>
              <a:gd name="connsiteX66" fmla="*/ 2276955 w 2749253"/>
              <a:gd name="connsiteY66" fmla="*/ 2075549 h 2309863"/>
              <a:gd name="connsiteX67" fmla="*/ 2191230 w 2749253"/>
              <a:gd name="connsiteY67" fmla="*/ 2040624 h 2309863"/>
              <a:gd name="connsiteX68" fmla="*/ 2064231 w 2749253"/>
              <a:gd name="connsiteY68" fmla="*/ 2029885 h 2309863"/>
              <a:gd name="connsiteX69" fmla="*/ 1968980 w 2749253"/>
              <a:gd name="connsiteY69" fmla="*/ 2018399 h 2309863"/>
              <a:gd name="connsiteX70" fmla="*/ 1841980 w 2749253"/>
              <a:gd name="connsiteY70" fmla="*/ 2069199 h 2309863"/>
              <a:gd name="connsiteX71" fmla="*/ 1740380 w 2749253"/>
              <a:gd name="connsiteY71" fmla="*/ 2110474 h 2309863"/>
              <a:gd name="connsiteX72" fmla="*/ 1638780 w 2749253"/>
              <a:gd name="connsiteY72" fmla="*/ 2132699 h 2309863"/>
              <a:gd name="connsiteX73" fmla="*/ 1495905 w 2749253"/>
              <a:gd name="connsiteY73" fmla="*/ 2123174 h 2309863"/>
              <a:gd name="connsiteX74" fmla="*/ 1353030 w 2749253"/>
              <a:gd name="connsiteY74" fmla="*/ 2145398 h 2309863"/>
              <a:gd name="connsiteX75" fmla="*/ 1222855 w 2749253"/>
              <a:gd name="connsiteY75" fmla="*/ 2167624 h 2309863"/>
              <a:gd name="connsiteX76" fmla="*/ 1168880 w 2749253"/>
              <a:gd name="connsiteY76" fmla="*/ 2205724 h 2309863"/>
              <a:gd name="connsiteX77" fmla="*/ 1104880 w 2749253"/>
              <a:gd name="connsiteY77" fmla="*/ 2306802 h 2309863"/>
              <a:gd name="connsiteX78" fmla="*/ 1048230 w 2749253"/>
              <a:gd name="connsiteY78" fmla="*/ 2285098 h 2309863"/>
              <a:gd name="connsiteX79" fmla="*/ 968856 w 2749253"/>
              <a:gd name="connsiteY79" fmla="*/ 2300338 h 2309863"/>
              <a:gd name="connsiteX80" fmla="*/ 886305 w 2749253"/>
              <a:gd name="connsiteY80" fmla="*/ 2262873 h 2309863"/>
              <a:gd name="connsiteX81" fmla="*/ 816455 w 2749253"/>
              <a:gd name="connsiteY81" fmla="*/ 2193023 h 2309863"/>
              <a:gd name="connsiteX82" fmla="*/ 678026 w 2749253"/>
              <a:gd name="connsiteY82" fmla="*/ 2178418 h 2309863"/>
              <a:gd name="connsiteX83" fmla="*/ 645005 w 2749253"/>
              <a:gd name="connsiteY83" fmla="*/ 2097774 h 2309863"/>
              <a:gd name="connsiteX84" fmla="*/ 552930 w 2749253"/>
              <a:gd name="connsiteY84" fmla="*/ 2056499 h 2309863"/>
              <a:gd name="connsiteX85" fmla="*/ 470380 w 2749253"/>
              <a:gd name="connsiteY85" fmla="*/ 1948549 h 2309863"/>
              <a:gd name="connsiteX86" fmla="*/ 368780 w 2749253"/>
              <a:gd name="connsiteY86" fmla="*/ 1881874 h 2309863"/>
              <a:gd name="connsiteX87" fmla="*/ 251305 w 2749253"/>
              <a:gd name="connsiteY87" fmla="*/ 1859649 h 2309863"/>
              <a:gd name="connsiteX88" fmla="*/ 187805 w 2749253"/>
              <a:gd name="connsiteY88" fmla="*/ 1780274 h 2309863"/>
              <a:gd name="connsiteX89" fmla="*/ 111605 w 2749253"/>
              <a:gd name="connsiteY89" fmla="*/ 1758049 h 2309863"/>
              <a:gd name="connsiteX90" fmla="*/ 95730 w 2749253"/>
              <a:gd name="connsiteY90" fmla="*/ 1704074 h 2309863"/>
              <a:gd name="connsiteX91" fmla="*/ 39851 w 2749253"/>
              <a:gd name="connsiteY91" fmla="*/ 1618983 h 2309863"/>
              <a:gd name="connsiteX92" fmla="*/ 95730 w 2749253"/>
              <a:gd name="connsiteY92" fmla="*/ 1624699 h 2309863"/>
              <a:gd name="connsiteX93" fmla="*/ 133830 w 2749253"/>
              <a:gd name="connsiteY93" fmla="*/ 1615174 h 2309863"/>
              <a:gd name="connsiteX94" fmla="*/ 70330 w 2749253"/>
              <a:gd name="connsiteY94" fmla="*/ 1542149 h 2309863"/>
              <a:gd name="connsiteX95" fmla="*/ 10005 w 2749253"/>
              <a:gd name="connsiteY95" fmla="*/ 1507224 h 2309863"/>
              <a:gd name="connsiteX96" fmla="*/ 6831 w 2749253"/>
              <a:gd name="connsiteY96" fmla="*/ 1469124 h 2309863"/>
              <a:gd name="connsiteX97" fmla="*/ 6830 w 2749253"/>
              <a:gd name="connsiteY97" fmla="*/ 1427849 h 2309863"/>
              <a:gd name="connsiteX98" fmla="*/ 103619 w 2749253"/>
              <a:gd name="connsiteY98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327756 w 2749253"/>
              <a:gd name="connsiteY43" fmla="*/ 497574 h 2309863"/>
              <a:gd name="connsiteX44" fmla="*/ 2340456 w 2749253"/>
              <a:gd name="connsiteY44" fmla="*/ 601078 h 2309863"/>
              <a:gd name="connsiteX45" fmla="*/ 2332836 w 2749253"/>
              <a:gd name="connsiteY45" fmla="*/ 814439 h 2309863"/>
              <a:gd name="connsiteX46" fmla="*/ 2355696 w 2749253"/>
              <a:gd name="connsiteY46" fmla="*/ 1073519 h 2309863"/>
              <a:gd name="connsiteX47" fmla="*/ 2515716 w 2749253"/>
              <a:gd name="connsiteY47" fmla="*/ 1142099 h 2309863"/>
              <a:gd name="connsiteX48" fmla="*/ 2692879 w 2749253"/>
              <a:gd name="connsiteY48" fmla="*/ 1084949 h 2309863"/>
              <a:gd name="connsiteX49" fmla="*/ 2746855 w 2749253"/>
              <a:gd name="connsiteY49" fmla="*/ 1151624 h 2309863"/>
              <a:gd name="connsiteX50" fmla="*/ 2736696 w 2749253"/>
              <a:gd name="connsiteY50" fmla="*/ 1264019 h 2309863"/>
              <a:gd name="connsiteX51" fmla="*/ 2692880 w 2749253"/>
              <a:gd name="connsiteY51" fmla="*/ 1319899 h 2309863"/>
              <a:gd name="connsiteX52" fmla="*/ 2654780 w 2749253"/>
              <a:gd name="connsiteY52" fmla="*/ 1310374 h 2309863"/>
              <a:gd name="connsiteX53" fmla="*/ 2597630 w 2749253"/>
              <a:gd name="connsiteY53" fmla="*/ 1323074 h 2309863"/>
              <a:gd name="connsiteX54" fmla="*/ 2559529 w 2749253"/>
              <a:gd name="connsiteY54" fmla="*/ 1243699 h 2309863"/>
              <a:gd name="connsiteX55" fmla="*/ 2530955 w 2749253"/>
              <a:gd name="connsiteY55" fmla="*/ 1281799 h 2309863"/>
              <a:gd name="connsiteX56" fmla="*/ 2543655 w 2749253"/>
              <a:gd name="connsiteY56" fmla="*/ 1310374 h 2309863"/>
              <a:gd name="connsiteX57" fmla="*/ 2518255 w 2749253"/>
              <a:gd name="connsiteY57" fmla="*/ 1354824 h 2309863"/>
              <a:gd name="connsiteX58" fmla="*/ 2496030 w 2749253"/>
              <a:gd name="connsiteY58" fmla="*/ 1402449 h 2309863"/>
              <a:gd name="connsiteX59" fmla="*/ 2524605 w 2749253"/>
              <a:gd name="connsiteY59" fmla="*/ 1427849 h 2309863"/>
              <a:gd name="connsiteX60" fmla="*/ 2464280 w 2749253"/>
              <a:gd name="connsiteY60" fmla="*/ 1504049 h 2309863"/>
              <a:gd name="connsiteX61" fmla="*/ 2470630 w 2749253"/>
              <a:gd name="connsiteY61" fmla="*/ 1615174 h 2309863"/>
              <a:gd name="connsiteX62" fmla="*/ 2448405 w 2749253"/>
              <a:gd name="connsiteY62" fmla="*/ 1713599 h 2309863"/>
              <a:gd name="connsiteX63" fmla="*/ 2461105 w 2749253"/>
              <a:gd name="connsiteY63" fmla="*/ 1796149 h 2309863"/>
              <a:gd name="connsiteX64" fmla="*/ 2426180 w 2749253"/>
              <a:gd name="connsiteY64" fmla="*/ 1831074 h 2309863"/>
              <a:gd name="connsiteX65" fmla="*/ 2343630 w 2749253"/>
              <a:gd name="connsiteY65" fmla="*/ 1853299 h 2309863"/>
              <a:gd name="connsiteX66" fmla="*/ 2283305 w 2749253"/>
              <a:gd name="connsiteY66" fmla="*/ 1977124 h 2309863"/>
              <a:gd name="connsiteX67" fmla="*/ 2276955 w 2749253"/>
              <a:gd name="connsiteY67" fmla="*/ 2075549 h 2309863"/>
              <a:gd name="connsiteX68" fmla="*/ 2191230 w 2749253"/>
              <a:gd name="connsiteY68" fmla="*/ 2040624 h 2309863"/>
              <a:gd name="connsiteX69" fmla="*/ 2064231 w 2749253"/>
              <a:gd name="connsiteY69" fmla="*/ 2029885 h 2309863"/>
              <a:gd name="connsiteX70" fmla="*/ 1968980 w 2749253"/>
              <a:gd name="connsiteY70" fmla="*/ 2018399 h 2309863"/>
              <a:gd name="connsiteX71" fmla="*/ 1841980 w 2749253"/>
              <a:gd name="connsiteY71" fmla="*/ 2069199 h 2309863"/>
              <a:gd name="connsiteX72" fmla="*/ 1740380 w 2749253"/>
              <a:gd name="connsiteY72" fmla="*/ 2110474 h 2309863"/>
              <a:gd name="connsiteX73" fmla="*/ 1638780 w 2749253"/>
              <a:gd name="connsiteY73" fmla="*/ 2132699 h 2309863"/>
              <a:gd name="connsiteX74" fmla="*/ 1495905 w 2749253"/>
              <a:gd name="connsiteY74" fmla="*/ 2123174 h 2309863"/>
              <a:gd name="connsiteX75" fmla="*/ 1353030 w 2749253"/>
              <a:gd name="connsiteY75" fmla="*/ 2145398 h 2309863"/>
              <a:gd name="connsiteX76" fmla="*/ 1222855 w 2749253"/>
              <a:gd name="connsiteY76" fmla="*/ 2167624 h 2309863"/>
              <a:gd name="connsiteX77" fmla="*/ 1168880 w 2749253"/>
              <a:gd name="connsiteY77" fmla="*/ 2205724 h 2309863"/>
              <a:gd name="connsiteX78" fmla="*/ 1104880 w 2749253"/>
              <a:gd name="connsiteY78" fmla="*/ 2306802 h 2309863"/>
              <a:gd name="connsiteX79" fmla="*/ 1048230 w 2749253"/>
              <a:gd name="connsiteY79" fmla="*/ 2285098 h 2309863"/>
              <a:gd name="connsiteX80" fmla="*/ 968856 w 2749253"/>
              <a:gd name="connsiteY80" fmla="*/ 2300338 h 2309863"/>
              <a:gd name="connsiteX81" fmla="*/ 886305 w 2749253"/>
              <a:gd name="connsiteY81" fmla="*/ 2262873 h 2309863"/>
              <a:gd name="connsiteX82" fmla="*/ 816455 w 2749253"/>
              <a:gd name="connsiteY82" fmla="*/ 2193023 h 2309863"/>
              <a:gd name="connsiteX83" fmla="*/ 678026 w 2749253"/>
              <a:gd name="connsiteY83" fmla="*/ 2178418 h 2309863"/>
              <a:gd name="connsiteX84" fmla="*/ 645005 w 2749253"/>
              <a:gd name="connsiteY84" fmla="*/ 2097774 h 2309863"/>
              <a:gd name="connsiteX85" fmla="*/ 552930 w 2749253"/>
              <a:gd name="connsiteY85" fmla="*/ 2056499 h 2309863"/>
              <a:gd name="connsiteX86" fmla="*/ 470380 w 2749253"/>
              <a:gd name="connsiteY86" fmla="*/ 1948549 h 2309863"/>
              <a:gd name="connsiteX87" fmla="*/ 368780 w 2749253"/>
              <a:gd name="connsiteY87" fmla="*/ 1881874 h 2309863"/>
              <a:gd name="connsiteX88" fmla="*/ 251305 w 2749253"/>
              <a:gd name="connsiteY88" fmla="*/ 1859649 h 2309863"/>
              <a:gd name="connsiteX89" fmla="*/ 187805 w 2749253"/>
              <a:gd name="connsiteY89" fmla="*/ 1780274 h 2309863"/>
              <a:gd name="connsiteX90" fmla="*/ 111605 w 2749253"/>
              <a:gd name="connsiteY90" fmla="*/ 1758049 h 2309863"/>
              <a:gd name="connsiteX91" fmla="*/ 95730 w 2749253"/>
              <a:gd name="connsiteY91" fmla="*/ 1704074 h 2309863"/>
              <a:gd name="connsiteX92" fmla="*/ 39851 w 2749253"/>
              <a:gd name="connsiteY92" fmla="*/ 1618983 h 2309863"/>
              <a:gd name="connsiteX93" fmla="*/ 95730 w 2749253"/>
              <a:gd name="connsiteY93" fmla="*/ 1624699 h 2309863"/>
              <a:gd name="connsiteX94" fmla="*/ 133830 w 2749253"/>
              <a:gd name="connsiteY94" fmla="*/ 1615174 h 2309863"/>
              <a:gd name="connsiteX95" fmla="*/ 70330 w 2749253"/>
              <a:gd name="connsiteY95" fmla="*/ 1542149 h 2309863"/>
              <a:gd name="connsiteX96" fmla="*/ 10005 w 2749253"/>
              <a:gd name="connsiteY96" fmla="*/ 1507224 h 2309863"/>
              <a:gd name="connsiteX97" fmla="*/ 6831 w 2749253"/>
              <a:gd name="connsiteY97" fmla="*/ 1469124 h 2309863"/>
              <a:gd name="connsiteX98" fmla="*/ 6830 w 2749253"/>
              <a:gd name="connsiteY98" fmla="*/ 1427849 h 2309863"/>
              <a:gd name="connsiteX99" fmla="*/ 103619 w 2749253"/>
              <a:gd name="connsiteY99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273780 w 2749253"/>
              <a:gd name="connsiteY43" fmla="*/ 440424 h 2309863"/>
              <a:gd name="connsiteX44" fmla="*/ 2327756 w 2749253"/>
              <a:gd name="connsiteY44" fmla="*/ 497574 h 2309863"/>
              <a:gd name="connsiteX45" fmla="*/ 2340456 w 2749253"/>
              <a:gd name="connsiteY45" fmla="*/ 601078 h 2309863"/>
              <a:gd name="connsiteX46" fmla="*/ 2332836 w 2749253"/>
              <a:gd name="connsiteY46" fmla="*/ 814439 h 2309863"/>
              <a:gd name="connsiteX47" fmla="*/ 2355696 w 2749253"/>
              <a:gd name="connsiteY47" fmla="*/ 1073519 h 2309863"/>
              <a:gd name="connsiteX48" fmla="*/ 2515716 w 2749253"/>
              <a:gd name="connsiteY48" fmla="*/ 1142099 h 2309863"/>
              <a:gd name="connsiteX49" fmla="*/ 2692879 w 2749253"/>
              <a:gd name="connsiteY49" fmla="*/ 1084949 h 2309863"/>
              <a:gd name="connsiteX50" fmla="*/ 2746855 w 2749253"/>
              <a:gd name="connsiteY50" fmla="*/ 1151624 h 2309863"/>
              <a:gd name="connsiteX51" fmla="*/ 2736696 w 2749253"/>
              <a:gd name="connsiteY51" fmla="*/ 1264019 h 2309863"/>
              <a:gd name="connsiteX52" fmla="*/ 2692880 w 2749253"/>
              <a:gd name="connsiteY52" fmla="*/ 1319899 h 2309863"/>
              <a:gd name="connsiteX53" fmla="*/ 2654780 w 2749253"/>
              <a:gd name="connsiteY53" fmla="*/ 1310374 h 2309863"/>
              <a:gd name="connsiteX54" fmla="*/ 2597630 w 2749253"/>
              <a:gd name="connsiteY54" fmla="*/ 1323074 h 2309863"/>
              <a:gd name="connsiteX55" fmla="*/ 2559529 w 2749253"/>
              <a:gd name="connsiteY55" fmla="*/ 1243699 h 2309863"/>
              <a:gd name="connsiteX56" fmla="*/ 2530955 w 2749253"/>
              <a:gd name="connsiteY56" fmla="*/ 1281799 h 2309863"/>
              <a:gd name="connsiteX57" fmla="*/ 2543655 w 2749253"/>
              <a:gd name="connsiteY57" fmla="*/ 1310374 h 2309863"/>
              <a:gd name="connsiteX58" fmla="*/ 2518255 w 2749253"/>
              <a:gd name="connsiteY58" fmla="*/ 1354824 h 2309863"/>
              <a:gd name="connsiteX59" fmla="*/ 2496030 w 2749253"/>
              <a:gd name="connsiteY59" fmla="*/ 1402449 h 2309863"/>
              <a:gd name="connsiteX60" fmla="*/ 2524605 w 2749253"/>
              <a:gd name="connsiteY60" fmla="*/ 1427849 h 2309863"/>
              <a:gd name="connsiteX61" fmla="*/ 2464280 w 2749253"/>
              <a:gd name="connsiteY61" fmla="*/ 1504049 h 2309863"/>
              <a:gd name="connsiteX62" fmla="*/ 2470630 w 2749253"/>
              <a:gd name="connsiteY62" fmla="*/ 1615174 h 2309863"/>
              <a:gd name="connsiteX63" fmla="*/ 2448405 w 2749253"/>
              <a:gd name="connsiteY63" fmla="*/ 1713599 h 2309863"/>
              <a:gd name="connsiteX64" fmla="*/ 2461105 w 2749253"/>
              <a:gd name="connsiteY64" fmla="*/ 1796149 h 2309863"/>
              <a:gd name="connsiteX65" fmla="*/ 2426180 w 2749253"/>
              <a:gd name="connsiteY65" fmla="*/ 1831074 h 2309863"/>
              <a:gd name="connsiteX66" fmla="*/ 2343630 w 2749253"/>
              <a:gd name="connsiteY66" fmla="*/ 1853299 h 2309863"/>
              <a:gd name="connsiteX67" fmla="*/ 2283305 w 2749253"/>
              <a:gd name="connsiteY67" fmla="*/ 1977124 h 2309863"/>
              <a:gd name="connsiteX68" fmla="*/ 2276955 w 2749253"/>
              <a:gd name="connsiteY68" fmla="*/ 2075549 h 2309863"/>
              <a:gd name="connsiteX69" fmla="*/ 2191230 w 2749253"/>
              <a:gd name="connsiteY69" fmla="*/ 2040624 h 2309863"/>
              <a:gd name="connsiteX70" fmla="*/ 2064231 w 2749253"/>
              <a:gd name="connsiteY70" fmla="*/ 2029885 h 2309863"/>
              <a:gd name="connsiteX71" fmla="*/ 1968980 w 2749253"/>
              <a:gd name="connsiteY71" fmla="*/ 2018399 h 2309863"/>
              <a:gd name="connsiteX72" fmla="*/ 1841980 w 2749253"/>
              <a:gd name="connsiteY72" fmla="*/ 2069199 h 2309863"/>
              <a:gd name="connsiteX73" fmla="*/ 1740380 w 2749253"/>
              <a:gd name="connsiteY73" fmla="*/ 2110474 h 2309863"/>
              <a:gd name="connsiteX74" fmla="*/ 1638780 w 2749253"/>
              <a:gd name="connsiteY74" fmla="*/ 2132699 h 2309863"/>
              <a:gd name="connsiteX75" fmla="*/ 1495905 w 2749253"/>
              <a:gd name="connsiteY75" fmla="*/ 2123174 h 2309863"/>
              <a:gd name="connsiteX76" fmla="*/ 1353030 w 2749253"/>
              <a:gd name="connsiteY76" fmla="*/ 2145398 h 2309863"/>
              <a:gd name="connsiteX77" fmla="*/ 1222855 w 2749253"/>
              <a:gd name="connsiteY77" fmla="*/ 2167624 h 2309863"/>
              <a:gd name="connsiteX78" fmla="*/ 1168880 w 2749253"/>
              <a:gd name="connsiteY78" fmla="*/ 2205724 h 2309863"/>
              <a:gd name="connsiteX79" fmla="*/ 1104880 w 2749253"/>
              <a:gd name="connsiteY79" fmla="*/ 2306802 h 2309863"/>
              <a:gd name="connsiteX80" fmla="*/ 1048230 w 2749253"/>
              <a:gd name="connsiteY80" fmla="*/ 2285098 h 2309863"/>
              <a:gd name="connsiteX81" fmla="*/ 968856 w 2749253"/>
              <a:gd name="connsiteY81" fmla="*/ 2300338 h 2309863"/>
              <a:gd name="connsiteX82" fmla="*/ 886305 w 2749253"/>
              <a:gd name="connsiteY82" fmla="*/ 2262873 h 2309863"/>
              <a:gd name="connsiteX83" fmla="*/ 816455 w 2749253"/>
              <a:gd name="connsiteY83" fmla="*/ 2193023 h 2309863"/>
              <a:gd name="connsiteX84" fmla="*/ 678026 w 2749253"/>
              <a:gd name="connsiteY84" fmla="*/ 2178418 h 2309863"/>
              <a:gd name="connsiteX85" fmla="*/ 645005 w 2749253"/>
              <a:gd name="connsiteY85" fmla="*/ 2097774 h 2309863"/>
              <a:gd name="connsiteX86" fmla="*/ 552930 w 2749253"/>
              <a:gd name="connsiteY86" fmla="*/ 2056499 h 2309863"/>
              <a:gd name="connsiteX87" fmla="*/ 470380 w 2749253"/>
              <a:gd name="connsiteY87" fmla="*/ 1948549 h 2309863"/>
              <a:gd name="connsiteX88" fmla="*/ 368780 w 2749253"/>
              <a:gd name="connsiteY88" fmla="*/ 1881874 h 2309863"/>
              <a:gd name="connsiteX89" fmla="*/ 251305 w 2749253"/>
              <a:gd name="connsiteY89" fmla="*/ 1859649 h 2309863"/>
              <a:gd name="connsiteX90" fmla="*/ 187805 w 2749253"/>
              <a:gd name="connsiteY90" fmla="*/ 1780274 h 2309863"/>
              <a:gd name="connsiteX91" fmla="*/ 111605 w 2749253"/>
              <a:gd name="connsiteY91" fmla="*/ 1758049 h 2309863"/>
              <a:gd name="connsiteX92" fmla="*/ 95730 w 2749253"/>
              <a:gd name="connsiteY92" fmla="*/ 1704074 h 2309863"/>
              <a:gd name="connsiteX93" fmla="*/ 39851 w 2749253"/>
              <a:gd name="connsiteY93" fmla="*/ 1618983 h 2309863"/>
              <a:gd name="connsiteX94" fmla="*/ 95730 w 2749253"/>
              <a:gd name="connsiteY94" fmla="*/ 1624699 h 2309863"/>
              <a:gd name="connsiteX95" fmla="*/ 133830 w 2749253"/>
              <a:gd name="connsiteY95" fmla="*/ 1615174 h 2309863"/>
              <a:gd name="connsiteX96" fmla="*/ 70330 w 2749253"/>
              <a:gd name="connsiteY96" fmla="*/ 1542149 h 2309863"/>
              <a:gd name="connsiteX97" fmla="*/ 10005 w 2749253"/>
              <a:gd name="connsiteY97" fmla="*/ 1507224 h 2309863"/>
              <a:gd name="connsiteX98" fmla="*/ 6831 w 2749253"/>
              <a:gd name="connsiteY98" fmla="*/ 1469124 h 2309863"/>
              <a:gd name="connsiteX99" fmla="*/ 6830 w 2749253"/>
              <a:gd name="connsiteY99" fmla="*/ 1427849 h 2309863"/>
              <a:gd name="connsiteX100" fmla="*/ 103619 w 2749253"/>
              <a:gd name="connsiteY100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273780 w 2749253"/>
              <a:gd name="connsiteY43" fmla="*/ 440424 h 2309863"/>
              <a:gd name="connsiteX44" fmla="*/ 2327756 w 2749253"/>
              <a:gd name="connsiteY44" fmla="*/ 497574 h 2309863"/>
              <a:gd name="connsiteX45" fmla="*/ 2340456 w 2749253"/>
              <a:gd name="connsiteY45" fmla="*/ 601078 h 2309863"/>
              <a:gd name="connsiteX46" fmla="*/ 2375380 w 2749253"/>
              <a:gd name="connsiteY46" fmla="*/ 684899 h 2309863"/>
              <a:gd name="connsiteX47" fmla="*/ 2332836 w 2749253"/>
              <a:gd name="connsiteY47" fmla="*/ 814439 h 2309863"/>
              <a:gd name="connsiteX48" fmla="*/ 2355696 w 2749253"/>
              <a:gd name="connsiteY48" fmla="*/ 1073519 h 2309863"/>
              <a:gd name="connsiteX49" fmla="*/ 2515716 w 2749253"/>
              <a:gd name="connsiteY49" fmla="*/ 1142099 h 2309863"/>
              <a:gd name="connsiteX50" fmla="*/ 2692879 w 2749253"/>
              <a:gd name="connsiteY50" fmla="*/ 1084949 h 2309863"/>
              <a:gd name="connsiteX51" fmla="*/ 2746855 w 2749253"/>
              <a:gd name="connsiteY51" fmla="*/ 1151624 h 2309863"/>
              <a:gd name="connsiteX52" fmla="*/ 2736696 w 2749253"/>
              <a:gd name="connsiteY52" fmla="*/ 1264019 h 2309863"/>
              <a:gd name="connsiteX53" fmla="*/ 2692880 w 2749253"/>
              <a:gd name="connsiteY53" fmla="*/ 1319899 h 2309863"/>
              <a:gd name="connsiteX54" fmla="*/ 2654780 w 2749253"/>
              <a:gd name="connsiteY54" fmla="*/ 1310374 h 2309863"/>
              <a:gd name="connsiteX55" fmla="*/ 2597630 w 2749253"/>
              <a:gd name="connsiteY55" fmla="*/ 1323074 h 2309863"/>
              <a:gd name="connsiteX56" fmla="*/ 2559529 w 2749253"/>
              <a:gd name="connsiteY56" fmla="*/ 1243699 h 2309863"/>
              <a:gd name="connsiteX57" fmla="*/ 2530955 w 2749253"/>
              <a:gd name="connsiteY57" fmla="*/ 1281799 h 2309863"/>
              <a:gd name="connsiteX58" fmla="*/ 2543655 w 2749253"/>
              <a:gd name="connsiteY58" fmla="*/ 1310374 h 2309863"/>
              <a:gd name="connsiteX59" fmla="*/ 2518255 w 2749253"/>
              <a:gd name="connsiteY59" fmla="*/ 1354824 h 2309863"/>
              <a:gd name="connsiteX60" fmla="*/ 2496030 w 2749253"/>
              <a:gd name="connsiteY60" fmla="*/ 1402449 h 2309863"/>
              <a:gd name="connsiteX61" fmla="*/ 2524605 w 2749253"/>
              <a:gd name="connsiteY61" fmla="*/ 1427849 h 2309863"/>
              <a:gd name="connsiteX62" fmla="*/ 2464280 w 2749253"/>
              <a:gd name="connsiteY62" fmla="*/ 1504049 h 2309863"/>
              <a:gd name="connsiteX63" fmla="*/ 2470630 w 2749253"/>
              <a:gd name="connsiteY63" fmla="*/ 1615174 h 2309863"/>
              <a:gd name="connsiteX64" fmla="*/ 2448405 w 2749253"/>
              <a:gd name="connsiteY64" fmla="*/ 1713599 h 2309863"/>
              <a:gd name="connsiteX65" fmla="*/ 2461105 w 2749253"/>
              <a:gd name="connsiteY65" fmla="*/ 1796149 h 2309863"/>
              <a:gd name="connsiteX66" fmla="*/ 2426180 w 2749253"/>
              <a:gd name="connsiteY66" fmla="*/ 1831074 h 2309863"/>
              <a:gd name="connsiteX67" fmla="*/ 2343630 w 2749253"/>
              <a:gd name="connsiteY67" fmla="*/ 1853299 h 2309863"/>
              <a:gd name="connsiteX68" fmla="*/ 2283305 w 2749253"/>
              <a:gd name="connsiteY68" fmla="*/ 1977124 h 2309863"/>
              <a:gd name="connsiteX69" fmla="*/ 2276955 w 2749253"/>
              <a:gd name="connsiteY69" fmla="*/ 2075549 h 2309863"/>
              <a:gd name="connsiteX70" fmla="*/ 2191230 w 2749253"/>
              <a:gd name="connsiteY70" fmla="*/ 2040624 h 2309863"/>
              <a:gd name="connsiteX71" fmla="*/ 2064231 w 2749253"/>
              <a:gd name="connsiteY71" fmla="*/ 2029885 h 2309863"/>
              <a:gd name="connsiteX72" fmla="*/ 1968980 w 2749253"/>
              <a:gd name="connsiteY72" fmla="*/ 2018399 h 2309863"/>
              <a:gd name="connsiteX73" fmla="*/ 1841980 w 2749253"/>
              <a:gd name="connsiteY73" fmla="*/ 2069199 h 2309863"/>
              <a:gd name="connsiteX74" fmla="*/ 1740380 w 2749253"/>
              <a:gd name="connsiteY74" fmla="*/ 2110474 h 2309863"/>
              <a:gd name="connsiteX75" fmla="*/ 1638780 w 2749253"/>
              <a:gd name="connsiteY75" fmla="*/ 2132699 h 2309863"/>
              <a:gd name="connsiteX76" fmla="*/ 1495905 w 2749253"/>
              <a:gd name="connsiteY76" fmla="*/ 2123174 h 2309863"/>
              <a:gd name="connsiteX77" fmla="*/ 1353030 w 2749253"/>
              <a:gd name="connsiteY77" fmla="*/ 2145398 h 2309863"/>
              <a:gd name="connsiteX78" fmla="*/ 1222855 w 2749253"/>
              <a:gd name="connsiteY78" fmla="*/ 2167624 h 2309863"/>
              <a:gd name="connsiteX79" fmla="*/ 1168880 w 2749253"/>
              <a:gd name="connsiteY79" fmla="*/ 2205724 h 2309863"/>
              <a:gd name="connsiteX80" fmla="*/ 1104880 w 2749253"/>
              <a:gd name="connsiteY80" fmla="*/ 2306802 h 2309863"/>
              <a:gd name="connsiteX81" fmla="*/ 1048230 w 2749253"/>
              <a:gd name="connsiteY81" fmla="*/ 2285098 h 2309863"/>
              <a:gd name="connsiteX82" fmla="*/ 968856 w 2749253"/>
              <a:gd name="connsiteY82" fmla="*/ 2300338 h 2309863"/>
              <a:gd name="connsiteX83" fmla="*/ 886305 w 2749253"/>
              <a:gd name="connsiteY83" fmla="*/ 2262873 h 2309863"/>
              <a:gd name="connsiteX84" fmla="*/ 816455 w 2749253"/>
              <a:gd name="connsiteY84" fmla="*/ 2193023 h 2309863"/>
              <a:gd name="connsiteX85" fmla="*/ 678026 w 2749253"/>
              <a:gd name="connsiteY85" fmla="*/ 2178418 h 2309863"/>
              <a:gd name="connsiteX86" fmla="*/ 645005 w 2749253"/>
              <a:gd name="connsiteY86" fmla="*/ 2097774 h 2309863"/>
              <a:gd name="connsiteX87" fmla="*/ 552930 w 2749253"/>
              <a:gd name="connsiteY87" fmla="*/ 2056499 h 2309863"/>
              <a:gd name="connsiteX88" fmla="*/ 470380 w 2749253"/>
              <a:gd name="connsiteY88" fmla="*/ 1948549 h 2309863"/>
              <a:gd name="connsiteX89" fmla="*/ 368780 w 2749253"/>
              <a:gd name="connsiteY89" fmla="*/ 1881874 h 2309863"/>
              <a:gd name="connsiteX90" fmla="*/ 251305 w 2749253"/>
              <a:gd name="connsiteY90" fmla="*/ 1859649 h 2309863"/>
              <a:gd name="connsiteX91" fmla="*/ 187805 w 2749253"/>
              <a:gd name="connsiteY91" fmla="*/ 1780274 h 2309863"/>
              <a:gd name="connsiteX92" fmla="*/ 111605 w 2749253"/>
              <a:gd name="connsiteY92" fmla="*/ 1758049 h 2309863"/>
              <a:gd name="connsiteX93" fmla="*/ 95730 w 2749253"/>
              <a:gd name="connsiteY93" fmla="*/ 1704074 h 2309863"/>
              <a:gd name="connsiteX94" fmla="*/ 39851 w 2749253"/>
              <a:gd name="connsiteY94" fmla="*/ 1618983 h 2309863"/>
              <a:gd name="connsiteX95" fmla="*/ 95730 w 2749253"/>
              <a:gd name="connsiteY95" fmla="*/ 1624699 h 2309863"/>
              <a:gd name="connsiteX96" fmla="*/ 133830 w 2749253"/>
              <a:gd name="connsiteY96" fmla="*/ 1615174 h 2309863"/>
              <a:gd name="connsiteX97" fmla="*/ 70330 w 2749253"/>
              <a:gd name="connsiteY97" fmla="*/ 1542149 h 2309863"/>
              <a:gd name="connsiteX98" fmla="*/ 10005 w 2749253"/>
              <a:gd name="connsiteY98" fmla="*/ 1507224 h 2309863"/>
              <a:gd name="connsiteX99" fmla="*/ 6831 w 2749253"/>
              <a:gd name="connsiteY99" fmla="*/ 1469124 h 2309863"/>
              <a:gd name="connsiteX100" fmla="*/ 6830 w 2749253"/>
              <a:gd name="connsiteY100" fmla="*/ 1427849 h 2309863"/>
              <a:gd name="connsiteX101" fmla="*/ 103619 w 2749253"/>
              <a:gd name="connsiteY101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273780 w 2749253"/>
              <a:gd name="connsiteY43" fmla="*/ 440424 h 2309863"/>
              <a:gd name="connsiteX44" fmla="*/ 2327756 w 2749253"/>
              <a:gd name="connsiteY44" fmla="*/ 497574 h 2309863"/>
              <a:gd name="connsiteX45" fmla="*/ 2356331 w 2749253"/>
              <a:gd name="connsiteY45" fmla="*/ 604253 h 2309863"/>
              <a:gd name="connsiteX46" fmla="*/ 2375380 w 2749253"/>
              <a:gd name="connsiteY46" fmla="*/ 684899 h 2309863"/>
              <a:gd name="connsiteX47" fmla="*/ 2332836 w 2749253"/>
              <a:gd name="connsiteY47" fmla="*/ 814439 h 2309863"/>
              <a:gd name="connsiteX48" fmla="*/ 2355696 w 2749253"/>
              <a:gd name="connsiteY48" fmla="*/ 1073519 h 2309863"/>
              <a:gd name="connsiteX49" fmla="*/ 2515716 w 2749253"/>
              <a:gd name="connsiteY49" fmla="*/ 1142099 h 2309863"/>
              <a:gd name="connsiteX50" fmla="*/ 2692879 w 2749253"/>
              <a:gd name="connsiteY50" fmla="*/ 1084949 h 2309863"/>
              <a:gd name="connsiteX51" fmla="*/ 2746855 w 2749253"/>
              <a:gd name="connsiteY51" fmla="*/ 1151624 h 2309863"/>
              <a:gd name="connsiteX52" fmla="*/ 2736696 w 2749253"/>
              <a:gd name="connsiteY52" fmla="*/ 1264019 h 2309863"/>
              <a:gd name="connsiteX53" fmla="*/ 2692880 w 2749253"/>
              <a:gd name="connsiteY53" fmla="*/ 1319899 h 2309863"/>
              <a:gd name="connsiteX54" fmla="*/ 2654780 w 2749253"/>
              <a:gd name="connsiteY54" fmla="*/ 1310374 h 2309863"/>
              <a:gd name="connsiteX55" fmla="*/ 2597630 w 2749253"/>
              <a:gd name="connsiteY55" fmla="*/ 1323074 h 2309863"/>
              <a:gd name="connsiteX56" fmla="*/ 2559529 w 2749253"/>
              <a:gd name="connsiteY56" fmla="*/ 1243699 h 2309863"/>
              <a:gd name="connsiteX57" fmla="*/ 2530955 w 2749253"/>
              <a:gd name="connsiteY57" fmla="*/ 1281799 h 2309863"/>
              <a:gd name="connsiteX58" fmla="*/ 2543655 w 2749253"/>
              <a:gd name="connsiteY58" fmla="*/ 1310374 h 2309863"/>
              <a:gd name="connsiteX59" fmla="*/ 2518255 w 2749253"/>
              <a:gd name="connsiteY59" fmla="*/ 1354824 h 2309863"/>
              <a:gd name="connsiteX60" fmla="*/ 2496030 w 2749253"/>
              <a:gd name="connsiteY60" fmla="*/ 1402449 h 2309863"/>
              <a:gd name="connsiteX61" fmla="*/ 2524605 w 2749253"/>
              <a:gd name="connsiteY61" fmla="*/ 1427849 h 2309863"/>
              <a:gd name="connsiteX62" fmla="*/ 2464280 w 2749253"/>
              <a:gd name="connsiteY62" fmla="*/ 1504049 h 2309863"/>
              <a:gd name="connsiteX63" fmla="*/ 2470630 w 2749253"/>
              <a:gd name="connsiteY63" fmla="*/ 1615174 h 2309863"/>
              <a:gd name="connsiteX64" fmla="*/ 2448405 w 2749253"/>
              <a:gd name="connsiteY64" fmla="*/ 1713599 h 2309863"/>
              <a:gd name="connsiteX65" fmla="*/ 2461105 w 2749253"/>
              <a:gd name="connsiteY65" fmla="*/ 1796149 h 2309863"/>
              <a:gd name="connsiteX66" fmla="*/ 2426180 w 2749253"/>
              <a:gd name="connsiteY66" fmla="*/ 1831074 h 2309863"/>
              <a:gd name="connsiteX67" fmla="*/ 2343630 w 2749253"/>
              <a:gd name="connsiteY67" fmla="*/ 1853299 h 2309863"/>
              <a:gd name="connsiteX68" fmla="*/ 2283305 w 2749253"/>
              <a:gd name="connsiteY68" fmla="*/ 1977124 h 2309863"/>
              <a:gd name="connsiteX69" fmla="*/ 2276955 w 2749253"/>
              <a:gd name="connsiteY69" fmla="*/ 2075549 h 2309863"/>
              <a:gd name="connsiteX70" fmla="*/ 2191230 w 2749253"/>
              <a:gd name="connsiteY70" fmla="*/ 2040624 h 2309863"/>
              <a:gd name="connsiteX71" fmla="*/ 2064231 w 2749253"/>
              <a:gd name="connsiteY71" fmla="*/ 2029885 h 2309863"/>
              <a:gd name="connsiteX72" fmla="*/ 1968980 w 2749253"/>
              <a:gd name="connsiteY72" fmla="*/ 2018399 h 2309863"/>
              <a:gd name="connsiteX73" fmla="*/ 1841980 w 2749253"/>
              <a:gd name="connsiteY73" fmla="*/ 2069199 h 2309863"/>
              <a:gd name="connsiteX74" fmla="*/ 1740380 w 2749253"/>
              <a:gd name="connsiteY74" fmla="*/ 2110474 h 2309863"/>
              <a:gd name="connsiteX75" fmla="*/ 1638780 w 2749253"/>
              <a:gd name="connsiteY75" fmla="*/ 2132699 h 2309863"/>
              <a:gd name="connsiteX76" fmla="*/ 1495905 w 2749253"/>
              <a:gd name="connsiteY76" fmla="*/ 2123174 h 2309863"/>
              <a:gd name="connsiteX77" fmla="*/ 1353030 w 2749253"/>
              <a:gd name="connsiteY77" fmla="*/ 2145398 h 2309863"/>
              <a:gd name="connsiteX78" fmla="*/ 1222855 w 2749253"/>
              <a:gd name="connsiteY78" fmla="*/ 2167624 h 2309863"/>
              <a:gd name="connsiteX79" fmla="*/ 1168880 w 2749253"/>
              <a:gd name="connsiteY79" fmla="*/ 2205724 h 2309863"/>
              <a:gd name="connsiteX80" fmla="*/ 1104880 w 2749253"/>
              <a:gd name="connsiteY80" fmla="*/ 2306802 h 2309863"/>
              <a:gd name="connsiteX81" fmla="*/ 1048230 w 2749253"/>
              <a:gd name="connsiteY81" fmla="*/ 2285098 h 2309863"/>
              <a:gd name="connsiteX82" fmla="*/ 968856 w 2749253"/>
              <a:gd name="connsiteY82" fmla="*/ 2300338 h 2309863"/>
              <a:gd name="connsiteX83" fmla="*/ 886305 w 2749253"/>
              <a:gd name="connsiteY83" fmla="*/ 2262873 h 2309863"/>
              <a:gd name="connsiteX84" fmla="*/ 816455 w 2749253"/>
              <a:gd name="connsiteY84" fmla="*/ 2193023 h 2309863"/>
              <a:gd name="connsiteX85" fmla="*/ 678026 w 2749253"/>
              <a:gd name="connsiteY85" fmla="*/ 2178418 h 2309863"/>
              <a:gd name="connsiteX86" fmla="*/ 645005 w 2749253"/>
              <a:gd name="connsiteY86" fmla="*/ 2097774 h 2309863"/>
              <a:gd name="connsiteX87" fmla="*/ 552930 w 2749253"/>
              <a:gd name="connsiteY87" fmla="*/ 2056499 h 2309863"/>
              <a:gd name="connsiteX88" fmla="*/ 470380 w 2749253"/>
              <a:gd name="connsiteY88" fmla="*/ 1948549 h 2309863"/>
              <a:gd name="connsiteX89" fmla="*/ 368780 w 2749253"/>
              <a:gd name="connsiteY89" fmla="*/ 1881874 h 2309863"/>
              <a:gd name="connsiteX90" fmla="*/ 251305 w 2749253"/>
              <a:gd name="connsiteY90" fmla="*/ 1859649 h 2309863"/>
              <a:gd name="connsiteX91" fmla="*/ 187805 w 2749253"/>
              <a:gd name="connsiteY91" fmla="*/ 1780274 h 2309863"/>
              <a:gd name="connsiteX92" fmla="*/ 111605 w 2749253"/>
              <a:gd name="connsiteY92" fmla="*/ 1758049 h 2309863"/>
              <a:gd name="connsiteX93" fmla="*/ 95730 w 2749253"/>
              <a:gd name="connsiteY93" fmla="*/ 1704074 h 2309863"/>
              <a:gd name="connsiteX94" fmla="*/ 39851 w 2749253"/>
              <a:gd name="connsiteY94" fmla="*/ 1618983 h 2309863"/>
              <a:gd name="connsiteX95" fmla="*/ 95730 w 2749253"/>
              <a:gd name="connsiteY95" fmla="*/ 1624699 h 2309863"/>
              <a:gd name="connsiteX96" fmla="*/ 133830 w 2749253"/>
              <a:gd name="connsiteY96" fmla="*/ 1615174 h 2309863"/>
              <a:gd name="connsiteX97" fmla="*/ 70330 w 2749253"/>
              <a:gd name="connsiteY97" fmla="*/ 1542149 h 2309863"/>
              <a:gd name="connsiteX98" fmla="*/ 10005 w 2749253"/>
              <a:gd name="connsiteY98" fmla="*/ 1507224 h 2309863"/>
              <a:gd name="connsiteX99" fmla="*/ 6831 w 2749253"/>
              <a:gd name="connsiteY99" fmla="*/ 1469124 h 2309863"/>
              <a:gd name="connsiteX100" fmla="*/ 6830 w 2749253"/>
              <a:gd name="connsiteY100" fmla="*/ 1427849 h 2309863"/>
              <a:gd name="connsiteX101" fmla="*/ 103619 w 2749253"/>
              <a:gd name="connsiteY101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273780 w 2749253"/>
              <a:gd name="connsiteY43" fmla="*/ 440424 h 2309863"/>
              <a:gd name="connsiteX44" fmla="*/ 2327756 w 2749253"/>
              <a:gd name="connsiteY44" fmla="*/ 497574 h 2309863"/>
              <a:gd name="connsiteX45" fmla="*/ 2356331 w 2749253"/>
              <a:gd name="connsiteY45" fmla="*/ 604253 h 2309863"/>
              <a:gd name="connsiteX46" fmla="*/ 2375380 w 2749253"/>
              <a:gd name="connsiteY46" fmla="*/ 684899 h 2309863"/>
              <a:gd name="connsiteX47" fmla="*/ 2332836 w 2749253"/>
              <a:gd name="connsiteY47" fmla="*/ 814439 h 2309863"/>
              <a:gd name="connsiteX48" fmla="*/ 2355696 w 2749253"/>
              <a:gd name="connsiteY48" fmla="*/ 1073519 h 2309863"/>
              <a:gd name="connsiteX49" fmla="*/ 2515716 w 2749253"/>
              <a:gd name="connsiteY49" fmla="*/ 1142099 h 2309863"/>
              <a:gd name="connsiteX50" fmla="*/ 2610330 w 2749253"/>
              <a:gd name="connsiteY50" fmla="*/ 1094474 h 2309863"/>
              <a:gd name="connsiteX51" fmla="*/ 2692879 w 2749253"/>
              <a:gd name="connsiteY51" fmla="*/ 1084949 h 2309863"/>
              <a:gd name="connsiteX52" fmla="*/ 2746855 w 2749253"/>
              <a:gd name="connsiteY52" fmla="*/ 1151624 h 2309863"/>
              <a:gd name="connsiteX53" fmla="*/ 2736696 w 2749253"/>
              <a:gd name="connsiteY53" fmla="*/ 1264019 h 2309863"/>
              <a:gd name="connsiteX54" fmla="*/ 2692880 w 2749253"/>
              <a:gd name="connsiteY54" fmla="*/ 1319899 h 2309863"/>
              <a:gd name="connsiteX55" fmla="*/ 2654780 w 2749253"/>
              <a:gd name="connsiteY55" fmla="*/ 1310374 h 2309863"/>
              <a:gd name="connsiteX56" fmla="*/ 2597630 w 2749253"/>
              <a:gd name="connsiteY56" fmla="*/ 1323074 h 2309863"/>
              <a:gd name="connsiteX57" fmla="*/ 2559529 w 2749253"/>
              <a:gd name="connsiteY57" fmla="*/ 1243699 h 2309863"/>
              <a:gd name="connsiteX58" fmla="*/ 2530955 w 2749253"/>
              <a:gd name="connsiteY58" fmla="*/ 1281799 h 2309863"/>
              <a:gd name="connsiteX59" fmla="*/ 2543655 w 2749253"/>
              <a:gd name="connsiteY59" fmla="*/ 1310374 h 2309863"/>
              <a:gd name="connsiteX60" fmla="*/ 2518255 w 2749253"/>
              <a:gd name="connsiteY60" fmla="*/ 1354824 h 2309863"/>
              <a:gd name="connsiteX61" fmla="*/ 2496030 w 2749253"/>
              <a:gd name="connsiteY61" fmla="*/ 1402449 h 2309863"/>
              <a:gd name="connsiteX62" fmla="*/ 2524605 w 2749253"/>
              <a:gd name="connsiteY62" fmla="*/ 1427849 h 2309863"/>
              <a:gd name="connsiteX63" fmla="*/ 2464280 w 2749253"/>
              <a:gd name="connsiteY63" fmla="*/ 1504049 h 2309863"/>
              <a:gd name="connsiteX64" fmla="*/ 2470630 w 2749253"/>
              <a:gd name="connsiteY64" fmla="*/ 1615174 h 2309863"/>
              <a:gd name="connsiteX65" fmla="*/ 2448405 w 2749253"/>
              <a:gd name="connsiteY65" fmla="*/ 1713599 h 2309863"/>
              <a:gd name="connsiteX66" fmla="*/ 2461105 w 2749253"/>
              <a:gd name="connsiteY66" fmla="*/ 1796149 h 2309863"/>
              <a:gd name="connsiteX67" fmla="*/ 2426180 w 2749253"/>
              <a:gd name="connsiteY67" fmla="*/ 1831074 h 2309863"/>
              <a:gd name="connsiteX68" fmla="*/ 2343630 w 2749253"/>
              <a:gd name="connsiteY68" fmla="*/ 1853299 h 2309863"/>
              <a:gd name="connsiteX69" fmla="*/ 2283305 w 2749253"/>
              <a:gd name="connsiteY69" fmla="*/ 1977124 h 2309863"/>
              <a:gd name="connsiteX70" fmla="*/ 2276955 w 2749253"/>
              <a:gd name="connsiteY70" fmla="*/ 2075549 h 2309863"/>
              <a:gd name="connsiteX71" fmla="*/ 2191230 w 2749253"/>
              <a:gd name="connsiteY71" fmla="*/ 2040624 h 2309863"/>
              <a:gd name="connsiteX72" fmla="*/ 2064231 w 2749253"/>
              <a:gd name="connsiteY72" fmla="*/ 2029885 h 2309863"/>
              <a:gd name="connsiteX73" fmla="*/ 1968980 w 2749253"/>
              <a:gd name="connsiteY73" fmla="*/ 2018399 h 2309863"/>
              <a:gd name="connsiteX74" fmla="*/ 1841980 w 2749253"/>
              <a:gd name="connsiteY74" fmla="*/ 2069199 h 2309863"/>
              <a:gd name="connsiteX75" fmla="*/ 1740380 w 2749253"/>
              <a:gd name="connsiteY75" fmla="*/ 2110474 h 2309863"/>
              <a:gd name="connsiteX76" fmla="*/ 1638780 w 2749253"/>
              <a:gd name="connsiteY76" fmla="*/ 2132699 h 2309863"/>
              <a:gd name="connsiteX77" fmla="*/ 1495905 w 2749253"/>
              <a:gd name="connsiteY77" fmla="*/ 2123174 h 2309863"/>
              <a:gd name="connsiteX78" fmla="*/ 1353030 w 2749253"/>
              <a:gd name="connsiteY78" fmla="*/ 2145398 h 2309863"/>
              <a:gd name="connsiteX79" fmla="*/ 1222855 w 2749253"/>
              <a:gd name="connsiteY79" fmla="*/ 2167624 h 2309863"/>
              <a:gd name="connsiteX80" fmla="*/ 1168880 w 2749253"/>
              <a:gd name="connsiteY80" fmla="*/ 2205724 h 2309863"/>
              <a:gd name="connsiteX81" fmla="*/ 1104880 w 2749253"/>
              <a:gd name="connsiteY81" fmla="*/ 2306802 h 2309863"/>
              <a:gd name="connsiteX82" fmla="*/ 1048230 w 2749253"/>
              <a:gd name="connsiteY82" fmla="*/ 2285098 h 2309863"/>
              <a:gd name="connsiteX83" fmla="*/ 968856 w 2749253"/>
              <a:gd name="connsiteY83" fmla="*/ 2300338 h 2309863"/>
              <a:gd name="connsiteX84" fmla="*/ 886305 w 2749253"/>
              <a:gd name="connsiteY84" fmla="*/ 2262873 h 2309863"/>
              <a:gd name="connsiteX85" fmla="*/ 816455 w 2749253"/>
              <a:gd name="connsiteY85" fmla="*/ 2193023 h 2309863"/>
              <a:gd name="connsiteX86" fmla="*/ 678026 w 2749253"/>
              <a:gd name="connsiteY86" fmla="*/ 2178418 h 2309863"/>
              <a:gd name="connsiteX87" fmla="*/ 645005 w 2749253"/>
              <a:gd name="connsiteY87" fmla="*/ 2097774 h 2309863"/>
              <a:gd name="connsiteX88" fmla="*/ 552930 w 2749253"/>
              <a:gd name="connsiteY88" fmla="*/ 2056499 h 2309863"/>
              <a:gd name="connsiteX89" fmla="*/ 470380 w 2749253"/>
              <a:gd name="connsiteY89" fmla="*/ 1948549 h 2309863"/>
              <a:gd name="connsiteX90" fmla="*/ 368780 w 2749253"/>
              <a:gd name="connsiteY90" fmla="*/ 1881874 h 2309863"/>
              <a:gd name="connsiteX91" fmla="*/ 251305 w 2749253"/>
              <a:gd name="connsiteY91" fmla="*/ 1859649 h 2309863"/>
              <a:gd name="connsiteX92" fmla="*/ 187805 w 2749253"/>
              <a:gd name="connsiteY92" fmla="*/ 1780274 h 2309863"/>
              <a:gd name="connsiteX93" fmla="*/ 111605 w 2749253"/>
              <a:gd name="connsiteY93" fmla="*/ 1758049 h 2309863"/>
              <a:gd name="connsiteX94" fmla="*/ 95730 w 2749253"/>
              <a:gd name="connsiteY94" fmla="*/ 1704074 h 2309863"/>
              <a:gd name="connsiteX95" fmla="*/ 39851 w 2749253"/>
              <a:gd name="connsiteY95" fmla="*/ 1618983 h 2309863"/>
              <a:gd name="connsiteX96" fmla="*/ 95730 w 2749253"/>
              <a:gd name="connsiteY96" fmla="*/ 1624699 h 2309863"/>
              <a:gd name="connsiteX97" fmla="*/ 133830 w 2749253"/>
              <a:gd name="connsiteY97" fmla="*/ 1615174 h 2309863"/>
              <a:gd name="connsiteX98" fmla="*/ 70330 w 2749253"/>
              <a:gd name="connsiteY98" fmla="*/ 1542149 h 2309863"/>
              <a:gd name="connsiteX99" fmla="*/ 10005 w 2749253"/>
              <a:gd name="connsiteY99" fmla="*/ 1507224 h 2309863"/>
              <a:gd name="connsiteX100" fmla="*/ 6831 w 2749253"/>
              <a:gd name="connsiteY100" fmla="*/ 1469124 h 2309863"/>
              <a:gd name="connsiteX101" fmla="*/ 6830 w 2749253"/>
              <a:gd name="connsiteY101" fmla="*/ 1427849 h 2309863"/>
              <a:gd name="connsiteX102" fmla="*/ 103619 w 2749253"/>
              <a:gd name="connsiteY102" fmla="*/ 1274235 h 2309863"/>
              <a:gd name="connsiteX0" fmla="*/ 103619 w 2749253"/>
              <a:gd name="connsiteY0" fmla="*/ 1274235 h 2309863"/>
              <a:gd name="connsiteX1" fmla="*/ 232255 w 2749253"/>
              <a:gd name="connsiteY1" fmla="*/ 1348474 h 2309863"/>
              <a:gd name="connsiteX2" fmla="*/ 324330 w 2749253"/>
              <a:gd name="connsiteY2" fmla="*/ 1294499 h 2309863"/>
              <a:gd name="connsiteX3" fmla="*/ 451330 w 2749253"/>
              <a:gd name="connsiteY3" fmla="*/ 1367524 h 2309863"/>
              <a:gd name="connsiteX4" fmla="*/ 584680 w 2749253"/>
              <a:gd name="connsiteY4" fmla="*/ 1310374 h 2309863"/>
              <a:gd name="connsiteX5" fmla="*/ 676755 w 2749253"/>
              <a:gd name="connsiteY5" fmla="*/ 1364349 h 2309863"/>
              <a:gd name="connsiteX6" fmla="*/ 737080 w 2749253"/>
              <a:gd name="connsiteY6" fmla="*/ 1373874 h 2309863"/>
              <a:gd name="connsiteX7" fmla="*/ 787880 w 2749253"/>
              <a:gd name="connsiteY7" fmla="*/ 1434199 h 2309863"/>
              <a:gd name="connsiteX8" fmla="*/ 851380 w 2749253"/>
              <a:gd name="connsiteY8" fmla="*/ 1348474 h 2309863"/>
              <a:gd name="connsiteX9" fmla="*/ 907896 w 2749253"/>
              <a:gd name="connsiteY9" fmla="*/ 1233539 h 2309863"/>
              <a:gd name="connsiteX10" fmla="*/ 975205 w 2749253"/>
              <a:gd name="connsiteY10" fmla="*/ 1196074 h 2309863"/>
              <a:gd name="connsiteX11" fmla="*/ 1146656 w 2749253"/>
              <a:gd name="connsiteY11" fmla="*/ 1123049 h 2309863"/>
              <a:gd name="connsiteX12" fmla="*/ 1216505 w 2749253"/>
              <a:gd name="connsiteY12" fmla="*/ 1088124 h 2309863"/>
              <a:gd name="connsiteX13" fmla="*/ 1302230 w 2749253"/>
              <a:gd name="connsiteY13" fmla="*/ 1081774 h 2309863"/>
              <a:gd name="connsiteX14" fmla="*/ 1368906 w 2749253"/>
              <a:gd name="connsiteY14" fmla="*/ 1071613 h 2309863"/>
              <a:gd name="connsiteX15" fmla="*/ 1457805 w 2749253"/>
              <a:gd name="connsiteY15" fmla="*/ 1043674 h 2309863"/>
              <a:gd name="connsiteX16" fmla="*/ 1581630 w 2749253"/>
              <a:gd name="connsiteY16" fmla="*/ 1100824 h 2309863"/>
              <a:gd name="connsiteX17" fmla="*/ 1632430 w 2749253"/>
              <a:gd name="connsiteY17" fmla="*/ 1081774 h 2309863"/>
              <a:gd name="connsiteX18" fmla="*/ 1734030 w 2749253"/>
              <a:gd name="connsiteY18" fmla="*/ 1091299 h 2309863"/>
              <a:gd name="connsiteX19" fmla="*/ 1784830 w 2749253"/>
              <a:gd name="connsiteY19" fmla="*/ 1072249 h 2309863"/>
              <a:gd name="connsiteX20" fmla="*/ 1822296 w 2749253"/>
              <a:gd name="connsiteY20" fmla="*/ 1065898 h 2309863"/>
              <a:gd name="connsiteX21" fmla="*/ 1864205 w 2749253"/>
              <a:gd name="connsiteY21" fmla="*/ 1015099 h 2309863"/>
              <a:gd name="connsiteX22" fmla="*/ 1902306 w 2749253"/>
              <a:gd name="connsiteY22" fmla="*/ 945249 h 2309863"/>
              <a:gd name="connsiteX23" fmla="*/ 1889605 w 2749253"/>
              <a:gd name="connsiteY23" fmla="*/ 821424 h 2309863"/>
              <a:gd name="connsiteX24" fmla="*/ 1845156 w 2749253"/>
              <a:gd name="connsiteY24" fmla="*/ 697599 h 2309863"/>
              <a:gd name="connsiteX25" fmla="*/ 1816580 w 2749253"/>
              <a:gd name="connsiteY25" fmla="*/ 624574 h 2309863"/>
              <a:gd name="connsiteX26" fmla="*/ 1807055 w 2749253"/>
              <a:gd name="connsiteY26" fmla="*/ 554724 h 2309863"/>
              <a:gd name="connsiteX27" fmla="*/ 1746730 w 2749253"/>
              <a:gd name="connsiteY27" fmla="*/ 507099 h 2309863"/>
              <a:gd name="connsiteX28" fmla="*/ 1714980 w 2749253"/>
              <a:gd name="connsiteY28" fmla="*/ 443599 h 2309863"/>
              <a:gd name="connsiteX29" fmla="*/ 1616555 w 2749253"/>
              <a:gd name="connsiteY29" fmla="*/ 380099 h 2309863"/>
              <a:gd name="connsiteX30" fmla="*/ 1616556 w 2749253"/>
              <a:gd name="connsiteY30" fmla="*/ 349619 h 2309863"/>
              <a:gd name="connsiteX31" fmla="*/ 1651480 w 2749253"/>
              <a:gd name="connsiteY31" fmla="*/ 319774 h 2309863"/>
              <a:gd name="connsiteX32" fmla="*/ 1740380 w 2749253"/>
              <a:gd name="connsiteY32" fmla="*/ 335649 h 2309863"/>
              <a:gd name="connsiteX33" fmla="*/ 1868016 w 2749253"/>
              <a:gd name="connsiteY33" fmla="*/ 281039 h 2309863"/>
              <a:gd name="connsiteX34" fmla="*/ 1902306 w 2749253"/>
              <a:gd name="connsiteY34" fmla="*/ 234049 h 2309863"/>
              <a:gd name="connsiteX35" fmla="*/ 1848331 w 2749253"/>
              <a:gd name="connsiteY35" fmla="*/ 176899 h 2309863"/>
              <a:gd name="connsiteX36" fmla="*/ 1813406 w 2749253"/>
              <a:gd name="connsiteY36" fmla="*/ 62599 h 2309863"/>
              <a:gd name="connsiteX37" fmla="*/ 1836400 w 2749253"/>
              <a:gd name="connsiteY37" fmla="*/ 14338 h 2309863"/>
              <a:gd name="connsiteX38" fmla="*/ 1883256 w 2749253"/>
              <a:gd name="connsiteY38" fmla="*/ 11799 h 2309863"/>
              <a:gd name="connsiteX39" fmla="*/ 2010256 w 2749253"/>
              <a:gd name="connsiteY39" fmla="*/ 5448 h 2309863"/>
              <a:gd name="connsiteX40" fmla="*/ 2063596 w 2749253"/>
              <a:gd name="connsiteY40" fmla="*/ 74664 h 2309863"/>
              <a:gd name="connsiteX41" fmla="*/ 2115031 w 2749253"/>
              <a:gd name="connsiteY41" fmla="*/ 214998 h 2309863"/>
              <a:gd name="connsiteX42" fmla="*/ 2207106 w 2749253"/>
              <a:gd name="connsiteY42" fmla="*/ 351524 h 2309863"/>
              <a:gd name="connsiteX43" fmla="*/ 2273780 w 2749253"/>
              <a:gd name="connsiteY43" fmla="*/ 440424 h 2309863"/>
              <a:gd name="connsiteX44" fmla="*/ 2327756 w 2749253"/>
              <a:gd name="connsiteY44" fmla="*/ 497574 h 2309863"/>
              <a:gd name="connsiteX45" fmla="*/ 2356331 w 2749253"/>
              <a:gd name="connsiteY45" fmla="*/ 604253 h 2309863"/>
              <a:gd name="connsiteX46" fmla="*/ 2375380 w 2749253"/>
              <a:gd name="connsiteY46" fmla="*/ 684899 h 2309863"/>
              <a:gd name="connsiteX47" fmla="*/ 2332836 w 2749253"/>
              <a:gd name="connsiteY47" fmla="*/ 814439 h 2309863"/>
              <a:gd name="connsiteX48" fmla="*/ 2355696 w 2749253"/>
              <a:gd name="connsiteY48" fmla="*/ 1073519 h 2309863"/>
              <a:gd name="connsiteX49" fmla="*/ 2448405 w 2749253"/>
              <a:gd name="connsiteY49" fmla="*/ 1138924 h 2309863"/>
              <a:gd name="connsiteX50" fmla="*/ 2515716 w 2749253"/>
              <a:gd name="connsiteY50" fmla="*/ 1142099 h 2309863"/>
              <a:gd name="connsiteX51" fmla="*/ 2610330 w 2749253"/>
              <a:gd name="connsiteY51" fmla="*/ 1094474 h 2309863"/>
              <a:gd name="connsiteX52" fmla="*/ 2692879 w 2749253"/>
              <a:gd name="connsiteY52" fmla="*/ 1084949 h 2309863"/>
              <a:gd name="connsiteX53" fmla="*/ 2746855 w 2749253"/>
              <a:gd name="connsiteY53" fmla="*/ 1151624 h 2309863"/>
              <a:gd name="connsiteX54" fmla="*/ 2736696 w 2749253"/>
              <a:gd name="connsiteY54" fmla="*/ 1264019 h 2309863"/>
              <a:gd name="connsiteX55" fmla="*/ 2692880 w 2749253"/>
              <a:gd name="connsiteY55" fmla="*/ 1319899 h 2309863"/>
              <a:gd name="connsiteX56" fmla="*/ 2654780 w 2749253"/>
              <a:gd name="connsiteY56" fmla="*/ 1310374 h 2309863"/>
              <a:gd name="connsiteX57" fmla="*/ 2597630 w 2749253"/>
              <a:gd name="connsiteY57" fmla="*/ 1323074 h 2309863"/>
              <a:gd name="connsiteX58" fmla="*/ 2559529 w 2749253"/>
              <a:gd name="connsiteY58" fmla="*/ 1243699 h 2309863"/>
              <a:gd name="connsiteX59" fmla="*/ 2530955 w 2749253"/>
              <a:gd name="connsiteY59" fmla="*/ 1281799 h 2309863"/>
              <a:gd name="connsiteX60" fmla="*/ 2543655 w 2749253"/>
              <a:gd name="connsiteY60" fmla="*/ 1310374 h 2309863"/>
              <a:gd name="connsiteX61" fmla="*/ 2518255 w 2749253"/>
              <a:gd name="connsiteY61" fmla="*/ 1354824 h 2309863"/>
              <a:gd name="connsiteX62" fmla="*/ 2496030 w 2749253"/>
              <a:gd name="connsiteY62" fmla="*/ 1402449 h 2309863"/>
              <a:gd name="connsiteX63" fmla="*/ 2524605 w 2749253"/>
              <a:gd name="connsiteY63" fmla="*/ 1427849 h 2309863"/>
              <a:gd name="connsiteX64" fmla="*/ 2464280 w 2749253"/>
              <a:gd name="connsiteY64" fmla="*/ 1504049 h 2309863"/>
              <a:gd name="connsiteX65" fmla="*/ 2470630 w 2749253"/>
              <a:gd name="connsiteY65" fmla="*/ 1615174 h 2309863"/>
              <a:gd name="connsiteX66" fmla="*/ 2448405 w 2749253"/>
              <a:gd name="connsiteY66" fmla="*/ 1713599 h 2309863"/>
              <a:gd name="connsiteX67" fmla="*/ 2461105 w 2749253"/>
              <a:gd name="connsiteY67" fmla="*/ 1796149 h 2309863"/>
              <a:gd name="connsiteX68" fmla="*/ 2426180 w 2749253"/>
              <a:gd name="connsiteY68" fmla="*/ 1831074 h 2309863"/>
              <a:gd name="connsiteX69" fmla="*/ 2343630 w 2749253"/>
              <a:gd name="connsiteY69" fmla="*/ 1853299 h 2309863"/>
              <a:gd name="connsiteX70" fmla="*/ 2283305 w 2749253"/>
              <a:gd name="connsiteY70" fmla="*/ 1977124 h 2309863"/>
              <a:gd name="connsiteX71" fmla="*/ 2276955 w 2749253"/>
              <a:gd name="connsiteY71" fmla="*/ 2075549 h 2309863"/>
              <a:gd name="connsiteX72" fmla="*/ 2191230 w 2749253"/>
              <a:gd name="connsiteY72" fmla="*/ 2040624 h 2309863"/>
              <a:gd name="connsiteX73" fmla="*/ 2064231 w 2749253"/>
              <a:gd name="connsiteY73" fmla="*/ 2029885 h 2309863"/>
              <a:gd name="connsiteX74" fmla="*/ 1968980 w 2749253"/>
              <a:gd name="connsiteY74" fmla="*/ 2018399 h 2309863"/>
              <a:gd name="connsiteX75" fmla="*/ 1841980 w 2749253"/>
              <a:gd name="connsiteY75" fmla="*/ 2069199 h 2309863"/>
              <a:gd name="connsiteX76" fmla="*/ 1740380 w 2749253"/>
              <a:gd name="connsiteY76" fmla="*/ 2110474 h 2309863"/>
              <a:gd name="connsiteX77" fmla="*/ 1638780 w 2749253"/>
              <a:gd name="connsiteY77" fmla="*/ 2132699 h 2309863"/>
              <a:gd name="connsiteX78" fmla="*/ 1495905 w 2749253"/>
              <a:gd name="connsiteY78" fmla="*/ 2123174 h 2309863"/>
              <a:gd name="connsiteX79" fmla="*/ 1353030 w 2749253"/>
              <a:gd name="connsiteY79" fmla="*/ 2145398 h 2309863"/>
              <a:gd name="connsiteX80" fmla="*/ 1222855 w 2749253"/>
              <a:gd name="connsiteY80" fmla="*/ 2167624 h 2309863"/>
              <a:gd name="connsiteX81" fmla="*/ 1168880 w 2749253"/>
              <a:gd name="connsiteY81" fmla="*/ 2205724 h 2309863"/>
              <a:gd name="connsiteX82" fmla="*/ 1104880 w 2749253"/>
              <a:gd name="connsiteY82" fmla="*/ 2306802 h 2309863"/>
              <a:gd name="connsiteX83" fmla="*/ 1048230 w 2749253"/>
              <a:gd name="connsiteY83" fmla="*/ 2285098 h 2309863"/>
              <a:gd name="connsiteX84" fmla="*/ 968856 w 2749253"/>
              <a:gd name="connsiteY84" fmla="*/ 2300338 h 2309863"/>
              <a:gd name="connsiteX85" fmla="*/ 886305 w 2749253"/>
              <a:gd name="connsiteY85" fmla="*/ 2262873 h 2309863"/>
              <a:gd name="connsiteX86" fmla="*/ 816455 w 2749253"/>
              <a:gd name="connsiteY86" fmla="*/ 2193023 h 2309863"/>
              <a:gd name="connsiteX87" fmla="*/ 678026 w 2749253"/>
              <a:gd name="connsiteY87" fmla="*/ 2178418 h 2309863"/>
              <a:gd name="connsiteX88" fmla="*/ 645005 w 2749253"/>
              <a:gd name="connsiteY88" fmla="*/ 2097774 h 2309863"/>
              <a:gd name="connsiteX89" fmla="*/ 552930 w 2749253"/>
              <a:gd name="connsiteY89" fmla="*/ 2056499 h 2309863"/>
              <a:gd name="connsiteX90" fmla="*/ 470380 w 2749253"/>
              <a:gd name="connsiteY90" fmla="*/ 1948549 h 2309863"/>
              <a:gd name="connsiteX91" fmla="*/ 368780 w 2749253"/>
              <a:gd name="connsiteY91" fmla="*/ 1881874 h 2309863"/>
              <a:gd name="connsiteX92" fmla="*/ 251305 w 2749253"/>
              <a:gd name="connsiteY92" fmla="*/ 1859649 h 2309863"/>
              <a:gd name="connsiteX93" fmla="*/ 187805 w 2749253"/>
              <a:gd name="connsiteY93" fmla="*/ 1780274 h 2309863"/>
              <a:gd name="connsiteX94" fmla="*/ 111605 w 2749253"/>
              <a:gd name="connsiteY94" fmla="*/ 1758049 h 2309863"/>
              <a:gd name="connsiteX95" fmla="*/ 95730 w 2749253"/>
              <a:gd name="connsiteY95" fmla="*/ 1704074 h 2309863"/>
              <a:gd name="connsiteX96" fmla="*/ 39851 w 2749253"/>
              <a:gd name="connsiteY96" fmla="*/ 1618983 h 2309863"/>
              <a:gd name="connsiteX97" fmla="*/ 95730 w 2749253"/>
              <a:gd name="connsiteY97" fmla="*/ 1624699 h 2309863"/>
              <a:gd name="connsiteX98" fmla="*/ 133830 w 2749253"/>
              <a:gd name="connsiteY98" fmla="*/ 1615174 h 2309863"/>
              <a:gd name="connsiteX99" fmla="*/ 70330 w 2749253"/>
              <a:gd name="connsiteY99" fmla="*/ 1542149 h 2309863"/>
              <a:gd name="connsiteX100" fmla="*/ 10005 w 2749253"/>
              <a:gd name="connsiteY100" fmla="*/ 1507224 h 2309863"/>
              <a:gd name="connsiteX101" fmla="*/ 6831 w 2749253"/>
              <a:gd name="connsiteY101" fmla="*/ 1469124 h 2309863"/>
              <a:gd name="connsiteX102" fmla="*/ 6830 w 2749253"/>
              <a:gd name="connsiteY102" fmla="*/ 1427849 h 2309863"/>
              <a:gd name="connsiteX103" fmla="*/ 103619 w 2749253"/>
              <a:gd name="connsiteY103" fmla="*/ 1274235 h 2309863"/>
              <a:gd name="connsiteX0" fmla="*/ 103619 w 2749253"/>
              <a:gd name="connsiteY0" fmla="*/ 1274235 h 2684720"/>
              <a:gd name="connsiteX1" fmla="*/ 232255 w 2749253"/>
              <a:gd name="connsiteY1" fmla="*/ 1348474 h 2684720"/>
              <a:gd name="connsiteX2" fmla="*/ 324330 w 2749253"/>
              <a:gd name="connsiteY2" fmla="*/ 1294499 h 2684720"/>
              <a:gd name="connsiteX3" fmla="*/ 451330 w 2749253"/>
              <a:gd name="connsiteY3" fmla="*/ 1367524 h 2684720"/>
              <a:gd name="connsiteX4" fmla="*/ 584680 w 2749253"/>
              <a:gd name="connsiteY4" fmla="*/ 1310374 h 2684720"/>
              <a:gd name="connsiteX5" fmla="*/ 676755 w 2749253"/>
              <a:gd name="connsiteY5" fmla="*/ 1364349 h 2684720"/>
              <a:gd name="connsiteX6" fmla="*/ 737080 w 2749253"/>
              <a:gd name="connsiteY6" fmla="*/ 1373874 h 2684720"/>
              <a:gd name="connsiteX7" fmla="*/ 787880 w 2749253"/>
              <a:gd name="connsiteY7" fmla="*/ 1434199 h 2684720"/>
              <a:gd name="connsiteX8" fmla="*/ 851380 w 2749253"/>
              <a:gd name="connsiteY8" fmla="*/ 1348474 h 2684720"/>
              <a:gd name="connsiteX9" fmla="*/ 907896 w 2749253"/>
              <a:gd name="connsiteY9" fmla="*/ 1233539 h 2684720"/>
              <a:gd name="connsiteX10" fmla="*/ 975205 w 2749253"/>
              <a:gd name="connsiteY10" fmla="*/ 1196074 h 2684720"/>
              <a:gd name="connsiteX11" fmla="*/ 1146656 w 2749253"/>
              <a:gd name="connsiteY11" fmla="*/ 1123049 h 2684720"/>
              <a:gd name="connsiteX12" fmla="*/ 1216505 w 2749253"/>
              <a:gd name="connsiteY12" fmla="*/ 1088124 h 2684720"/>
              <a:gd name="connsiteX13" fmla="*/ 1302230 w 2749253"/>
              <a:gd name="connsiteY13" fmla="*/ 1081774 h 2684720"/>
              <a:gd name="connsiteX14" fmla="*/ 1368906 w 2749253"/>
              <a:gd name="connsiteY14" fmla="*/ 1071613 h 2684720"/>
              <a:gd name="connsiteX15" fmla="*/ 1457805 w 2749253"/>
              <a:gd name="connsiteY15" fmla="*/ 1043674 h 2684720"/>
              <a:gd name="connsiteX16" fmla="*/ 1581630 w 2749253"/>
              <a:gd name="connsiteY16" fmla="*/ 1100824 h 2684720"/>
              <a:gd name="connsiteX17" fmla="*/ 1632430 w 2749253"/>
              <a:gd name="connsiteY17" fmla="*/ 1081774 h 2684720"/>
              <a:gd name="connsiteX18" fmla="*/ 1734030 w 2749253"/>
              <a:gd name="connsiteY18" fmla="*/ 1091299 h 2684720"/>
              <a:gd name="connsiteX19" fmla="*/ 1784830 w 2749253"/>
              <a:gd name="connsiteY19" fmla="*/ 1072249 h 2684720"/>
              <a:gd name="connsiteX20" fmla="*/ 1822296 w 2749253"/>
              <a:gd name="connsiteY20" fmla="*/ 1065898 h 2684720"/>
              <a:gd name="connsiteX21" fmla="*/ 1864205 w 2749253"/>
              <a:gd name="connsiteY21" fmla="*/ 1015099 h 2684720"/>
              <a:gd name="connsiteX22" fmla="*/ 1902306 w 2749253"/>
              <a:gd name="connsiteY22" fmla="*/ 945249 h 2684720"/>
              <a:gd name="connsiteX23" fmla="*/ 1889605 w 2749253"/>
              <a:gd name="connsiteY23" fmla="*/ 821424 h 2684720"/>
              <a:gd name="connsiteX24" fmla="*/ 1845156 w 2749253"/>
              <a:gd name="connsiteY24" fmla="*/ 697599 h 2684720"/>
              <a:gd name="connsiteX25" fmla="*/ 1816580 w 2749253"/>
              <a:gd name="connsiteY25" fmla="*/ 624574 h 2684720"/>
              <a:gd name="connsiteX26" fmla="*/ 1807055 w 2749253"/>
              <a:gd name="connsiteY26" fmla="*/ 554724 h 2684720"/>
              <a:gd name="connsiteX27" fmla="*/ 1746730 w 2749253"/>
              <a:gd name="connsiteY27" fmla="*/ 507099 h 2684720"/>
              <a:gd name="connsiteX28" fmla="*/ 1714980 w 2749253"/>
              <a:gd name="connsiteY28" fmla="*/ 443599 h 2684720"/>
              <a:gd name="connsiteX29" fmla="*/ 1616555 w 2749253"/>
              <a:gd name="connsiteY29" fmla="*/ 380099 h 2684720"/>
              <a:gd name="connsiteX30" fmla="*/ 1616556 w 2749253"/>
              <a:gd name="connsiteY30" fmla="*/ 349619 h 2684720"/>
              <a:gd name="connsiteX31" fmla="*/ 1651480 w 2749253"/>
              <a:gd name="connsiteY31" fmla="*/ 319774 h 2684720"/>
              <a:gd name="connsiteX32" fmla="*/ 1740380 w 2749253"/>
              <a:gd name="connsiteY32" fmla="*/ 335649 h 2684720"/>
              <a:gd name="connsiteX33" fmla="*/ 1868016 w 2749253"/>
              <a:gd name="connsiteY33" fmla="*/ 281039 h 2684720"/>
              <a:gd name="connsiteX34" fmla="*/ 1902306 w 2749253"/>
              <a:gd name="connsiteY34" fmla="*/ 234049 h 2684720"/>
              <a:gd name="connsiteX35" fmla="*/ 1848331 w 2749253"/>
              <a:gd name="connsiteY35" fmla="*/ 176899 h 2684720"/>
              <a:gd name="connsiteX36" fmla="*/ 1813406 w 2749253"/>
              <a:gd name="connsiteY36" fmla="*/ 62599 h 2684720"/>
              <a:gd name="connsiteX37" fmla="*/ 1836400 w 2749253"/>
              <a:gd name="connsiteY37" fmla="*/ 14338 h 2684720"/>
              <a:gd name="connsiteX38" fmla="*/ 1883256 w 2749253"/>
              <a:gd name="connsiteY38" fmla="*/ 11799 h 2684720"/>
              <a:gd name="connsiteX39" fmla="*/ 2010256 w 2749253"/>
              <a:gd name="connsiteY39" fmla="*/ 5448 h 2684720"/>
              <a:gd name="connsiteX40" fmla="*/ 2063596 w 2749253"/>
              <a:gd name="connsiteY40" fmla="*/ 74664 h 2684720"/>
              <a:gd name="connsiteX41" fmla="*/ 2115031 w 2749253"/>
              <a:gd name="connsiteY41" fmla="*/ 214998 h 2684720"/>
              <a:gd name="connsiteX42" fmla="*/ 2207106 w 2749253"/>
              <a:gd name="connsiteY42" fmla="*/ 351524 h 2684720"/>
              <a:gd name="connsiteX43" fmla="*/ 2273780 w 2749253"/>
              <a:gd name="connsiteY43" fmla="*/ 440424 h 2684720"/>
              <a:gd name="connsiteX44" fmla="*/ 2327756 w 2749253"/>
              <a:gd name="connsiteY44" fmla="*/ 497574 h 2684720"/>
              <a:gd name="connsiteX45" fmla="*/ 2356331 w 2749253"/>
              <a:gd name="connsiteY45" fmla="*/ 604253 h 2684720"/>
              <a:gd name="connsiteX46" fmla="*/ 2375380 w 2749253"/>
              <a:gd name="connsiteY46" fmla="*/ 684899 h 2684720"/>
              <a:gd name="connsiteX47" fmla="*/ 2332836 w 2749253"/>
              <a:gd name="connsiteY47" fmla="*/ 814439 h 2684720"/>
              <a:gd name="connsiteX48" fmla="*/ 2355696 w 2749253"/>
              <a:gd name="connsiteY48" fmla="*/ 1073519 h 2684720"/>
              <a:gd name="connsiteX49" fmla="*/ 2448405 w 2749253"/>
              <a:gd name="connsiteY49" fmla="*/ 1138924 h 2684720"/>
              <a:gd name="connsiteX50" fmla="*/ 2515716 w 2749253"/>
              <a:gd name="connsiteY50" fmla="*/ 1142099 h 2684720"/>
              <a:gd name="connsiteX51" fmla="*/ 2610330 w 2749253"/>
              <a:gd name="connsiteY51" fmla="*/ 1094474 h 2684720"/>
              <a:gd name="connsiteX52" fmla="*/ 2692879 w 2749253"/>
              <a:gd name="connsiteY52" fmla="*/ 1084949 h 2684720"/>
              <a:gd name="connsiteX53" fmla="*/ 2746855 w 2749253"/>
              <a:gd name="connsiteY53" fmla="*/ 1151624 h 2684720"/>
              <a:gd name="connsiteX54" fmla="*/ 2736696 w 2749253"/>
              <a:gd name="connsiteY54" fmla="*/ 1264019 h 2684720"/>
              <a:gd name="connsiteX55" fmla="*/ 2692880 w 2749253"/>
              <a:gd name="connsiteY55" fmla="*/ 1319899 h 2684720"/>
              <a:gd name="connsiteX56" fmla="*/ 2654780 w 2749253"/>
              <a:gd name="connsiteY56" fmla="*/ 1310374 h 2684720"/>
              <a:gd name="connsiteX57" fmla="*/ 2597630 w 2749253"/>
              <a:gd name="connsiteY57" fmla="*/ 1323074 h 2684720"/>
              <a:gd name="connsiteX58" fmla="*/ 2559529 w 2749253"/>
              <a:gd name="connsiteY58" fmla="*/ 1243699 h 2684720"/>
              <a:gd name="connsiteX59" fmla="*/ 2530955 w 2749253"/>
              <a:gd name="connsiteY59" fmla="*/ 1281799 h 2684720"/>
              <a:gd name="connsiteX60" fmla="*/ 2543655 w 2749253"/>
              <a:gd name="connsiteY60" fmla="*/ 1310374 h 2684720"/>
              <a:gd name="connsiteX61" fmla="*/ 2518255 w 2749253"/>
              <a:gd name="connsiteY61" fmla="*/ 1354824 h 2684720"/>
              <a:gd name="connsiteX62" fmla="*/ 2496030 w 2749253"/>
              <a:gd name="connsiteY62" fmla="*/ 1402449 h 2684720"/>
              <a:gd name="connsiteX63" fmla="*/ 2524605 w 2749253"/>
              <a:gd name="connsiteY63" fmla="*/ 1427849 h 2684720"/>
              <a:gd name="connsiteX64" fmla="*/ 2464280 w 2749253"/>
              <a:gd name="connsiteY64" fmla="*/ 1504049 h 2684720"/>
              <a:gd name="connsiteX65" fmla="*/ 2470630 w 2749253"/>
              <a:gd name="connsiteY65" fmla="*/ 1615174 h 2684720"/>
              <a:gd name="connsiteX66" fmla="*/ 2448405 w 2749253"/>
              <a:gd name="connsiteY66" fmla="*/ 1713599 h 2684720"/>
              <a:gd name="connsiteX67" fmla="*/ 2461105 w 2749253"/>
              <a:gd name="connsiteY67" fmla="*/ 1796149 h 2684720"/>
              <a:gd name="connsiteX68" fmla="*/ 2426180 w 2749253"/>
              <a:gd name="connsiteY68" fmla="*/ 1831074 h 2684720"/>
              <a:gd name="connsiteX69" fmla="*/ 2343630 w 2749253"/>
              <a:gd name="connsiteY69" fmla="*/ 1853299 h 2684720"/>
              <a:gd name="connsiteX70" fmla="*/ 2283305 w 2749253"/>
              <a:gd name="connsiteY70" fmla="*/ 1977124 h 2684720"/>
              <a:gd name="connsiteX71" fmla="*/ 2276955 w 2749253"/>
              <a:gd name="connsiteY71" fmla="*/ 2075549 h 2684720"/>
              <a:gd name="connsiteX72" fmla="*/ 2191230 w 2749253"/>
              <a:gd name="connsiteY72" fmla="*/ 2040624 h 2684720"/>
              <a:gd name="connsiteX73" fmla="*/ 2064231 w 2749253"/>
              <a:gd name="connsiteY73" fmla="*/ 2029885 h 2684720"/>
              <a:gd name="connsiteX74" fmla="*/ 1968980 w 2749253"/>
              <a:gd name="connsiteY74" fmla="*/ 2018399 h 2684720"/>
              <a:gd name="connsiteX75" fmla="*/ 1841980 w 2749253"/>
              <a:gd name="connsiteY75" fmla="*/ 2069199 h 2684720"/>
              <a:gd name="connsiteX76" fmla="*/ 1740380 w 2749253"/>
              <a:gd name="connsiteY76" fmla="*/ 2110474 h 2684720"/>
              <a:gd name="connsiteX77" fmla="*/ 1638780 w 2749253"/>
              <a:gd name="connsiteY77" fmla="*/ 2132699 h 2684720"/>
              <a:gd name="connsiteX78" fmla="*/ 1495905 w 2749253"/>
              <a:gd name="connsiteY78" fmla="*/ 2123174 h 2684720"/>
              <a:gd name="connsiteX79" fmla="*/ 1353030 w 2749253"/>
              <a:gd name="connsiteY79" fmla="*/ 2145398 h 2684720"/>
              <a:gd name="connsiteX80" fmla="*/ 1222855 w 2749253"/>
              <a:gd name="connsiteY80" fmla="*/ 2167624 h 2684720"/>
              <a:gd name="connsiteX81" fmla="*/ 1168880 w 2749253"/>
              <a:gd name="connsiteY81" fmla="*/ 2205724 h 2684720"/>
              <a:gd name="connsiteX82" fmla="*/ 1104880 w 2749253"/>
              <a:gd name="connsiteY82" fmla="*/ 2306802 h 2684720"/>
              <a:gd name="connsiteX83" fmla="*/ 1048230 w 2749253"/>
              <a:gd name="connsiteY83" fmla="*/ 2285098 h 2684720"/>
              <a:gd name="connsiteX84" fmla="*/ 968856 w 2749253"/>
              <a:gd name="connsiteY84" fmla="*/ 2300338 h 2684720"/>
              <a:gd name="connsiteX85" fmla="*/ 467205 w 2749253"/>
              <a:gd name="connsiteY85" fmla="*/ 2684355 h 2684720"/>
              <a:gd name="connsiteX86" fmla="*/ 816455 w 2749253"/>
              <a:gd name="connsiteY86" fmla="*/ 2193023 h 2684720"/>
              <a:gd name="connsiteX87" fmla="*/ 678026 w 2749253"/>
              <a:gd name="connsiteY87" fmla="*/ 2178418 h 2684720"/>
              <a:gd name="connsiteX88" fmla="*/ 645005 w 2749253"/>
              <a:gd name="connsiteY88" fmla="*/ 2097774 h 2684720"/>
              <a:gd name="connsiteX89" fmla="*/ 552930 w 2749253"/>
              <a:gd name="connsiteY89" fmla="*/ 2056499 h 2684720"/>
              <a:gd name="connsiteX90" fmla="*/ 470380 w 2749253"/>
              <a:gd name="connsiteY90" fmla="*/ 1948549 h 2684720"/>
              <a:gd name="connsiteX91" fmla="*/ 368780 w 2749253"/>
              <a:gd name="connsiteY91" fmla="*/ 1881874 h 2684720"/>
              <a:gd name="connsiteX92" fmla="*/ 251305 w 2749253"/>
              <a:gd name="connsiteY92" fmla="*/ 1859649 h 2684720"/>
              <a:gd name="connsiteX93" fmla="*/ 187805 w 2749253"/>
              <a:gd name="connsiteY93" fmla="*/ 1780274 h 2684720"/>
              <a:gd name="connsiteX94" fmla="*/ 111605 w 2749253"/>
              <a:gd name="connsiteY94" fmla="*/ 1758049 h 2684720"/>
              <a:gd name="connsiteX95" fmla="*/ 95730 w 2749253"/>
              <a:gd name="connsiteY95" fmla="*/ 1704074 h 2684720"/>
              <a:gd name="connsiteX96" fmla="*/ 39851 w 2749253"/>
              <a:gd name="connsiteY96" fmla="*/ 1618983 h 2684720"/>
              <a:gd name="connsiteX97" fmla="*/ 95730 w 2749253"/>
              <a:gd name="connsiteY97" fmla="*/ 1624699 h 2684720"/>
              <a:gd name="connsiteX98" fmla="*/ 133830 w 2749253"/>
              <a:gd name="connsiteY98" fmla="*/ 1615174 h 2684720"/>
              <a:gd name="connsiteX99" fmla="*/ 70330 w 2749253"/>
              <a:gd name="connsiteY99" fmla="*/ 1542149 h 2684720"/>
              <a:gd name="connsiteX100" fmla="*/ 10005 w 2749253"/>
              <a:gd name="connsiteY100" fmla="*/ 1507224 h 2684720"/>
              <a:gd name="connsiteX101" fmla="*/ 6831 w 2749253"/>
              <a:gd name="connsiteY101" fmla="*/ 1469124 h 2684720"/>
              <a:gd name="connsiteX102" fmla="*/ 6830 w 2749253"/>
              <a:gd name="connsiteY102" fmla="*/ 1427849 h 2684720"/>
              <a:gd name="connsiteX103" fmla="*/ 103619 w 2749253"/>
              <a:gd name="connsiteY103" fmla="*/ 1274235 h 2684720"/>
              <a:gd name="connsiteX0" fmla="*/ 103619 w 2749253"/>
              <a:gd name="connsiteY0" fmla="*/ 1274235 h 2759962"/>
              <a:gd name="connsiteX1" fmla="*/ 232255 w 2749253"/>
              <a:gd name="connsiteY1" fmla="*/ 1348474 h 2759962"/>
              <a:gd name="connsiteX2" fmla="*/ 324330 w 2749253"/>
              <a:gd name="connsiteY2" fmla="*/ 1294499 h 2759962"/>
              <a:gd name="connsiteX3" fmla="*/ 451330 w 2749253"/>
              <a:gd name="connsiteY3" fmla="*/ 1367524 h 2759962"/>
              <a:gd name="connsiteX4" fmla="*/ 584680 w 2749253"/>
              <a:gd name="connsiteY4" fmla="*/ 1310374 h 2759962"/>
              <a:gd name="connsiteX5" fmla="*/ 676755 w 2749253"/>
              <a:gd name="connsiteY5" fmla="*/ 1364349 h 2759962"/>
              <a:gd name="connsiteX6" fmla="*/ 737080 w 2749253"/>
              <a:gd name="connsiteY6" fmla="*/ 1373874 h 2759962"/>
              <a:gd name="connsiteX7" fmla="*/ 787880 w 2749253"/>
              <a:gd name="connsiteY7" fmla="*/ 1434199 h 2759962"/>
              <a:gd name="connsiteX8" fmla="*/ 851380 w 2749253"/>
              <a:gd name="connsiteY8" fmla="*/ 1348474 h 2759962"/>
              <a:gd name="connsiteX9" fmla="*/ 907896 w 2749253"/>
              <a:gd name="connsiteY9" fmla="*/ 1233539 h 2759962"/>
              <a:gd name="connsiteX10" fmla="*/ 975205 w 2749253"/>
              <a:gd name="connsiteY10" fmla="*/ 1196074 h 2759962"/>
              <a:gd name="connsiteX11" fmla="*/ 1146656 w 2749253"/>
              <a:gd name="connsiteY11" fmla="*/ 1123049 h 2759962"/>
              <a:gd name="connsiteX12" fmla="*/ 1216505 w 2749253"/>
              <a:gd name="connsiteY12" fmla="*/ 1088124 h 2759962"/>
              <a:gd name="connsiteX13" fmla="*/ 1302230 w 2749253"/>
              <a:gd name="connsiteY13" fmla="*/ 1081774 h 2759962"/>
              <a:gd name="connsiteX14" fmla="*/ 1368906 w 2749253"/>
              <a:gd name="connsiteY14" fmla="*/ 1071613 h 2759962"/>
              <a:gd name="connsiteX15" fmla="*/ 1457805 w 2749253"/>
              <a:gd name="connsiteY15" fmla="*/ 1043674 h 2759962"/>
              <a:gd name="connsiteX16" fmla="*/ 1581630 w 2749253"/>
              <a:gd name="connsiteY16" fmla="*/ 1100824 h 2759962"/>
              <a:gd name="connsiteX17" fmla="*/ 1632430 w 2749253"/>
              <a:gd name="connsiteY17" fmla="*/ 1081774 h 2759962"/>
              <a:gd name="connsiteX18" fmla="*/ 1734030 w 2749253"/>
              <a:gd name="connsiteY18" fmla="*/ 1091299 h 2759962"/>
              <a:gd name="connsiteX19" fmla="*/ 1784830 w 2749253"/>
              <a:gd name="connsiteY19" fmla="*/ 1072249 h 2759962"/>
              <a:gd name="connsiteX20" fmla="*/ 1822296 w 2749253"/>
              <a:gd name="connsiteY20" fmla="*/ 1065898 h 2759962"/>
              <a:gd name="connsiteX21" fmla="*/ 1864205 w 2749253"/>
              <a:gd name="connsiteY21" fmla="*/ 1015099 h 2759962"/>
              <a:gd name="connsiteX22" fmla="*/ 1902306 w 2749253"/>
              <a:gd name="connsiteY22" fmla="*/ 945249 h 2759962"/>
              <a:gd name="connsiteX23" fmla="*/ 1889605 w 2749253"/>
              <a:gd name="connsiteY23" fmla="*/ 821424 h 2759962"/>
              <a:gd name="connsiteX24" fmla="*/ 1845156 w 2749253"/>
              <a:gd name="connsiteY24" fmla="*/ 697599 h 2759962"/>
              <a:gd name="connsiteX25" fmla="*/ 1816580 w 2749253"/>
              <a:gd name="connsiteY25" fmla="*/ 624574 h 2759962"/>
              <a:gd name="connsiteX26" fmla="*/ 1807055 w 2749253"/>
              <a:gd name="connsiteY26" fmla="*/ 554724 h 2759962"/>
              <a:gd name="connsiteX27" fmla="*/ 1746730 w 2749253"/>
              <a:gd name="connsiteY27" fmla="*/ 507099 h 2759962"/>
              <a:gd name="connsiteX28" fmla="*/ 1714980 w 2749253"/>
              <a:gd name="connsiteY28" fmla="*/ 443599 h 2759962"/>
              <a:gd name="connsiteX29" fmla="*/ 1616555 w 2749253"/>
              <a:gd name="connsiteY29" fmla="*/ 380099 h 2759962"/>
              <a:gd name="connsiteX30" fmla="*/ 1616556 w 2749253"/>
              <a:gd name="connsiteY30" fmla="*/ 349619 h 2759962"/>
              <a:gd name="connsiteX31" fmla="*/ 1651480 w 2749253"/>
              <a:gd name="connsiteY31" fmla="*/ 319774 h 2759962"/>
              <a:gd name="connsiteX32" fmla="*/ 1740380 w 2749253"/>
              <a:gd name="connsiteY32" fmla="*/ 335649 h 2759962"/>
              <a:gd name="connsiteX33" fmla="*/ 1868016 w 2749253"/>
              <a:gd name="connsiteY33" fmla="*/ 281039 h 2759962"/>
              <a:gd name="connsiteX34" fmla="*/ 1902306 w 2749253"/>
              <a:gd name="connsiteY34" fmla="*/ 234049 h 2759962"/>
              <a:gd name="connsiteX35" fmla="*/ 1848331 w 2749253"/>
              <a:gd name="connsiteY35" fmla="*/ 176899 h 2759962"/>
              <a:gd name="connsiteX36" fmla="*/ 1813406 w 2749253"/>
              <a:gd name="connsiteY36" fmla="*/ 62599 h 2759962"/>
              <a:gd name="connsiteX37" fmla="*/ 1836400 w 2749253"/>
              <a:gd name="connsiteY37" fmla="*/ 14338 h 2759962"/>
              <a:gd name="connsiteX38" fmla="*/ 1883256 w 2749253"/>
              <a:gd name="connsiteY38" fmla="*/ 11799 h 2759962"/>
              <a:gd name="connsiteX39" fmla="*/ 2010256 w 2749253"/>
              <a:gd name="connsiteY39" fmla="*/ 5448 h 2759962"/>
              <a:gd name="connsiteX40" fmla="*/ 2063596 w 2749253"/>
              <a:gd name="connsiteY40" fmla="*/ 74664 h 2759962"/>
              <a:gd name="connsiteX41" fmla="*/ 2115031 w 2749253"/>
              <a:gd name="connsiteY41" fmla="*/ 214998 h 2759962"/>
              <a:gd name="connsiteX42" fmla="*/ 2207106 w 2749253"/>
              <a:gd name="connsiteY42" fmla="*/ 351524 h 2759962"/>
              <a:gd name="connsiteX43" fmla="*/ 2273780 w 2749253"/>
              <a:gd name="connsiteY43" fmla="*/ 440424 h 2759962"/>
              <a:gd name="connsiteX44" fmla="*/ 2327756 w 2749253"/>
              <a:gd name="connsiteY44" fmla="*/ 497574 h 2759962"/>
              <a:gd name="connsiteX45" fmla="*/ 2356331 w 2749253"/>
              <a:gd name="connsiteY45" fmla="*/ 604253 h 2759962"/>
              <a:gd name="connsiteX46" fmla="*/ 2375380 w 2749253"/>
              <a:gd name="connsiteY46" fmla="*/ 684899 h 2759962"/>
              <a:gd name="connsiteX47" fmla="*/ 2332836 w 2749253"/>
              <a:gd name="connsiteY47" fmla="*/ 814439 h 2759962"/>
              <a:gd name="connsiteX48" fmla="*/ 2355696 w 2749253"/>
              <a:gd name="connsiteY48" fmla="*/ 1073519 h 2759962"/>
              <a:gd name="connsiteX49" fmla="*/ 2448405 w 2749253"/>
              <a:gd name="connsiteY49" fmla="*/ 1138924 h 2759962"/>
              <a:gd name="connsiteX50" fmla="*/ 2515716 w 2749253"/>
              <a:gd name="connsiteY50" fmla="*/ 1142099 h 2759962"/>
              <a:gd name="connsiteX51" fmla="*/ 2610330 w 2749253"/>
              <a:gd name="connsiteY51" fmla="*/ 1094474 h 2759962"/>
              <a:gd name="connsiteX52" fmla="*/ 2692879 w 2749253"/>
              <a:gd name="connsiteY52" fmla="*/ 1084949 h 2759962"/>
              <a:gd name="connsiteX53" fmla="*/ 2746855 w 2749253"/>
              <a:gd name="connsiteY53" fmla="*/ 1151624 h 2759962"/>
              <a:gd name="connsiteX54" fmla="*/ 2736696 w 2749253"/>
              <a:gd name="connsiteY54" fmla="*/ 1264019 h 2759962"/>
              <a:gd name="connsiteX55" fmla="*/ 2692880 w 2749253"/>
              <a:gd name="connsiteY55" fmla="*/ 1319899 h 2759962"/>
              <a:gd name="connsiteX56" fmla="*/ 2654780 w 2749253"/>
              <a:gd name="connsiteY56" fmla="*/ 1310374 h 2759962"/>
              <a:gd name="connsiteX57" fmla="*/ 2597630 w 2749253"/>
              <a:gd name="connsiteY57" fmla="*/ 1323074 h 2759962"/>
              <a:gd name="connsiteX58" fmla="*/ 2559529 w 2749253"/>
              <a:gd name="connsiteY58" fmla="*/ 1243699 h 2759962"/>
              <a:gd name="connsiteX59" fmla="*/ 2530955 w 2749253"/>
              <a:gd name="connsiteY59" fmla="*/ 1281799 h 2759962"/>
              <a:gd name="connsiteX60" fmla="*/ 2543655 w 2749253"/>
              <a:gd name="connsiteY60" fmla="*/ 1310374 h 2759962"/>
              <a:gd name="connsiteX61" fmla="*/ 2518255 w 2749253"/>
              <a:gd name="connsiteY61" fmla="*/ 1354824 h 2759962"/>
              <a:gd name="connsiteX62" fmla="*/ 2496030 w 2749253"/>
              <a:gd name="connsiteY62" fmla="*/ 1402449 h 2759962"/>
              <a:gd name="connsiteX63" fmla="*/ 2524605 w 2749253"/>
              <a:gd name="connsiteY63" fmla="*/ 1427849 h 2759962"/>
              <a:gd name="connsiteX64" fmla="*/ 2464280 w 2749253"/>
              <a:gd name="connsiteY64" fmla="*/ 1504049 h 2759962"/>
              <a:gd name="connsiteX65" fmla="*/ 2470630 w 2749253"/>
              <a:gd name="connsiteY65" fmla="*/ 1615174 h 2759962"/>
              <a:gd name="connsiteX66" fmla="*/ 2448405 w 2749253"/>
              <a:gd name="connsiteY66" fmla="*/ 1713599 h 2759962"/>
              <a:gd name="connsiteX67" fmla="*/ 2461105 w 2749253"/>
              <a:gd name="connsiteY67" fmla="*/ 1796149 h 2759962"/>
              <a:gd name="connsiteX68" fmla="*/ 2426180 w 2749253"/>
              <a:gd name="connsiteY68" fmla="*/ 1831074 h 2759962"/>
              <a:gd name="connsiteX69" fmla="*/ 2343630 w 2749253"/>
              <a:gd name="connsiteY69" fmla="*/ 1853299 h 2759962"/>
              <a:gd name="connsiteX70" fmla="*/ 2283305 w 2749253"/>
              <a:gd name="connsiteY70" fmla="*/ 1977124 h 2759962"/>
              <a:gd name="connsiteX71" fmla="*/ 2276955 w 2749253"/>
              <a:gd name="connsiteY71" fmla="*/ 2075549 h 2759962"/>
              <a:gd name="connsiteX72" fmla="*/ 2191230 w 2749253"/>
              <a:gd name="connsiteY72" fmla="*/ 2040624 h 2759962"/>
              <a:gd name="connsiteX73" fmla="*/ 2064231 w 2749253"/>
              <a:gd name="connsiteY73" fmla="*/ 2029885 h 2759962"/>
              <a:gd name="connsiteX74" fmla="*/ 1968980 w 2749253"/>
              <a:gd name="connsiteY74" fmla="*/ 2018399 h 2759962"/>
              <a:gd name="connsiteX75" fmla="*/ 1841980 w 2749253"/>
              <a:gd name="connsiteY75" fmla="*/ 2069199 h 2759962"/>
              <a:gd name="connsiteX76" fmla="*/ 1740380 w 2749253"/>
              <a:gd name="connsiteY76" fmla="*/ 2110474 h 2759962"/>
              <a:gd name="connsiteX77" fmla="*/ 1638780 w 2749253"/>
              <a:gd name="connsiteY77" fmla="*/ 2132699 h 2759962"/>
              <a:gd name="connsiteX78" fmla="*/ 1495905 w 2749253"/>
              <a:gd name="connsiteY78" fmla="*/ 2123174 h 2759962"/>
              <a:gd name="connsiteX79" fmla="*/ 1353030 w 2749253"/>
              <a:gd name="connsiteY79" fmla="*/ 2145398 h 2759962"/>
              <a:gd name="connsiteX80" fmla="*/ 1222855 w 2749253"/>
              <a:gd name="connsiteY80" fmla="*/ 2167624 h 2759962"/>
              <a:gd name="connsiteX81" fmla="*/ 1168880 w 2749253"/>
              <a:gd name="connsiteY81" fmla="*/ 2205724 h 2759962"/>
              <a:gd name="connsiteX82" fmla="*/ 1104880 w 2749253"/>
              <a:gd name="connsiteY82" fmla="*/ 2306802 h 2759962"/>
              <a:gd name="connsiteX83" fmla="*/ 1048230 w 2749253"/>
              <a:gd name="connsiteY83" fmla="*/ 2285098 h 2759962"/>
              <a:gd name="connsiteX84" fmla="*/ 1056963 w 2749253"/>
              <a:gd name="connsiteY84" fmla="*/ 2759919 h 2759962"/>
              <a:gd name="connsiteX85" fmla="*/ 467205 w 2749253"/>
              <a:gd name="connsiteY85" fmla="*/ 2684355 h 2759962"/>
              <a:gd name="connsiteX86" fmla="*/ 816455 w 2749253"/>
              <a:gd name="connsiteY86" fmla="*/ 2193023 h 2759962"/>
              <a:gd name="connsiteX87" fmla="*/ 678026 w 2749253"/>
              <a:gd name="connsiteY87" fmla="*/ 2178418 h 2759962"/>
              <a:gd name="connsiteX88" fmla="*/ 645005 w 2749253"/>
              <a:gd name="connsiteY88" fmla="*/ 2097774 h 2759962"/>
              <a:gd name="connsiteX89" fmla="*/ 552930 w 2749253"/>
              <a:gd name="connsiteY89" fmla="*/ 2056499 h 2759962"/>
              <a:gd name="connsiteX90" fmla="*/ 470380 w 2749253"/>
              <a:gd name="connsiteY90" fmla="*/ 1948549 h 2759962"/>
              <a:gd name="connsiteX91" fmla="*/ 368780 w 2749253"/>
              <a:gd name="connsiteY91" fmla="*/ 1881874 h 2759962"/>
              <a:gd name="connsiteX92" fmla="*/ 251305 w 2749253"/>
              <a:gd name="connsiteY92" fmla="*/ 1859649 h 2759962"/>
              <a:gd name="connsiteX93" fmla="*/ 187805 w 2749253"/>
              <a:gd name="connsiteY93" fmla="*/ 1780274 h 2759962"/>
              <a:gd name="connsiteX94" fmla="*/ 111605 w 2749253"/>
              <a:gd name="connsiteY94" fmla="*/ 1758049 h 2759962"/>
              <a:gd name="connsiteX95" fmla="*/ 95730 w 2749253"/>
              <a:gd name="connsiteY95" fmla="*/ 1704074 h 2759962"/>
              <a:gd name="connsiteX96" fmla="*/ 39851 w 2749253"/>
              <a:gd name="connsiteY96" fmla="*/ 1618983 h 2759962"/>
              <a:gd name="connsiteX97" fmla="*/ 95730 w 2749253"/>
              <a:gd name="connsiteY97" fmla="*/ 1624699 h 2759962"/>
              <a:gd name="connsiteX98" fmla="*/ 133830 w 2749253"/>
              <a:gd name="connsiteY98" fmla="*/ 1615174 h 2759962"/>
              <a:gd name="connsiteX99" fmla="*/ 70330 w 2749253"/>
              <a:gd name="connsiteY99" fmla="*/ 1542149 h 2759962"/>
              <a:gd name="connsiteX100" fmla="*/ 10005 w 2749253"/>
              <a:gd name="connsiteY100" fmla="*/ 1507224 h 2759962"/>
              <a:gd name="connsiteX101" fmla="*/ 6831 w 2749253"/>
              <a:gd name="connsiteY101" fmla="*/ 1469124 h 2759962"/>
              <a:gd name="connsiteX102" fmla="*/ 6830 w 2749253"/>
              <a:gd name="connsiteY102" fmla="*/ 1427849 h 2759962"/>
              <a:gd name="connsiteX103" fmla="*/ 103619 w 2749253"/>
              <a:gd name="connsiteY103" fmla="*/ 1274235 h 2759962"/>
              <a:gd name="connsiteX0" fmla="*/ 103619 w 2749253"/>
              <a:gd name="connsiteY0" fmla="*/ 1274235 h 2775638"/>
              <a:gd name="connsiteX1" fmla="*/ 232255 w 2749253"/>
              <a:gd name="connsiteY1" fmla="*/ 1348474 h 2775638"/>
              <a:gd name="connsiteX2" fmla="*/ 324330 w 2749253"/>
              <a:gd name="connsiteY2" fmla="*/ 1294499 h 2775638"/>
              <a:gd name="connsiteX3" fmla="*/ 451330 w 2749253"/>
              <a:gd name="connsiteY3" fmla="*/ 1367524 h 2775638"/>
              <a:gd name="connsiteX4" fmla="*/ 584680 w 2749253"/>
              <a:gd name="connsiteY4" fmla="*/ 1310374 h 2775638"/>
              <a:gd name="connsiteX5" fmla="*/ 676755 w 2749253"/>
              <a:gd name="connsiteY5" fmla="*/ 1364349 h 2775638"/>
              <a:gd name="connsiteX6" fmla="*/ 737080 w 2749253"/>
              <a:gd name="connsiteY6" fmla="*/ 1373874 h 2775638"/>
              <a:gd name="connsiteX7" fmla="*/ 787880 w 2749253"/>
              <a:gd name="connsiteY7" fmla="*/ 1434199 h 2775638"/>
              <a:gd name="connsiteX8" fmla="*/ 851380 w 2749253"/>
              <a:gd name="connsiteY8" fmla="*/ 1348474 h 2775638"/>
              <a:gd name="connsiteX9" fmla="*/ 907896 w 2749253"/>
              <a:gd name="connsiteY9" fmla="*/ 1233539 h 2775638"/>
              <a:gd name="connsiteX10" fmla="*/ 975205 w 2749253"/>
              <a:gd name="connsiteY10" fmla="*/ 1196074 h 2775638"/>
              <a:gd name="connsiteX11" fmla="*/ 1146656 w 2749253"/>
              <a:gd name="connsiteY11" fmla="*/ 1123049 h 2775638"/>
              <a:gd name="connsiteX12" fmla="*/ 1216505 w 2749253"/>
              <a:gd name="connsiteY12" fmla="*/ 1088124 h 2775638"/>
              <a:gd name="connsiteX13" fmla="*/ 1302230 w 2749253"/>
              <a:gd name="connsiteY13" fmla="*/ 1081774 h 2775638"/>
              <a:gd name="connsiteX14" fmla="*/ 1368906 w 2749253"/>
              <a:gd name="connsiteY14" fmla="*/ 1071613 h 2775638"/>
              <a:gd name="connsiteX15" fmla="*/ 1457805 w 2749253"/>
              <a:gd name="connsiteY15" fmla="*/ 1043674 h 2775638"/>
              <a:gd name="connsiteX16" fmla="*/ 1581630 w 2749253"/>
              <a:gd name="connsiteY16" fmla="*/ 1100824 h 2775638"/>
              <a:gd name="connsiteX17" fmla="*/ 1632430 w 2749253"/>
              <a:gd name="connsiteY17" fmla="*/ 1081774 h 2775638"/>
              <a:gd name="connsiteX18" fmla="*/ 1734030 w 2749253"/>
              <a:gd name="connsiteY18" fmla="*/ 1091299 h 2775638"/>
              <a:gd name="connsiteX19" fmla="*/ 1784830 w 2749253"/>
              <a:gd name="connsiteY19" fmla="*/ 1072249 h 2775638"/>
              <a:gd name="connsiteX20" fmla="*/ 1822296 w 2749253"/>
              <a:gd name="connsiteY20" fmla="*/ 1065898 h 2775638"/>
              <a:gd name="connsiteX21" fmla="*/ 1864205 w 2749253"/>
              <a:gd name="connsiteY21" fmla="*/ 1015099 h 2775638"/>
              <a:gd name="connsiteX22" fmla="*/ 1902306 w 2749253"/>
              <a:gd name="connsiteY22" fmla="*/ 945249 h 2775638"/>
              <a:gd name="connsiteX23" fmla="*/ 1889605 w 2749253"/>
              <a:gd name="connsiteY23" fmla="*/ 821424 h 2775638"/>
              <a:gd name="connsiteX24" fmla="*/ 1845156 w 2749253"/>
              <a:gd name="connsiteY24" fmla="*/ 697599 h 2775638"/>
              <a:gd name="connsiteX25" fmla="*/ 1816580 w 2749253"/>
              <a:gd name="connsiteY25" fmla="*/ 624574 h 2775638"/>
              <a:gd name="connsiteX26" fmla="*/ 1807055 w 2749253"/>
              <a:gd name="connsiteY26" fmla="*/ 554724 h 2775638"/>
              <a:gd name="connsiteX27" fmla="*/ 1746730 w 2749253"/>
              <a:gd name="connsiteY27" fmla="*/ 507099 h 2775638"/>
              <a:gd name="connsiteX28" fmla="*/ 1714980 w 2749253"/>
              <a:gd name="connsiteY28" fmla="*/ 443599 h 2775638"/>
              <a:gd name="connsiteX29" fmla="*/ 1616555 w 2749253"/>
              <a:gd name="connsiteY29" fmla="*/ 380099 h 2775638"/>
              <a:gd name="connsiteX30" fmla="*/ 1616556 w 2749253"/>
              <a:gd name="connsiteY30" fmla="*/ 349619 h 2775638"/>
              <a:gd name="connsiteX31" fmla="*/ 1651480 w 2749253"/>
              <a:gd name="connsiteY31" fmla="*/ 319774 h 2775638"/>
              <a:gd name="connsiteX32" fmla="*/ 1740380 w 2749253"/>
              <a:gd name="connsiteY32" fmla="*/ 335649 h 2775638"/>
              <a:gd name="connsiteX33" fmla="*/ 1868016 w 2749253"/>
              <a:gd name="connsiteY33" fmla="*/ 281039 h 2775638"/>
              <a:gd name="connsiteX34" fmla="*/ 1902306 w 2749253"/>
              <a:gd name="connsiteY34" fmla="*/ 234049 h 2775638"/>
              <a:gd name="connsiteX35" fmla="*/ 1848331 w 2749253"/>
              <a:gd name="connsiteY35" fmla="*/ 176899 h 2775638"/>
              <a:gd name="connsiteX36" fmla="*/ 1813406 w 2749253"/>
              <a:gd name="connsiteY36" fmla="*/ 62599 h 2775638"/>
              <a:gd name="connsiteX37" fmla="*/ 1836400 w 2749253"/>
              <a:gd name="connsiteY37" fmla="*/ 14338 h 2775638"/>
              <a:gd name="connsiteX38" fmla="*/ 1883256 w 2749253"/>
              <a:gd name="connsiteY38" fmla="*/ 11799 h 2775638"/>
              <a:gd name="connsiteX39" fmla="*/ 2010256 w 2749253"/>
              <a:gd name="connsiteY39" fmla="*/ 5448 h 2775638"/>
              <a:gd name="connsiteX40" fmla="*/ 2063596 w 2749253"/>
              <a:gd name="connsiteY40" fmla="*/ 74664 h 2775638"/>
              <a:gd name="connsiteX41" fmla="*/ 2115031 w 2749253"/>
              <a:gd name="connsiteY41" fmla="*/ 214998 h 2775638"/>
              <a:gd name="connsiteX42" fmla="*/ 2207106 w 2749253"/>
              <a:gd name="connsiteY42" fmla="*/ 351524 h 2775638"/>
              <a:gd name="connsiteX43" fmla="*/ 2273780 w 2749253"/>
              <a:gd name="connsiteY43" fmla="*/ 440424 h 2775638"/>
              <a:gd name="connsiteX44" fmla="*/ 2327756 w 2749253"/>
              <a:gd name="connsiteY44" fmla="*/ 497574 h 2775638"/>
              <a:gd name="connsiteX45" fmla="*/ 2356331 w 2749253"/>
              <a:gd name="connsiteY45" fmla="*/ 604253 h 2775638"/>
              <a:gd name="connsiteX46" fmla="*/ 2375380 w 2749253"/>
              <a:gd name="connsiteY46" fmla="*/ 684899 h 2775638"/>
              <a:gd name="connsiteX47" fmla="*/ 2332836 w 2749253"/>
              <a:gd name="connsiteY47" fmla="*/ 814439 h 2775638"/>
              <a:gd name="connsiteX48" fmla="*/ 2355696 w 2749253"/>
              <a:gd name="connsiteY48" fmla="*/ 1073519 h 2775638"/>
              <a:gd name="connsiteX49" fmla="*/ 2448405 w 2749253"/>
              <a:gd name="connsiteY49" fmla="*/ 1138924 h 2775638"/>
              <a:gd name="connsiteX50" fmla="*/ 2515716 w 2749253"/>
              <a:gd name="connsiteY50" fmla="*/ 1142099 h 2775638"/>
              <a:gd name="connsiteX51" fmla="*/ 2610330 w 2749253"/>
              <a:gd name="connsiteY51" fmla="*/ 1094474 h 2775638"/>
              <a:gd name="connsiteX52" fmla="*/ 2692879 w 2749253"/>
              <a:gd name="connsiteY52" fmla="*/ 1084949 h 2775638"/>
              <a:gd name="connsiteX53" fmla="*/ 2746855 w 2749253"/>
              <a:gd name="connsiteY53" fmla="*/ 1151624 h 2775638"/>
              <a:gd name="connsiteX54" fmla="*/ 2736696 w 2749253"/>
              <a:gd name="connsiteY54" fmla="*/ 1264019 h 2775638"/>
              <a:gd name="connsiteX55" fmla="*/ 2692880 w 2749253"/>
              <a:gd name="connsiteY55" fmla="*/ 1319899 h 2775638"/>
              <a:gd name="connsiteX56" fmla="*/ 2654780 w 2749253"/>
              <a:gd name="connsiteY56" fmla="*/ 1310374 h 2775638"/>
              <a:gd name="connsiteX57" fmla="*/ 2597630 w 2749253"/>
              <a:gd name="connsiteY57" fmla="*/ 1323074 h 2775638"/>
              <a:gd name="connsiteX58" fmla="*/ 2559529 w 2749253"/>
              <a:gd name="connsiteY58" fmla="*/ 1243699 h 2775638"/>
              <a:gd name="connsiteX59" fmla="*/ 2530955 w 2749253"/>
              <a:gd name="connsiteY59" fmla="*/ 1281799 h 2775638"/>
              <a:gd name="connsiteX60" fmla="*/ 2543655 w 2749253"/>
              <a:gd name="connsiteY60" fmla="*/ 1310374 h 2775638"/>
              <a:gd name="connsiteX61" fmla="*/ 2518255 w 2749253"/>
              <a:gd name="connsiteY61" fmla="*/ 1354824 h 2775638"/>
              <a:gd name="connsiteX62" fmla="*/ 2496030 w 2749253"/>
              <a:gd name="connsiteY62" fmla="*/ 1402449 h 2775638"/>
              <a:gd name="connsiteX63" fmla="*/ 2524605 w 2749253"/>
              <a:gd name="connsiteY63" fmla="*/ 1427849 h 2775638"/>
              <a:gd name="connsiteX64" fmla="*/ 2464280 w 2749253"/>
              <a:gd name="connsiteY64" fmla="*/ 1504049 h 2775638"/>
              <a:gd name="connsiteX65" fmla="*/ 2470630 w 2749253"/>
              <a:gd name="connsiteY65" fmla="*/ 1615174 h 2775638"/>
              <a:gd name="connsiteX66" fmla="*/ 2448405 w 2749253"/>
              <a:gd name="connsiteY66" fmla="*/ 1713599 h 2775638"/>
              <a:gd name="connsiteX67" fmla="*/ 2461105 w 2749253"/>
              <a:gd name="connsiteY67" fmla="*/ 1796149 h 2775638"/>
              <a:gd name="connsiteX68" fmla="*/ 2426180 w 2749253"/>
              <a:gd name="connsiteY68" fmla="*/ 1831074 h 2775638"/>
              <a:gd name="connsiteX69" fmla="*/ 2343630 w 2749253"/>
              <a:gd name="connsiteY69" fmla="*/ 1853299 h 2775638"/>
              <a:gd name="connsiteX70" fmla="*/ 2283305 w 2749253"/>
              <a:gd name="connsiteY70" fmla="*/ 1977124 h 2775638"/>
              <a:gd name="connsiteX71" fmla="*/ 2276955 w 2749253"/>
              <a:gd name="connsiteY71" fmla="*/ 2075549 h 2775638"/>
              <a:gd name="connsiteX72" fmla="*/ 2191230 w 2749253"/>
              <a:gd name="connsiteY72" fmla="*/ 2040624 h 2775638"/>
              <a:gd name="connsiteX73" fmla="*/ 2064231 w 2749253"/>
              <a:gd name="connsiteY73" fmla="*/ 2029885 h 2775638"/>
              <a:gd name="connsiteX74" fmla="*/ 1968980 w 2749253"/>
              <a:gd name="connsiteY74" fmla="*/ 2018399 h 2775638"/>
              <a:gd name="connsiteX75" fmla="*/ 1841980 w 2749253"/>
              <a:gd name="connsiteY75" fmla="*/ 2069199 h 2775638"/>
              <a:gd name="connsiteX76" fmla="*/ 1740380 w 2749253"/>
              <a:gd name="connsiteY76" fmla="*/ 2110474 h 2775638"/>
              <a:gd name="connsiteX77" fmla="*/ 1638780 w 2749253"/>
              <a:gd name="connsiteY77" fmla="*/ 2132699 h 2775638"/>
              <a:gd name="connsiteX78" fmla="*/ 1495905 w 2749253"/>
              <a:gd name="connsiteY78" fmla="*/ 2123174 h 2775638"/>
              <a:gd name="connsiteX79" fmla="*/ 1353030 w 2749253"/>
              <a:gd name="connsiteY79" fmla="*/ 2145398 h 2775638"/>
              <a:gd name="connsiteX80" fmla="*/ 1222855 w 2749253"/>
              <a:gd name="connsiteY80" fmla="*/ 2167624 h 2775638"/>
              <a:gd name="connsiteX81" fmla="*/ 1168880 w 2749253"/>
              <a:gd name="connsiteY81" fmla="*/ 2205724 h 2775638"/>
              <a:gd name="connsiteX82" fmla="*/ 1104880 w 2749253"/>
              <a:gd name="connsiteY82" fmla="*/ 2306802 h 2775638"/>
              <a:gd name="connsiteX83" fmla="*/ 1272068 w 2749253"/>
              <a:gd name="connsiteY83" fmla="*/ 2775636 h 2775638"/>
              <a:gd name="connsiteX84" fmla="*/ 1056963 w 2749253"/>
              <a:gd name="connsiteY84" fmla="*/ 2759919 h 2775638"/>
              <a:gd name="connsiteX85" fmla="*/ 467205 w 2749253"/>
              <a:gd name="connsiteY85" fmla="*/ 2684355 h 2775638"/>
              <a:gd name="connsiteX86" fmla="*/ 816455 w 2749253"/>
              <a:gd name="connsiteY86" fmla="*/ 2193023 h 2775638"/>
              <a:gd name="connsiteX87" fmla="*/ 678026 w 2749253"/>
              <a:gd name="connsiteY87" fmla="*/ 2178418 h 2775638"/>
              <a:gd name="connsiteX88" fmla="*/ 645005 w 2749253"/>
              <a:gd name="connsiteY88" fmla="*/ 2097774 h 2775638"/>
              <a:gd name="connsiteX89" fmla="*/ 552930 w 2749253"/>
              <a:gd name="connsiteY89" fmla="*/ 2056499 h 2775638"/>
              <a:gd name="connsiteX90" fmla="*/ 470380 w 2749253"/>
              <a:gd name="connsiteY90" fmla="*/ 1948549 h 2775638"/>
              <a:gd name="connsiteX91" fmla="*/ 368780 w 2749253"/>
              <a:gd name="connsiteY91" fmla="*/ 1881874 h 2775638"/>
              <a:gd name="connsiteX92" fmla="*/ 251305 w 2749253"/>
              <a:gd name="connsiteY92" fmla="*/ 1859649 h 2775638"/>
              <a:gd name="connsiteX93" fmla="*/ 187805 w 2749253"/>
              <a:gd name="connsiteY93" fmla="*/ 1780274 h 2775638"/>
              <a:gd name="connsiteX94" fmla="*/ 111605 w 2749253"/>
              <a:gd name="connsiteY94" fmla="*/ 1758049 h 2775638"/>
              <a:gd name="connsiteX95" fmla="*/ 95730 w 2749253"/>
              <a:gd name="connsiteY95" fmla="*/ 1704074 h 2775638"/>
              <a:gd name="connsiteX96" fmla="*/ 39851 w 2749253"/>
              <a:gd name="connsiteY96" fmla="*/ 1618983 h 2775638"/>
              <a:gd name="connsiteX97" fmla="*/ 95730 w 2749253"/>
              <a:gd name="connsiteY97" fmla="*/ 1624699 h 2775638"/>
              <a:gd name="connsiteX98" fmla="*/ 133830 w 2749253"/>
              <a:gd name="connsiteY98" fmla="*/ 1615174 h 2775638"/>
              <a:gd name="connsiteX99" fmla="*/ 70330 w 2749253"/>
              <a:gd name="connsiteY99" fmla="*/ 1542149 h 2775638"/>
              <a:gd name="connsiteX100" fmla="*/ 10005 w 2749253"/>
              <a:gd name="connsiteY100" fmla="*/ 1507224 h 2775638"/>
              <a:gd name="connsiteX101" fmla="*/ 6831 w 2749253"/>
              <a:gd name="connsiteY101" fmla="*/ 1469124 h 2775638"/>
              <a:gd name="connsiteX102" fmla="*/ 6830 w 2749253"/>
              <a:gd name="connsiteY102" fmla="*/ 1427849 h 2775638"/>
              <a:gd name="connsiteX103" fmla="*/ 103619 w 2749253"/>
              <a:gd name="connsiteY103" fmla="*/ 1274235 h 2775638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064231 w 2749253"/>
              <a:gd name="connsiteY73" fmla="*/ 2029885 h 2775871"/>
              <a:gd name="connsiteX74" fmla="*/ 1968980 w 2749253"/>
              <a:gd name="connsiteY74" fmla="*/ 2018399 h 2775871"/>
              <a:gd name="connsiteX75" fmla="*/ 1841980 w 2749253"/>
              <a:gd name="connsiteY75" fmla="*/ 2069199 h 2775871"/>
              <a:gd name="connsiteX76" fmla="*/ 1740380 w 2749253"/>
              <a:gd name="connsiteY76" fmla="*/ 2110474 h 2775871"/>
              <a:gd name="connsiteX77" fmla="*/ 1638780 w 2749253"/>
              <a:gd name="connsiteY77" fmla="*/ 2132699 h 2775871"/>
              <a:gd name="connsiteX78" fmla="*/ 1495905 w 2749253"/>
              <a:gd name="connsiteY78" fmla="*/ 2123174 h 2775871"/>
              <a:gd name="connsiteX79" fmla="*/ 1353030 w 2749253"/>
              <a:gd name="connsiteY79" fmla="*/ 2145398 h 2775871"/>
              <a:gd name="connsiteX80" fmla="*/ 1222855 w 2749253"/>
              <a:gd name="connsiteY80" fmla="*/ 2167624 h 2775871"/>
              <a:gd name="connsiteX81" fmla="*/ 1168880 w 2749253"/>
              <a:gd name="connsiteY81" fmla="*/ 2205724 h 2775871"/>
              <a:gd name="connsiteX82" fmla="*/ 1531124 w 2749253"/>
              <a:gd name="connsiteY82" fmla="*/ 2683039 h 2775871"/>
              <a:gd name="connsiteX83" fmla="*/ 1272068 w 2749253"/>
              <a:gd name="connsiteY83" fmla="*/ 2775636 h 2775871"/>
              <a:gd name="connsiteX84" fmla="*/ 1056963 w 2749253"/>
              <a:gd name="connsiteY84" fmla="*/ 2759919 h 2775871"/>
              <a:gd name="connsiteX85" fmla="*/ 467205 w 2749253"/>
              <a:gd name="connsiteY85" fmla="*/ 2684355 h 2775871"/>
              <a:gd name="connsiteX86" fmla="*/ 816455 w 2749253"/>
              <a:gd name="connsiteY86" fmla="*/ 2193023 h 2775871"/>
              <a:gd name="connsiteX87" fmla="*/ 678026 w 2749253"/>
              <a:gd name="connsiteY87" fmla="*/ 2178418 h 2775871"/>
              <a:gd name="connsiteX88" fmla="*/ 645005 w 2749253"/>
              <a:gd name="connsiteY88" fmla="*/ 2097774 h 2775871"/>
              <a:gd name="connsiteX89" fmla="*/ 552930 w 2749253"/>
              <a:gd name="connsiteY89" fmla="*/ 2056499 h 2775871"/>
              <a:gd name="connsiteX90" fmla="*/ 470380 w 2749253"/>
              <a:gd name="connsiteY90" fmla="*/ 1948549 h 2775871"/>
              <a:gd name="connsiteX91" fmla="*/ 368780 w 2749253"/>
              <a:gd name="connsiteY91" fmla="*/ 1881874 h 2775871"/>
              <a:gd name="connsiteX92" fmla="*/ 251305 w 2749253"/>
              <a:gd name="connsiteY92" fmla="*/ 1859649 h 2775871"/>
              <a:gd name="connsiteX93" fmla="*/ 187805 w 2749253"/>
              <a:gd name="connsiteY93" fmla="*/ 1780274 h 2775871"/>
              <a:gd name="connsiteX94" fmla="*/ 111605 w 2749253"/>
              <a:gd name="connsiteY94" fmla="*/ 1758049 h 2775871"/>
              <a:gd name="connsiteX95" fmla="*/ 95730 w 2749253"/>
              <a:gd name="connsiteY95" fmla="*/ 1704074 h 2775871"/>
              <a:gd name="connsiteX96" fmla="*/ 39851 w 2749253"/>
              <a:gd name="connsiteY96" fmla="*/ 1618983 h 2775871"/>
              <a:gd name="connsiteX97" fmla="*/ 95730 w 2749253"/>
              <a:gd name="connsiteY97" fmla="*/ 1624699 h 2775871"/>
              <a:gd name="connsiteX98" fmla="*/ 133830 w 2749253"/>
              <a:gd name="connsiteY98" fmla="*/ 1615174 h 2775871"/>
              <a:gd name="connsiteX99" fmla="*/ 70330 w 2749253"/>
              <a:gd name="connsiteY99" fmla="*/ 1542149 h 2775871"/>
              <a:gd name="connsiteX100" fmla="*/ 10005 w 2749253"/>
              <a:gd name="connsiteY100" fmla="*/ 1507224 h 2775871"/>
              <a:gd name="connsiteX101" fmla="*/ 6831 w 2749253"/>
              <a:gd name="connsiteY101" fmla="*/ 1469124 h 2775871"/>
              <a:gd name="connsiteX102" fmla="*/ 6830 w 2749253"/>
              <a:gd name="connsiteY102" fmla="*/ 1427849 h 2775871"/>
              <a:gd name="connsiteX103" fmla="*/ 103619 w 2749253"/>
              <a:gd name="connsiteY103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841980 w 2749253"/>
              <a:gd name="connsiteY75" fmla="*/ 2069199 h 2775871"/>
              <a:gd name="connsiteX76" fmla="*/ 1740380 w 2749253"/>
              <a:gd name="connsiteY76" fmla="*/ 2110474 h 2775871"/>
              <a:gd name="connsiteX77" fmla="*/ 1638780 w 2749253"/>
              <a:gd name="connsiteY77" fmla="*/ 2132699 h 2775871"/>
              <a:gd name="connsiteX78" fmla="*/ 1495905 w 2749253"/>
              <a:gd name="connsiteY78" fmla="*/ 2123174 h 2775871"/>
              <a:gd name="connsiteX79" fmla="*/ 1353030 w 2749253"/>
              <a:gd name="connsiteY79" fmla="*/ 2145398 h 2775871"/>
              <a:gd name="connsiteX80" fmla="*/ 1222855 w 2749253"/>
              <a:gd name="connsiteY80" fmla="*/ 2167624 h 2775871"/>
              <a:gd name="connsiteX81" fmla="*/ 1168880 w 2749253"/>
              <a:gd name="connsiteY81" fmla="*/ 2205724 h 2775871"/>
              <a:gd name="connsiteX82" fmla="*/ 1531124 w 2749253"/>
              <a:gd name="connsiteY82" fmla="*/ 2683039 h 2775871"/>
              <a:gd name="connsiteX83" fmla="*/ 1272068 w 2749253"/>
              <a:gd name="connsiteY83" fmla="*/ 2775636 h 2775871"/>
              <a:gd name="connsiteX84" fmla="*/ 1056963 w 2749253"/>
              <a:gd name="connsiteY84" fmla="*/ 2759919 h 2775871"/>
              <a:gd name="connsiteX85" fmla="*/ 467205 w 2749253"/>
              <a:gd name="connsiteY85" fmla="*/ 2684355 h 2775871"/>
              <a:gd name="connsiteX86" fmla="*/ 816455 w 2749253"/>
              <a:gd name="connsiteY86" fmla="*/ 2193023 h 2775871"/>
              <a:gd name="connsiteX87" fmla="*/ 678026 w 2749253"/>
              <a:gd name="connsiteY87" fmla="*/ 2178418 h 2775871"/>
              <a:gd name="connsiteX88" fmla="*/ 645005 w 2749253"/>
              <a:gd name="connsiteY88" fmla="*/ 2097774 h 2775871"/>
              <a:gd name="connsiteX89" fmla="*/ 552930 w 2749253"/>
              <a:gd name="connsiteY89" fmla="*/ 2056499 h 2775871"/>
              <a:gd name="connsiteX90" fmla="*/ 470380 w 2749253"/>
              <a:gd name="connsiteY90" fmla="*/ 1948549 h 2775871"/>
              <a:gd name="connsiteX91" fmla="*/ 368780 w 2749253"/>
              <a:gd name="connsiteY91" fmla="*/ 1881874 h 2775871"/>
              <a:gd name="connsiteX92" fmla="*/ 251305 w 2749253"/>
              <a:gd name="connsiteY92" fmla="*/ 1859649 h 2775871"/>
              <a:gd name="connsiteX93" fmla="*/ 187805 w 2749253"/>
              <a:gd name="connsiteY93" fmla="*/ 1780274 h 2775871"/>
              <a:gd name="connsiteX94" fmla="*/ 111605 w 2749253"/>
              <a:gd name="connsiteY94" fmla="*/ 1758049 h 2775871"/>
              <a:gd name="connsiteX95" fmla="*/ 95730 w 2749253"/>
              <a:gd name="connsiteY95" fmla="*/ 1704074 h 2775871"/>
              <a:gd name="connsiteX96" fmla="*/ 39851 w 2749253"/>
              <a:gd name="connsiteY96" fmla="*/ 1618983 h 2775871"/>
              <a:gd name="connsiteX97" fmla="*/ 95730 w 2749253"/>
              <a:gd name="connsiteY97" fmla="*/ 1624699 h 2775871"/>
              <a:gd name="connsiteX98" fmla="*/ 133830 w 2749253"/>
              <a:gd name="connsiteY98" fmla="*/ 1615174 h 2775871"/>
              <a:gd name="connsiteX99" fmla="*/ 70330 w 2749253"/>
              <a:gd name="connsiteY99" fmla="*/ 1542149 h 2775871"/>
              <a:gd name="connsiteX100" fmla="*/ 10005 w 2749253"/>
              <a:gd name="connsiteY100" fmla="*/ 1507224 h 2775871"/>
              <a:gd name="connsiteX101" fmla="*/ 6831 w 2749253"/>
              <a:gd name="connsiteY101" fmla="*/ 1469124 h 2775871"/>
              <a:gd name="connsiteX102" fmla="*/ 6830 w 2749253"/>
              <a:gd name="connsiteY102" fmla="*/ 1427849 h 2775871"/>
              <a:gd name="connsiteX103" fmla="*/ 103619 w 2749253"/>
              <a:gd name="connsiteY103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740380 w 2749253"/>
              <a:gd name="connsiteY76" fmla="*/ 2110474 h 2775871"/>
              <a:gd name="connsiteX77" fmla="*/ 1638780 w 2749253"/>
              <a:gd name="connsiteY77" fmla="*/ 2132699 h 2775871"/>
              <a:gd name="connsiteX78" fmla="*/ 1495905 w 2749253"/>
              <a:gd name="connsiteY78" fmla="*/ 2123174 h 2775871"/>
              <a:gd name="connsiteX79" fmla="*/ 1353030 w 2749253"/>
              <a:gd name="connsiteY79" fmla="*/ 2145398 h 2775871"/>
              <a:gd name="connsiteX80" fmla="*/ 1222855 w 2749253"/>
              <a:gd name="connsiteY80" fmla="*/ 2167624 h 2775871"/>
              <a:gd name="connsiteX81" fmla="*/ 1168880 w 2749253"/>
              <a:gd name="connsiteY81" fmla="*/ 2205724 h 2775871"/>
              <a:gd name="connsiteX82" fmla="*/ 1531124 w 2749253"/>
              <a:gd name="connsiteY82" fmla="*/ 2683039 h 2775871"/>
              <a:gd name="connsiteX83" fmla="*/ 1272068 w 2749253"/>
              <a:gd name="connsiteY83" fmla="*/ 2775636 h 2775871"/>
              <a:gd name="connsiteX84" fmla="*/ 1056963 w 2749253"/>
              <a:gd name="connsiteY84" fmla="*/ 2759919 h 2775871"/>
              <a:gd name="connsiteX85" fmla="*/ 467205 w 2749253"/>
              <a:gd name="connsiteY85" fmla="*/ 2684355 h 2775871"/>
              <a:gd name="connsiteX86" fmla="*/ 816455 w 2749253"/>
              <a:gd name="connsiteY86" fmla="*/ 2193023 h 2775871"/>
              <a:gd name="connsiteX87" fmla="*/ 678026 w 2749253"/>
              <a:gd name="connsiteY87" fmla="*/ 2178418 h 2775871"/>
              <a:gd name="connsiteX88" fmla="*/ 645005 w 2749253"/>
              <a:gd name="connsiteY88" fmla="*/ 2097774 h 2775871"/>
              <a:gd name="connsiteX89" fmla="*/ 552930 w 2749253"/>
              <a:gd name="connsiteY89" fmla="*/ 2056499 h 2775871"/>
              <a:gd name="connsiteX90" fmla="*/ 470380 w 2749253"/>
              <a:gd name="connsiteY90" fmla="*/ 1948549 h 2775871"/>
              <a:gd name="connsiteX91" fmla="*/ 368780 w 2749253"/>
              <a:gd name="connsiteY91" fmla="*/ 1881874 h 2775871"/>
              <a:gd name="connsiteX92" fmla="*/ 251305 w 2749253"/>
              <a:gd name="connsiteY92" fmla="*/ 1859649 h 2775871"/>
              <a:gd name="connsiteX93" fmla="*/ 187805 w 2749253"/>
              <a:gd name="connsiteY93" fmla="*/ 1780274 h 2775871"/>
              <a:gd name="connsiteX94" fmla="*/ 111605 w 2749253"/>
              <a:gd name="connsiteY94" fmla="*/ 1758049 h 2775871"/>
              <a:gd name="connsiteX95" fmla="*/ 95730 w 2749253"/>
              <a:gd name="connsiteY95" fmla="*/ 1704074 h 2775871"/>
              <a:gd name="connsiteX96" fmla="*/ 39851 w 2749253"/>
              <a:gd name="connsiteY96" fmla="*/ 1618983 h 2775871"/>
              <a:gd name="connsiteX97" fmla="*/ 95730 w 2749253"/>
              <a:gd name="connsiteY97" fmla="*/ 1624699 h 2775871"/>
              <a:gd name="connsiteX98" fmla="*/ 133830 w 2749253"/>
              <a:gd name="connsiteY98" fmla="*/ 1615174 h 2775871"/>
              <a:gd name="connsiteX99" fmla="*/ 70330 w 2749253"/>
              <a:gd name="connsiteY99" fmla="*/ 1542149 h 2775871"/>
              <a:gd name="connsiteX100" fmla="*/ 10005 w 2749253"/>
              <a:gd name="connsiteY100" fmla="*/ 1507224 h 2775871"/>
              <a:gd name="connsiteX101" fmla="*/ 6831 w 2749253"/>
              <a:gd name="connsiteY101" fmla="*/ 1469124 h 2775871"/>
              <a:gd name="connsiteX102" fmla="*/ 6830 w 2749253"/>
              <a:gd name="connsiteY102" fmla="*/ 1427849 h 2775871"/>
              <a:gd name="connsiteX103" fmla="*/ 103619 w 2749253"/>
              <a:gd name="connsiteY103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740380 w 2749253"/>
              <a:gd name="connsiteY76" fmla="*/ 2110474 h 2775871"/>
              <a:gd name="connsiteX77" fmla="*/ 1495905 w 2749253"/>
              <a:gd name="connsiteY77" fmla="*/ 2123174 h 2775871"/>
              <a:gd name="connsiteX78" fmla="*/ 1353030 w 2749253"/>
              <a:gd name="connsiteY78" fmla="*/ 2145398 h 2775871"/>
              <a:gd name="connsiteX79" fmla="*/ 1222855 w 2749253"/>
              <a:gd name="connsiteY79" fmla="*/ 2167624 h 2775871"/>
              <a:gd name="connsiteX80" fmla="*/ 1168880 w 2749253"/>
              <a:gd name="connsiteY80" fmla="*/ 2205724 h 2775871"/>
              <a:gd name="connsiteX81" fmla="*/ 1531124 w 2749253"/>
              <a:gd name="connsiteY81" fmla="*/ 2683039 h 2775871"/>
              <a:gd name="connsiteX82" fmla="*/ 1272068 w 2749253"/>
              <a:gd name="connsiteY82" fmla="*/ 2775636 h 2775871"/>
              <a:gd name="connsiteX83" fmla="*/ 1056963 w 2749253"/>
              <a:gd name="connsiteY83" fmla="*/ 2759919 h 2775871"/>
              <a:gd name="connsiteX84" fmla="*/ 467205 w 2749253"/>
              <a:gd name="connsiteY84" fmla="*/ 2684355 h 2775871"/>
              <a:gd name="connsiteX85" fmla="*/ 816455 w 2749253"/>
              <a:gd name="connsiteY85" fmla="*/ 2193023 h 2775871"/>
              <a:gd name="connsiteX86" fmla="*/ 678026 w 2749253"/>
              <a:gd name="connsiteY86" fmla="*/ 2178418 h 2775871"/>
              <a:gd name="connsiteX87" fmla="*/ 645005 w 2749253"/>
              <a:gd name="connsiteY87" fmla="*/ 2097774 h 2775871"/>
              <a:gd name="connsiteX88" fmla="*/ 552930 w 2749253"/>
              <a:gd name="connsiteY88" fmla="*/ 2056499 h 2775871"/>
              <a:gd name="connsiteX89" fmla="*/ 470380 w 2749253"/>
              <a:gd name="connsiteY89" fmla="*/ 1948549 h 2775871"/>
              <a:gd name="connsiteX90" fmla="*/ 368780 w 2749253"/>
              <a:gd name="connsiteY90" fmla="*/ 1881874 h 2775871"/>
              <a:gd name="connsiteX91" fmla="*/ 251305 w 2749253"/>
              <a:gd name="connsiteY91" fmla="*/ 1859649 h 2775871"/>
              <a:gd name="connsiteX92" fmla="*/ 187805 w 2749253"/>
              <a:gd name="connsiteY92" fmla="*/ 1780274 h 2775871"/>
              <a:gd name="connsiteX93" fmla="*/ 111605 w 2749253"/>
              <a:gd name="connsiteY93" fmla="*/ 1758049 h 2775871"/>
              <a:gd name="connsiteX94" fmla="*/ 95730 w 2749253"/>
              <a:gd name="connsiteY94" fmla="*/ 1704074 h 2775871"/>
              <a:gd name="connsiteX95" fmla="*/ 39851 w 2749253"/>
              <a:gd name="connsiteY95" fmla="*/ 1618983 h 2775871"/>
              <a:gd name="connsiteX96" fmla="*/ 95730 w 2749253"/>
              <a:gd name="connsiteY96" fmla="*/ 1624699 h 2775871"/>
              <a:gd name="connsiteX97" fmla="*/ 133830 w 2749253"/>
              <a:gd name="connsiteY97" fmla="*/ 1615174 h 2775871"/>
              <a:gd name="connsiteX98" fmla="*/ 70330 w 2749253"/>
              <a:gd name="connsiteY98" fmla="*/ 1542149 h 2775871"/>
              <a:gd name="connsiteX99" fmla="*/ 10005 w 2749253"/>
              <a:gd name="connsiteY99" fmla="*/ 1507224 h 2775871"/>
              <a:gd name="connsiteX100" fmla="*/ 6831 w 2749253"/>
              <a:gd name="connsiteY100" fmla="*/ 1469124 h 2775871"/>
              <a:gd name="connsiteX101" fmla="*/ 6830 w 2749253"/>
              <a:gd name="connsiteY101" fmla="*/ 1427849 h 2775871"/>
              <a:gd name="connsiteX102" fmla="*/ 103619 w 2749253"/>
              <a:gd name="connsiteY102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740380 w 2749253"/>
              <a:gd name="connsiteY76" fmla="*/ 2110474 h 2775871"/>
              <a:gd name="connsiteX77" fmla="*/ 1353030 w 2749253"/>
              <a:gd name="connsiteY77" fmla="*/ 2145398 h 2775871"/>
              <a:gd name="connsiteX78" fmla="*/ 1222855 w 2749253"/>
              <a:gd name="connsiteY78" fmla="*/ 2167624 h 2775871"/>
              <a:gd name="connsiteX79" fmla="*/ 1168880 w 2749253"/>
              <a:gd name="connsiteY79" fmla="*/ 2205724 h 2775871"/>
              <a:gd name="connsiteX80" fmla="*/ 1531124 w 2749253"/>
              <a:gd name="connsiteY80" fmla="*/ 2683039 h 2775871"/>
              <a:gd name="connsiteX81" fmla="*/ 1272068 w 2749253"/>
              <a:gd name="connsiteY81" fmla="*/ 2775636 h 2775871"/>
              <a:gd name="connsiteX82" fmla="*/ 1056963 w 2749253"/>
              <a:gd name="connsiteY82" fmla="*/ 2759919 h 2775871"/>
              <a:gd name="connsiteX83" fmla="*/ 467205 w 2749253"/>
              <a:gd name="connsiteY83" fmla="*/ 2684355 h 2775871"/>
              <a:gd name="connsiteX84" fmla="*/ 816455 w 2749253"/>
              <a:gd name="connsiteY84" fmla="*/ 2193023 h 2775871"/>
              <a:gd name="connsiteX85" fmla="*/ 678026 w 2749253"/>
              <a:gd name="connsiteY85" fmla="*/ 2178418 h 2775871"/>
              <a:gd name="connsiteX86" fmla="*/ 645005 w 2749253"/>
              <a:gd name="connsiteY86" fmla="*/ 2097774 h 2775871"/>
              <a:gd name="connsiteX87" fmla="*/ 552930 w 2749253"/>
              <a:gd name="connsiteY87" fmla="*/ 2056499 h 2775871"/>
              <a:gd name="connsiteX88" fmla="*/ 470380 w 2749253"/>
              <a:gd name="connsiteY88" fmla="*/ 1948549 h 2775871"/>
              <a:gd name="connsiteX89" fmla="*/ 368780 w 2749253"/>
              <a:gd name="connsiteY89" fmla="*/ 1881874 h 2775871"/>
              <a:gd name="connsiteX90" fmla="*/ 251305 w 2749253"/>
              <a:gd name="connsiteY90" fmla="*/ 1859649 h 2775871"/>
              <a:gd name="connsiteX91" fmla="*/ 187805 w 2749253"/>
              <a:gd name="connsiteY91" fmla="*/ 1780274 h 2775871"/>
              <a:gd name="connsiteX92" fmla="*/ 111605 w 2749253"/>
              <a:gd name="connsiteY92" fmla="*/ 1758049 h 2775871"/>
              <a:gd name="connsiteX93" fmla="*/ 95730 w 2749253"/>
              <a:gd name="connsiteY93" fmla="*/ 1704074 h 2775871"/>
              <a:gd name="connsiteX94" fmla="*/ 39851 w 2749253"/>
              <a:gd name="connsiteY94" fmla="*/ 1618983 h 2775871"/>
              <a:gd name="connsiteX95" fmla="*/ 95730 w 2749253"/>
              <a:gd name="connsiteY95" fmla="*/ 1624699 h 2775871"/>
              <a:gd name="connsiteX96" fmla="*/ 133830 w 2749253"/>
              <a:gd name="connsiteY96" fmla="*/ 1615174 h 2775871"/>
              <a:gd name="connsiteX97" fmla="*/ 70330 w 2749253"/>
              <a:gd name="connsiteY97" fmla="*/ 1542149 h 2775871"/>
              <a:gd name="connsiteX98" fmla="*/ 10005 w 2749253"/>
              <a:gd name="connsiteY98" fmla="*/ 1507224 h 2775871"/>
              <a:gd name="connsiteX99" fmla="*/ 6831 w 2749253"/>
              <a:gd name="connsiteY99" fmla="*/ 1469124 h 2775871"/>
              <a:gd name="connsiteX100" fmla="*/ 6830 w 2749253"/>
              <a:gd name="connsiteY100" fmla="*/ 1427849 h 2775871"/>
              <a:gd name="connsiteX101" fmla="*/ 103619 w 2749253"/>
              <a:gd name="connsiteY101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740380 w 2749253"/>
              <a:gd name="connsiteY76" fmla="*/ 2110474 h 2775871"/>
              <a:gd name="connsiteX77" fmla="*/ 1222855 w 2749253"/>
              <a:gd name="connsiteY77" fmla="*/ 2167624 h 2775871"/>
              <a:gd name="connsiteX78" fmla="*/ 1168880 w 2749253"/>
              <a:gd name="connsiteY78" fmla="*/ 2205724 h 2775871"/>
              <a:gd name="connsiteX79" fmla="*/ 1531124 w 2749253"/>
              <a:gd name="connsiteY79" fmla="*/ 2683039 h 2775871"/>
              <a:gd name="connsiteX80" fmla="*/ 1272068 w 2749253"/>
              <a:gd name="connsiteY80" fmla="*/ 2775636 h 2775871"/>
              <a:gd name="connsiteX81" fmla="*/ 1056963 w 2749253"/>
              <a:gd name="connsiteY81" fmla="*/ 2759919 h 2775871"/>
              <a:gd name="connsiteX82" fmla="*/ 467205 w 2749253"/>
              <a:gd name="connsiteY82" fmla="*/ 2684355 h 2775871"/>
              <a:gd name="connsiteX83" fmla="*/ 816455 w 2749253"/>
              <a:gd name="connsiteY83" fmla="*/ 2193023 h 2775871"/>
              <a:gd name="connsiteX84" fmla="*/ 678026 w 2749253"/>
              <a:gd name="connsiteY84" fmla="*/ 2178418 h 2775871"/>
              <a:gd name="connsiteX85" fmla="*/ 645005 w 2749253"/>
              <a:gd name="connsiteY85" fmla="*/ 2097774 h 2775871"/>
              <a:gd name="connsiteX86" fmla="*/ 552930 w 2749253"/>
              <a:gd name="connsiteY86" fmla="*/ 2056499 h 2775871"/>
              <a:gd name="connsiteX87" fmla="*/ 470380 w 2749253"/>
              <a:gd name="connsiteY87" fmla="*/ 1948549 h 2775871"/>
              <a:gd name="connsiteX88" fmla="*/ 368780 w 2749253"/>
              <a:gd name="connsiteY88" fmla="*/ 1881874 h 2775871"/>
              <a:gd name="connsiteX89" fmla="*/ 251305 w 2749253"/>
              <a:gd name="connsiteY89" fmla="*/ 1859649 h 2775871"/>
              <a:gd name="connsiteX90" fmla="*/ 187805 w 2749253"/>
              <a:gd name="connsiteY90" fmla="*/ 1780274 h 2775871"/>
              <a:gd name="connsiteX91" fmla="*/ 111605 w 2749253"/>
              <a:gd name="connsiteY91" fmla="*/ 1758049 h 2775871"/>
              <a:gd name="connsiteX92" fmla="*/ 95730 w 2749253"/>
              <a:gd name="connsiteY92" fmla="*/ 1704074 h 2775871"/>
              <a:gd name="connsiteX93" fmla="*/ 39851 w 2749253"/>
              <a:gd name="connsiteY93" fmla="*/ 1618983 h 2775871"/>
              <a:gd name="connsiteX94" fmla="*/ 95730 w 2749253"/>
              <a:gd name="connsiteY94" fmla="*/ 1624699 h 2775871"/>
              <a:gd name="connsiteX95" fmla="*/ 133830 w 2749253"/>
              <a:gd name="connsiteY95" fmla="*/ 1615174 h 2775871"/>
              <a:gd name="connsiteX96" fmla="*/ 70330 w 2749253"/>
              <a:gd name="connsiteY96" fmla="*/ 1542149 h 2775871"/>
              <a:gd name="connsiteX97" fmla="*/ 10005 w 2749253"/>
              <a:gd name="connsiteY97" fmla="*/ 1507224 h 2775871"/>
              <a:gd name="connsiteX98" fmla="*/ 6831 w 2749253"/>
              <a:gd name="connsiteY98" fmla="*/ 1469124 h 2775871"/>
              <a:gd name="connsiteX99" fmla="*/ 6830 w 2749253"/>
              <a:gd name="connsiteY99" fmla="*/ 1427849 h 2775871"/>
              <a:gd name="connsiteX100" fmla="*/ 103619 w 2749253"/>
              <a:gd name="connsiteY100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222855 w 2749253"/>
              <a:gd name="connsiteY76" fmla="*/ 2167624 h 2775871"/>
              <a:gd name="connsiteX77" fmla="*/ 1168880 w 2749253"/>
              <a:gd name="connsiteY77" fmla="*/ 2205724 h 2775871"/>
              <a:gd name="connsiteX78" fmla="*/ 1531124 w 2749253"/>
              <a:gd name="connsiteY78" fmla="*/ 2683039 h 2775871"/>
              <a:gd name="connsiteX79" fmla="*/ 1272068 w 2749253"/>
              <a:gd name="connsiteY79" fmla="*/ 2775636 h 2775871"/>
              <a:gd name="connsiteX80" fmla="*/ 1056963 w 2749253"/>
              <a:gd name="connsiteY80" fmla="*/ 2759919 h 2775871"/>
              <a:gd name="connsiteX81" fmla="*/ 467205 w 2749253"/>
              <a:gd name="connsiteY81" fmla="*/ 2684355 h 2775871"/>
              <a:gd name="connsiteX82" fmla="*/ 816455 w 2749253"/>
              <a:gd name="connsiteY82" fmla="*/ 2193023 h 2775871"/>
              <a:gd name="connsiteX83" fmla="*/ 678026 w 2749253"/>
              <a:gd name="connsiteY83" fmla="*/ 2178418 h 2775871"/>
              <a:gd name="connsiteX84" fmla="*/ 645005 w 2749253"/>
              <a:gd name="connsiteY84" fmla="*/ 2097774 h 2775871"/>
              <a:gd name="connsiteX85" fmla="*/ 552930 w 2749253"/>
              <a:gd name="connsiteY85" fmla="*/ 2056499 h 2775871"/>
              <a:gd name="connsiteX86" fmla="*/ 470380 w 2749253"/>
              <a:gd name="connsiteY86" fmla="*/ 1948549 h 2775871"/>
              <a:gd name="connsiteX87" fmla="*/ 368780 w 2749253"/>
              <a:gd name="connsiteY87" fmla="*/ 1881874 h 2775871"/>
              <a:gd name="connsiteX88" fmla="*/ 251305 w 2749253"/>
              <a:gd name="connsiteY88" fmla="*/ 1859649 h 2775871"/>
              <a:gd name="connsiteX89" fmla="*/ 187805 w 2749253"/>
              <a:gd name="connsiteY89" fmla="*/ 1780274 h 2775871"/>
              <a:gd name="connsiteX90" fmla="*/ 111605 w 2749253"/>
              <a:gd name="connsiteY90" fmla="*/ 1758049 h 2775871"/>
              <a:gd name="connsiteX91" fmla="*/ 95730 w 2749253"/>
              <a:gd name="connsiteY91" fmla="*/ 1704074 h 2775871"/>
              <a:gd name="connsiteX92" fmla="*/ 39851 w 2749253"/>
              <a:gd name="connsiteY92" fmla="*/ 1618983 h 2775871"/>
              <a:gd name="connsiteX93" fmla="*/ 95730 w 2749253"/>
              <a:gd name="connsiteY93" fmla="*/ 1624699 h 2775871"/>
              <a:gd name="connsiteX94" fmla="*/ 133830 w 2749253"/>
              <a:gd name="connsiteY94" fmla="*/ 1615174 h 2775871"/>
              <a:gd name="connsiteX95" fmla="*/ 70330 w 2749253"/>
              <a:gd name="connsiteY95" fmla="*/ 1542149 h 2775871"/>
              <a:gd name="connsiteX96" fmla="*/ 10005 w 2749253"/>
              <a:gd name="connsiteY96" fmla="*/ 1507224 h 2775871"/>
              <a:gd name="connsiteX97" fmla="*/ 6831 w 2749253"/>
              <a:gd name="connsiteY97" fmla="*/ 1469124 h 2775871"/>
              <a:gd name="connsiteX98" fmla="*/ 6830 w 2749253"/>
              <a:gd name="connsiteY98" fmla="*/ 1427849 h 2775871"/>
              <a:gd name="connsiteX99" fmla="*/ 103619 w 2749253"/>
              <a:gd name="connsiteY99" fmla="*/ 1274235 h 2775871"/>
              <a:gd name="connsiteX0" fmla="*/ 103619 w 2749253"/>
              <a:gd name="connsiteY0" fmla="*/ 1274235 h 2775871"/>
              <a:gd name="connsiteX1" fmla="*/ 232255 w 2749253"/>
              <a:gd name="connsiteY1" fmla="*/ 1348474 h 2775871"/>
              <a:gd name="connsiteX2" fmla="*/ 324330 w 2749253"/>
              <a:gd name="connsiteY2" fmla="*/ 1294499 h 2775871"/>
              <a:gd name="connsiteX3" fmla="*/ 451330 w 2749253"/>
              <a:gd name="connsiteY3" fmla="*/ 1367524 h 2775871"/>
              <a:gd name="connsiteX4" fmla="*/ 584680 w 2749253"/>
              <a:gd name="connsiteY4" fmla="*/ 1310374 h 2775871"/>
              <a:gd name="connsiteX5" fmla="*/ 676755 w 2749253"/>
              <a:gd name="connsiteY5" fmla="*/ 1364349 h 2775871"/>
              <a:gd name="connsiteX6" fmla="*/ 737080 w 2749253"/>
              <a:gd name="connsiteY6" fmla="*/ 1373874 h 2775871"/>
              <a:gd name="connsiteX7" fmla="*/ 787880 w 2749253"/>
              <a:gd name="connsiteY7" fmla="*/ 1434199 h 2775871"/>
              <a:gd name="connsiteX8" fmla="*/ 851380 w 2749253"/>
              <a:gd name="connsiteY8" fmla="*/ 1348474 h 2775871"/>
              <a:gd name="connsiteX9" fmla="*/ 907896 w 2749253"/>
              <a:gd name="connsiteY9" fmla="*/ 1233539 h 2775871"/>
              <a:gd name="connsiteX10" fmla="*/ 975205 w 2749253"/>
              <a:gd name="connsiteY10" fmla="*/ 1196074 h 2775871"/>
              <a:gd name="connsiteX11" fmla="*/ 1146656 w 2749253"/>
              <a:gd name="connsiteY11" fmla="*/ 1123049 h 2775871"/>
              <a:gd name="connsiteX12" fmla="*/ 1216505 w 2749253"/>
              <a:gd name="connsiteY12" fmla="*/ 1088124 h 2775871"/>
              <a:gd name="connsiteX13" fmla="*/ 1302230 w 2749253"/>
              <a:gd name="connsiteY13" fmla="*/ 1081774 h 2775871"/>
              <a:gd name="connsiteX14" fmla="*/ 1368906 w 2749253"/>
              <a:gd name="connsiteY14" fmla="*/ 1071613 h 2775871"/>
              <a:gd name="connsiteX15" fmla="*/ 1457805 w 2749253"/>
              <a:gd name="connsiteY15" fmla="*/ 1043674 h 2775871"/>
              <a:gd name="connsiteX16" fmla="*/ 1581630 w 2749253"/>
              <a:gd name="connsiteY16" fmla="*/ 1100824 h 2775871"/>
              <a:gd name="connsiteX17" fmla="*/ 1632430 w 2749253"/>
              <a:gd name="connsiteY17" fmla="*/ 1081774 h 2775871"/>
              <a:gd name="connsiteX18" fmla="*/ 1734030 w 2749253"/>
              <a:gd name="connsiteY18" fmla="*/ 1091299 h 2775871"/>
              <a:gd name="connsiteX19" fmla="*/ 1784830 w 2749253"/>
              <a:gd name="connsiteY19" fmla="*/ 1072249 h 2775871"/>
              <a:gd name="connsiteX20" fmla="*/ 1822296 w 2749253"/>
              <a:gd name="connsiteY20" fmla="*/ 1065898 h 2775871"/>
              <a:gd name="connsiteX21" fmla="*/ 1864205 w 2749253"/>
              <a:gd name="connsiteY21" fmla="*/ 1015099 h 2775871"/>
              <a:gd name="connsiteX22" fmla="*/ 1902306 w 2749253"/>
              <a:gd name="connsiteY22" fmla="*/ 945249 h 2775871"/>
              <a:gd name="connsiteX23" fmla="*/ 1889605 w 2749253"/>
              <a:gd name="connsiteY23" fmla="*/ 821424 h 2775871"/>
              <a:gd name="connsiteX24" fmla="*/ 1845156 w 2749253"/>
              <a:gd name="connsiteY24" fmla="*/ 697599 h 2775871"/>
              <a:gd name="connsiteX25" fmla="*/ 1816580 w 2749253"/>
              <a:gd name="connsiteY25" fmla="*/ 624574 h 2775871"/>
              <a:gd name="connsiteX26" fmla="*/ 1807055 w 2749253"/>
              <a:gd name="connsiteY26" fmla="*/ 554724 h 2775871"/>
              <a:gd name="connsiteX27" fmla="*/ 1746730 w 2749253"/>
              <a:gd name="connsiteY27" fmla="*/ 507099 h 2775871"/>
              <a:gd name="connsiteX28" fmla="*/ 1714980 w 2749253"/>
              <a:gd name="connsiteY28" fmla="*/ 443599 h 2775871"/>
              <a:gd name="connsiteX29" fmla="*/ 1616555 w 2749253"/>
              <a:gd name="connsiteY29" fmla="*/ 380099 h 2775871"/>
              <a:gd name="connsiteX30" fmla="*/ 1616556 w 2749253"/>
              <a:gd name="connsiteY30" fmla="*/ 349619 h 2775871"/>
              <a:gd name="connsiteX31" fmla="*/ 1651480 w 2749253"/>
              <a:gd name="connsiteY31" fmla="*/ 319774 h 2775871"/>
              <a:gd name="connsiteX32" fmla="*/ 1740380 w 2749253"/>
              <a:gd name="connsiteY32" fmla="*/ 335649 h 2775871"/>
              <a:gd name="connsiteX33" fmla="*/ 1868016 w 2749253"/>
              <a:gd name="connsiteY33" fmla="*/ 281039 h 2775871"/>
              <a:gd name="connsiteX34" fmla="*/ 1902306 w 2749253"/>
              <a:gd name="connsiteY34" fmla="*/ 234049 h 2775871"/>
              <a:gd name="connsiteX35" fmla="*/ 1848331 w 2749253"/>
              <a:gd name="connsiteY35" fmla="*/ 176899 h 2775871"/>
              <a:gd name="connsiteX36" fmla="*/ 1813406 w 2749253"/>
              <a:gd name="connsiteY36" fmla="*/ 62599 h 2775871"/>
              <a:gd name="connsiteX37" fmla="*/ 1836400 w 2749253"/>
              <a:gd name="connsiteY37" fmla="*/ 14338 h 2775871"/>
              <a:gd name="connsiteX38" fmla="*/ 1883256 w 2749253"/>
              <a:gd name="connsiteY38" fmla="*/ 11799 h 2775871"/>
              <a:gd name="connsiteX39" fmla="*/ 2010256 w 2749253"/>
              <a:gd name="connsiteY39" fmla="*/ 5448 h 2775871"/>
              <a:gd name="connsiteX40" fmla="*/ 2063596 w 2749253"/>
              <a:gd name="connsiteY40" fmla="*/ 74664 h 2775871"/>
              <a:gd name="connsiteX41" fmla="*/ 2115031 w 2749253"/>
              <a:gd name="connsiteY41" fmla="*/ 214998 h 2775871"/>
              <a:gd name="connsiteX42" fmla="*/ 2207106 w 2749253"/>
              <a:gd name="connsiteY42" fmla="*/ 351524 h 2775871"/>
              <a:gd name="connsiteX43" fmla="*/ 2273780 w 2749253"/>
              <a:gd name="connsiteY43" fmla="*/ 440424 h 2775871"/>
              <a:gd name="connsiteX44" fmla="*/ 2327756 w 2749253"/>
              <a:gd name="connsiteY44" fmla="*/ 497574 h 2775871"/>
              <a:gd name="connsiteX45" fmla="*/ 2356331 w 2749253"/>
              <a:gd name="connsiteY45" fmla="*/ 604253 h 2775871"/>
              <a:gd name="connsiteX46" fmla="*/ 2375380 w 2749253"/>
              <a:gd name="connsiteY46" fmla="*/ 684899 h 2775871"/>
              <a:gd name="connsiteX47" fmla="*/ 2332836 w 2749253"/>
              <a:gd name="connsiteY47" fmla="*/ 814439 h 2775871"/>
              <a:gd name="connsiteX48" fmla="*/ 2355696 w 2749253"/>
              <a:gd name="connsiteY48" fmla="*/ 1073519 h 2775871"/>
              <a:gd name="connsiteX49" fmla="*/ 2448405 w 2749253"/>
              <a:gd name="connsiteY49" fmla="*/ 1138924 h 2775871"/>
              <a:gd name="connsiteX50" fmla="*/ 2515716 w 2749253"/>
              <a:gd name="connsiteY50" fmla="*/ 1142099 h 2775871"/>
              <a:gd name="connsiteX51" fmla="*/ 2610330 w 2749253"/>
              <a:gd name="connsiteY51" fmla="*/ 1094474 h 2775871"/>
              <a:gd name="connsiteX52" fmla="*/ 2692879 w 2749253"/>
              <a:gd name="connsiteY52" fmla="*/ 1084949 h 2775871"/>
              <a:gd name="connsiteX53" fmla="*/ 2746855 w 2749253"/>
              <a:gd name="connsiteY53" fmla="*/ 1151624 h 2775871"/>
              <a:gd name="connsiteX54" fmla="*/ 2736696 w 2749253"/>
              <a:gd name="connsiteY54" fmla="*/ 1264019 h 2775871"/>
              <a:gd name="connsiteX55" fmla="*/ 2692880 w 2749253"/>
              <a:gd name="connsiteY55" fmla="*/ 1319899 h 2775871"/>
              <a:gd name="connsiteX56" fmla="*/ 2654780 w 2749253"/>
              <a:gd name="connsiteY56" fmla="*/ 1310374 h 2775871"/>
              <a:gd name="connsiteX57" fmla="*/ 2597630 w 2749253"/>
              <a:gd name="connsiteY57" fmla="*/ 1323074 h 2775871"/>
              <a:gd name="connsiteX58" fmla="*/ 2559529 w 2749253"/>
              <a:gd name="connsiteY58" fmla="*/ 1243699 h 2775871"/>
              <a:gd name="connsiteX59" fmla="*/ 2530955 w 2749253"/>
              <a:gd name="connsiteY59" fmla="*/ 1281799 h 2775871"/>
              <a:gd name="connsiteX60" fmla="*/ 2543655 w 2749253"/>
              <a:gd name="connsiteY60" fmla="*/ 1310374 h 2775871"/>
              <a:gd name="connsiteX61" fmla="*/ 2518255 w 2749253"/>
              <a:gd name="connsiteY61" fmla="*/ 1354824 h 2775871"/>
              <a:gd name="connsiteX62" fmla="*/ 2496030 w 2749253"/>
              <a:gd name="connsiteY62" fmla="*/ 1402449 h 2775871"/>
              <a:gd name="connsiteX63" fmla="*/ 2524605 w 2749253"/>
              <a:gd name="connsiteY63" fmla="*/ 1427849 h 2775871"/>
              <a:gd name="connsiteX64" fmla="*/ 2464280 w 2749253"/>
              <a:gd name="connsiteY64" fmla="*/ 1504049 h 2775871"/>
              <a:gd name="connsiteX65" fmla="*/ 2470630 w 2749253"/>
              <a:gd name="connsiteY65" fmla="*/ 1615174 h 2775871"/>
              <a:gd name="connsiteX66" fmla="*/ 2448405 w 2749253"/>
              <a:gd name="connsiteY66" fmla="*/ 1713599 h 2775871"/>
              <a:gd name="connsiteX67" fmla="*/ 2461105 w 2749253"/>
              <a:gd name="connsiteY67" fmla="*/ 1796149 h 2775871"/>
              <a:gd name="connsiteX68" fmla="*/ 2426180 w 2749253"/>
              <a:gd name="connsiteY68" fmla="*/ 1831074 h 2775871"/>
              <a:gd name="connsiteX69" fmla="*/ 2343630 w 2749253"/>
              <a:gd name="connsiteY69" fmla="*/ 1853299 h 2775871"/>
              <a:gd name="connsiteX70" fmla="*/ 2283305 w 2749253"/>
              <a:gd name="connsiteY70" fmla="*/ 1977124 h 2775871"/>
              <a:gd name="connsiteX71" fmla="*/ 2276955 w 2749253"/>
              <a:gd name="connsiteY71" fmla="*/ 2075549 h 2775871"/>
              <a:gd name="connsiteX72" fmla="*/ 2191230 w 2749253"/>
              <a:gd name="connsiteY72" fmla="*/ 2040624 h 2775871"/>
              <a:gd name="connsiteX73" fmla="*/ 2166625 w 2749253"/>
              <a:gd name="connsiteY73" fmla="*/ 2410885 h 2775871"/>
              <a:gd name="connsiteX74" fmla="*/ 1968980 w 2749253"/>
              <a:gd name="connsiteY74" fmla="*/ 2018399 h 2775871"/>
              <a:gd name="connsiteX75" fmla="*/ 1961043 w 2749253"/>
              <a:gd name="connsiteY75" fmla="*/ 2502587 h 2775871"/>
              <a:gd name="connsiteX76" fmla="*/ 1168880 w 2749253"/>
              <a:gd name="connsiteY76" fmla="*/ 2205724 h 2775871"/>
              <a:gd name="connsiteX77" fmla="*/ 1531124 w 2749253"/>
              <a:gd name="connsiteY77" fmla="*/ 2683039 h 2775871"/>
              <a:gd name="connsiteX78" fmla="*/ 1272068 w 2749253"/>
              <a:gd name="connsiteY78" fmla="*/ 2775636 h 2775871"/>
              <a:gd name="connsiteX79" fmla="*/ 1056963 w 2749253"/>
              <a:gd name="connsiteY79" fmla="*/ 2759919 h 2775871"/>
              <a:gd name="connsiteX80" fmla="*/ 467205 w 2749253"/>
              <a:gd name="connsiteY80" fmla="*/ 2684355 h 2775871"/>
              <a:gd name="connsiteX81" fmla="*/ 816455 w 2749253"/>
              <a:gd name="connsiteY81" fmla="*/ 2193023 h 2775871"/>
              <a:gd name="connsiteX82" fmla="*/ 678026 w 2749253"/>
              <a:gd name="connsiteY82" fmla="*/ 2178418 h 2775871"/>
              <a:gd name="connsiteX83" fmla="*/ 645005 w 2749253"/>
              <a:gd name="connsiteY83" fmla="*/ 2097774 h 2775871"/>
              <a:gd name="connsiteX84" fmla="*/ 552930 w 2749253"/>
              <a:gd name="connsiteY84" fmla="*/ 2056499 h 2775871"/>
              <a:gd name="connsiteX85" fmla="*/ 470380 w 2749253"/>
              <a:gd name="connsiteY85" fmla="*/ 1948549 h 2775871"/>
              <a:gd name="connsiteX86" fmla="*/ 368780 w 2749253"/>
              <a:gd name="connsiteY86" fmla="*/ 1881874 h 2775871"/>
              <a:gd name="connsiteX87" fmla="*/ 251305 w 2749253"/>
              <a:gd name="connsiteY87" fmla="*/ 1859649 h 2775871"/>
              <a:gd name="connsiteX88" fmla="*/ 187805 w 2749253"/>
              <a:gd name="connsiteY88" fmla="*/ 1780274 h 2775871"/>
              <a:gd name="connsiteX89" fmla="*/ 111605 w 2749253"/>
              <a:gd name="connsiteY89" fmla="*/ 1758049 h 2775871"/>
              <a:gd name="connsiteX90" fmla="*/ 95730 w 2749253"/>
              <a:gd name="connsiteY90" fmla="*/ 1704074 h 2775871"/>
              <a:gd name="connsiteX91" fmla="*/ 39851 w 2749253"/>
              <a:gd name="connsiteY91" fmla="*/ 1618983 h 2775871"/>
              <a:gd name="connsiteX92" fmla="*/ 95730 w 2749253"/>
              <a:gd name="connsiteY92" fmla="*/ 1624699 h 2775871"/>
              <a:gd name="connsiteX93" fmla="*/ 133830 w 2749253"/>
              <a:gd name="connsiteY93" fmla="*/ 1615174 h 2775871"/>
              <a:gd name="connsiteX94" fmla="*/ 70330 w 2749253"/>
              <a:gd name="connsiteY94" fmla="*/ 1542149 h 2775871"/>
              <a:gd name="connsiteX95" fmla="*/ 10005 w 2749253"/>
              <a:gd name="connsiteY95" fmla="*/ 1507224 h 2775871"/>
              <a:gd name="connsiteX96" fmla="*/ 6831 w 2749253"/>
              <a:gd name="connsiteY96" fmla="*/ 1469124 h 2775871"/>
              <a:gd name="connsiteX97" fmla="*/ 6830 w 2749253"/>
              <a:gd name="connsiteY97" fmla="*/ 1427849 h 2775871"/>
              <a:gd name="connsiteX98" fmla="*/ 103619 w 2749253"/>
              <a:gd name="connsiteY98" fmla="*/ 1274235 h 2775871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1230 w 2749253"/>
              <a:gd name="connsiteY72" fmla="*/ 2040624 h 2775656"/>
              <a:gd name="connsiteX73" fmla="*/ 2166625 w 2749253"/>
              <a:gd name="connsiteY73" fmla="*/ 2410885 h 2775656"/>
              <a:gd name="connsiteX74" fmla="*/ 1968980 w 2749253"/>
              <a:gd name="connsiteY74" fmla="*/ 2018399 h 2775656"/>
              <a:gd name="connsiteX75" fmla="*/ 1961043 w 2749253"/>
              <a:gd name="connsiteY75" fmla="*/ 2502587 h 2775656"/>
              <a:gd name="connsiteX76" fmla="*/ 1559405 w 2749253"/>
              <a:gd name="connsiteY76" fmla="*/ 2465280 h 2775656"/>
              <a:gd name="connsiteX77" fmla="*/ 1531124 w 2749253"/>
              <a:gd name="connsiteY77" fmla="*/ 2683039 h 2775656"/>
              <a:gd name="connsiteX78" fmla="*/ 1272068 w 2749253"/>
              <a:gd name="connsiteY78" fmla="*/ 2775636 h 2775656"/>
              <a:gd name="connsiteX79" fmla="*/ 1056963 w 2749253"/>
              <a:gd name="connsiteY79" fmla="*/ 2759919 h 2775656"/>
              <a:gd name="connsiteX80" fmla="*/ 467205 w 2749253"/>
              <a:gd name="connsiteY80" fmla="*/ 2684355 h 2775656"/>
              <a:gd name="connsiteX81" fmla="*/ 816455 w 2749253"/>
              <a:gd name="connsiteY81" fmla="*/ 2193023 h 2775656"/>
              <a:gd name="connsiteX82" fmla="*/ 678026 w 2749253"/>
              <a:gd name="connsiteY82" fmla="*/ 2178418 h 2775656"/>
              <a:gd name="connsiteX83" fmla="*/ 645005 w 2749253"/>
              <a:gd name="connsiteY83" fmla="*/ 2097774 h 2775656"/>
              <a:gd name="connsiteX84" fmla="*/ 552930 w 2749253"/>
              <a:gd name="connsiteY84" fmla="*/ 2056499 h 2775656"/>
              <a:gd name="connsiteX85" fmla="*/ 470380 w 2749253"/>
              <a:gd name="connsiteY85" fmla="*/ 1948549 h 2775656"/>
              <a:gd name="connsiteX86" fmla="*/ 368780 w 2749253"/>
              <a:gd name="connsiteY86" fmla="*/ 1881874 h 2775656"/>
              <a:gd name="connsiteX87" fmla="*/ 251305 w 2749253"/>
              <a:gd name="connsiteY87" fmla="*/ 1859649 h 2775656"/>
              <a:gd name="connsiteX88" fmla="*/ 187805 w 2749253"/>
              <a:gd name="connsiteY88" fmla="*/ 1780274 h 2775656"/>
              <a:gd name="connsiteX89" fmla="*/ 111605 w 2749253"/>
              <a:gd name="connsiteY89" fmla="*/ 1758049 h 2775656"/>
              <a:gd name="connsiteX90" fmla="*/ 95730 w 2749253"/>
              <a:gd name="connsiteY90" fmla="*/ 1704074 h 2775656"/>
              <a:gd name="connsiteX91" fmla="*/ 39851 w 2749253"/>
              <a:gd name="connsiteY91" fmla="*/ 1618983 h 2775656"/>
              <a:gd name="connsiteX92" fmla="*/ 95730 w 2749253"/>
              <a:gd name="connsiteY92" fmla="*/ 1624699 h 2775656"/>
              <a:gd name="connsiteX93" fmla="*/ 133830 w 2749253"/>
              <a:gd name="connsiteY93" fmla="*/ 1615174 h 2775656"/>
              <a:gd name="connsiteX94" fmla="*/ 70330 w 2749253"/>
              <a:gd name="connsiteY94" fmla="*/ 1542149 h 2775656"/>
              <a:gd name="connsiteX95" fmla="*/ 10005 w 2749253"/>
              <a:gd name="connsiteY95" fmla="*/ 1507224 h 2775656"/>
              <a:gd name="connsiteX96" fmla="*/ 6831 w 2749253"/>
              <a:gd name="connsiteY96" fmla="*/ 1469124 h 2775656"/>
              <a:gd name="connsiteX97" fmla="*/ 6830 w 2749253"/>
              <a:gd name="connsiteY97" fmla="*/ 1427849 h 2775656"/>
              <a:gd name="connsiteX98" fmla="*/ 103619 w 2749253"/>
              <a:gd name="connsiteY98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1230 w 2749253"/>
              <a:gd name="connsiteY72" fmla="*/ 2040624 h 2775656"/>
              <a:gd name="connsiteX73" fmla="*/ 2166625 w 2749253"/>
              <a:gd name="connsiteY73" fmla="*/ 2410885 h 2775656"/>
              <a:gd name="connsiteX74" fmla="*/ 1961043 w 2749253"/>
              <a:gd name="connsiteY74" fmla="*/ 2502587 h 2775656"/>
              <a:gd name="connsiteX75" fmla="*/ 1559405 w 2749253"/>
              <a:gd name="connsiteY75" fmla="*/ 2465280 h 2775656"/>
              <a:gd name="connsiteX76" fmla="*/ 1531124 w 2749253"/>
              <a:gd name="connsiteY76" fmla="*/ 2683039 h 2775656"/>
              <a:gd name="connsiteX77" fmla="*/ 1272068 w 2749253"/>
              <a:gd name="connsiteY77" fmla="*/ 2775636 h 2775656"/>
              <a:gd name="connsiteX78" fmla="*/ 1056963 w 2749253"/>
              <a:gd name="connsiteY78" fmla="*/ 2759919 h 2775656"/>
              <a:gd name="connsiteX79" fmla="*/ 467205 w 2749253"/>
              <a:gd name="connsiteY79" fmla="*/ 2684355 h 2775656"/>
              <a:gd name="connsiteX80" fmla="*/ 816455 w 2749253"/>
              <a:gd name="connsiteY80" fmla="*/ 2193023 h 2775656"/>
              <a:gd name="connsiteX81" fmla="*/ 678026 w 2749253"/>
              <a:gd name="connsiteY81" fmla="*/ 2178418 h 2775656"/>
              <a:gd name="connsiteX82" fmla="*/ 645005 w 2749253"/>
              <a:gd name="connsiteY82" fmla="*/ 2097774 h 2775656"/>
              <a:gd name="connsiteX83" fmla="*/ 552930 w 2749253"/>
              <a:gd name="connsiteY83" fmla="*/ 2056499 h 2775656"/>
              <a:gd name="connsiteX84" fmla="*/ 470380 w 2749253"/>
              <a:gd name="connsiteY84" fmla="*/ 1948549 h 2775656"/>
              <a:gd name="connsiteX85" fmla="*/ 368780 w 2749253"/>
              <a:gd name="connsiteY85" fmla="*/ 1881874 h 2775656"/>
              <a:gd name="connsiteX86" fmla="*/ 251305 w 2749253"/>
              <a:gd name="connsiteY86" fmla="*/ 1859649 h 2775656"/>
              <a:gd name="connsiteX87" fmla="*/ 187805 w 2749253"/>
              <a:gd name="connsiteY87" fmla="*/ 1780274 h 2775656"/>
              <a:gd name="connsiteX88" fmla="*/ 111605 w 2749253"/>
              <a:gd name="connsiteY88" fmla="*/ 1758049 h 2775656"/>
              <a:gd name="connsiteX89" fmla="*/ 95730 w 2749253"/>
              <a:gd name="connsiteY89" fmla="*/ 1704074 h 2775656"/>
              <a:gd name="connsiteX90" fmla="*/ 39851 w 2749253"/>
              <a:gd name="connsiteY90" fmla="*/ 1618983 h 2775656"/>
              <a:gd name="connsiteX91" fmla="*/ 95730 w 2749253"/>
              <a:gd name="connsiteY91" fmla="*/ 1624699 h 2775656"/>
              <a:gd name="connsiteX92" fmla="*/ 133830 w 2749253"/>
              <a:gd name="connsiteY92" fmla="*/ 1615174 h 2775656"/>
              <a:gd name="connsiteX93" fmla="*/ 70330 w 2749253"/>
              <a:gd name="connsiteY93" fmla="*/ 1542149 h 2775656"/>
              <a:gd name="connsiteX94" fmla="*/ 10005 w 2749253"/>
              <a:gd name="connsiteY94" fmla="*/ 1507224 h 2775656"/>
              <a:gd name="connsiteX95" fmla="*/ 6831 w 2749253"/>
              <a:gd name="connsiteY95" fmla="*/ 1469124 h 2775656"/>
              <a:gd name="connsiteX96" fmla="*/ 6830 w 2749253"/>
              <a:gd name="connsiteY96" fmla="*/ 1427849 h 2775656"/>
              <a:gd name="connsiteX97" fmla="*/ 103619 w 2749253"/>
              <a:gd name="connsiteY97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66625 w 2749253"/>
              <a:gd name="connsiteY72" fmla="*/ 2410885 h 2775656"/>
              <a:gd name="connsiteX73" fmla="*/ 1961043 w 2749253"/>
              <a:gd name="connsiteY73" fmla="*/ 2502587 h 2775656"/>
              <a:gd name="connsiteX74" fmla="*/ 1559405 w 2749253"/>
              <a:gd name="connsiteY74" fmla="*/ 2465280 h 2775656"/>
              <a:gd name="connsiteX75" fmla="*/ 1531124 w 2749253"/>
              <a:gd name="connsiteY75" fmla="*/ 2683039 h 2775656"/>
              <a:gd name="connsiteX76" fmla="*/ 1272068 w 2749253"/>
              <a:gd name="connsiteY76" fmla="*/ 2775636 h 2775656"/>
              <a:gd name="connsiteX77" fmla="*/ 1056963 w 2749253"/>
              <a:gd name="connsiteY77" fmla="*/ 2759919 h 2775656"/>
              <a:gd name="connsiteX78" fmla="*/ 467205 w 2749253"/>
              <a:gd name="connsiteY78" fmla="*/ 2684355 h 2775656"/>
              <a:gd name="connsiteX79" fmla="*/ 816455 w 2749253"/>
              <a:gd name="connsiteY79" fmla="*/ 2193023 h 2775656"/>
              <a:gd name="connsiteX80" fmla="*/ 678026 w 2749253"/>
              <a:gd name="connsiteY80" fmla="*/ 2178418 h 2775656"/>
              <a:gd name="connsiteX81" fmla="*/ 645005 w 2749253"/>
              <a:gd name="connsiteY81" fmla="*/ 2097774 h 2775656"/>
              <a:gd name="connsiteX82" fmla="*/ 552930 w 2749253"/>
              <a:gd name="connsiteY82" fmla="*/ 2056499 h 2775656"/>
              <a:gd name="connsiteX83" fmla="*/ 470380 w 2749253"/>
              <a:gd name="connsiteY83" fmla="*/ 1948549 h 2775656"/>
              <a:gd name="connsiteX84" fmla="*/ 368780 w 2749253"/>
              <a:gd name="connsiteY84" fmla="*/ 1881874 h 2775656"/>
              <a:gd name="connsiteX85" fmla="*/ 251305 w 2749253"/>
              <a:gd name="connsiteY85" fmla="*/ 1859649 h 2775656"/>
              <a:gd name="connsiteX86" fmla="*/ 187805 w 2749253"/>
              <a:gd name="connsiteY86" fmla="*/ 1780274 h 2775656"/>
              <a:gd name="connsiteX87" fmla="*/ 111605 w 2749253"/>
              <a:gd name="connsiteY87" fmla="*/ 1758049 h 2775656"/>
              <a:gd name="connsiteX88" fmla="*/ 95730 w 2749253"/>
              <a:gd name="connsiteY88" fmla="*/ 1704074 h 2775656"/>
              <a:gd name="connsiteX89" fmla="*/ 39851 w 2749253"/>
              <a:gd name="connsiteY89" fmla="*/ 1618983 h 2775656"/>
              <a:gd name="connsiteX90" fmla="*/ 95730 w 2749253"/>
              <a:gd name="connsiteY90" fmla="*/ 1624699 h 2775656"/>
              <a:gd name="connsiteX91" fmla="*/ 133830 w 2749253"/>
              <a:gd name="connsiteY91" fmla="*/ 1615174 h 2775656"/>
              <a:gd name="connsiteX92" fmla="*/ 70330 w 2749253"/>
              <a:gd name="connsiteY92" fmla="*/ 1542149 h 2775656"/>
              <a:gd name="connsiteX93" fmla="*/ 10005 w 2749253"/>
              <a:gd name="connsiteY93" fmla="*/ 1507224 h 2775656"/>
              <a:gd name="connsiteX94" fmla="*/ 6831 w 2749253"/>
              <a:gd name="connsiteY94" fmla="*/ 1469124 h 2775656"/>
              <a:gd name="connsiteX95" fmla="*/ 6830 w 2749253"/>
              <a:gd name="connsiteY95" fmla="*/ 1427849 h 2775656"/>
              <a:gd name="connsiteX96" fmla="*/ 103619 w 2749253"/>
              <a:gd name="connsiteY96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66625 w 2749253"/>
              <a:gd name="connsiteY73" fmla="*/ 2410885 h 2775656"/>
              <a:gd name="connsiteX74" fmla="*/ 1961043 w 2749253"/>
              <a:gd name="connsiteY74" fmla="*/ 2502587 h 2775656"/>
              <a:gd name="connsiteX75" fmla="*/ 1559405 w 2749253"/>
              <a:gd name="connsiteY75" fmla="*/ 2465280 h 2775656"/>
              <a:gd name="connsiteX76" fmla="*/ 1531124 w 2749253"/>
              <a:gd name="connsiteY76" fmla="*/ 2683039 h 2775656"/>
              <a:gd name="connsiteX77" fmla="*/ 1272068 w 2749253"/>
              <a:gd name="connsiteY77" fmla="*/ 2775636 h 2775656"/>
              <a:gd name="connsiteX78" fmla="*/ 1056963 w 2749253"/>
              <a:gd name="connsiteY78" fmla="*/ 2759919 h 2775656"/>
              <a:gd name="connsiteX79" fmla="*/ 467205 w 2749253"/>
              <a:gd name="connsiteY79" fmla="*/ 2684355 h 2775656"/>
              <a:gd name="connsiteX80" fmla="*/ 816455 w 2749253"/>
              <a:gd name="connsiteY80" fmla="*/ 2193023 h 2775656"/>
              <a:gd name="connsiteX81" fmla="*/ 678026 w 2749253"/>
              <a:gd name="connsiteY81" fmla="*/ 2178418 h 2775656"/>
              <a:gd name="connsiteX82" fmla="*/ 645005 w 2749253"/>
              <a:gd name="connsiteY82" fmla="*/ 2097774 h 2775656"/>
              <a:gd name="connsiteX83" fmla="*/ 552930 w 2749253"/>
              <a:gd name="connsiteY83" fmla="*/ 2056499 h 2775656"/>
              <a:gd name="connsiteX84" fmla="*/ 470380 w 2749253"/>
              <a:gd name="connsiteY84" fmla="*/ 1948549 h 2775656"/>
              <a:gd name="connsiteX85" fmla="*/ 368780 w 2749253"/>
              <a:gd name="connsiteY85" fmla="*/ 1881874 h 2775656"/>
              <a:gd name="connsiteX86" fmla="*/ 251305 w 2749253"/>
              <a:gd name="connsiteY86" fmla="*/ 1859649 h 2775656"/>
              <a:gd name="connsiteX87" fmla="*/ 187805 w 2749253"/>
              <a:gd name="connsiteY87" fmla="*/ 1780274 h 2775656"/>
              <a:gd name="connsiteX88" fmla="*/ 111605 w 2749253"/>
              <a:gd name="connsiteY88" fmla="*/ 1758049 h 2775656"/>
              <a:gd name="connsiteX89" fmla="*/ 95730 w 2749253"/>
              <a:gd name="connsiteY89" fmla="*/ 1704074 h 2775656"/>
              <a:gd name="connsiteX90" fmla="*/ 39851 w 2749253"/>
              <a:gd name="connsiteY90" fmla="*/ 1618983 h 2775656"/>
              <a:gd name="connsiteX91" fmla="*/ 95730 w 2749253"/>
              <a:gd name="connsiteY91" fmla="*/ 1624699 h 2775656"/>
              <a:gd name="connsiteX92" fmla="*/ 133830 w 2749253"/>
              <a:gd name="connsiteY92" fmla="*/ 1615174 h 2775656"/>
              <a:gd name="connsiteX93" fmla="*/ 70330 w 2749253"/>
              <a:gd name="connsiteY93" fmla="*/ 1542149 h 2775656"/>
              <a:gd name="connsiteX94" fmla="*/ 10005 w 2749253"/>
              <a:gd name="connsiteY94" fmla="*/ 1507224 h 2775656"/>
              <a:gd name="connsiteX95" fmla="*/ 6831 w 2749253"/>
              <a:gd name="connsiteY95" fmla="*/ 1469124 h 2775656"/>
              <a:gd name="connsiteX96" fmla="*/ 6830 w 2749253"/>
              <a:gd name="connsiteY96" fmla="*/ 1427849 h 2775656"/>
              <a:gd name="connsiteX97" fmla="*/ 103619 w 2749253"/>
              <a:gd name="connsiteY97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252349 w 2749253"/>
              <a:gd name="connsiteY73" fmla="*/ 2266048 h 2775656"/>
              <a:gd name="connsiteX74" fmla="*/ 2166625 w 2749253"/>
              <a:gd name="connsiteY74" fmla="*/ 2410885 h 2775656"/>
              <a:gd name="connsiteX75" fmla="*/ 1961043 w 2749253"/>
              <a:gd name="connsiteY75" fmla="*/ 2502587 h 2775656"/>
              <a:gd name="connsiteX76" fmla="*/ 1559405 w 2749253"/>
              <a:gd name="connsiteY76" fmla="*/ 2465280 h 2775656"/>
              <a:gd name="connsiteX77" fmla="*/ 1531124 w 2749253"/>
              <a:gd name="connsiteY77" fmla="*/ 2683039 h 2775656"/>
              <a:gd name="connsiteX78" fmla="*/ 1272068 w 2749253"/>
              <a:gd name="connsiteY78" fmla="*/ 2775636 h 2775656"/>
              <a:gd name="connsiteX79" fmla="*/ 1056963 w 2749253"/>
              <a:gd name="connsiteY79" fmla="*/ 2759919 h 2775656"/>
              <a:gd name="connsiteX80" fmla="*/ 467205 w 2749253"/>
              <a:gd name="connsiteY80" fmla="*/ 2684355 h 2775656"/>
              <a:gd name="connsiteX81" fmla="*/ 816455 w 2749253"/>
              <a:gd name="connsiteY81" fmla="*/ 2193023 h 2775656"/>
              <a:gd name="connsiteX82" fmla="*/ 678026 w 2749253"/>
              <a:gd name="connsiteY82" fmla="*/ 2178418 h 2775656"/>
              <a:gd name="connsiteX83" fmla="*/ 645005 w 2749253"/>
              <a:gd name="connsiteY83" fmla="*/ 2097774 h 2775656"/>
              <a:gd name="connsiteX84" fmla="*/ 552930 w 2749253"/>
              <a:gd name="connsiteY84" fmla="*/ 2056499 h 2775656"/>
              <a:gd name="connsiteX85" fmla="*/ 470380 w 2749253"/>
              <a:gd name="connsiteY85" fmla="*/ 1948549 h 2775656"/>
              <a:gd name="connsiteX86" fmla="*/ 368780 w 2749253"/>
              <a:gd name="connsiteY86" fmla="*/ 1881874 h 2775656"/>
              <a:gd name="connsiteX87" fmla="*/ 251305 w 2749253"/>
              <a:gd name="connsiteY87" fmla="*/ 1859649 h 2775656"/>
              <a:gd name="connsiteX88" fmla="*/ 187805 w 2749253"/>
              <a:gd name="connsiteY88" fmla="*/ 1780274 h 2775656"/>
              <a:gd name="connsiteX89" fmla="*/ 111605 w 2749253"/>
              <a:gd name="connsiteY89" fmla="*/ 1758049 h 2775656"/>
              <a:gd name="connsiteX90" fmla="*/ 95730 w 2749253"/>
              <a:gd name="connsiteY90" fmla="*/ 1704074 h 2775656"/>
              <a:gd name="connsiteX91" fmla="*/ 39851 w 2749253"/>
              <a:gd name="connsiteY91" fmla="*/ 1618983 h 2775656"/>
              <a:gd name="connsiteX92" fmla="*/ 95730 w 2749253"/>
              <a:gd name="connsiteY92" fmla="*/ 1624699 h 2775656"/>
              <a:gd name="connsiteX93" fmla="*/ 133830 w 2749253"/>
              <a:gd name="connsiteY93" fmla="*/ 1615174 h 2775656"/>
              <a:gd name="connsiteX94" fmla="*/ 70330 w 2749253"/>
              <a:gd name="connsiteY94" fmla="*/ 1542149 h 2775656"/>
              <a:gd name="connsiteX95" fmla="*/ 10005 w 2749253"/>
              <a:gd name="connsiteY95" fmla="*/ 1507224 h 2775656"/>
              <a:gd name="connsiteX96" fmla="*/ 6831 w 2749253"/>
              <a:gd name="connsiteY96" fmla="*/ 1469124 h 2775656"/>
              <a:gd name="connsiteX97" fmla="*/ 6830 w 2749253"/>
              <a:gd name="connsiteY97" fmla="*/ 1427849 h 2775656"/>
              <a:gd name="connsiteX98" fmla="*/ 103619 w 2749253"/>
              <a:gd name="connsiteY98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83293 w 2749253"/>
              <a:gd name="connsiteY73" fmla="*/ 2182704 h 2775656"/>
              <a:gd name="connsiteX74" fmla="*/ 2252349 w 2749253"/>
              <a:gd name="connsiteY74" fmla="*/ 2266048 h 2775656"/>
              <a:gd name="connsiteX75" fmla="*/ 2166625 w 2749253"/>
              <a:gd name="connsiteY75" fmla="*/ 2410885 h 2775656"/>
              <a:gd name="connsiteX76" fmla="*/ 1961043 w 2749253"/>
              <a:gd name="connsiteY76" fmla="*/ 2502587 h 2775656"/>
              <a:gd name="connsiteX77" fmla="*/ 1559405 w 2749253"/>
              <a:gd name="connsiteY77" fmla="*/ 2465280 h 2775656"/>
              <a:gd name="connsiteX78" fmla="*/ 1531124 w 2749253"/>
              <a:gd name="connsiteY78" fmla="*/ 2683039 h 2775656"/>
              <a:gd name="connsiteX79" fmla="*/ 1272068 w 2749253"/>
              <a:gd name="connsiteY79" fmla="*/ 2775636 h 2775656"/>
              <a:gd name="connsiteX80" fmla="*/ 1056963 w 2749253"/>
              <a:gd name="connsiteY80" fmla="*/ 2759919 h 2775656"/>
              <a:gd name="connsiteX81" fmla="*/ 467205 w 2749253"/>
              <a:gd name="connsiteY81" fmla="*/ 2684355 h 2775656"/>
              <a:gd name="connsiteX82" fmla="*/ 816455 w 2749253"/>
              <a:gd name="connsiteY82" fmla="*/ 2193023 h 2775656"/>
              <a:gd name="connsiteX83" fmla="*/ 678026 w 2749253"/>
              <a:gd name="connsiteY83" fmla="*/ 2178418 h 2775656"/>
              <a:gd name="connsiteX84" fmla="*/ 645005 w 2749253"/>
              <a:gd name="connsiteY84" fmla="*/ 2097774 h 2775656"/>
              <a:gd name="connsiteX85" fmla="*/ 552930 w 2749253"/>
              <a:gd name="connsiteY85" fmla="*/ 2056499 h 2775656"/>
              <a:gd name="connsiteX86" fmla="*/ 470380 w 2749253"/>
              <a:gd name="connsiteY86" fmla="*/ 1948549 h 2775656"/>
              <a:gd name="connsiteX87" fmla="*/ 368780 w 2749253"/>
              <a:gd name="connsiteY87" fmla="*/ 1881874 h 2775656"/>
              <a:gd name="connsiteX88" fmla="*/ 251305 w 2749253"/>
              <a:gd name="connsiteY88" fmla="*/ 1859649 h 2775656"/>
              <a:gd name="connsiteX89" fmla="*/ 187805 w 2749253"/>
              <a:gd name="connsiteY89" fmla="*/ 1780274 h 2775656"/>
              <a:gd name="connsiteX90" fmla="*/ 111605 w 2749253"/>
              <a:gd name="connsiteY90" fmla="*/ 1758049 h 2775656"/>
              <a:gd name="connsiteX91" fmla="*/ 95730 w 2749253"/>
              <a:gd name="connsiteY91" fmla="*/ 1704074 h 2775656"/>
              <a:gd name="connsiteX92" fmla="*/ 39851 w 2749253"/>
              <a:gd name="connsiteY92" fmla="*/ 1618983 h 2775656"/>
              <a:gd name="connsiteX93" fmla="*/ 95730 w 2749253"/>
              <a:gd name="connsiteY93" fmla="*/ 1624699 h 2775656"/>
              <a:gd name="connsiteX94" fmla="*/ 133830 w 2749253"/>
              <a:gd name="connsiteY94" fmla="*/ 1615174 h 2775656"/>
              <a:gd name="connsiteX95" fmla="*/ 70330 w 2749253"/>
              <a:gd name="connsiteY95" fmla="*/ 1542149 h 2775656"/>
              <a:gd name="connsiteX96" fmla="*/ 10005 w 2749253"/>
              <a:gd name="connsiteY96" fmla="*/ 1507224 h 2775656"/>
              <a:gd name="connsiteX97" fmla="*/ 6831 w 2749253"/>
              <a:gd name="connsiteY97" fmla="*/ 1469124 h 2775656"/>
              <a:gd name="connsiteX98" fmla="*/ 6830 w 2749253"/>
              <a:gd name="connsiteY98" fmla="*/ 1427849 h 2775656"/>
              <a:gd name="connsiteX99" fmla="*/ 103619 w 2749253"/>
              <a:gd name="connsiteY99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83293 w 2749253"/>
              <a:gd name="connsiteY73" fmla="*/ 2182704 h 2775656"/>
              <a:gd name="connsiteX74" fmla="*/ 2252349 w 2749253"/>
              <a:gd name="connsiteY74" fmla="*/ 2266048 h 2775656"/>
              <a:gd name="connsiteX75" fmla="*/ 2309499 w 2749253"/>
              <a:gd name="connsiteY75" fmla="*/ 2373204 h 2775656"/>
              <a:gd name="connsiteX76" fmla="*/ 2166625 w 2749253"/>
              <a:gd name="connsiteY76" fmla="*/ 2410885 h 2775656"/>
              <a:gd name="connsiteX77" fmla="*/ 1961043 w 2749253"/>
              <a:gd name="connsiteY77" fmla="*/ 2502587 h 2775656"/>
              <a:gd name="connsiteX78" fmla="*/ 1559405 w 2749253"/>
              <a:gd name="connsiteY78" fmla="*/ 2465280 h 2775656"/>
              <a:gd name="connsiteX79" fmla="*/ 1531124 w 2749253"/>
              <a:gd name="connsiteY79" fmla="*/ 2683039 h 2775656"/>
              <a:gd name="connsiteX80" fmla="*/ 1272068 w 2749253"/>
              <a:gd name="connsiteY80" fmla="*/ 2775636 h 2775656"/>
              <a:gd name="connsiteX81" fmla="*/ 1056963 w 2749253"/>
              <a:gd name="connsiteY81" fmla="*/ 2759919 h 2775656"/>
              <a:gd name="connsiteX82" fmla="*/ 467205 w 2749253"/>
              <a:gd name="connsiteY82" fmla="*/ 2684355 h 2775656"/>
              <a:gd name="connsiteX83" fmla="*/ 816455 w 2749253"/>
              <a:gd name="connsiteY83" fmla="*/ 2193023 h 2775656"/>
              <a:gd name="connsiteX84" fmla="*/ 678026 w 2749253"/>
              <a:gd name="connsiteY84" fmla="*/ 2178418 h 2775656"/>
              <a:gd name="connsiteX85" fmla="*/ 645005 w 2749253"/>
              <a:gd name="connsiteY85" fmla="*/ 2097774 h 2775656"/>
              <a:gd name="connsiteX86" fmla="*/ 552930 w 2749253"/>
              <a:gd name="connsiteY86" fmla="*/ 2056499 h 2775656"/>
              <a:gd name="connsiteX87" fmla="*/ 470380 w 2749253"/>
              <a:gd name="connsiteY87" fmla="*/ 1948549 h 2775656"/>
              <a:gd name="connsiteX88" fmla="*/ 368780 w 2749253"/>
              <a:gd name="connsiteY88" fmla="*/ 1881874 h 2775656"/>
              <a:gd name="connsiteX89" fmla="*/ 251305 w 2749253"/>
              <a:gd name="connsiteY89" fmla="*/ 1859649 h 2775656"/>
              <a:gd name="connsiteX90" fmla="*/ 187805 w 2749253"/>
              <a:gd name="connsiteY90" fmla="*/ 1780274 h 2775656"/>
              <a:gd name="connsiteX91" fmla="*/ 111605 w 2749253"/>
              <a:gd name="connsiteY91" fmla="*/ 1758049 h 2775656"/>
              <a:gd name="connsiteX92" fmla="*/ 95730 w 2749253"/>
              <a:gd name="connsiteY92" fmla="*/ 1704074 h 2775656"/>
              <a:gd name="connsiteX93" fmla="*/ 39851 w 2749253"/>
              <a:gd name="connsiteY93" fmla="*/ 1618983 h 2775656"/>
              <a:gd name="connsiteX94" fmla="*/ 95730 w 2749253"/>
              <a:gd name="connsiteY94" fmla="*/ 1624699 h 2775656"/>
              <a:gd name="connsiteX95" fmla="*/ 133830 w 2749253"/>
              <a:gd name="connsiteY95" fmla="*/ 1615174 h 2775656"/>
              <a:gd name="connsiteX96" fmla="*/ 70330 w 2749253"/>
              <a:gd name="connsiteY96" fmla="*/ 1542149 h 2775656"/>
              <a:gd name="connsiteX97" fmla="*/ 10005 w 2749253"/>
              <a:gd name="connsiteY97" fmla="*/ 1507224 h 2775656"/>
              <a:gd name="connsiteX98" fmla="*/ 6831 w 2749253"/>
              <a:gd name="connsiteY98" fmla="*/ 1469124 h 2775656"/>
              <a:gd name="connsiteX99" fmla="*/ 6830 w 2749253"/>
              <a:gd name="connsiteY99" fmla="*/ 1427849 h 2775656"/>
              <a:gd name="connsiteX100" fmla="*/ 103619 w 2749253"/>
              <a:gd name="connsiteY100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83293 w 2749253"/>
              <a:gd name="connsiteY73" fmla="*/ 2182704 h 2775656"/>
              <a:gd name="connsiteX74" fmla="*/ 2252349 w 2749253"/>
              <a:gd name="connsiteY74" fmla="*/ 2266048 h 2775656"/>
              <a:gd name="connsiteX75" fmla="*/ 2309499 w 2749253"/>
              <a:gd name="connsiteY75" fmla="*/ 2373204 h 2775656"/>
              <a:gd name="connsiteX76" fmla="*/ 2209486 w 2749253"/>
              <a:gd name="connsiteY76" fmla="*/ 2470836 h 2775656"/>
              <a:gd name="connsiteX77" fmla="*/ 2166625 w 2749253"/>
              <a:gd name="connsiteY77" fmla="*/ 2410885 h 2775656"/>
              <a:gd name="connsiteX78" fmla="*/ 1961043 w 2749253"/>
              <a:gd name="connsiteY78" fmla="*/ 2502587 h 2775656"/>
              <a:gd name="connsiteX79" fmla="*/ 1559405 w 2749253"/>
              <a:gd name="connsiteY79" fmla="*/ 2465280 h 2775656"/>
              <a:gd name="connsiteX80" fmla="*/ 1531124 w 2749253"/>
              <a:gd name="connsiteY80" fmla="*/ 2683039 h 2775656"/>
              <a:gd name="connsiteX81" fmla="*/ 1272068 w 2749253"/>
              <a:gd name="connsiteY81" fmla="*/ 2775636 h 2775656"/>
              <a:gd name="connsiteX82" fmla="*/ 1056963 w 2749253"/>
              <a:gd name="connsiteY82" fmla="*/ 2759919 h 2775656"/>
              <a:gd name="connsiteX83" fmla="*/ 467205 w 2749253"/>
              <a:gd name="connsiteY83" fmla="*/ 2684355 h 2775656"/>
              <a:gd name="connsiteX84" fmla="*/ 816455 w 2749253"/>
              <a:gd name="connsiteY84" fmla="*/ 2193023 h 2775656"/>
              <a:gd name="connsiteX85" fmla="*/ 678026 w 2749253"/>
              <a:gd name="connsiteY85" fmla="*/ 2178418 h 2775656"/>
              <a:gd name="connsiteX86" fmla="*/ 645005 w 2749253"/>
              <a:gd name="connsiteY86" fmla="*/ 2097774 h 2775656"/>
              <a:gd name="connsiteX87" fmla="*/ 552930 w 2749253"/>
              <a:gd name="connsiteY87" fmla="*/ 2056499 h 2775656"/>
              <a:gd name="connsiteX88" fmla="*/ 470380 w 2749253"/>
              <a:gd name="connsiteY88" fmla="*/ 1948549 h 2775656"/>
              <a:gd name="connsiteX89" fmla="*/ 368780 w 2749253"/>
              <a:gd name="connsiteY89" fmla="*/ 1881874 h 2775656"/>
              <a:gd name="connsiteX90" fmla="*/ 251305 w 2749253"/>
              <a:gd name="connsiteY90" fmla="*/ 1859649 h 2775656"/>
              <a:gd name="connsiteX91" fmla="*/ 187805 w 2749253"/>
              <a:gd name="connsiteY91" fmla="*/ 1780274 h 2775656"/>
              <a:gd name="connsiteX92" fmla="*/ 111605 w 2749253"/>
              <a:gd name="connsiteY92" fmla="*/ 1758049 h 2775656"/>
              <a:gd name="connsiteX93" fmla="*/ 95730 w 2749253"/>
              <a:gd name="connsiteY93" fmla="*/ 1704074 h 2775656"/>
              <a:gd name="connsiteX94" fmla="*/ 39851 w 2749253"/>
              <a:gd name="connsiteY94" fmla="*/ 1618983 h 2775656"/>
              <a:gd name="connsiteX95" fmla="*/ 95730 w 2749253"/>
              <a:gd name="connsiteY95" fmla="*/ 1624699 h 2775656"/>
              <a:gd name="connsiteX96" fmla="*/ 133830 w 2749253"/>
              <a:gd name="connsiteY96" fmla="*/ 1615174 h 2775656"/>
              <a:gd name="connsiteX97" fmla="*/ 70330 w 2749253"/>
              <a:gd name="connsiteY97" fmla="*/ 1542149 h 2775656"/>
              <a:gd name="connsiteX98" fmla="*/ 10005 w 2749253"/>
              <a:gd name="connsiteY98" fmla="*/ 1507224 h 2775656"/>
              <a:gd name="connsiteX99" fmla="*/ 6831 w 2749253"/>
              <a:gd name="connsiteY99" fmla="*/ 1469124 h 2775656"/>
              <a:gd name="connsiteX100" fmla="*/ 6830 w 2749253"/>
              <a:gd name="connsiteY100" fmla="*/ 1427849 h 2775656"/>
              <a:gd name="connsiteX101" fmla="*/ 103619 w 2749253"/>
              <a:gd name="connsiteY101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83293 w 2749253"/>
              <a:gd name="connsiteY73" fmla="*/ 2182704 h 2775656"/>
              <a:gd name="connsiteX74" fmla="*/ 2252349 w 2749253"/>
              <a:gd name="connsiteY74" fmla="*/ 2266048 h 2775656"/>
              <a:gd name="connsiteX75" fmla="*/ 2309499 w 2749253"/>
              <a:gd name="connsiteY75" fmla="*/ 2373204 h 2775656"/>
              <a:gd name="connsiteX76" fmla="*/ 2209486 w 2749253"/>
              <a:gd name="connsiteY76" fmla="*/ 2470836 h 2775656"/>
              <a:gd name="connsiteX77" fmla="*/ 2166625 w 2749253"/>
              <a:gd name="connsiteY77" fmla="*/ 2410885 h 2775656"/>
              <a:gd name="connsiteX78" fmla="*/ 2116618 w 2749253"/>
              <a:gd name="connsiteY78" fmla="*/ 2416067 h 2775656"/>
              <a:gd name="connsiteX79" fmla="*/ 1961043 w 2749253"/>
              <a:gd name="connsiteY79" fmla="*/ 2502587 h 2775656"/>
              <a:gd name="connsiteX80" fmla="*/ 1559405 w 2749253"/>
              <a:gd name="connsiteY80" fmla="*/ 2465280 h 2775656"/>
              <a:gd name="connsiteX81" fmla="*/ 1531124 w 2749253"/>
              <a:gd name="connsiteY81" fmla="*/ 2683039 h 2775656"/>
              <a:gd name="connsiteX82" fmla="*/ 1272068 w 2749253"/>
              <a:gd name="connsiteY82" fmla="*/ 2775636 h 2775656"/>
              <a:gd name="connsiteX83" fmla="*/ 1056963 w 2749253"/>
              <a:gd name="connsiteY83" fmla="*/ 2759919 h 2775656"/>
              <a:gd name="connsiteX84" fmla="*/ 467205 w 2749253"/>
              <a:gd name="connsiteY84" fmla="*/ 2684355 h 2775656"/>
              <a:gd name="connsiteX85" fmla="*/ 816455 w 2749253"/>
              <a:gd name="connsiteY85" fmla="*/ 2193023 h 2775656"/>
              <a:gd name="connsiteX86" fmla="*/ 678026 w 2749253"/>
              <a:gd name="connsiteY86" fmla="*/ 2178418 h 2775656"/>
              <a:gd name="connsiteX87" fmla="*/ 645005 w 2749253"/>
              <a:gd name="connsiteY87" fmla="*/ 2097774 h 2775656"/>
              <a:gd name="connsiteX88" fmla="*/ 552930 w 2749253"/>
              <a:gd name="connsiteY88" fmla="*/ 2056499 h 2775656"/>
              <a:gd name="connsiteX89" fmla="*/ 470380 w 2749253"/>
              <a:gd name="connsiteY89" fmla="*/ 1948549 h 2775656"/>
              <a:gd name="connsiteX90" fmla="*/ 368780 w 2749253"/>
              <a:gd name="connsiteY90" fmla="*/ 1881874 h 2775656"/>
              <a:gd name="connsiteX91" fmla="*/ 251305 w 2749253"/>
              <a:gd name="connsiteY91" fmla="*/ 1859649 h 2775656"/>
              <a:gd name="connsiteX92" fmla="*/ 187805 w 2749253"/>
              <a:gd name="connsiteY92" fmla="*/ 1780274 h 2775656"/>
              <a:gd name="connsiteX93" fmla="*/ 111605 w 2749253"/>
              <a:gd name="connsiteY93" fmla="*/ 1758049 h 2775656"/>
              <a:gd name="connsiteX94" fmla="*/ 95730 w 2749253"/>
              <a:gd name="connsiteY94" fmla="*/ 1704074 h 2775656"/>
              <a:gd name="connsiteX95" fmla="*/ 39851 w 2749253"/>
              <a:gd name="connsiteY95" fmla="*/ 1618983 h 2775656"/>
              <a:gd name="connsiteX96" fmla="*/ 95730 w 2749253"/>
              <a:gd name="connsiteY96" fmla="*/ 1624699 h 2775656"/>
              <a:gd name="connsiteX97" fmla="*/ 133830 w 2749253"/>
              <a:gd name="connsiteY97" fmla="*/ 1615174 h 2775656"/>
              <a:gd name="connsiteX98" fmla="*/ 70330 w 2749253"/>
              <a:gd name="connsiteY98" fmla="*/ 1542149 h 2775656"/>
              <a:gd name="connsiteX99" fmla="*/ 10005 w 2749253"/>
              <a:gd name="connsiteY99" fmla="*/ 1507224 h 2775656"/>
              <a:gd name="connsiteX100" fmla="*/ 6831 w 2749253"/>
              <a:gd name="connsiteY100" fmla="*/ 1469124 h 2775656"/>
              <a:gd name="connsiteX101" fmla="*/ 6830 w 2749253"/>
              <a:gd name="connsiteY101" fmla="*/ 1427849 h 2775656"/>
              <a:gd name="connsiteX102" fmla="*/ 103619 w 2749253"/>
              <a:gd name="connsiteY102" fmla="*/ 1274235 h 2775656"/>
              <a:gd name="connsiteX0" fmla="*/ 103619 w 2749253"/>
              <a:gd name="connsiteY0" fmla="*/ 1274235 h 2775656"/>
              <a:gd name="connsiteX1" fmla="*/ 232255 w 2749253"/>
              <a:gd name="connsiteY1" fmla="*/ 1348474 h 2775656"/>
              <a:gd name="connsiteX2" fmla="*/ 324330 w 2749253"/>
              <a:gd name="connsiteY2" fmla="*/ 1294499 h 2775656"/>
              <a:gd name="connsiteX3" fmla="*/ 451330 w 2749253"/>
              <a:gd name="connsiteY3" fmla="*/ 1367524 h 2775656"/>
              <a:gd name="connsiteX4" fmla="*/ 584680 w 2749253"/>
              <a:gd name="connsiteY4" fmla="*/ 1310374 h 2775656"/>
              <a:gd name="connsiteX5" fmla="*/ 676755 w 2749253"/>
              <a:gd name="connsiteY5" fmla="*/ 1364349 h 2775656"/>
              <a:gd name="connsiteX6" fmla="*/ 737080 w 2749253"/>
              <a:gd name="connsiteY6" fmla="*/ 1373874 h 2775656"/>
              <a:gd name="connsiteX7" fmla="*/ 787880 w 2749253"/>
              <a:gd name="connsiteY7" fmla="*/ 1434199 h 2775656"/>
              <a:gd name="connsiteX8" fmla="*/ 851380 w 2749253"/>
              <a:gd name="connsiteY8" fmla="*/ 1348474 h 2775656"/>
              <a:gd name="connsiteX9" fmla="*/ 907896 w 2749253"/>
              <a:gd name="connsiteY9" fmla="*/ 1233539 h 2775656"/>
              <a:gd name="connsiteX10" fmla="*/ 975205 w 2749253"/>
              <a:gd name="connsiteY10" fmla="*/ 1196074 h 2775656"/>
              <a:gd name="connsiteX11" fmla="*/ 1146656 w 2749253"/>
              <a:gd name="connsiteY11" fmla="*/ 1123049 h 2775656"/>
              <a:gd name="connsiteX12" fmla="*/ 1216505 w 2749253"/>
              <a:gd name="connsiteY12" fmla="*/ 1088124 h 2775656"/>
              <a:gd name="connsiteX13" fmla="*/ 1302230 w 2749253"/>
              <a:gd name="connsiteY13" fmla="*/ 1081774 h 2775656"/>
              <a:gd name="connsiteX14" fmla="*/ 1368906 w 2749253"/>
              <a:gd name="connsiteY14" fmla="*/ 1071613 h 2775656"/>
              <a:gd name="connsiteX15" fmla="*/ 1457805 w 2749253"/>
              <a:gd name="connsiteY15" fmla="*/ 1043674 h 2775656"/>
              <a:gd name="connsiteX16" fmla="*/ 1581630 w 2749253"/>
              <a:gd name="connsiteY16" fmla="*/ 1100824 h 2775656"/>
              <a:gd name="connsiteX17" fmla="*/ 1632430 w 2749253"/>
              <a:gd name="connsiteY17" fmla="*/ 1081774 h 2775656"/>
              <a:gd name="connsiteX18" fmla="*/ 1734030 w 2749253"/>
              <a:gd name="connsiteY18" fmla="*/ 1091299 h 2775656"/>
              <a:gd name="connsiteX19" fmla="*/ 1784830 w 2749253"/>
              <a:gd name="connsiteY19" fmla="*/ 1072249 h 2775656"/>
              <a:gd name="connsiteX20" fmla="*/ 1822296 w 2749253"/>
              <a:gd name="connsiteY20" fmla="*/ 1065898 h 2775656"/>
              <a:gd name="connsiteX21" fmla="*/ 1864205 w 2749253"/>
              <a:gd name="connsiteY21" fmla="*/ 1015099 h 2775656"/>
              <a:gd name="connsiteX22" fmla="*/ 1902306 w 2749253"/>
              <a:gd name="connsiteY22" fmla="*/ 945249 h 2775656"/>
              <a:gd name="connsiteX23" fmla="*/ 1889605 w 2749253"/>
              <a:gd name="connsiteY23" fmla="*/ 821424 h 2775656"/>
              <a:gd name="connsiteX24" fmla="*/ 1845156 w 2749253"/>
              <a:gd name="connsiteY24" fmla="*/ 697599 h 2775656"/>
              <a:gd name="connsiteX25" fmla="*/ 1816580 w 2749253"/>
              <a:gd name="connsiteY25" fmla="*/ 624574 h 2775656"/>
              <a:gd name="connsiteX26" fmla="*/ 1807055 w 2749253"/>
              <a:gd name="connsiteY26" fmla="*/ 554724 h 2775656"/>
              <a:gd name="connsiteX27" fmla="*/ 1746730 w 2749253"/>
              <a:gd name="connsiteY27" fmla="*/ 507099 h 2775656"/>
              <a:gd name="connsiteX28" fmla="*/ 1714980 w 2749253"/>
              <a:gd name="connsiteY28" fmla="*/ 443599 h 2775656"/>
              <a:gd name="connsiteX29" fmla="*/ 1616555 w 2749253"/>
              <a:gd name="connsiteY29" fmla="*/ 380099 h 2775656"/>
              <a:gd name="connsiteX30" fmla="*/ 1616556 w 2749253"/>
              <a:gd name="connsiteY30" fmla="*/ 349619 h 2775656"/>
              <a:gd name="connsiteX31" fmla="*/ 1651480 w 2749253"/>
              <a:gd name="connsiteY31" fmla="*/ 319774 h 2775656"/>
              <a:gd name="connsiteX32" fmla="*/ 1740380 w 2749253"/>
              <a:gd name="connsiteY32" fmla="*/ 335649 h 2775656"/>
              <a:gd name="connsiteX33" fmla="*/ 1868016 w 2749253"/>
              <a:gd name="connsiteY33" fmla="*/ 281039 h 2775656"/>
              <a:gd name="connsiteX34" fmla="*/ 1902306 w 2749253"/>
              <a:gd name="connsiteY34" fmla="*/ 234049 h 2775656"/>
              <a:gd name="connsiteX35" fmla="*/ 1848331 w 2749253"/>
              <a:gd name="connsiteY35" fmla="*/ 176899 h 2775656"/>
              <a:gd name="connsiteX36" fmla="*/ 1813406 w 2749253"/>
              <a:gd name="connsiteY36" fmla="*/ 62599 h 2775656"/>
              <a:gd name="connsiteX37" fmla="*/ 1836400 w 2749253"/>
              <a:gd name="connsiteY37" fmla="*/ 14338 h 2775656"/>
              <a:gd name="connsiteX38" fmla="*/ 1883256 w 2749253"/>
              <a:gd name="connsiteY38" fmla="*/ 11799 h 2775656"/>
              <a:gd name="connsiteX39" fmla="*/ 2010256 w 2749253"/>
              <a:gd name="connsiteY39" fmla="*/ 5448 h 2775656"/>
              <a:gd name="connsiteX40" fmla="*/ 2063596 w 2749253"/>
              <a:gd name="connsiteY40" fmla="*/ 74664 h 2775656"/>
              <a:gd name="connsiteX41" fmla="*/ 2115031 w 2749253"/>
              <a:gd name="connsiteY41" fmla="*/ 214998 h 2775656"/>
              <a:gd name="connsiteX42" fmla="*/ 2207106 w 2749253"/>
              <a:gd name="connsiteY42" fmla="*/ 351524 h 2775656"/>
              <a:gd name="connsiteX43" fmla="*/ 2273780 w 2749253"/>
              <a:gd name="connsiteY43" fmla="*/ 440424 h 2775656"/>
              <a:gd name="connsiteX44" fmla="*/ 2327756 w 2749253"/>
              <a:gd name="connsiteY44" fmla="*/ 497574 h 2775656"/>
              <a:gd name="connsiteX45" fmla="*/ 2356331 w 2749253"/>
              <a:gd name="connsiteY45" fmla="*/ 604253 h 2775656"/>
              <a:gd name="connsiteX46" fmla="*/ 2375380 w 2749253"/>
              <a:gd name="connsiteY46" fmla="*/ 684899 h 2775656"/>
              <a:gd name="connsiteX47" fmla="*/ 2332836 w 2749253"/>
              <a:gd name="connsiteY47" fmla="*/ 814439 h 2775656"/>
              <a:gd name="connsiteX48" fmla="*/ 2355696 w 2749253"/>
              <a:gd name="connsiteY48" fmla="*/ 1073519 h 2775656"/>
              <a:gd name="connsiteX49" fmla="*/ 2448405 w 2749253"/>
              <a:gd name="connsiteY49" fmla="*/ 1138924 h 2775656"/>
              <a:gd name="connsiteX50" fmla="*/ 2515716 w 2749253"/>
              <a:gd name="connsiteY50" fmla="*/ 1142099 h 2775656"/>
              <a:gd name="connsiteX51" fmla="*/ 2610330 w 2749253"/>
              <a:gd name="connsiteY51" fmla="*/ 1094474 h 2775656"/>
              <a:gd name="connsiteX52" fmla="*/ 2692879 w 2749253"/>
              <a:gd name="connsiteY52" fmla="*/ 1084949 h 2775656"/>
              <a:gd name="connsiteX53" fmla="*/ 2746855 w 2749253"/>
              <a:gd name="connsiteY53" fmla="*/ 1151624 h 2775656"/>
              <a:gd name="connsiteX54" fmla="*/ 2736696 w 2749253"/>
              <a:gd name="connsiteY54" fmla="*/ 1264019 h 2775656"/>
              <a:gd name="connsiteX55" fmla="*/ 2692880 w 2749253"/>
              <a:gd name="connsiteY55" fmla="*/ 1319899 h 2775656"/>
              <a:gd name="connsiteX56" fmla="*/ 2654780 w 2749253"/>
              <a:gd name="connsiteY56" fmla="*/ 1310374 h 2775656"/>
              <a:gd name="connsiteX57" fmla="*/ 2597630 w 2749253"/>
              <a:gd name="connsiteY57" fmla="*/ 1323074 h 2775656"/>
              <a:gd name="connsiteX58" fmla="*/ 2559529 w 2749253"/>
              <a:gd name="connsiteY58" fmla="*/ 1243699 h 2775656"/>
              <a:gd name="connsiteX59" fmla="*/ 2530955 w 2749253"/>
              <a:gd name="connsiteY59" fmla="*/ 1281799 h 2775656"/>
              <a:gd name="connsiteX60" fmla="*/ 2543655 w 2749253"/>
              <a:gd name="connsiteY60" fmla="*/ 1310374 h 2775656"/>
              <a:gd name="connsiteX61" fmla="*/ 2518255 w 2749253"/>
              <a:gd name="connsiteY61" fmla="*/ 1354824 h 2775656"/>
              <a:gd name="connsiteX62" fmla="*/ 2496030 w 2749253"/>
              <a:gd name="connsiteY62" fmla="*/ 1402449 h 2775656"/>
              <a:gd name="connsiteX63" fmla="*/ 2524605 w 2749253"/>
              <a:gd name="connsiteY63" fmla="*/ 1427849 h 2775656"/>
              <a:gd name="connsiteX64" fmla="*/ 2464280 w 2749253"/>
              <a:gd name="connsiteY64" fmla="*/ 1504049 h 2775656"/>
              <a:gd name="connsiteX65" fmla="*/ 2470630 w 2749253"/>
              <a:gd name="connsiteY65" fmla="*/ 1615174 h 2775656"/>
              <a:gd name="connsiteX66" fmla="*/ 2448405 w 2749253"/>
              <a:gd name="connsiteY66" fmla="*/ 1713599 h 2775656"/>
              <a:gd name="connsiteX67" fmla="*/ 2461105 w 2749253"/>
              <a:gd name="connsiteY67" fmla="*/ 1796149 h 2775656"/>
              <a:gd name="connsiteX68" fmla="*/ 2426180 w 2749253"/>
              <a:gd name="connsiteY68" fmla="*/ 1831074 h 2775656"/>
              <a:gd name="connsiteX69" fmla="*/ 2343630 w 2749253"/>
              <a:gd name="connsiteY69" fmla="*/ 1853299 h 2775656"/>
              <a:gd name="connsiteX70" fmla="*/ 2283305 w 2749253"/>
              <a:gd name="connsiteY70" fmla="*/ 1977124 h 2775656"/>
              <a:gd name="connsiteX71" fmla="*/ 2276955 w 2749253"/>
              <a:gd name="connsiteY71" fmla="*/ 2075549 h 2775656"/>
              <a:gd name="connsiteX72" fmla="*/ 2195199 w 2749253"/>
              <a:gd name="connsiteY72" fmla="*/ 2118411 h 2775656"/>
              <a:gd name="connsiteX73" fmla="*/ 2183293 w 2749253"/>
              <a:gd name="connsiteY73" fmla="*/ 2182704 h 2775656"/>
              <a:gd name="connsiteX74" fmla="*/ 2252349 w 2749253"/>
              <a:gd name="connsiteY74" fmla="*/ 2266048 h 2775656"/>
              <a:gd name="connsiteX75" fmla="*/ 2309499 w 2749253"/>
              <a:gd name="connsiteY75" fmla="*/ 2373204 h 2775656"/>
              <a:gd name="connsiteX76" fmla="*/ 2209486 w 2749253"/>
              <a:gd name="connsiteY76" fmla="*/ 2470836 h 2775656"/>
              <a:gd name="connsiteX77" fmla="*/ 2166625 w 2749253"/>
              <a:gd name="connsiteY77" fmla="*/ 2410885 h 2775656"/>
              <a:gd name="connsiteX78" fmla="*/ 2116618 w 2749253"/>
              <a:gd name="connsiteY78" fmla="*/ 2416067 h 2775656"/>
              <a:gd name="connsiteX79" fmla="*/ 1961043 w 2749253"/>
              <a:gd name="connsiteY79" fmla="*/ 2502587 h 2775656"/>
              <a:gd name="connsiteX80" fmla="*/ 1807055 w 2749253"/>
              <a:gd name="connsiteY80" fmla="*/ 2497029 h 2775656"/>
              <a:gd name="connsiteX81" fmla="*/ 1559405 w 2749253"/>
              <a:gd name="connsiteY81" fmla="*/ 2465280 h 2775656"/>
              <a:gd name="connsiteX82" fmla="*/ 1531124 w 2749253"/>
              <a:gd name="connsiteY82" fmla="*/ 2683039 h 2775656"/>
              <a:gd name="connsiteX83" fmla="*/ 1272068 w 2749253"/>
              <a:gd name="connsiteY83" fmla="*/ 2775636 h 2775656"/>
              <a:gd name="connsiteX84" fmla="*/ 1056963 w 2749253"/>
              <a:gd name="connsiteY84" fmla="*/ 2759919 h 2775656"/>
              <a:gd name="connsiteX85" fmla="*/ 467205 w 2749253"/>
              <a:gd name="connsiteY85" fmla="*/ 2684355 h 2775656"/>
              <a:gd name="connsiteX86" fmla="*/ 816455 w 2749253"/>
              <a:gd name="connsiteY86" fmla="*/ 2193023 h 2775656"/>
              <a:gd name="connsiteX87" fmla="*/ 678026 w 2749253"/>
              <a:gd name="connsiteY87" fmla="*/ 2178418 h 2775656"/>
              <a:gd name="connsiteX88" fmla="*/ 645005 w 2749253"/>
              <a:gd name="connsiteY88" fmla="*/ 2097774 h 2775656"/>
              <a:gd name="connsiteX89" fmla="*/ 552930 w 2749253"/>
              <a:gd name="connsiteY89" fmla="*/ 2056499 h 2775656"/>
              <a:gd name="connsiteX90" fmla="*/ 470380 w 2749253"/>
              <a:gd name="connsiteY90" fmla="*/ 1948549 h 2775656"/>
              <a:gd name="connsiteX91" fmla="*/ 368780 w 2749253"/>
              <a:gd name="connsiteY91" fmla="*/ 1881874 h 2775656"/>
              <a:gd name="connsiteX92" fmla="*/ 251305 w 2749253"/>
              <a:gd name="connsiteY92" fmla="*/ 1859649 h 2775656"/>
              <a:gd name="connsiteX93" fmla="*/ 187805 w 2749253"/>
              <a:gd name="connsiteY93" fmla="*/ 1780274 h 2775656"/>
              <a:gd name="connsiteX94" fmla="*/ 111605 w 2749253"/>
              <a:gd name="connsiteY94" fmla="*/ 1758049 h 2775656"/>
              <a:gd name="connsiteX95" fmla="*/ 95730 w 2749253"/>
              <a:gd name="connsiteY95" fmla="*/ 1704074 h 2775656"/>
              <a:gd name="connsiteX96" fmla="*/ 39851 w 2749253"/>
              <a:gd name="connsiteY96" fmla="*/ 1618983 h 2775656"/>
              <a:gd name="connsiteX97" fmla="*/ 95730 w 2749253"/>
              <a:gd name="connsiteY97" fmla="*/ 1624699 h 2775656"/>
              <a:gd name="connsiteX98" fmla="*/ 133830 w 2749253"/>
              <a:gd name="connsiteY98" fmla="*/ 1615174 h 2775656"/>
              <a:gd name="connsiteX99" fmla="*/ 70330 w 2749253"/>
              <a:gd name="connsiteY99" fmla="*/ 1542149 h 2775656"/>
              <a:gd name="connsiteX100" fmla="*/ 10005 w 2749253"/>
              <a:gd name="connsiteY100" fmla="*/ 1507224 h 2775656"/>
              <a:gd name="connsiteX101" fmla="*/ 6831 w 2749253"/>
              <a:gd name="connsiteY101" fmla="*/ 1469124 h 2775656"/>
              <a:gd name="connsiteX102" fmla="*/ 6830 w 2749253"/>
              <a:gd name="connsiteY102" fmla="*/ 1427849 h 2775656"/>
              <a:gd name="connsiteX103" fmla="*/ 103619 w 2749253"/>
              <a:gd name="connsiteY103" fmla="*/ 1274235 h 2775656"/>
              <a:gd name="connsiteX0" fmla="*/ 103619 w 2749253"/>
              <a:gd name="connsiteY0" fmla="*/ 1274235 h 2775647"/>
              <a:gd name="connsiteX1" fmla="*/ 232255 w 2749253"/>
              <a:gd name="connsiteY1" fmla="*/ 1348474 h 2775647"/>
              <a:gd name="connsiteX2" fmla="*/ 324330 w 2749253"/>
              <a:gd name="connsiteY2" fmla="*/ 1294499 h 2775647"/>
              <a:gd name="connsiteX3" fmla="*/ 451330 w 2749253"/>
              <a:gd name="connsiteY3" fmla="*/ 1367524 h 2775647"/>
              <a:gd name="connsiteX4" fmla="*/ 584680 w 2749253"/>
              <a:gd name="connsiteY4" fmla="*/ 1310374 h 2775647"/>
              <a:gd name="connsiteX5" fmla="*/ 676755 w 2749253"/>
              <a:gd name="connsiteY5" fmla="*/ 1364349 h 2775647"/>
              <a:gd name="connsiteX6" fmla="*/ 737080 w 2749253"/>
              <a:gd name="connsiteY6" fmla="*/ 1373874 h 2775647"/>
              <a:gd name="connsiteX7" fmla="*/ 787880 w 2749253"/>
              <a:gd name="connsiteY7" fmla="*/ 1434199 h 2775647"/>
              <a:gd name="connsiteX8" fmla="*/ 851380 w 2749253"/>
              <a:gd name="connsiteY8" fmla="*/ 1348474 h 2775647"/>
              <a:gd name="connsiteX9" fmla="*/ 907896 w 2749253"/>
              <a:gd name="connsiteY9" fmla="*/ 1233539 h 2775647"/>
              <a:gd name="connsiteX10" fmla="*/ 975205 w 2749253"/>
              <a:gd name="connsiteY10" fmla="*/ 1196074 h 2775647"/>
              <a:gd name="connsiteX11" fmla="*/ 1146656 w 2749253"/>
              <a:gd name="connsiteY11" fmla="*/ 1123049 h 2775647"/>
              <a:gd name="connsiteX12" fmla="*/ 1216505 w 2749253"/>
              <a:gd name="connsiteY12" fmla="*/ 1088124 h 2775647"/>
              <a:gd name="connsiteX13" fmla="*/ 1302230 w 2749253"/>
              <a:gd name="connsiteY13" fmla="*/ 1081774 h 2775647"/>
              <a:gd name="connsiteX14" fmla="*/ 1368906 w 2749253"/>
              <a:gd name="connsiteY14" fmla="*/ 1071613 h 2775647"/>
              <a:gd name="connsiteX15" fmla="*/ 1457805 w 2749253"/>
              <a:gd name="connsiteY15" fmla="*/ 1043674 h 2775647"/>
              <a:gd name="connsiteX16" fmla="*/ 1581630 w 2749253"/>
              <a:gd name="connsiteY16" fmla="*/ 1100824 h 2775647"/>
              <a:gd name="connsiteX17" fmla="*/ 1632430 w 2749253"/>
              <a:gd name="connsiteY17" fmla="*/ 1081774 h 2775647"/>
              <a:gd name="connsiteX18" fmla="*/ 1734030 w 2749253"/>
              <a:gd name="connsiteY18" fmla="*/ 1091299 h 2775647"/>
              <a:gd name="connsiteX19" fmla="*/ 1784830 w 2749253"/>
              <a:gd name="connsiteY19" fmla="*/ 1072249 h 2775647"/>
              <a:gd name="connsiteX20" fmla="*/ 1822296 w 2749253"/>
              <a:gd name="connsiteY20" fmla="*/ 1065898 h 2775647"/>
              <a:gd name="connsiteX21" fmla="*/ 1864205 w 2749253"/>
              <a:gd name="connsiteY21" fmla="*/ 1015099 h 2775647"/>
              <a:gd name="connsiteX22" fmla="*/ 1902306 w 2749253"/>
              <a:gd name="connsiteY22" fmla="*/ 945249 h 2775647"/>
              <a:gd name="connsiteX23" fmla="*/ 1889605 w 2749253"/>
              <a:gd name="connsiteY23" fmla="*/ 821424 h 2775647"/>
              <a:gd name="connsiteX24" fmla="*/ 1845156 w 2749253"/>
              <a:gd name="connsiteY24" fmla="*/ 697599 h 2775647"/>
              <a:gd name="connsiteX25" fmla="*/ 1816580 w 2749253"/>
              <a:gd name="connsiteY25" fmla="*/ 624574 h 2775647"/>
              <a:gd name="connsiteX26" fmla="*/ 1807055 w 2749253"/>
              <a:gd name="connsiteY26" fmla="*/ 554724 h 2775647"/>
              <a:gd name="connsiteX27" fmla="*/ 1746730 w 2749253"/>
              <a:gd name="connsiteY27" fmla="*/ 507099 h 2775647"/>
              <a:gd name="connsiteX28" fmla="*/ 1714980 w 2749253"/>
              <a:gd name="connsiteY28" fmla="*/ 443599 h 2775647"/>
              <a:gd name="connsiteX29" fmla="*/ 1616555 w 2749253"/>
              <a:gd name="connsiteY29" fmla="*/ 380099 h 2775647"/>
              <a:gd name="connsiteX30" fmla="*/ 1616556 w 2749253"/>
              <a:gd name="connsiteY30" fmla="*/ 349619 h 2775647"/>
              <a:gd name="connsiteX31" fmla="*/ 1651480 w 2749253"/>
              <a:gd name="connsiteY31" fmla="*/ 319774 h 2775647"/>
              <a:gd name="connsiteX32" fmla="*/ 1740380 w 2749253"/>
              <a:gd name="connsiteY32" fmla="*/ 335649 h 2775647"/>
              <a:gd name="connsiteX33" fmla="*/ 1868016 w 2749253"/>
              <a:gd name="connsiteY33" fmla="*/ 281039 h 2775647"/>
              <a:gd name="connsiteX34" fmla="*/ 1902306 w 2749253"/>
              <a:gd name="connsiteY34" fmla="*/ 234049 h 2775647"/>
              <a:gd name="connsiteX35" fmla="*/ 1848331 w 2749253"/>
              <a:gd name="connsiteY35" fmla="*/ 176899 h 2775647"/>
              <a:gd name="connsiteX36" fmla="*/ 1813406 w 2749253"/>
              <a:gd name="connsiteY36" fmla="*/ 62599 h 2775647"/>
              <a:gd name="connsiteX37" fmla="*/ 1836400 w 2749253"/>
              <a:gd name="connsiteY37" fmla="*/ 14338 h 2775647"/>
              <a:gd name="connsiteX38" fmla="*/ 1883256 w 2749253"/>
              <a:gd name="connsiteY38" fmla="*/ 11799 h 2775647"/>
              <a:gd name="connsiteX39" fmla="*/ 2010256 w 2749253"/>
              <a:gd name="connsiteY39" fmla="*/ 5448 h 2775647"/>
              <a:gd name="connsiteX40" fmla="*/ 2063596 w 2749253"/>
              <a:gd name="connsiteY40" fmla="*/ 74664 h 2775647"/>
              <a:gd name="connsiteX41" fmla="*/ 2115031 w 2749253"/>
              <a:gd name="connsiteY41" fmla="*/ 214998 h 2775647"/>
              <a:gd name="connsiteX42" fmla="*/ 2207106 w 2749253"/>
              <a:gd name="connsiteY42" fmla="*/ 351524 h 2775647"/>
              <a:gd name="connsiteX43" fmla="*/ 2273780 w 2749253"/>
              <a:gd name="connsiteY43" fmla="*/ 440424 h 2775647"/>
              <a:gd name="connsiteX44" fmla="*/ 2327756 w 2749253"/>
              <a:gd name="connsiteY44" fmla="*/ 497574 h 2775647"/>
              <a:gd name="connsiteX45" fmla="*/ 2356331 w 2749253"/>
              <a:gd name="connsiteY45" fmla="*/ 604253 h 2775647"/>
              <a:gd name="connsiteX46" fmla="*/ 2375380 w 2749253"/>
              <a:gd name="connsiteY46" fmla="*/ 684899 h 2775647"/>
              <a:gd name="connsiteX47" fmla="*/ 2332836 w 2749253"/>
              <a:gd name="connsiteY47" fmla="*/ 814439 h 2775647"/>
              <a:gd name="connsiteX48" fmla="*/ 2355696 w 2749253"/>
              <a:gd name="connsiteY48" fmla="*/ 1073519 h 2775647"/>
              <a:gd name="connsiteX49" fmla="*/ 2448405 w 2749253"/>
              <a:gd name="connsiteY49" fmla="*/ 1138924 h 2775647"/>
              <a:gd name="connsiteX50" fmla="*/ 2515716 w 2749253"/>
              <a:gd name="connsiteY50" fmla="*/ 1142099 h 2775647"/>
              <a:gd name="connsiteX51" fmla="*/ 2610330 w 2749253"/>
              <a:gd name="connsiteY51" fmla="*/ 1094474 h 2775647"/>
              <a:gd name="connsiteX52" fmla="*/ 2692879 w 2749253"/>
              <a:gd name="connsiteY52" fmla="*/ 1084949 h 2775647"/>
              <a:gd name="connsiteX53" fmla="*/ 2746855 w 2749253"/>
              <a:gd name="connsiteY53" fmla="*/ 1151624 h 2775647"/>
              <a:gd name="connsiteX54" fmla="*/ 2736696 w 2749253"/>
              <a:gd name="connsiteY54" fmla="*/ 1264019 h 2775647"/>
              <a:gd name="connsiteX55" fmla="*/ 2692880 w 2749253"/>
              <a:gd name="connsiteY55" fmla="*/ 1319899 h 2775647"/>
              <a:gd name="connsiteX56" fmla="*/ 2654780 w 2749253"/>
              <a:gd name="connsiteY56" fmla="*/ 1310374 h 2775647"/>
              <a:gd name="connsiteX57" fmla="*/ 2597630 w 2749253"/>
              <a:gd name="connsiteY57" fmla="*/ 1323074 h 2775647"/>
              <a:gd name="connsiteX58" fmla="*/ 2559529 w 2749253"/>
              <a:gd name="connsiteY58" fmla="*/ 1243699 h 2775647"/>
              <a:gd name="connsiteX59" fmla="*/ 2530955 w 2749253"/>
              <a:gd name="connsiteY59" fmla="*/ 1281799 h 2775647"/>
              <a:gd name="connsiteX60" fmla="*/ 2543655 w 2749253"/>
              <a:gd name="connsiteY60" fmla="*/ 1310374 h 2775647"/>
              <a:gd name="connsiteX61" fmla="*/ 2518255 w 2749253"/>
              <a:gd name="connsiteY61" fmla="*/ 1354824 h 2775647"/>
              <a:gd name="connsiteX62" fmla="*/ 2496030 w 2749253"/>
              <a:gd name="connsiteY62" fmla="*/ 1402449 h 2775647"/>
              <a:gd name="connsiteX63" fmla="*/ 2524605 w 2749253"/>
              <a:gd name="connsiteY63" fmla="*/ 1427849 h 2775647"/>
              <a:gd name="connsiteX64" fmla="*/ 2464280 w 2749253"/>
              <a:gd name="connsiteY64" fmla="*/ 1504049 h 2775647"/>
              <a:gd name="connsiteX65" fmla="*/ 2470630 w 2749253"/>
              <a:gd name="connsiteY65" fmla="*/ 1615174 h 2775647"/>
              <a:gd name="connsiteX66" fmla="*/ 2448405 w 2749253"/>
              <a:gd name="connsiteY66" fmla="*/ 1713599 h 2775647"/>
              <a:gd name="connsiteX67" fmla="*/ 2461105 w 2749253"/>
              <a:gd name="connsiteY67" fmla="*/ 1796149 h 2775647"/>
              <a:gd name="connsiteX68" fmla="*/ 2426180 w 2749253"/>
              <a:gd name="connsiteY68" fmla="*/ 1831074 h 2775647"/>
              <a:gd name="connsiteX69" fmla="*/ 2343630 w 2749253"/>
              <a:gd name="connsiteY69" fmla="*/ 1853299 h 2775647"/>
              <a:gd name="connsiteX70" fmla="*/ 2283305 w 2749253"/>
              <a:gd name="connsiteY70" fmla="*/ 1977124 h 2775647"/>
              <a:gd name="connsiteX71" fmla="*/ 2276955 w 2749253"/>
              <a:gd name="connsiteY71" fmla="*/ 2075549 h 2775647"/>
              <a:gd name="connsiteX72" fmla="*/ 2195199 w 2749253"/>
              <a:gd name="connsiteY72" fmla="*/ 2118411 h 2775647"/>
              <a:gd name="connsiteX73" fmla="*/ 2183293 w 2749253"/>
              <a:gd name="connsiteY73" fmla="*/ 2182704 h 2775647"/>
              <a:gd name="connsiteX74" fmla="*/ 2252349 w 2749253"/>
              <a:gd name="connsiteY74" fmla="*/ 2266048 h 2775647"/>
              <a:gd name="connsiteX75" fmla="*/ 2309499 w 2749253"/>
              <a:gd name="connsiteY75" fmla="*/ 2373204 h 2775647"/>
              <a:gd name="connsiteX76" fmla="*/ 2209486 w 2749253"/>
              <a:gd name="connsiteY76" fmla="*/ 2470836 h 2775647"/>
              <a:gd name="connsiteX77" fmla="*/ 2166625 w 2749253"/>
              <a:gd name="connsiteY77" fmla="*/ 2410885 h 2775647"/>
              <a:gd name="connsiteX78" fmla="*/ 2116618 w 2749253"/>
              <a:gd name="connsiteY78" fmla="*/ 2416067 h 2775647"/>
              <a:gd name="connsiteX79" fmla="*/ 1961043 w 2749253"/>
              <a:gd name="connsiteY79" fmla="*/ 2502587 h 2775647"/>
              <a:gd name="connsiteX80" fmla="*/ 1807055 w 2749253"/>
              <a:gd name="connsiteY80" fmla="*/ 2497029 h 2775647"/>
              <a:gd name="connsiteX81" fmla="*/ 1559405 w 2749253"/>
              <a:gd name="connsiteY81" fmla="*/ 2465280 h 2775647"/>
              <a:gd name="connsiteX82" fmla="*/ 1714186 w 2749253"/>
              <a:gd name="connsiteY82" fmla="*/ 2654192 h 2775647"/>
              <a:gd name="connsiteX83" fmla="*/ 1531124 w 2749253"/>
              <a:gd name="connsiteY83" fmla="*/ 2683039 h 2775647"/>
              <a:gd name="connsiteX84" fmla="*/ 1272068 w 2749253"/>
              <a:gd name="connsiteY84" fmla="*/ 2775636 h 2775647"/>
              <a:gd name="connsiteX85" fmla="*/ 1056963 w 2749253"/>
              <a:gd name="connsiteY85" fmla="*/ 2759919 h 2775647"/>
              <a:gd name="connsiteX86" fmla="*/ 467205 w 2749253"/>
              <a:gd name="connsiteY86" fmla="*/ 2684355 h 2775647"/>
              <a:gd name="connsiteX87" fmla="*/ 816455 w 2749253"/>
              <a:gd name="connsiteY87" fmla="*/ 2193023 h 2775647"/>
              <a:gd name="connsiteX88" fmla="*/ 678026 w 2749253"/>
              <a:gd name="connsiteY88" fmla="*/ 2178418 h 2775647"/>
              <a:gd name="connsiteX89" fmla="*/ 645005 w 2749253"/>
              <a:gd name="connsiteY89" fmla="*/ 2097774 h 2775647"/>
              <a:gd name="connsiteX90" fmla="*/ 552930 w 2749253"/>
              <a:gd name="connsiteY90" fmla="*/ 2056499 h 2775647"/>
              <a:gd name="connsiteX91" fmla="*/ 470380 w 2749253"/>
              <a:gd name="connsiteY91" fmla="*/ 1948549 h 2775647"/>
              <a:gd name="connsiteX92" fmla="*/ 368780 w 2749253"/>
              <a:gd name="connsiteY92" fmla="*/ 1881874 h 2775647"/>
              <a:gd name="connsiteX93" fmla="*/ 251305 w 2749253"/>
              <a:gd name="connsiteY93" fmla="*/ 1859649 h 2775647"/>
              <a:gd name="connsiteX94" fmla="*/ 187805 w 2749253"/>
              <a:gd name="connsiteY94" fmla="*/ 1780274 h 2775647"/>
              <a:gd name="connsiteX95" fmla="*/ 111605 w 2749253"/>
              <a:gd name="connsiteY95" fmla="*/ 1758049 h 2775647"/>
              <a:gd name="connsiteX96" fmla="*/ 95730 w 2749253"/>
              <a:gd name="connsiteY96" fmla="*/ 1704074 h 2775647"/>
              <a:gd name="connsiteX97" fmla="*/ 39851 w 2749253"/>
              <a:gd name="connsiteY97" fmla="*/ 1618983 h 2775647"/>
              <a:gd name="connsiteX98" fmla="*/ 95730 w 2749253"/>
              <a:gd name="connsiteY98" fmla="*/ 1624699 h 2775647"/>
              <a:gd name="connsiteX99" fmla="*/ 133830 w 2749253"/>
              <a:gd name="connsiteY99" fmla="*/ 1615174 h 2775647"/>
              <a:gd name="connsiteX100" fmla="*/ 70330 w 2749253"/>
              <a:gd name="connsiteY100" fmla="*/ 1542149 h 2775647"/>
              <a:gd name="connsiteX101" fmla="*/ 10005 w 2749253"/>
              <a:gd name="connsiteY101" fmla="*/ 1507224 h 2775647"/>
              <a:gd name="connsiteX102" fmla="*/ 6831 w 2749253"/>
              <a:gd name="connsiteY102" fmla="*/ 1469124 h 2775647"/>
              <a:gd name="connsiteX103" fmla="*/ 6830 w 2749253"/>
              <a:gd name="connsiteY103" fmla="*/ 1427849 h 2775647"/>
              <a:gd name="connsiteX104" fmla="*/ 103619 w 2749253"/>
              <a:gd name="connsiteY104" fmla="*/ 1274235 h 2775647"/>
              <a:gd name="connsiteX0" fmla="*/ 103619 w 2749253"/>
              <a:gd name="connsiteY0" fmla="*/ 1274235 h 2775647"/>
              <a:gd name="connsiteX1" fmla="*/ 232255 w 2749253"/>
              <a:gd name="connsiteY1" fmla="*/ 1348474 h 2775647"/>
              <a:gd name="connsiteX2" fmla="*/ 324330 w 2749253"/>
              <a:gd name="connsiteY2" fmla="*/ 1294499 h 2775647"/>
              <a:gd name="connsiteX3" fmla="*/ 451330 w 2749253"/>
              <a:gd name="connsiteY3" fmla="*/ 1367524 h 2775647"/>
              <a:gd name="connsiteX4" fmla="*/ 584680 w 2749253"/>
              <a:gd name="connsiteY4" fmla="*/ 1310374 h 2775647"/>
              <a:gd name="connsiteX5" fmla="*/ 676755 w 2749253"/>
              <a:gd name="connsiteY5" fmla="*/ 1364349 h 2775647"/>
              <a:gd name="connsiteX6" fmla="*/ 737080 w 2749253"/>
              <a:gd name="connsiteY6" fmla="*/ 1373874 h 2775647"/>
              <a:gd name="connsiteX7" fmla="*/ 787880 w 2749253"/>
              <a:gd name="connsiteY7" fmla="*/ 1434199 h 2775647"/>
              <a:gd name="connsiteX8" fmla="*/ 851380 w 2749253"/>
              <a:gd name="connsiteY8" fmla="*/ 1348474 h 2775647"/>
              <a:gd name="connsiteX9" fmla="*/ 907896 w 2749253"/>
              <a:gd name="connsiteY9" fmla="*/ 1233539 h 2775647"/>
              <a:gd name="connsiteX10" fmla="*/ 975205 w 2749253"/>
              <a:gd name="connsiteY10" fmla="*/ 1196074 h 2775647"/>
              <a:gd name="connsiteX11" fmla="*/ 1146656 w 2749253"/>
              <a:gd name="connsiteY11" fmla="*/ 1123049 h 2775647"/>
              <a:gd name="connsiteX12" fmla="*/ 1216505 w 2749253"/>
              <a:gd name="connsiteY12" fmla="*/ 1088124 h 2775647"/>
              <a:gd name="connsiteX13" fmla="*/ 1302230 w 2749253"/>
              <a:gd name="connsiteY13" fmla="*/ 1081774 h 2775647"/>
              <a:gd name="connsiteX14" fmla="*/ 1368906 w 2749253"/>
              <a:gd name="connsiteY14" fmla="*/ 1071613 h 2775647"/>
              <a:gd name="connsiteX15" fmla="*/ 1457805 w 2749253"/>
              <a:gd name="connsiteY15" fmla="*/ 1043674 h 2775647"/>
              <a:gd name="connsiteX16" fmla="*/ 1581630 w 2749253"/>
              <a:gd name="connsiteY16" fmla="*/ 1100824 h 2775647"/>
              <a:gd name="connsiteX17" fmla="*/ 1632430 w 2749253"/>
              <a:gd name="connsiteY17" fmla="*/ 1081774 h 2775647"/>
              <a:gd name="connsiteX18" fmla="*/ 1734030 w 2749253"/>
              <a:gd name="connsiteY18" fmla="*/ 1091299 h 2775647"/>
              <a:gd name="connsiteX19" fmla="*/ 1784830 w 2749253"/>
              <a:gd name="connsiteY19" fmla="*/ 1072249 h 2775647"/>
              <a:gd name="connsiteX20" fmla="*/ 1822296 w 2749253"/>
              <a:gd name="connsiteY20" fmla="*/ 1065898 h 2775647"/>
              <a:gd name="connsiteX21" fmla="*/ 1864205 w 2749253"/>
              <a:gd name="connsiteY21" fmla="*/ 1015099 h 2775647"/>
              <a:gd name="connsiteX22" fmla="*/ 1902306 w 2749253"/>
              <a:gd name="connsiteY22" fmla="*/ 945249 h 2775647"/>
              <a:gd name="connsiteX23" fmla="*/ 1889605 w 2749253"/>
              <a:gd name="connsiteY23" fmla="*/ 821424 h 2775647"/>
              <a:gd name="connsiteX24" fmla="*/ 1845156 w 2749253"/>
              <a:gd name="connsiteY24" fmla="*/ 697599 h 2775647"/>
              <a:gd name="connsiteX25" fmla="*/ 1816580 w 2749253"/>
              <a:gd name="connsiteY25" fmla="*/ 624574 h 2775647"/>
              <a:gd name="connsiteX26" fmla="*/ 1807055 w 2749253"/>
              <a:gd name="connsiteY26" fmla="*/ 554724 h 2775647"/>
              <a:gd name="connsiteX27" fmla="*/ 1746730 w 2749253"/>
              <a:gd name="connsiteY27" fmla="*/ 507099 h 2775647"/>
              <a:gd name="connsiteX28" fmla="*/ 1714980 w 2749253"/>
              <a:gd name="connsiteY28" fmla="*/ 443599 h 2775647"/>
              <a:gd name="connsiteX29" fmla="*/ 1616555 w 2749253"/>
              <a:gd name="connsiteY29" fmla="*/ 380099 h 2775647"/>
              <a:gd name="connsiteX30" fmla="*/ 1616556 w 2749253"/>
              <a:gd name="connsiteY30" fmla="*/ 349619 h 2775647"/>
              <a:gd name="connsiteX31" fmla="*/ 1651480 w 2749253"/>
              <a:gd name="connsiteY31" fmla="*/ 319774 h 2775647"/>
              <a:gd name="connsiteX32" fmla="*/ 1740380 w 2749253"/>
              <a:gd name="connsiteY32" fmla="*/ 335649 h 2775647"/>
              <a:gd name="connsiteX33" fmla="*/ 1868016 w 2749253"/>
              <a:gd name="connsiteY33" fmla="*/ 281039 h 2775647"/>
              <a:gd name="connsiteX34" fmla="*/ 1902306 w 2749253"/>
              <a:gd name="connsiteY34" fmla="*/ 234049 h 2775647"/>
              <a:gd name="connsiteX35" fmla="*/ 1848331 w 2749253"/>
              <a:gd name="connsiteY35" fmla="*/ 176899 h 2775647"/>
              <a:gd name="connsiteX36" fmla="*/ 1813406 w 2749253"/>
              <a:gd name="connsiteY36" fmla="*/ 62599 h 2775647"/>
              <a:gd name="connsiteX37" fmla="*/ 1836400 w 2749253"/>
              <a:gd name="connsiteY37" fmla="*/ 14338 h 2775647"/>
              <a:gd name="connsiteX38" fmla="*/ 1883256 w 2749253"/>
              <a:gd name="connsiteY38" fmla="*/ 11799 h 2775647"/>
              <a:gd name="connsiteX39" fmla="*/ 2010256 w 2749253"/>
              <a:gd name="connsiteY39" fmla="*/ 5448 h 2775647"/>
              <a:gd name="connsiteX40" fmla="*/ 2063596 w 2749253"/>
              <a:gd name="connsiteY40" fmla="*/ 74664 h 2775647"/>
              <a:gd name="connsiteX41" fmla="*/ 2115031 w 2749253"/>
              <a:gd name="connsiteY41" fmla="*/ 214998 h 2775647"/>
              <a:gd name="connsiteX42" fmla="*/ 2207106 w 2749253"/>
              <a:gd name="connsiteY42" fmla="*/ 351524 h 2775647"/>
              <a:gd name="connsiteX43" fmla="*/ 2273780 w 2749253"/>
              <a:gd name="connsiteY43" fmla="*/ 440424 h 2775647"/>
              <a:gd name="connsiteX44" fmla="*/ 2327756 w 2749253"/>
              <a:gd name="connsiteY44" fmla="*/ 497574 h 2775647"/>
              <a:gd name="connsiteX45" fmla="*/ 2356331 w 2749253"/>
              <a:gd name="connsiteY45" fmla="*/ 604253 h 2775647"/>
              <a:gd name="connsiteX46" fmla="*/ 2375380 w 2749253"/>
              <a:gd name="connsiteY46" fmla="*/ 684899 h 2775647"/>
              <a:gd name="connsiteX47" fmla="*/ 2332836 w 2749253"/>
              <a:gd name="connsiteY47" fmla="*/ 814439 h 2775647"/>
              <a:gd name="connsiteX48" fmla="*/ 2355696 w 2749253"/>
              <a:gd name="connsiteY48" fmla="*/ 1073519 h 2775647"/>
              <a:gd name="connsiteX49" fmla="*/ 2448405 w 2749253"/>
              <a:gd name="connsiteY49" fmla="*/ 1138924 h 2775647"/>
              <a:gd name="connsiteX50" fmla="*/ 2515716 w 2749253"/>
              <a:gd name="connsiteY50" fmla="*/ 1142099 h 2775647"/>
              <a:gd name="connsiteX51" fmla="*/ 2610330 w 2749253"/>
              <a:gd name="connsiteY51" fmla="*/ 1094474 h 2775647"/>
              <a:gd name="connsiteX52" fmla="*/ 2692879 w 2749253"/>
              <a:gd name="connsiteY52" fmla="*/ 1084949 h 2775647"/>
              <a:gd name="connsiteX53" fmla="*/ 2746855 w 2749253"/>
              <a:gd name="connsiteY53" fmla="*/ 1151624 h 2775647"/>
              <a:gd name="connsiteX54" fmla="*/ 2736696 w 2749253"/>
              <a:gd name="connsiteY54" fmla="*/ 1264019 h 2775647"/>
              <a:gd name="connsiteX55" fmla="*/ 2692880 w 2749253"/>
              <a:gd name="connsiteY55" fmla="*/ 1319899 h 2775647"/>
              <a:gd name="connsiteX56" fmla="*/ 2654780 w 2749253"/>
              <a:gd name="connsiteY56" fmla="*/ 1310374 h 2775647"/>
              <a:gd name="connsiteX57" fmla="*/ 2597630 w 2749253"/>
              <a:gd name="connsiteY57" fmla="*/ 1323074 h 2775647"/>
              <a:gd name="connsiteX58" fmla="*/ 2559529 w 2749253"/>
              <a:gd name="connsiteY58" fmla="*/ 1243699 h 2775647"/>
              <a:gd name="connsiteX59" fmla="*/ 2530955 w 2749253"/>
              <a:gd name="connsiteY59" fmla="*/ 1281799 h 2775647"/>
              <a:gd name="connsiteX60" fmla="*/ 2543655 w 2749253"/>
              <a:gd name="connsiteY60" fmla="*/ 1310374 h 2775647"/>
              <a:gd name="connsiteX61" fmla="*/ 2518255 w 2749253"/>
              <a:gd name="connsiteY61" fmla="*/ 1354824 h 2775647"/>
              <a:gd name="connsiteX62" fmla="*/ 2496030 w 2749253"/>
              <a:gd name="connsiteY62" fmla="*/ 1402449 h 2775647"/>
              <a:gd name="connsiteX63" fmla="*/ 2524605 w 2749253"/>
              <a:gd name="connsiteY63" fmla="*/ 1427849 h 2775647"/>
              <a:gd name="connsiteX64" fmla="*/ 2464280 w 2749253"/>
              <a:gd name="connsiteY64" fmla="*/ 1504049 h 2775647"/>
              <a:gd name="connsiteX65" fmla="*/ 2470630 w 2749253"/>
              <a:gd name="connsiteY65" fmla="*/ 1615174 h 2775647"/>
              <a:gd name="connsiteX66" fmla="*/ 2448405 w 2749253"/>
              <a:gd name="connsiteY66" fmla="*/ 1713599 h 2775647"/>
              <a:gd name="connsiteX67" fmla="*/ 2461105 w 2749253"/>
              <a:gd name="connsiteY67" fmla="*/ 1796149 h 2775647"/>
              <a:gd name="connsiteX68" fmla="*/ 2426180 w 2749253"/>
              <a:gd name="connsiteY68" fmla="*/ 1831074 h 2775647"/>
              <a:gd name="connsiteX69" fmla="*/ 2343630 w 2749253"/>
              <a:gd name="connsiteY69" fmla="*/ 1853299 h 2775647"/>
              <a:gd name="connsiteX70" fmla="*/ 2283305 w 2749253"/>
              <a:gd name="connsiteY70" fmla="*/ 1977124 h 2775647"/>
              <a:gd name="connsiteX71" fmla="*/ 2276955 w 2749253"/>
              <a:gd name="connsiteY71" fmla="*/ 2075549 h 2775647"/>
              <a:gd name="connsiteX72" fmla="*/ 2195199 w 2749253"/>
              <a:gd name="connsiteY72" fmla="*/ 2118411 h 2775647"/>
              <a:gd name="connsiteX73" fmla="*/ 2183293 w 2749253"/>
              <a:gd name="connsiteY73" fmla="*/ 2182704 h 2775647"/>
              <a:gd name="connsiteX74" fmla="*/ 2252349 w 2749253"/>
              <a:gd name="connsiteY74" fmla="*/ 2266048 h 2775647"/>
              <a:gd name="connsiteX75" fmla="*/ 2309499 w 2749253"/>
              <a:gd name="connsiteY75" fmla="*/ 2373204 h 2775647"/>
              <a:gd name="connsiteX76" fmla="*/ 2209486 w 2749253"/>
              <a:gd name="connsiteY76" fmla="*/ 2470836 h 2775647"/>
              <a:gd name="connsiteX77" fmla="*/ 2166625 w 2749253"/>
              <a:gd name="connsiteY77" fmla="*/ 2410885 h 2775647"/>
              <a:gd name="connsiteX78" fmla="*/ 2116618 w 2749253"/>
              <a:gd name="connsiteY78" fmla="*/ 2416067 h 2775647"/>
              <a:gd name="connsiteX79" fmla="*/ 1961043 w 2749253"/>
              <a:gd name="connsiteY79" fmla="*/ 2502587 h 2775647"/>
              <a:gd name="connsiteX80" fmla="*/ 1807055 w 2749253"/>
              <a:gd name="connsiteY80" fmla="*/ 2497029 h 2775647"/>
              <a:gd name="connsiteX81" fmla="*/ 1559405 w 2749253"/>
              <a:gd name="connsiteY81" fmla="*/ 2465280 h 2775647"/>
              <a:gd name="connsiteX82" fmla="*/ 1557024 w 2749253"/>
              <a:gd name="connsiteY82" fmla="*/ 2551799 h 2775647"/>
              <a:gd name="connsiteX83" fmla="*/ 1714186 w 2749253"/>
              <a:gd name="connsiteY83" fmla="*/ 2654192 h 2775647"/>
              <a:gd name="connsiteX84" fmla="*/ 1531124 w 2749253"/>
              <a:gd name="connsiteY84" fmla="*/ 2683039 h 2775647"/>
              <a:gd name="connsiteX85" fmla="*/ 1272068 w 2749253"/>
              <a:gd name="connsiteY85" fmla="*/ 2775636 h 2775647"/>
              <a:gd name="connsiteX86" fmla="*/ 1056963 w 2749253"/>
              <a:gd name="connsiteY86" fmla="*/ 2759919 h 2775647"/>
              <a:gd name="connsiteX87" fmla="*/ 467205 w 2749253"/>
              <a:gd name="connsiteY87" fmla="*/ 2684355 h 2775647"/>
              <a:gd name="connsiteX88" fmla="*/ 816455 w 2749253"/>
              <a:gd name="connsiteY88" fmla="*/ 2193023 h 2775647"/>
              <a:gd name="connsiteX89" fmla="*/ 678026 w 2749253"/>
              <a:gd name="connsiteY89" fmla="*/ 2178418 h 2775647"/>
              <a:gd name="connsiteX90" fmla="*/ 645005 w 2749253"/>
              <a:gd name="connsiteY90" fmla="*/ 2097774 h 2775647"/>
              <a:gd name="connsiteX91" fmla="*/ 552930 w 2749253"/>
              <a:gd name="connsiteY91" fmla="*/ 2056499 h 2775647"/>
              <a:gd name="connsiteX92" fmla="*/ 470380 w 2749253"/>
              <a:gd name="connsiteY92" fmla="*/ 1948549 h 2775647"/>
              <a:gd name="connsiteX93" fmla="*/ 368780 w 2749253"/>
              <a:gd name="connsiteY93" fmla="*/ 1881874 h 2775647"/>
              <a:gd name="connsiteX94" fmla="*/ 251305 w 2749253"/>
              <a:gd name="connsiteY94" fmla="*/ 1859649 h 2775647"/>
              <a:gd name="connsiteX95" fmla="*/ 187805 w 2749253"/>
              <a:gd name="connsiteY95" fmla="*/ 1780274 h 2775647"/>
              <a:gd name="connsiteX96" fmla="*/ 111605 w 2749253"/>
              <a:gd name="connsiteY96" fmla="*/ 1758049 h 2775647"/>
              <a:gd name="connsiteX97" fmla="*/ 95730 w 2749253"/>
              <a:gd name="connsiteY97" fmla="*/ 1704074 h 2775647"/>
              <a:gd name="connsiteX98" fmla="*/ 39851 w 2749253"/>
              <a:gd name="connsiteY98" fmla="*/ 1618983 h 2775647"/>
              <a:gd name="connsiteX99" fmla="*/ 95730 w 2749253"/>
              <a:gd name="connsiteY99" fmla="*/ 1624699 h 2775647"/>
              <a:gd name="connsiteX100" fmla="*/ 133830 w 2749253"/>
              <a:gd name="connsiteY100" fmla="*/ 1615174 h 2775647"/>
              <a:gd name="connsiteX101" fmla="*/ 70330 w 2749253"/>
              <a:gd name="connsiteY101" fmla="*/ 1542149 h 2775647"/>
              <a:gd name="connsiteX102" fmla="*/ 10005 w 2749253"/>
              <a:gd name="connsiteY102" fmla="*/ 1507224 h 2775647"/>
              <a:gd name="connsiteX103" fmla="*/ 6831 w 2749253"/>
              <a:gd name="connsiteY103" fmla="*/ 1469124 h 2775647"/>
              <a:gd name="connsiteX104" fmla="*/ 6830 w 2749253"/>
              <a:gd name="connsiteY104" fmla="*/ 1427849 h 2775647"/>
              <a:gd name="connsiteX105" fmla="*/ 103619 w 2749253"/>
              <a:gd name="connsiteY105" fmla="*/ 1274235 h 2775647"/>
              <a:gd name="connsiteX0" fmla="*/ 103619 w 2749253"/>
              <a:gd name="connsiteY0" fmla="*/ 1274235 h 2775646"/>
              <a:gd name="connsiteX1" fmla="*/ 232255 w 2749253"/>
              <a:gd name="connsiteY1" fmla="*/ 1348474 h 2775646"/>
              <a:gd name="connsiteX2" fmla="*/ 324330 w 2749253"/>
              <a:gd name="connsiteY2" fmla="*/ 1294499 h 2775646"/>
              <a:gd name="connsiteX3" fmla="*/ 451330 w 2749253"/>
              <a:gd name="connsiteY3" fmla="*/ 1367524 h 2775646"/>
              <a:gd name="connsiteX4" fmla="*/ 584680 w 2749253"/>
              <a:gd name="connsiteY4" fmla="*/ 1310374 h 2775646"/>
              <a:gd name="connsiteX5" fmla="*/ 676755 w 2749253"/>
              <a:gd name="connsiteY5" fmla="*/ 1364349 h 2775646"/>
              <a:gd name="connsiteX6" fmla="*/ 737080 w 2749253"/>
              <a:gd name="connsiteY6" fmla="*/ 1373874 h 2775646"/>
              <a:gd name="connsiteX7" fmla="*/ 787880 w 2749253"/>
              <a:gd name="connsiteY7" fmla="*/ 1434199 h 2775646"/>
              <a:gd name="connsiteX8" fmla="*/ 851380 w 2749253"/>
              <a:gd name="connsiteY8" fmla="*/ 1348474 h 2775646"/>
              <a:gd name="connsiteX9" fmla="*/ 907896 w 2749253"/>
              <a:gd name="connsiteY9" fmla="*/ 1233539 h 2775646"/>
              <a:gd name="connsiteX10" fmla="*/ 975205 w 2749253"/>
              <a:gd name="connsiteY10" fmla="*/ 1196074 h 2775646"/>
              <a:gd name="connsiteX11" fmla="*/ 1146656 w 2749253"/>
              <a:gd name="connsiteY11" fmla="*/ 1123049 h 2775646"/>
              <a:gd name="connsiteX12" fmla="*/ 1216505 w 2749253"/>
              <a:gd name="connsiteY12" fmla="*/ 1088124 h 2775646"/>
              <a:gd name="connsiteX13" fmla="*/ 1302230 w 2749253"/>
              <a:gd name="connsiteY13" fmla="*/ 1081774 h 2775646"/>
              <a:gd name="connsiteX14" fmla="*/ 1368906 w 2749253"/>
              <a:gd name="connsiteY14" fmla="*/ 1071613 h 2775646"/>
              <a:gd name="connsiteX15" fmla="*/ 1457805 w 2749253"/>
              <a:gd name="connsiteY15" fmla="*/ 1043674 h 2775646"/>
              <a:gd name="connsiteX16" fmla="*/ 1581630 w 2749253"/>
              <a:gd name="connsiteY16" fmla="*/ 1100824 h 2775646"/>
              <a:gd name="connsiteX17" fmla="*/ 1632430 w 2749253"/>
              <a:gd name="connsiteY17" fmla="*/ 1081774 h 2775646"/>
              <a:gd name="connsiteX18" fmla="*/ 1734030 w 2749253"/>
              <a:gd name="connsiteY18" fmla="*/ 1091299 h 2775646"/>
              <a:gd name="connsiteX19" fmla="*/ 1784830 w 2749253"/>
              <a:gd name="connsiteY19" fmla="*/ 1072249 h 2775646"/>
              <a:gd name="connsiteX20" fmla="*/ 1822296 w 2749253"/>
              <a:gd name="connsiteY20" fmla="*/ 1065898 h 2775646"/>
              <a:gd name="connsiteX21" fmla="*/ 1864205 w 2749253"/>
              <a:gd name="connsiteY21" fmla="*/ 1015099 h 2775646"/>
              <a:gd name="connsiteX22" fmla="*/ 1902306 w 2749253"/>
              <a:gd name="connsiteY22" fmla="*/ 945249 h 2775646"/>
              <a:gd name="connsiteX23" fmla="*/ 1889605 w 2749253"/>
              <a:gd name="connsiteY23" fmla="*/ 821424 h 2775646"/>
              <a:gd name="connsiteX24" fmla="*/ 1845156 w 2749253"/>
              <a:gd name="connsiteY24" fmla="*/ 697599 h 2775646"/>
              <a:gd name="connsiteX25" fmla="*/ 1816580 w 2749253"/>
              <a:gd name="connsiteY25" fmla="*/ 624574 h 2775646"/>
              <a:gd name="connsiteX26" fmla="*/ 1807055 w 2749253"/>
              <a:gd name="connsiteY26" fmla="*/ 554724 h 2775646"/>
              <a:gd name="connsiteX27" fmla="*/ 1746730 w 2749253"/>
              <a:gd name="connsiteY27" fmla="*/ 507099 h 2775646"/>
              <a:gd name="connsiteX28" fmla="*/ 1714980 w 2749253"/>
              <a:gd name="connsiteY28" fmla="*/ 443599 h 2775646"/>
              <a:gd name="connsiteX29" fmla="*/ 1616555 w 2749253"/>
              <a:gd name="connsiteY29" fmla="*/ 380099 h 2775646"/>
              <a:gd name="connsiteX30" fmla="*/ 1616556 w 2749253"/>
              <a:gd name="connsiteY30" fmla="*/ 349619 h 2775646"/>
              <a:gd name="connsiteX31" fmla="*/ 1651480 w 2749253"/>
              <a:gd name="connsiteY31" fmla="*/ 319774 h 2775646"/>
              <a:gd name="connsiteX32" fmla="*/ 1740380 w 2749253"/>
              <a:gd name="connsiteY32" fmla="*/ 335649 h 2775646"/>
              <a:gd name="connsiteX33" fmla="*/ 1868016 w 2749253"/>
              <a:gd name="connsiteY33" fmla="*/ 281039 h 2775646"/>
              <a:gd name="connsiteX34" fmla="*/ 1902306 w 2749253"/>
              <a:gd name="connsiteY34" fmla="*/ 234049 h 2775646"/>
              <a:gd name="connsiteX35" fmla="*/ 1848331 w 2749253"/>
              <a:gd name="connsiteY35" fmla="*/ 176899 h 2775646"/>
              <a:gd name="connsiteX36" fmla="*/ 1813406 w 2749253"/>
              <a:gd name="connsiteY36" fmla="*/ 62599 h 2775646"/>
              <a:gd name="connsiteX37" fmla="*/ 1836400 w 2749253"/>
              <a:gd name="connsiteY37" fmla="*/ 14338 h 2775646"/>
              <a:gd name="connsiteX38" fmla="*/ 1883256 w 2749253"/>
              <a:gd name="connsiteY38" fmla="*/ 11799 h 2775646"/>
              <a:gd name="connsiteX39" fmla="*/ 2010256 w 2749253"/>
              <a:gd name="connsiteY39" fmla="*/ 5448 h 2775646"/>
              <a:gd name="connsiteX40" fmla="*/ 2063596 w 2749253"/>
              <a:gd name="connsiteY40" fmla="*/ 74664 h 2775646"/>
              <a:gd name="connsiteX41" fmla="*/ 2115031 w 2749253"/>
              <a:gd name="connsiteY41" fmla="*/ 214998 h 2775646"/>
              <a:gd name="connsiteX42" fmla="*/ 2207106 w 2749253"/>
              <a:gd name="connsiteY42" fmla="*/ 351524 h 2775646"/>
              <a:gd name="connsiteX43" fmla="*/ 2273780 w 2749253"/>
              <a:gd name="connsiteY43" fmla="*/ 440424 h 2775646"/>
              <a:gd name="connsiteX44" fmla="*/ 2327756 w 2749253"/>
              <a:gd name="connsiteY44" fmla="*/ 497574 h 2775646"/>
              <a:gd name="connsiteX45" fmla="*/ 2356331 w 2749253"/>
              <a:gd name="connsiteY45" fmla="*/ 604253 h 2775646"/>
              <a:gd name="connsiteX46" fmla="*/ 2375380 w 2749253"/>
              <a:gd name="connsiteY46" fmla="*/ 684899 h 2775646"/>
              <a:gd name="connsiteX47" fmla="*/ 2332836 w 2749253"/>
              <a:gd name="connsiteY47" fmla="*/ 814439 h 2775646"/>
              <a:gd name="connsiteX48" fmla="*/ 2355696 w 2749253"/>
              <a:gd name="connsiteY48" fmla="*/ 1073519 h 2775646"/>
              <a:gd name="connsiteX49" fmla="*/ 2448405 w 2749253"/>
              <a:gd name="connsiteY49" fmla="*/ 1138924 h 2775646"/>
              <a:gd name="connsiteX50" fmla="*/ 2515716 w 2749253"/>
              <a:gd name="connsiteY50" fmla="*/ 1142099 h 2775646"/>
              <a:gd name="connsiteX51" fmla="*/ 2610330 w 2749253"/>
              <a:gd name="connsiteY51" fmla="*/ 1094474 h 2775646"/>
              <a:gd name="connsiteX52" fmla="*/ 2692879 w 2749253"/>
              <a:gd name="connsiteY52" fmla="*/ 1084949 h 2775646"/>
              <a:gd name="connsiteX53" fmla="*/ 2746855 w 2749253"/>
              <a:gd name="connsiteY53" fmla="*/ 1151624 h 2775646"/>
              <a:gd name="connsiteX54" fmla="*/ 2736696 w 2749253"/>
              <a:gd name="connsiteY54" fmla="*/ 1264019 h 2775646"/>
              <a:gd name="connsiteX55" fmla="*/ 2692880 w 2749253"/>
              <a:gd name="connsiteY55" fmla="*/ 1319899 h 2775646"/>
              <a:gd name="connsiteX56" fmla="*/ 2654780 w 2749253"/>
              <a:gd name="connsiteY56" fmla="*/ 1310374 h 2775646"/>
              <a:gd name="connsiteX57" fmla="*/ 2597630 w 2749253"/>
              <a:gd name="connsiteY57" fmla="*/ 1323074 h 2775646"/>
              <a:gd name="connsiteX58" fmla="*/ 2559529 w 2749253"/>
              <a:gd name="connsiteY58" fmla="*/ 1243699 h 2775646"/>
              <a:gd name="connsiteX59" fmla="*/ 2530955 w 2749253"/>
              <a:gd name="connsiteY59" fmla="*/ 1281799 h 2775646"/>
              <a:gd name="connsiteX60" fmla="*/ 2543655 w 2749253"/>
              <a:gd name="connsiteY60" fmla="*/ 1310374 h 2775646"/>
              <a:gd name="connsiteX61" fmla="*/ 2518255 w 2749253"/>
              <a:gd name="connsiteY61" fmla="*/ 1354824 h 2775646"/>
              <a:gd name="connsiteX62" fmla="*/ 2496030 w 2749253"/>
              <a:gd name="connsiteY62" fmla="*/ 1402449 h 2775646"/>
              <a:gd name="connsiteX63" fmla="*/ 2524605 w 2749253"/>
              <a:gd name="connsiteY63" fmla="*/ 1427849 h 2775646"/>
              <a:gd name="connsiteX64" fmla="*/ 2464280 w 2749253"/>
              <a:gd name="connsiteY64" fmla="*/ 1504049 h 2775646"/>
              <a:gd name="connsiteX65" fmla="*/ 2470630 w 2749253"/>
              <a:gd name="connsiteY65" fmla="*/ 1615174 h 2775646"/>
              <a:gd name="connsiteX66" fmla="*/ 2448405 w 2749253"/>
              <a:gd name="connsiteY66" fmla="*/ 1713599 h 2775646"/>
              <a:gd name="connsiteX67" fmla="*/ 2461105 w 2749253"/>
              <a:gd name="connsiteY67" fmla="*/ 1796149 h 2775646"/>
              <a:gd name="connsiteX68" fmla="*/ 2426180 w 2749253"/>
              <a:gd name="connsiteY68" fmla="*/ 1831074 h 2775646"/>
              <a:gd name="connsiteX69" fmla="*/ 2343630 w 2749253"/>
              <a:gd name="connsiteY69" fmla="*/ 1853299 h 2775646"/>
              <a:gd name="connsiteX70" fmla="*/ 2283305 w 2749253"/>
              <a:gd name="connsiteY70" fmla="*/ 1977124 h 2775646"/>
              <a:gd name="connsiteX71" fmla="*/ 2276955 w 2749253"/>
              <a:gd name="connsiteY71" fmla="*/ 2075549 h 2775646"/>
              <a:gd name="connsiteX72" fmla="*/ 2195199 w 2749253"/>
              <a:gd name="connsiteY72" fmla="*/ 2118411 h 2775646"/>
              <a:gd name="connsiteX73" fmla="*/ 2183293 w 2749253"/>
              <a:gd name="connsiteY73" fmla="*/ 2182704 h 2775646"/>
              <a:gd name="connsiteX74" fmla="*/ 2252349 w 2749253"/>
              <a:gd name="connsiteY74" fmla="*/ 2266048 h 2775646"/>
              <a:gd name="connsiteX75" fmla="*/ 2309499 w 2749253"/>
              <a:gd name="connsiteY75" fmla="*/ 2373204 h 2775646"/>
              <a:gd name="connsiteX76" fmla="*/ 2209486 w 2749253"/>
              <a:gd name="connsiteY76" fmla="*/ 2470836 h 2775646"/>
              <a:gd name="connsiteX77" fmla="*/ 2166625 w 2749253"/>
              <a:gd name="connsiteY77" fmla="*/ 2410885 h 2775646"/>
              <a:gd name="connsiteX78" fmla="*/ 2116618 w 2749253"/>
              <a:gd name="connsiteY78" fmla="*/ 2416067 h 2775646"/>
              <a:gd name="connsiteX79" fmla="*/ 1961043 w 2749253"/>
              <a:gd name="connsiteY79" fmla="*/ 2502587 h 2775646"/>
              <a:gd name="connsiteX80" fmla="*/ 1807055 w 2749253"/>
              <a:gd name="connsiteY80" fmla="*/ 2497029 h 2775646"/>
              <a:gd name="connsiteX81" fmla="*/ 1559405 w 2749253"/>
              <a:gd name="connsiteY81" fmla="*/ 2465280 h 2775646"/>
              <a:gd name="connsiteX82" fmla="*/ 1557024 w 2749253"/>
              <a:gd name="connsiteY82" fmla="*/ 2551799 h 2775646"/>
              <a:gd name="connsiteX83" fmla="*/ 1714186 w 2749253"/>
              <a:gd name="connsiteY83" fmla="*/ 2654192 h 2775646"/>
              <a:gd name="connsiteX84" fmla="*/ 1618936 w 2749253"/>
              <a:gd name="connsiteY84" fmla="*/ 2708962 h 2775646"/>
              <a:gd name="connsiteX85" fmla="*/ 1531124 w 2749253"/>
              <a:gd name="connsiteY85" fmla="*/ 2683039 h 2775646"/>
              <a:gd name="connsiteX86" fmla="*/ 1272068 w 2749253"/>
              <a:gd name="connsiteY86" fmla="*/ 2775636 h 2775646"/>
              <a:gd name="connsiteX87" fmla="*/ 1056963 w 2749253"/>
              <a:gd name="connsiteY87" fmla="*/ 2759919 h 2775646"/>
              <a:gd name="connsiteX88" fmla="*/ 467205 w 2749253"/>
              <a:gd name="connsiteY88" fmla="*/ 2684355 h 2775646"/>
              <a:gd name="connsiteX89" fmla="*/ 816455 w 2749253"/>
              <a:gd name="connsiteY89" fmla="*/ 2193023 h 2775646"/>
              <a:gd name="connsiteX90" fmla="*/ 678026 w 2749253"/>
              <a:gd name="connsiteY90" fmla="*/ 2178418 h 2775646"/>
              <a:gd name="connsiteX91" fmla="*/ 645005 w 2749253"/>
              <a:gd name="connsiteY91" fmla="*/ 2097774 h 2775646"/>
              <a:gd name="connsiteX92" fmla="*/ 552930 w 2749253"/>
              <a:gd name="connsiteY92" fmla="*/ 2056499 h 2775646"/>
              <a:gd name="connsiteX93" fmla="*/ 470380 w 2749253"/>
              <a:gd name="connsiteY93" fmla="*/ 1948549 h 2775646"/>
              <a:gd name="connsiteX94" fmla="*/ 368780 w 2749253"/>
              <a:gd name="connsiteY94" fmla="*/ 1881874 h 2775646"/>
              <a:gd name="connsiteX95" fmla="*/ 251305 w 2749253"/>
              <a:gd name="connsiteY95" fmla="*/ 1859649 h 2775646"/>
              <a:gd name="connsiteX96" fmla="*/ 187805 w 2749253"/>
              <a:gd name="connsiteY96" fmla="*/ 1780274 h 2775646"/>
              <a:gd name="connsiteX97" fmla="*/ 111605 w 2749253"/>
              <a:gd name="connsiteY97" fmla="*/ 1758049 h 2775646"/>
              <a:gd name="connsiteX98" fmla="*/ 95730 w 2749253"/>
              <a:gd name="connsiteY98" fmla="*/ 1704074 h 2775646"/>
              <a:gd name="connsiteX99" fmla="*/ 39851 w 2749253"/>
              <a:gd name="connsiteY99" fmla="*/ 1618983 h 2775646"/>
              <a:gd name="connsiteX100" fmla="*/ 95730 w 2749253"/>
              <a:gd name="connsiteY100" fmla="*/ 1624699 h 2775646"/>
              <a:gd name="connsiteX101" fmla="*/ 133830 w 2749253"/>
              <a:gd name="connsiteY101" fmla="*/ 1615174 h 2775646"/>
              <a:gd name="connsiteX102" fmla="*/ 70330 w 2749253"/>
              <a:gd name="connsiteY102" fmla="*/ 1542149 h 2775646"/>
              <a:gd name="connsiteX103" fmla="*/ 10005 w 2749253"/>
              <a:gd name="connsiteY103" fmla="*/ 1507224 h 2775646"/>
              <a:gd name="connsiteX104" fmla="*/ 6831 w 2749253"/>
              <a:gd name="connsiteY104" fmla="*/ 1469124 h 2775646"/>
              <a:gd name="connsiteX105" fmla="*/ 6830 w 2749253"/>
              <a:gd name="connsiteY105" fmla="*/ 1427849 h 2775646"/>
              <a:gd name="connsiteX106" fmla="*/ 103619 w 2749253"/>
              <a:gd name="connsiteY106" fmla="*/ 1274235 h 2775646"/>
              <a:gd name="connsiteX0" fmla="*/ 103619 w 2749253"/>
              <a:gd name="connsiteY0" fmla="*/ 1274235 h 2775646"/>
              <a:gd name="connsiteX1" fmla="*/ 232255 w 2749253"/>
              <a:gd name="connsiteY1" fmla="*/ 1348474 h 2775646"/>
              <a:gd name="connsiteX2" fmla="*/ 324330 w 2749253"/>
              <a:gd name="connsiteY2" fmla="*/ 1294499 h 2775646"/>
              <a:gd name="connsiteX3" fmla="*/ 451330 w 2749253"/>
              <a:gd name="connsiteY3" fmla="*/ 1367524 h 2775646"/>
              <a:gd name="connsiteX4" fmla="*/ 584680 w 2749253"/>
              <a:gd name="connsiteY4" fmla="*/ 1310374 h 2775646"/>
              <a:gd name="connsiteX5" fmla="*/ 676755 w 2749253"/>
              <a:gd name="connsiteY5" fmla="*/ 1364349 h 2775646"/>
              <a:gd name="connsiteX6" fmla="*/ 737080 w 2749253"/>
              <a:gd name="connsiteY6" fmla="*/ 1373874 h 2775646"/>
              <a:gd name="connsiteX7" fmla="*/ 787880 w 2749253"/>
              <a:gd name="connsiteY7" fmla="*/ 1434199 h 2775646"/>
              <a:gd name="connsiteX8" fmla="*/ 851380 w 2749253"/>
              <a:gd name="connsiteY8" fmla="*/ 1348474 h 2775646"/>
              <a:gd name="connsiteX9" fmla="*/ 907896 w 2749253"/>
              <a:gd name="connsiteY9" fmla="*/ 1233539 h 2775646"/>
              <a:gd name="connsiteX10" fmla="*/ 975205 w 2749253"/>
              <a:gd name="connsiteY10" fmla="*/ 1196074 h 2775646"/>
              <a:gd name="connsiteX11" fmla="*/ 1146656 w 2749253"/>
              <a:gd name="connsiteY11" fmla="*/ 1123049 h 2775646"/>
              <a:gd name="connsiteX12" fmla="*/ 1216505 w 2749253"/>
              <a:gd name="connsiteY12" fmla="*/ 1088124 h 2775646"/>
              <a:gd name="connsiteX13" fmla="*/ 1302230 w 2749253"/>
              <a:gd name="connsiteY13" fmla="*/ 1081774 h 2775646"/>
              <a:gd name="connsiteX14" fmla="*/ 1368906 w 2749253"/>
              <a:gd name="connsiteY14" fmla="*/ 1071613 h 2775646"/>
              <a:gd name="connsiteX15" fmla="*/ 1457805 w 2749253"/>
              <a:gd name="connsiteY15" fmla="*/ 1043674 h 2775646"/>
              <a:gd name="connsiteX16" fmla="*/ 1581630 w 2749253"/>
              <a:gd name="connsiteY16" fmla="*/ 1100824 h 2775646"/>
              <a:gd name="connsiteX17" fmla="*/ 1632430 w 2749253"/>
              <a:gd name="connsiteY17" fmla="*/ 1081774 h 2775646"/>
              <a:gd name="connsiteX18" fmla="*/ 1734030 w 2749253"/>
              <a:gd name="connsiteY18" fmla="*/ 1091299 h 2775646"/>
              <a:gd name="connsiteX19" fmla="*/ 1784830 w 2749253"/>
              <a:gd name="connsiteY19" fmla="*/ 1072249 h 2775646"/>
              <a:gd name="connsiteX20" fmla="*/ 1822296 w 2749253"/>
              <a:gd name="connsiteY20" fmla="*/ 1065898 h 2775646"/>
              <a:gd name="connsiteX21" fmla="*/ 1864205 w 2749253"/>
              <a:gd name="connsiteY21" fmla="*/ 1015099 h 2775646"/>
              <a:gd name="connsiteX22" fmla="*/ 1902306 w 2749253"/>
              <a:gd name="connsiteY22" fmla="*/ 945249 h 2775646"/>
              <a:gd name="connsiteX23" fmla="*/ 1889605 w 2749253"/>
              <a:gd name="connsiteY23" fmla="*/ 821424 h 2775646"/>
              <a:gd name="connsiteX24" fmla="*/ 1845156 w 2749253"/>
              <a:gd name="connsiteY24" fmla="*/ 697599 h 2775646"/>
              <a:gd name="connsiteX25" fmla="*/ 1816580 w 2749253"/>
              <a:gd name="connsiteY25" fmla="*/ 624574 h 2775646"/>
              <a:gd name="connsiteX26" fmla="*/ 1807055 w 2749253"/>
              <a:gd name="connsiteY26" fmla="*/ 554724 h 2775646"/>
              <a:gd name="connsiteX27" fmla="*/ 1746730 w 2749253"/>
              <a:gd name="connsiteY27" fmla="*/ 507099 h 2775646"/>
              <a:gd name="connsiteX28" fmla="*/ 1714980 w 2749253"/>
              <a:gd name="connsiteY28" fmla="*/ 443599 h 2775646"/>
              <a:gd name="connsiteX29" fmla="*/ 1616555 w 2749253"/>
              <a:gd name="connsiteY29" fmla="*/ 380099 h 2775646"/>
              <a:gd name="connsiteX30" fmla="*/ 1616556 w 2749253"/>
              <a:gd name="connsiteY30" fmla="*/ 349619 h 2775646"/>
              <a:gd name="connsiteX31" fmla="*/ 1651480 w 2749253"/>
              <a:gd name="connsiteY31" fmla="*/ 319774 h 2775646"/>
              <a:gd name="connsiteX32" fmla="*/ 1740380 w 2749253"/>
              <a:gd name="connsiteY32" fmla="*/ 335649 h 2775646"/>
              <a:gd name="connsiteX33" fmla="*/ 1868016 w 2749253"/>
              <a:gd name="connsiteY33" fmla="*/ 281039 h 2775646"/>
              <a:gd name="connsiteX34" fmla="*/ 1902306 w 2749253"/>
              <a:gd name="connsiteY34" fmla="*/ 234049 h 2775646"/>
              <a:gd name="connsiteX35" fmla="*/ 1848331 w 2749253"/>
              <a:gd name="connsiteY35" fmla="*/ 176899 h 2775646"/>
              <a:gd name="connsiteX36" fmla="*/ 1813406 w 2749253"/>
              <a:gd name="connsiteY36" fmla="*/ 62599 h 2775646"/>
              <a:gd name="connsiteX37" fmla="*/ 1836400 w 2749253"/>
              <a:gd name="connsiteY37" fmla="*/ 14338 h 2775646"/>
              <a:gd name="connsiteX38" fmla="*/ 1883256 w 2749253"/>
              <a:gd name="connsiteY38" fmla="*/ 11799 h 2775646"/>
              <a:gd name="connsiteX39" fmla="*/ 2010256 w 2749253"/>
              <a:gd name="connsiteY39" fmla="*/ 5448 h 2775646"/>
              <a:gd name="connsiteX40" fmla="*/ 2063596 w 2749253"/>
              <a:gd name="connsiteY40" fmla="*/ 74664 h 2775646"/>
              <a:gd name="connsiteX41" fmla="*/ 2115031 w 2749253"/>
              <a:gd name="connsiteY41" fmla="*/ 214998 h 2775646"/>
              <a:gd name="connsiteX42" fmla="*/ 2207106 w 2749253"/>
              <a:gd name="connsiteY42" fmla="*/ 351524 h 2775646"/>
              <a:gd name="connsiteX43" fmla="*/ 2273780 w 2749253"/>
              <a:gd name="connsiteY43" fmla="*/ 440424 h 2775646"/>
              <a:gd name="connsiteX44" fmla="*/ 2327756 w 2749253"/>
              <a:gd name="connsiteY44" fmla="*/ 497574 h 2775646"/>
              <a:gd name="connsiteX45" fmla="*/ 2356331 w 2749253"/>
              <a:gd name="connsiteY45" fmla="*/ 604253 h 2775646"/>
              <a:gd name="connsiteX46" fmla="*/ 2375380 w 2749253"/>
              <a:gd name="connsiteY46" fmla="*/ 684899 h 2775646"/>
              <a:gd name="connsiteX47" fmla="*/ 2332836 w 2749253"/>
              <a:gd name="connsiteY47" fmla="*/ 814439 h 2775646"/>
              <a:gd name="connsiteX48" fmla="*/ 2355696 w 2749253"/>
              <a:gd name="connsiteY48" fmla="*/ 1073519 h 2775646"/>
              <a:gd name="connsiteX49" fmla="*/ 2448405 w 2749253"/>
              <a:gd name="connsiteY49" fmla="*/ 1138924 h 2775646"/>
              <a:gd name="connsiteX50" fmla="*/ 2515716 w 2749253"/>
              <a:gd name="connsiteY50" fmla="*/ 1142099 h 2775646"/>
              <a:gd name="connsiteX51" fmla="*/ 2610330 w 2749253"/>
              <a:gd name="connsiteY51" fmla="*/ 1094474 h 2775646"/>
              <a:gd name="connsiteX52" fmla="*/ 2692879 w 2749253"/>
              <a:gd name="connsiteY52" fmla="*/ 1084949 h 2775646"/>
              <a:gd name="connsiteX53" fmla="*/ 2746855 w 2749253"/>
              <a:gd name="connsiteY53" fmla="*/ 1151624 h 2775646"/>
              <a:gd name="connsiteX54" fmla="*/ 2736696 w 2749253"/>
              <a:gd name="connsiteY54" fmla="*/ 1264019 h 2775646"/>
              <a:gd name="connsiteX55" fmla="*/ 2692880 w 2749253"/>
              <a:gd name="connsiteY55" fmla="*/ 1319899 h 2775646"/>
              <a:gd name="connsiteX56" fmla="*/ 2654780 w 2749253"/>
              <a:gd name="connsiteY56" fmla="*/ 1310374 h 2775646"/>
              <a:gd name="connsiteX57" fmla="*/ 2597630 w 2749253"/>
              <a:gd name="connsiteY57" fmla="*/ 1323074 h 2775646"/>
              <a:gd name="connsiteX58" fmla="*/ 2559529 w 2749253"/>
              <a:gd name="connsiteY58" fmla="*/ 1243699 h 2775646"/>
              <a:gd name="connsiteX59" fmla="*/ 2530955 w 2749253"/>
              <a:gd name="connsiteY59" fmla="*/ 1281799 h 2775646"/>
              <a:gd name="connsiteX60" fmla="*/ 2543655 w 2749253"/>
              <a:gd name="connsiteY60" fmla="*/ 1310374 h 2775646"/>
              <a:gd name="connsiteX61" fmla="*/ 2518255 w 2749253"/>
              <a:gd name="connsiteY61" fmla="*/ 1354824 h 2775646"/>
              <a:gd name="connsiteX62" fmla="*/ 2496030 w 2749253"/>
              <a:gd name="connsiteY62" fmla="*/ 1402449 h 2775646"/>
              <a:gd name="connsiteX63" fmla="*/ 2524605 w 2749253"/>
              <a:gd name="connsiteY63" fmla="*/ 1427849 h 2775646"/>
              <a:gd name="connsiteX64" fmla="*/ 2464280 w 2749253"/>
              <a:gd name="connsiteY64" fmla="*/ 1504049 h 2775646"/>
              <a:gd name="connsiteX65" fmla="*/ 2470630 w 2749253"/>
              <a:gd name="connsiteY65" fmla="*/ 1615174 h 2775646"/>
              <a:gd name="connsiteX66" fmla="*/ 2448405 w 2749253"/>
              <a:gd name="connsiteY66" fmla="*/ 1713599 h 2775646"/>
              <a:gd name="connsiteX67" fmla="*/ 2461105 w 2749253"/>
              <a:gd name="connsiteY67" fmla="*/ 1796149 h 2775646"/>
              <a:gd name="connsiteX68" fmla="*/ 2426180 w 2749253"/>
              <a:gd name="connsiteY68" fmla="*/ 1831074 h 2775646"/>
              <a:gd name="connsiteX69" fmla="*/ 2343630 w 2749253"/>
              <a:gd name="connsiteY69" fmla="*/ 1853299 h 2775646"/>
              <a:gd name="connsiteX70" fmla="*/ 2283305 w 2749253"/>
              <a:gd name="connsiteY70" fmla="*/ 1977124 h 2775646"/>
              <a:gd name="connsiteX71" fmla="*/ 2276955 w 2749253"/>
              <a:gd name="connsiteY71" fmla="*/ 2075549 h 2775646"/>
              <a:gd name="connsiteX72" fmla="*/ 2195199 w 2749253"/>
              <a:gd name="connsiteY72" fmla="*/ 2118411 h 2775646"/>
              <a:gd name="connsiteX73" fmla="*/ 2183293 w 2749253"/>
              <a:gd name="connsiteY73" fmla="*/ 2182704 h 2775646"/>
              <a:gd name="connsiteX74" fmla="*/ 2252349 w 2749253"/>
              <a:gd name="connsiteY74" fmla="*/ 2266048 h 2775646"/>
              <a:gd name="connsiteX75" fmla="*/ 2309499 w 2749253"/>
              <a:gd name="connsiteY75" fmla="*/ 2373204 h 2775646"/>
              <a:gd name="connsiteX76" fmla="*/ 2209486 w 2749253"/>
              <a:gd name="connsiteY76" fmla="*/ 2470836 h 2775646"/>
              <a:gd name="connsiteX77" fmla="*/ 2166625 w 2749253"/>
              <a:gd name="connsiteY77" fmla="*/ 2410885 h 2775646"/>
              <a:gd name="connsiteX78" fmla="*/ 2116618 w 2749253"/>
              <a:gd name="connsiteY78" fmla="*/ 2416067 h 2775646"/>
              <a:gd name="connsiteX79" fmla="*/ 1961043 w 2749253"/>
              <a:gd name="connsiteY79" fmla="*/ 2502587 h 2775646"/>
              <a:gd name="connsiteX80" fmla="*/ 1807055 w 2749253"/>
              <a:gd name="connsiteY80" fmla="*/ 2497029 h 2775646"/>
              <a:gd name="connsiteX81" fmla="*/ 1559405 w 2749253"/>
              <a:gd name="connsiteY81" fmla="*/ 2465280 h 2775646"/>
              <a:gd name="connsiteX82" fmla="*/ 1557024 w 2749253"/>
              <a:gd name="connsiteY82" fmla="*/ 2551799 h 2775646"/>
              <a:gd name="connsiteX83" fmla="*/ 1671324 w 2749253"/>
              <a:gd name="connsiteY83" fmla="*/ 2592280 h 2775646"/>
              <a:gd name="connsiteX84" fmla="*/ 1714186 w 2749253"/>
              <a:gd name="connsiteY84" fmla="*/ 2654192 h 2775646"/>
              <a:gd name="connsiteX85" fmla="*/ 1618936 w 2749253"/>
              <a:gd name="connsiteY85" fmla="*/ 2708962 h 2775646"/>
              <a:gd name="connsiteX86" fmla="*/ 1531124 w 2749253"/>
              <a:gd name="connsiteY86" fmla="*/ 2683039 h 2775646"/>
              <a:gd name="connsiteX87" fmla="*/ 1272068 w 2749253"/>
              <a:gd name="connsiteY87" fmla="*/ 2775636 h 2775646"/>
              <a:gd name="connsiteX88" fmla="*/ 1056963 w 2749253"/>
              <a:gd name="connsiteY88" fmla="*/ 2759919 h 2775646"/>
              <a:gd name="connsiteX89" fmla="*/ 467205 w 2749253"/>
              <a:gd name="connsiteY89" fmla="*/ 2684355 h 2775646"/>
              <a:gd name="connsiteX90" fmla="*/ 816455 w 2749253"/>
              <a:gd name="connsiteY90" fmla="*/ 2193023 h 2775646"/>
              <a:gd name="connsiteX91" fmla="*/ 678026 w 2749253"/>
              <a:gd name="connsiteY91" fmla="*/ 2178418 h 2775646"/>
              <a:gd name="connsiteX92" fmla="*/ 645005 w 2749253"/>
              <a:gd name="connsiteY92" fmla="*/ 2097774 h 2775646"/>
              <a:gd name="connsiteX93" fmla="*/ 552930 w 2749253"/>
              <a:gd name="connsiteY93" fmla="*/ 2056499 h 2775646"/>
              <a:gd name="connsiteX94" fmla="*/ 470380 w 2749253"/>
              <a:gd name="connsiteY94" fmla="*/ 1948549 h 2775646"/>
              <a:gd name="connsiteX95" fmla="*/ 368780 w 2749253"/>
              <a:gd name="connsiteY95" fmla="*/ 1881874 h 2775646"/>
              <a:gd name="connsiteX96" fmla="*/ 251305 w 2749253"/>
              <a:gd name="connsiteY96" fmla="*/ 1859649 h 2775646"/>
              <a:gd name="connsiteX97" fmla="*/ 187805 w 2749253"/>
              <a:gd name="connsiteY97" fmla="*/ 1780274 h 2775646"/>
              <a:gd name="connsiteX98" fmla="*/ 111605 w 2749253"/>
              <a:gd name="connsiteY98" fmla="*/ 1758049 h 2775646"/>
              <a:gd name="connsiteX99" fmla="*/ 95730 w 2749253"/>
              <a:gd name="connsiteY99" fmla="*/ 1704074 h 2775646"/>
              <a:gd name="connsiteX100" fmla="*/ 39851 w 2749253"/>
              <a:gd name="connsiteY100" fmla="*/ 1618983 h 2775646"/>
              <a:gd name="connsiteX101" fmla="*/ 95730 w 2749253"/>
              <a:gd name="connsiteY101" fmla="*/ 1624699 h 2775646"/>
              <a:gd name="connsiteX102" fmla="*/ 133830 w 2749253"/>
              <a:gd name="connsiteY102" fmla="*/ 1615174 h 2775646"/>
              <a:gd name="connsiteX103" fmla="*/ 70330 w 2749253"/>
              <a:gd name="connsiteY103" fmla="*/ 1542149 h 2775646"/>
              <a:gd name="connsiteX104" fmla="*/ 10005 w 2749253"/>
              <a:gd name="connsiteY104" fmla="*/ 1507224 h 2775646"/>
              <a:gd name="connsiteX105" fmla="*/ 6831 w 2749253"/>
              <a:gd name="connsiteY105" fmla="*/ 1469124 h 2775646"/>
              <a:gd name="connsiteX106" fmla="*/ 6830 w 2749253"/>
              <a:gd name="connsiteY106" fmla="*/ 1427849 h 2775646"/>
              <a:gd name="connsiteX107" fmla="*/ 103619 w 2749253"/>
              <a:gd name="connsiteY107" fmla="*/ 1274235 h 2775646"/>
              <a:gd name="connsiteX0" fmla="*/ 103619 w 2749253"/>
              <a:gd name="connsiteY0" fmla="*/ 1274235 h 2777797"/>
              <a:gd name="connsiteX1" fmla="*/ 232255 w 2749253"/>
              <a:gd name="connsiteY1" fmla="*/ 1348474 h 2777797"/>
              <a:gd name="connsiteX2" fmla="*/ 324330 w 2749253"/>
              <a:gd name="connsiteY2" fmla="*/ 1294499 h 2777797"/>
              <a:gd name="connsiteX3" fmla="*/ 451330 w 2749253"/>
              <a:gd name="connsiteY3" fmla="*/ 1367524 h 2777797"/>
              <a:gd name="connsiteX4" fmla="*/ 584680 w 2749253"/>
              <a:gd name="connsiteY4" fmla="*/ 1310374 h 2777797"/>
              <a:gd name="connsiteX5" fmla="*/ 676755 w 2749253"/>
              <a:gd name="connsiteY5" fmla="*/ 1364349 h 2777797"/>
              <a:gd name="connsiteX6" fmla="*/ 737080 w 2749253"/>
              <a:gd name="connsiteY6" fmla="*/ 1373874 h 2777797"/>
              <a:gd name="connsiteX7" fmla="*/ 787880 w 2749253"/>
              <a:gd name="connsiteY7" fmla="*/ 1434199 h 2777797"/>
              <a:gd name="connsiteX8" fmla="*/ 851380 w 2749253"/>
              <a:gd name="connsiteY8" fmla="*/ 1348474 h 2777797"/>
              <a:gd name="connsiteX9" fmla="*/ 907896 w 2749253"/>
              <a:gd name="connsiteY9" fmla="*/ 1233539 h 2777797"/>
              <a:gd name="connsiteX10" fmla="*/ 975205 w 2749253"/>
              <a:gd name="connsiteY10" fmla="*/ 1196074 h 2777797"/>
              <a:gd name="connsiteX11" fmla="*/ 1146656 w 2749253"/>
              <a:gd name="connsiteY11" fmla="*/ 1123049 h 2777797"/>
              <a:gd name="connsiteX12" fmla="*/ 1216505 w 2749253"/>
              <a:gd name="connsiteY12" fmla="*/ 1088124 h 2777797"/>
              <a:gd name="connsiteX13" fmla="*/ 1302230 w 2749253"/>
              <a:gd name="connsiteY13" fmla="*/ 1081774 h 2777797"/>
              <a:gd name="connsiteX14" fmla="*/ 1368906 w 2749253"/>
              <a:gd name="connsiteY14" fmla="*/ 1071613 h 2777797"/>
              <a:gd name="connsiteX15" fmla="*/ 1457805 w 2749253"/>
              <a:gd name="connsiteY15" fmla="*/ 1043674 h 2777797"/>
              <a:gd name="connsiteX16" fmla="*/ 1581630 w 2749253"/>
              <a:gd name="connsiteY16" fmla="*/ 1100824 h 2777797"/>
              <a:gd name="connsiteX17" fmla="*/ 1632430 w 2749253"/>
              <a:gd name="connsiteY17" fmla="*/ 1081774 h 2777797"/>
              <a:gd name="connsiteX18" fmla="*/ 1734030 w 2749253"/>
              <a:gd name="connsiteY18" fmla="*/ 1091299 h 2777797"/>
              <a:gd name="connsiteX19" fmla="*/ 1784830 w 2749253"/>
              <a:gd name="connsiteY19" fmla="*/ 1072249 h 2777797"/>
              <a:gd name="connsiteX20" fmla="*/ 1822296 w 2749253"/>
              <a:gd name="connsiteY20" fmla="*/ 1065898 h 2777797"/>
              <a:gd name="connsiteX21" fmla="*/ 1864205 w 2749253"/>
              <a:gd name="connsiteY21" fmla="*/ 1015099 h 2777797"/>
              <a:gd name="connsiteX22" fmla="*/ 1902306 w 2749253"/>
              <a:gd name="connsiteY22" fmla="*/ 945249 h 2777797"/>
              <a:gd name="connsiteX23" fmla="*/ 1889605 w 2749253"/>
              <a:gd name="connsiteY23" fmla="*/ 821424 h 2777797"/>
              <a:gd name="connsiteX24" fmla="*/ 1845156 w 2749253"/>
              <a:gd name="connsiteY24" fmla="*/ 697599 h 2777797"/>
              <a:gd name="connsiteX25" fmla="*/ 1816580 w 2749253"/>
              <a:gd name="connsiteY25" fmla="*/ 624574 h 2777797"/>
              <a:gd name="connsiteX26" fmla="*/ 1807055 w 2749253"/>
              <a:gd name="connsiteY26" fmla="*/ 554724 h 2777797"/>
              <a:gd name="connsiteX27" fmla="*/ 1746730 w 2749253"/>
              <a:gd name="connsiteY27" fmla="*/ 507099 h 2777797"/>
              <a:gd name="connsiteX28" fmla="*/ 1714980 w 2749253"/>
              <a:gd name="connsiteY28" fmla="*/ 443599 h 2777797"/>
              <a:gd name="connsiteX29" fmla="*/ 1616555 w 2749253"/>
              <a:gd name="connsiteY29" fmla="*/ 380099 h 2777797"/>
              <a:gd name="connsiteX30" fmla="*/ 1616556 w 2749253"/>
              <a:gd name="connsiteY30" fmla="*/ 349619 h 2777797"/>
              <a:gd name="connsiteX31" fmla="*/ 1651480 w 2749253"/>
              <a:gd name="connsiteY31" fmla="*/ 319774 h 2777797"/>
              <a:gd name="connsiteX32" fmla="*/ 1740380 w 2749253"/>
              <a:gd name="connsiteY32" fmla="*/ 335649 h 2777797"/>
              <a:gd name="connsiteX33" fmla="*/ 1868016 w 2749253"/>
              <a:gd name="connsiteY33" fmla="*/ 281039 h 2777797"/>
              <a:gd name="connsiteX34" fmla="*/ 1902306 w 2749253"/>
              <a:gd name="connsiteY34" fmla="*/ 234049 h 2777797"/>
              <a:gd name="connsiteX35" fmla="*/ 1848331 w 2749253"/>
              <a:gd name="connsiteY35" fmla="*/ 176899 h 2777797"/>
              <a:gd name="connsiteX36" fmla="*/ 1813406 w 2749253"/>
              <a:gd name="connsiteY36" fmla="*/ 62599 h 2777797"/>
              <a:gd name="connsiteX37" fmla="*/ 1836400 w 2749253"/>
              <a:gd name="connsiteY37" fmla="*/ 14338 h 2777797"/>
              <a:gd name="connsiteX38" fmla="*/ 1883256 w 2749253"/>
              <a:gd name="connsiteY38" fmla="*/ 11799 h 2777797"/>
              <a:gd name="connsiteX39" fmla="*/ 2010256 w 2749253"/>
              <a:gd name="connsiteY39" fmla="*/ 5448 h 2777797"/>
              <a:gd name="connsiteX40" fmla="*/ 2063596 w 2749253"/>
              <a:gd name="connsiteY40" fmla="*/ 74664 h 2777797"/>
              <a:gd name="connsiteX41" fmla="*/ 2115031 w 2749253"/>
              <a:gd name="connsiteY41" fmla="*/ 214998 h 2777797"/>
              <a:gd name="connsiteX42" fmla="*/ 2207106 w 2749253"/>
              <a:gd name="connsiteY42" fmla="*/ 351524 h 2777797"/>
              <a:gd name="connsiteX43" fmla="*/ 2273780 w 2749253"/>
              <a:gd name="connsiteY43" fmla="*/ 440424 h 2777797"/>
              <a:gd name="connsiteX44" fmla="*/ 2327756 w 2749253"/>
              <a:gd name="connsiteY44" fmla="*/ 497574 h 2777797"/>
              <a:gd name="connsiteX45" fmla="*/ 2356331 w 2749253"/>
              <a:gd name="connsiteY45" fmla="*/ 604253 h 2777797"/>
              <a:gd name="connsiteX46" fmla="*/ 2375380 w 2749253"/>
              <a:gd name="connsiteY46" fmla="*/ 684899 h 2777797"/>
              <a:gd name="connsiteX47" fmla="*/ 2332836 w 2749253"/>
              <a:gd name="connsiteY47" fmla="*/ 814439 h 2777797"/>
              <a:gd name="connsiteX48" fmla="*/ 2355696 w 2749253"/>
              <a:gd name="connsiteY48" fmla="*/ 1073519 h 2777797"/>
              <a:gd name="connsiteX49" fmla="*/ 2448405 w 2749253"/>
              <a:gd name="connsiteY49" fmla="*/ 1138924 h 2777797"/>
              <a:gd name="connsiteX50" fmla="*/ 2515716 w 2749253"/>
              <a:gd name="connsiteY50" fmla="*/ 1142099 h 2777797"/>
              <a:gd name="connsiteX51" fmla="*/ 2610330 w 2749253"/>
              <a:gd name="connsiteY51" fmla="*/ 1094474 h 2777797"/>
              <a:gd name="connsiteX52" fmla="*/ 2692879 w 2749253"/>
              <a:gd name="connsiteY52" fmla="*/ 1084949 h 2777797"/>
              <a:gd name="connsiteX53" fmla="*/ 2746855 w 2749253"/>
              <a:gd name="connsiteY53" fmla="*/ 1151624 h 2777797"/>
              <a:gd name="connsiteX54" fmla="*/ 2736696 w 2749253"/>
              <a:gd name="connsiteY54" fmla="*/ 1264019 h 2777797"/>
              <a:gd name="connsiteX55" fmla="*/ 2692880 w 2749253"/>
              <a:gd name="connsiteY55" fmla="*/ 1319899 h 2777797"/>
              <a:gd name="connsiteX56" fmla="*/ 2654780 w 2749253"/>
              <a:gd name="connsiteY56" fmla="*/ 1310374 h 2777797"/>
              <a:gd name="connsiteX57" fmla="*/ 2597630 w 2749253"/>
              <a:gd name="connsiteY57" fmla="*/ 1323074 h 2777797"/>
              <a:gd name="connsiteX58" fmla="*/ 2559529 w 2749253"/>
              <a:gd name="connsiteY58" fmla="*/ 1243699 h 2777797"/>
              <a:gd name="connsiteX59" fmla="*/ 2530955 w 2749253"/>
              <a:gd name="connsiteY59" fmla="*/ 1281799 h 2777797"/>
              <a:gd name="connsiteX60" fmla="*/ 2543655 w 2749253"/>
              <a:gd name="connsiteY60" fmla="*/ 1310374 h 2777797"/>
              <a:gd name="connsiteX61" fmla="*/ 2518255 w 2749253"/>
              <a:gd name="connsiteY61" fmla="*/ 1354824 h 2777797"/>
              <a:gd name="connsiteX62" fmla="*/ 2496030 w 2749253"/>
              <a:gd name="connsiteY62" fmla="*/ 1402449 h 2777797"/>
              <a:gd name="connsiteX63" fmla="*/ 2524605 w 2749253"/>
              <a:gd name="connsiteY63" fmla="*/ 1427849 h 2777797"/>
              <a:gd name="connsiteX64" fmla="*/ 2464280 w 2749253"/>
              <a:gd name="connsiteY64" fmla="*/ 1504049 h 2777797"/>
              <a:gd name="connsiteX65" fmla="*/ 2470630 w 2749253"/>
              <a:gd name="connsiteY65" fmla="*/ 1615174 h 2777797"/>
              <a:gd name="connsiteX66" fmla="*/ 2448405 w 2749253"/>
              <a:gd name="connsiteY66" fmla="*/ 1713599 h 2777797"/>
              <a:gd name="connsiteX67" fmla="*/ 2461105 w 2749253"/>
              <a:gd name="connsiteY67" fmla="*/ 1796149 h 2777797"/>
              <a:gd name="connsiteX68" fmla="*/ 2426180 w 2749253"/>
              <a:gd name="connsiteY68" fmla="*/ 1831074 h 2777797"/>
              <a:gd name="connsiteX69" fmla="*/ 2343630 w 2749253"/>
              <a:gd name="connsiteY69" fmla="*/ 1853299 h 2777797"/>
              <a:gd name="connsiteX70" fmla="*/ 2283305 w 2749253"/>
              <a:gd name="connsiteY70" fmla="*/ 1977124 h 2777797"/>
              <a:gd name="connsiteX71" fmla="*/ 2276955 w 2749253"/>
              <a:gd name="connsiteY71" fmla="*/ 2075549 h 2777797"/>
              <a:gd name="connsiteX72" fmla="*/ 2195199 w 2749253"/>
              <a:gd name="connsiteY72" fmla="*/ 2118411 h 2777797"/>
              <a:gd name="connsiteX73" fmla="*/ 2183293 w 2749253"/>
              <a:gd name="connsiteY73" fmla="*/ 2182704 h 2777797"/>
              <a:gd name="connsiteX74" fmla="*/ 2252349 w 2749253"/>
              <a:gd name="connsiteY74" fmla="*/ 2266048 h 2777797"/>
              <a:gd name="connsiteX75" fmla="*/ 2309499 w 2749253"/>
              <a:gd name="connsiteY75" fmla="*/ 2373204 h 2777797"/>
              <a:gd name="connsiteX76" fmla="*/ 2209486 w 2749253"/>
              <a:gd name="connsiteY76" fmla="*/ 2470836 h 2777797"/>
              <a:gd name="connsiteX77" fmla="*/ 2166625 w 2749253"/>
              <a:gd name="connsiteY77" fmla="*/ 2410885 h 2777797"/>
              <a:gd name="connsiteX78" fmla="*/ 2116618 w 2749253"/>
              <a:gd name="connsiteY78" fmla="*/ 2416067 h 2777797"/>
              <a:gd name="connsiteX79" fmla="*/ 1961043 w 2749253"/>
              <a:gd name="connsiteY79" fmla="*/ 2502587 h 2777797"/>
              <a:gd name="connsiteX80" fmla="*/ 1807055 w 2749253"/>
              <a:gd name="connsiteY80" fmla="*/ 2497029 h 2777797"/>
              <a:gd name="connsiteX81" fmla="*/ 1559405 w 2749253"/>
              <a:gd name="connsiteY81" fmla="*/ 2465280 h 2777797"/>
              <a:gd name="connsiteX82" fmla="*/ 1557024 w 2749253"/>
              <a:gd name="connsiteY82" fmla="*/ 2551799 h 2777797"/>
              <a:gd name="connsiteX83" fmla="*/ 1671324 w 2749253"/>
              <a:gd name="connsiteY83" fmla="*/ 2592280 h 2777797"/>
              <a:gd name="connsiteX84" fmla="*/ 1714186 w 2749253"/>
              <a:gd name="connsiteY84" fmla="*/ 2654192 h 2777797"/>
              <a:gd name="connsiteX85" fmla="*/ 1618936 w 2749253"/>
              <a:gd name="connsiteY85" fmla="*/ 2708962 h 2777797"/>
              <a:gd name="connsiteX86" fmla="*/ 1531124 w 2749253"/>
              <a:gd name="connsiteY86" fmla="*/ 2683039 h 2777797"/>
              <a:gd name="connsiteX87" fmla="*/ 1468918 w 2749253"/>
              <a:gd name="connsiteY87" fmla="*/ 2725630 h 2777797"/>
              <a:gd name="connsiteX88" fmla="*/ 1272068 w 2749253"/>
              <a:gd name="connsiteY88" fmla="*/ 2775636 h 2777797"/>
              <a:gd name="connsiteX89" fmla="*/ 1056963 w 2749253"/>
              <a:gd name="connsiteY89" fmla="*/ 2759919 h 2777797"/>
              <a:gd name="connsiteX90" fmla="*/ 467205 w 2749253"/>
              <a:gd name="connsiteY90" fmla="*/ 2684355 h 2777797"/>
              <a:gd name="connsiteX91" fmla="*/ 816455 w 2749253"/>
              <a:gd name="connsiteY91" fmla="*/ 2193023 h 2777797"/>
              <a:gd name="connsiteX92" fmla="*/ 678026 w 2749253"/>
              <a:gd name="connsiteY92" fmla="*/ 2178418 h 2777797"/>
              <a:gd name="connsiteX93" fmla="*/ 645005 w 2749253"/>
              <a:gd name="connsiteY93" fmla="*/ 2097774 h 2777797"/>
              <a:gd name="connsiteX94" fmla="*/ 552930 w 2749253"/>
              <a:gd name="connsiteY94" fmla="*/ 2056499 h 2777797"/>
              <a:gd name="connsiteX95" fmla="*/ 470380 w 2749253"/>
              <a:gd name="connsiteY95" fmla="*/ 1948549 h 2777797"/>
              <a:gd name="connsiteX96" fmla="*/ 368780 w 2749253"/>
              <a:gd name="connsiteY96" fmla="*/ 1881874 h 2777797"/>
              <a:gd name="connsiteX97" fmla="*/ 251305 w 2749253"/>
              <a:gd name="connsiteY97" fmla="*/ 1859649 h 2777797"/>
              <a:gd name="connsiteX98" fmla="*/ 187805 w 2749253"/>
              <a:gd name="connsiteY98" fmla="*/ 1780274 h 2777797"/>
              <a:gd name="connsiteX99" fmla="*/ 111605 w 2749253"/>
              <a:gd name="connsiteY99" fmla="*/ 1758049 h 2777797"/>
              <a:gd name="connsiteX100" fmla="*/ 95730 w 2749253"/>
              <a:gd name="connsiteY100" fmla="*/ 1704074 h 2777797"/>
              <a:gd name="connsiteX101" fmla="*/ 39851 w 2749253"/>
              <a:gd name="connsiteY101" fmla="*/ 1618983 h 2777797"/>
              <a:gd name="connsiteX102" fmla="*/ 95730 w 2749253"/>
              <a:gd name="connsiteY102" fmla="*/ 1624699 h 2777797"/>
              <a:gd name="connsiteX103" fmla="*/ 133830 w 2749253"/>
              <a:gd name="connsiteY103" fmla="*/ 1615174 h 2777797"/>
              <a:gd name="connsiteX104" fmla="*/ 70330 w 2749253"/>
              <a:gd name="connsiteY104" fmla="*/ 1542149 h 2777797"/>
              <a:gd name="connsiteX105" fmla="*/ 10005 w 2749253"/>
              <a:gd name="connsiteY105" fmla="*/ 1507224 h 2777797"/>
              <a:gd name="connsiteX106" fmla="*/ 6831 w 2749253"/>
              <a:gd name="connsiteY106" fmla="*/ 1469124 h 2777797"/>
              <a:gd name="connsiteX107" fmla="*/ 6830 w 2749253"/>
              <a:gd name="connsiteY107" fmla="*/ 1427849 h 2777797"/>
              <a:gd name="connsiteX108" fmla="*/ 103619 w 2749253"/>
              <a:gd name="connsiteY108" fmla="*/ 1274235 h 2777797"/>
              <a:gd name="connsiteX0" fmla="*/ 103619 w 2749253"/>
              <a:gd name="connsiteY0" fmla="*/ 1274235 h 2775637"/>
              <a:gd name="connsiteX1" fmla="*/ 232255 w 2749253"/>
              <a:gd name="connsiteY1" fmla="*/ 1348474 h 2775637"/>
              <a:gd name="connsiteX2" fmla="*/ 324330 w 2749253"/>
              <a:gd name="connsiteY2" fmla="*/ 1294499 h 2775637"/>
              <a:gd name="connsiteX3" fmla="*/ 451330 w 2749253"/>
              <a:gd name="connsiteY3" fmla="*/ 1367524 h 2775637"/>
              <a:gd name="connsiteX4" fmla="*/ 584680 w 2749253"/>
              <a:gd name="connsiteY4" fmla="*/ 1310374 h 2775637"/>
              <a:gd name="connsiteX5" fmla="*/ 676755 w 2749253"/>
              <a:gd name="connsiteY5" fmla="*/ 1364349 h 2775637"/>
              <a:gd name="connsiteX6" fmla="*/ 737080 w 2749253"/>
              <a:gd name="connsiteY6" fmla="*/ 1373874 h 2775637"/>
              <a:gd name="connsiteX7" fmla="*/ 787880 w 2749253"/>
              <a:gd name="connsiteY7" fmla="*/ 1434199 h 2775637"/>
              <a:gd name="connsiteX8" fmla="*/ 851380 w 2749253"/>
              <a:gd name="connsiteY8" fmla="*/ 1348474 h 2775637"/>
              <a:gd name="connsiteX9" fmla="*/ 907896 w 2749253"/>
              <a:gd name="connsiteY9" fmla="*/ 1233539 h 2775637"/>
              <a:gd name="connsiteX10" fmla="*/ 975205 w 2749253"/>
              <a:gd name="connsiteY10" fmla="*/ 1196074 h 2775637"/>
              <a:gd name="connsiteX11" fmla="*/ 1146656 w 2749253"/>
              <a:gd name="connsiteY11" fmla="*/ 1123049 h 2775637"/>
              <a:gd name="connsiteX12" fmla="*/ 1216505 w 2749253"/>
              <a:gd name="connsiteY12" fmla="*/ 1088124 h 2775637"/>
              <a:gd name="connsiteX13" fmla="*/ 1302230 w 2749253"/>
              <a:gd name="connsiteY13" fmla="*/ 1081774 h 2775637"/>
              <a:gd name="connsiteX14" fmla="*/ 1368906 w 2749253"/>
              <a:gd name="connsiteY14" fmla="*/ 1071613 h 2775637"/>
              <a:gd name="connsiteX15" fmla="*/ 1457805 w 2749253"/>
              <a:gd name="connsiteY15" fmla="*/ 1043674 h 2775637"/>
              <a:gd name="connsiteX16" fmla="*/ 1581630 w 2749253"/>
              <a:gd name="connsiteY16" fmla="*/ 1100824 h 2775637"/>
              <a:gd name="connsiteX17" fmla="*/ 1632430 w 2749253"/>
              <a:gd name="connsiteY17" fmla="*/ 1081774 h 2775637"/>
              <a:gd name="connsiteX18" fmla="*/ 1734030 w 2749253"/>
              <a:gd name="connsiteY18" fmla="*/ 1091299 h 2775637"/>
              <a:gd name="connsiteX19" fmla="*/ 1784830 w 2749253"/>
              <a:gd name="connsiteY19" fmla="*/ 1072249 h 2775637"/>
              <a:gd name="connsiteX20" fmla="*/ 1822296 w 2749253"/>
              <a:gd name="connsiteY20" fmla="*/ 1065898 h 2775637"/>
              <a:gd name="connsiteX21" fmla="*/ 1864205 w 2749253"/>
              <a:gd name="connsiteY21" fmla="*/ 1015099 h 2775637"/>
              <a:gd name="connsiteX22" fmla="*/ 1902306 w 2749253"/>
              <a:gd name="connsiteY22" fmla="*/ 945249 h 2775637"/>
              <a:gd name="connsiteX23" fmla="*/ 1889605 w 2749253"/>
              <a:gd name="connsiteY23" fmla="*/ 821424 h 2775637"/>
              <a:gd name="connsiteX24" fmla="*/ 1845156 w 2749253"/>
              <a:gd name="connsiteY24" fmla="*/ 697599 h 2775637"/>
              <a:gd name="connsiteX25" fmla="*/ 1816580 w 2749253"/>
              <a:gd name="connsiteY25" fmla="*/ 624574 h 2775637"/>
              <a:gd name="connsiteX26" fmla="*/ 1807055 w 2749253"/>
              <a:gd name="connsiteY26" fmla="*/ 554724 h 2775637"/>
              <a:gd name="connsiteX27" fmla="*/ 1746730 w 2749253"/>
              <a:gd name="connsiteY27" fmla="*/ 507099 h 2775637"/>
              <a:gd name="connsiteX28" fmla="*/ 1714980 w 2749253"/>
              <a:gd name="connsiteY28" fmla="*/ 443599 h 2775637"/>
              <a:gd name="connsiteX29" fmla="*/ 1616555 w 2749253"/>
              <a:gd name="connsiteY29" fmla="*/ 380099 h 2775637"/>
              <a:gd name="connsiteX30" fmla="*/ 1616556 w 2749253"/>
              <a:gd name="connsiteY30" fmla="*/ 349619 h 2775637"/>
              <a:gd name="connsiteX31" fmla="*/ 1651480 w 2749253"/>
              <a:gd name="connsiteY31" fmla="*/ 319774 h 2775637"/>
              <a:gd name="connsiteX32" fmla="*/ 1740380 w 2749253"/>
              <a:gd name="connsiteY32" fmla="*/ 335649 h 2775637"/>
              <a:gd name="connsiteX33" fmla="*/ 1868016 w 2749253"/>
              <a:gd name="connsiteY33" fmla="*/ 281039 h 2775637"/>
              <a:gd name="connsiteX34" fmla="*/ 1902306 w 2749253"/>
              <a:gd name="connsiteY34" fmla="*/ 234049 h 2775637"/>
              <a:gd name="connsiteX35" fmla="*/ 1848331 w 2749253"/>
              <a:gd name="connsiteY35" fmla="*/ 176899 h 2775637"/>
              <a:gd name="connsiteX36" fmla="*/ 1813406 w 2749253"/>
              <a:gd name="connsiteY36" fmla="*/ 62599 h 2775637"/>
              <a:gd name="connsiteX37" fmla="*/ 1836400 w 2749253"/>
              <a:gd name="connsiteY37" fmla="*/ 14338 h 2775637"/>
              <a:gd name="connsiteX38" fmla="*/ 1883256 w 2749253"/>
              <a:gd name="connsiteY38" fmla="*/ 11799 h 2775637"/>
              <a:gd name="connsiteX39" fmla="*/ 2010256 w 2749253"/>
              <a:gd name="connsiteY39" fmla="*/ 5448 h 2775637"/>
              <a:gd name="connsiteX40" fmla="*/ 2063596 w 2749253"/>
              <a:gd name="connsiteY40" fmla="*/ 74664 h 2775637"/>
              <a:gd name="connsiteX41" fmla="*/ 2115031 w 2749253"/>
              <a:gd name="connsiteY41" fmla="*/ 214998 h 2775637"/>
              <a:gd name="connsiteX42" fmla="*/ 2207106 w 2749253"/>
              <a:gd name="connsiteY42" fmla="*/ 351524 h 2775637"/>
              <a:gd name="connsiteX43" fmla="*/ 2273780 w 2749253"/>
              <a:gd name="connsiteY43" fmla="*/ 440424 h 2775637"/>
              <a:gd name="connsiteX44" fmla="*/ 2327756 w 2749253"/>
              <a:gd name="connsiteY44" fmla="*/ 497574 h 2775637"/>
              <a:gd name="connsiteX45" fmla="*/ 2356331 w 2749253"/>
              <a:gd name="connsiteY45" fmla="*/ 604253 h 2775637"/>
              <a:gd name="connsiteX46" fmla="*/ 2375380 w 2749253"/>
              <a:gd name="connsiteY46" fmla="*/ 684899 h 2775637"/>
              <a:gd name="connsiteX47" fmla="*/ 2332836 w 2749253"/>
              <a:gd name="connsiteY47" fmla="*/ 814439 h 2775637"/>
              <a:gd name="connsiteX48" fmla="*/ 2355696 w 2749253"/>
              <a:gd name="connsiteY48" fmla="*/ 1073519 h 2775637"/>
              <a:gd name="connsiteX49" fmla="*/ 2448405 w 2749253"/>
              <a:gd name="connsiteY49" fmla="*/ 1138924 h 2775637"/>
              <a:gd name="connsiteX50" fmla="*/ 2515716 w 2749253"/>
              <a:gd name="connsiteY50" fmla="*/ 1142099 h 2775637"/>
              <a:gd name="connsiteX51" fmla="*/ 2610330 w 2749253"/>
              <a:gd name="connsiteY51" fmla="*/ 1094474 h 2775637"/>
              <a:gd name="connsiteX52" fmla="*/ 2692879 w 2749253"/>
              <a:gd name="connsiteY52" fmla="*/ 1084949 h 2775637"/>
              <a:gd name="connsiteX53" fmla="*/ 2746855 w 2749253"/>
              <a:gd name="connsiteY53" fmla="*/ 1151624 h 2775637"/>
              <a:gd name="connsiteX54" fmla="*/ 2736696 w 2749253"/>
              <a:gd name="connsiteY54" fmla="*/ 1264019 h 2775637"/>
              <a:gd name="connsiteX55" fmla="*/ 2692880 w 2749253"/>
              <a:gd name="connsiteY55" fmla="*/ 1319899 h 2775637"/>
              <a:gd name="connsiteX56" fmla="*/ 2654780 w 2749253"/>
              <a:gd name="connsiteY56" fmla="*/ 1310374 h 2775637"/>
              <a:gd name="connsiteX57" fmla="*/ 2597630 w 2749253"/>
              <a:gd name="connsiteY57" fmla="*/ 1323074 h 2775637"/>
              <a:gd name="connsiteX58" fmla="*/ 2559529 w 2749253"/>
              <a:gd name="connsiteY58" fmla="*/ 1243699 h 2775637"/>
              <a:gd name="connsiteX59" fmla="*/ 2530955 w 2749253"/>
              <a:gd name="connsiteY59" fmla="*/ 1281799 h 2775637"/>
              <a:gd name="connsiteX60" fmla="*/ 2543655 w 2749253"/>
              <a:gd name="connsiteY60" fmla="*/ 1310374 h 2775637"/>
              <a:gd name="connsiteX61" fmla="*/ 2518255 w 2749253"/>
              <a:gd name="connsiteY61" fmla="*/ 1354824 h 2775637"/>
              <a:gd name="connsiteX62" fmla="*/ 2496030 w 2749253"/>
              <a:gd name="connsiteY62" fmla="*/ 1402449 h 2775637"/>
              <a:gd name="connsiteX63" fmla="*/ 2524605 w 2749253"/>
              <a:gd name="connsiteY63" fmla="*/ 1427849 h 2775637"/>
              <a:gd name="connsiteX64" fmla="*/ 2464280 w 2749253"/>
              <a:gd name="connsiteY64" fmla="*/ 1504049 h 2775637"/>
              <a:gd name="connsiteX65" fmla="*/ 2470630 w 2749253"/>
              <a:gd name="connsiteY65" fmla="*/ 1615174 h 2775637"/>
              <a:gd name="connsiteX66" fmla="*/ 2448405 w 2749253"/>
              <a:gd name="connsiteY66" fmla="*/ 1713599 h 2775637"/>
              <a:gd name="connsiteX67" fmla="*/ 2461105 w 2749253"/>
              <a:gd name="connsiteY67" fmla="*/ 1796149 h 2775637"/>
              <a:gd name="connsiteX68" fmla="*/ 2426180 w 2749253"/>
              <a:gd name="connsiteY68" fmla="*/ 1831074 h 2775637"/>
              <a:gd name="connsiteX69" fmla="*/ 2343630 w 2749253"/>
              <a:gd name="connsiteY69" fmla="*/ 1853299 h 2775637"/>
              <a:gd name="connsiteX70" fmla="*/ 2283305 w 2749253"/>
              <a:gd name="connsiteY70" fmla="*/ 1977124 h 2775637"/>
              <a:gd name="connsiteX71" fmla="*/ 2276955 w 2749253"/>
              <a:gd name="connsiteY71" fmla="*/ 2075549 h 2775637"/>
              <a:gd name="connsiteX72" fmla="*/ 2195199 w 2749253"/>
              <a:gd name="connsiteY72" fmla="*/ 2118411 h 2775637"/>
              <a:gd name="connsiteX73" fmla="*/ 2183293 w 2749253"/>
              <a:gd name="connsiteY73" fmla="*/ 2182704 h 2775637"/>
              <a:gd name="connsiteX74" fmla="*/ 2252349 w 2749253"/>
              <a:gd name="connsiteY74" fmla="*/ 2266048 h 2775637"/>
              <a:gd name="connsiteX75" fmla="*/ 2309499 w 2749253"/>
              <a:gd name="connsiteY75" fmla="*/ 2373204 h 2775637"/>
              <a:gd name="connsiteX76" fmla="*/ 2209486 w 2749253"/>
              <a:gd name="connsiteY76" fmla="*/ 2470836 h 2775637"/>
              <a:gd name="connsiteX77" fmla="*/ 2166625 w 2749253"/>
              <a:gd name="connsiteY77" fmla="*/ 2410885 h 2775637"/>
              <a:gd name="connsiteX78" fmla="*/ 2116618 w 2749253"/>
              <a:gd name="connsiteY78" fmla="*/ 2416067 h 2775637"/>
              <a:gd name="connsiteX79" fmla="*/ 1961043 w 2749253"/>
              <a:gd name="connsiteY79" fmla="*/ 2502587 h 2775637"/>
              <a:gd name="connsiteX80" fmla="*/ 1807055 w 2749253"/>
              <a:gd name="connsiteY80" fmla="*/ 2497029 h 2775637"/>
              <a:gd name="connsiteX81" fmla="*/ 1559405 w 2749253"/>
              <a:gd name="connsiteY81" fmla="*/ 2465280 h 2775637"/>
              <a:gd name="connsiteX82" fmla="*/ 1557024 w 2749253"/>
              <a:gd name="connsiteY82" fmla="*/ 2551799 h 2775637"/>
              <a:gd name="connsiteX83" fmla="*/ 1671324 w 2749253"/>
              <a:gd name="connsiteY83" fmla="*/ 2592280 h 2775637"/>
              <a:gd name="connsiteX84" fmla="*/ 1714186 w 2749253"/>
              <a:gd name="connsiteY84" fmla="*/ 2654192 h 2775637"/>
              <a:gd name="connsiteX85" fmla="*/ 1618936 w 2749253"/>
              <a:gd name="connsiteY85" fmla="*/ 2708962 h 2775637"/>
              <a:gd name="connsiteX86" fmla="*/ 1531124 w 2749253"/>
              <a:gd name="connsiteY86" fmla="*/ 2683039 h 2775637"/>
              <a:gd name="connsiteX87" fmla="*/ 1468918 w 2749253"/>
              <a:gd name="connsiteY87" fmla="*/ 2725630 h 2775637"/>
              <a:gd name="connsiteX88" fmla="*/ 1366524 w 2749253"/>
              <a:gd name="connsiteY88" fmla="*/ 2716105 h 2775637"/>
              <a:gd name="connsiteX89" fmla="*/ 1272068 w 2749253"/>
              <a:gd name="connsiteY89" fmla="*/ 2775636 h 2775637"/>
              <a:gd name="connsiteX90" fmla="*/ 1056963 w 2749253"/>
              <a:gd name="connsiteY90" fmla="*/ 2759919 h 2775637"/>
              <a:gd name="connsiteX91" fmla="*/ 467205 w 2749253"/>
              <a:gd name="connsiteY91" fmla="*/ 2684355 h 2775637"/>
              <a:gd name="connsiteX92" fmla="*/ 816455 w 2749253"/>
              <a:gd name="connsiteY92" fmla="*/ 2193023 h 2775637"/>
              <a:gd name="connsiteX93" fmla="*/ 678026 w 2749253"/>
              <a:gd name="connsiteY93" fmla="*/ 2178418 h 2775637"/>
              <a:gd name="connsiteX94" fmla="*/ 645005 w 2749253"/>
              <a:gd name="connsiteY94" fmla="*/ 2097774 h 2775637"/>
              <a:gd name="connsiteX95" fmla="*/ 552930 w 2749253"/>
              <a:gd name="connsiteY95" fmla="*/ 2056499 h 2775637"/>
              <a:gd name="connsiteX96" fmla="*/ 470380 w 2749253"/>
              <a:gd name="connsiteY96" fmla="*/ 1948549 h 2775637"/>
              <a:gd name="connsiteX97" fmla="*/ 368780 w 2749253"/>
              <a:gd name="connsiteY97" fmla="*/ 1881874 h 2775637"/>
              <a:gd name="connsiteX98" fmla="*/ 251305 w 2749253"/>
              <a:gd name="connsiteY98" fmla="*/ 1859649 h 2775637"/>
              <a:gd name="connsiteX99" fmla="*/ 187805 w 2749253"/>
              <a:gd name="connsiteY99" fmla="*/ 1780274 h 2775637"/>
              <a:gd name="connsiteX100" fmla="*/ 111605 w 2749253"/>
              <a:gd name="connsiteY100" fmla="*/ 1758049 h 2775637"/>
              <a:gd name="connsiteX101" fmla="*/ 95730 w 2749253"/>
              <a:gd name="connsiteY101" fmla="*/ 1704074 h 2775637"/>
              <a:gd name="connsiteX102" fmla="*/ 39851 w 2749253"/>
              <a:gd name="connsiteY102" fmla="*/ 1618983 h 2775637"/>
              <a:gd name="connsiteX103" fmla="*/ 95730 w 2749253"/>
              <a:gd name="connsiteY103" fmla="*/ 1624699 h 2775637"/>
              <a:gd name="connsiteX104" fmla="*/ 133830 w 2749253"/>
              <a:gd name="connsiteY104" fmla="*/ 1615174 h 2775637"/>
              <a:gd name="connsiteX105" fmla="*/ 70330 w 2749253"/>
              <a:gd name="connsiteY105" fmla="*/ 1542149 h 2775637"/>
              <a:gd name="connsiteX106" fmla="*/ 10005 w 2749253"/>
              <a:gd name="connsiteY106" fmla="*/ 1507224 h 2775637"/>
              <a:gd name="connsiteX107" fmla="*/ 6831 w 2749253"/>
              <a:gd name="connsiteY107" fmla="*/ 1469124 h 2775637"/>
              <a:gd name="connsiteX108" fmla="*/ 6830 w 2749253"/>
              <a:gd name="connsiteY108" fmla="*/ 1427849 h 2775637"/>
              <a:gd name="connsiteX109" fmla="*/ 103619 w 2749253"/>
              <a:gd name="connsiteY109" fmla="*/ 1274235 h 2775637"/>
              <a:gd name="connsiteX0" fmla="*/ 103619 w 2749253"/>
              <a:gd name="connsiteY0" fmla="*/ 1274235 h 2775637"/>
              <a:gd name="connsiteX1" fmla="*/ 232255 w 2749253"/>
              <a:gd name="connsiteY1" fmla="*/ 1348474 h 2775637"/>
              <a:gd name="connsiteX2" fmla="*/ 324330 w 2749253"/>
              <a:gd name="connsiteY2" fmla="*/ 1294499 h 2775637"/>
              <a:gd name="connsiteX3" fmla="*/ 451330 w 2749253"/>
              <a:gd name="connsiteY3" fmla="*/ 1367524 h 2775637"/>
              <a:gd name="connsiteX4" fmla="*/ 584680 w 2749253"/>
              <a:gd name="connsiteY4" fmla="*/ 1310374 h 2775637"/>
              <a:gd name="connsiteX5" fmla="*/ 676755 w 2749253"/>
              <a:gd name="connsiteY5" fmla="*/ 1364349 h 2775637"/>
              <a:gd name="connsiteX6" fmla="*/ 737080 w 2749253"/>
              <a:gd name="connsiteY6" fmla="*/ 1373874 h 2775637"/>
              <a:gd name="connsiteX7" fmla="*/ 787880 w 2749253"/>
              <a:gd name="connsiteY7" fmla="*/ 1434199 h 2775637"/>
              <a:gd name="connsiteX8" fmla="*/ 851380 w 2749253"/>
              <a:gd name="connsiteY8" fmla="*/ 1348474 h 2775637"/>
              <a:gd name="connsiteX9" fmla="*/ 907896 w 2749253"/>
              <a:gd name="connsiteY9" fmla="*/ 1233539 h 2775637"/>
              <a:gd name="connsiteX10" fmla="*/ 975205 w 2749253"/>
              <a:gd name="connsiteY10" fmla="*/ 1196074 h 2775637"/>
              <a:gd name="connsiteX11" fmla="*/ 1146656 w 2749253"/>
              <a:gd name="connsiteY11" fmla="*/ 1123049 h 2775637"/>
              <a:gd name="connsiteX12" fmla="*/ 1216505 w 2749253"/>
              <a:gd name="connsiteY12" fmla="*/ 1088124 h 2775637"/>
              <a:gd name="connsiteX13" fmla="*/ 1302230 w 2749253"/>
              <a:gd name="connsiteY13" fmla="*/ 1081774 h 2775637"/>
              <a:gd name="connsiteX14" fmla="*/ 1368906 w 2749253"/>
              <a:gd name="connsiteY14" fmla="*/ 1071613 h 2775637"/>
              <a:gd name="connsiteX15" fmla="*/ 1457805 w 2749253"/>
              <a:gd name="connsiteY15" fmla="*/ 1043674 h 2775637"/>
              <a:gd name="connsiteX16" fmla="*/ 1581630 w 2749253"/>
              <a:gd name="connsiteY16" fmla="*/ 1100824 h 2775637"/>
              <a:gd name="connsiteX17" fmla="*/ 1632430 w 2749253"/>
              <a:gd name="connsiteY17" fmla="*/ 1081774 h 2775637"/>
              <a:gd name="connsiteX18" fmla="*/ 1734030 w 2749253"/>
              <a:gd name="connsiteY18" fmla="*/ 1091299 h 2775637"/>
              <a:gd name="connsiteX19" fmla="*/ 1784830 w 2749253"/>
              <a:gd name="connsiteY19" fmla="*/ 1072249 h 2775637"/>
              <a:gd name="connsiteX20" fmla="*/ 1822296 w 2749253"/>
              <a:gd name="connsiteY20" fmla="*/ 1065898 h 2775637"/>
              <a:gd name="connsiteX21" fmla="*/ 1864205 w 2749253"/>
              <a:gd name="connsiteY21" fmla="*/ 1015099 h 2775637"/>
              <a:gd name="connsiteX22" fmla="*/ 1902306 w 2749253"/>
              <a:gd name="connsiteY22" fmla="*/ 945249 h 2775637"/>
              <a:gd name="connsiteX23" fmla="*/ 1889605 w 2749253"/>
              <a:gd name="connsiteY23" fmla="*/ 821424 h 2775637"/>
              <a:gd name="connsiteX24" fmla="*/ 1845156 w 2749253"/>
              <a:gd name="connsiteY24" fmla="*/ 697599 h 2775637"/>
              <a:gd name="connsiteX25" fmla="*/ 1816580 w 2749253"/>
              <a:gd name="connsiteY25" fmla="*/ 624574 h 2775637"/>
              <a:gd name="connsiteX26" fmla="*/ 1807055 w 2749253"/>
              <a:gd name="connsiteY26" fmla="*/ 554724 h 2775637"/>
              <a:gd name="connsiteX27" fmla="*/ 1746730 w 2749253"/>
              <a:gd name="connsiteY27" fmla="*/ 507099 h 2775637"/>
              <a:gd name="connsiteX28" fmla="*/ 1714980 w 2749253"/>
              <a:gd name="connsiteY28" fmla="*/ 443599 h 2775637"/>
              <a:gd name="connsiteX29" fmla="*/ 1616555 w 2749253"/>
              <a:gd name="connsiteY29" fmla="*/ 380099 h 2775637"/>
              <a:gd name="connsiteX30" fmla="*/ 1616556 w 2749253"/>
              <a:gd name="connsiteY30" fmla="*/ 349619 h 2775637"/>
              <a:gd name="connsiteX31" fmla="*/ 1651480 w 2749253"/>
              <a:gd name="connsiteY31" fmla="*/ 319774 h 2775637"/>
              <a:gd name="connsiteX32" fmla="*/ 1740380 w 2749253"/>
              <a:gd name="connsiteY32" fmla="*/ 335649 h 2775637"/>
              <a:gd name="connsiteX33" fmla="*/ 1868016 w 2749253"/>
              <a:gd name="connsiteY33" fmla="*/ 281039 h 2775637"/>
              <a:gd name="connsiteX34" fmla="*/ 1902306 w 2749253"/>
              <a:gd name="connsiteY34" fmla="*/ 234049 h 2775637"/>
              <a:gd name="connsiteX35" fmla="*/ 1848331 w 2749253"/>
              <a:gd name="connsiteY35" fmla="*/ 176899 h 2775637"/>
              <a:gd name="connsiteX36" fmla="*/ 1813406 w 2749253"/>
              <a:gd name="connsiteY36" fmla="*/ 62599 h 2775637"/>
              <a:gd name="connsiteX37" fmla="*/ 1836400 w 2749253"/>
              <a:gd name="connsiteY37" fmla="*/ 14338 h 2775637"/>
              <a:gd name="connsiteX38" fmla="*/ 1883256 w 2749253"/>
              <a:gd name="connsiteY38" fmla="*/ 11799 h 2775637"/>
              <a:gd name="connsiteX39" fmla="*/ 2010256 w 2749253"/>
              <a:gd name="connsiteY39" fmla="*/ 5448 h 2775637"/>
              <a:gd name="connsiteX40" fmla="*/ 2063596 w 2749253"/>
              <a:gd name="connsiteY40" fmla="*/ 74664 h 2775637"/>
              <a:gd name="connsiteX41" fmla="*/ 2115031 w 2749253"/>
              <a:gd name="connsiteY41" fmla="*/ 214998 h 2775637"/>
              <a:gd name="connsiteX42" fmla="*/ 2207106 w 2749253"/>
              <a:gd name="connsiteY42" fmla="*/ 351524 h 2775637"/>
              <a:gd name="connsiteX43" fmla="*/ 2273780 w 2749253"/>
              <a:gd name="connsiteY43" fmla="*/ 440424 h 2775637"/>
              <a:gd name="connsiteX44" fmla="*/ 2327756 w 2749253"/>
              <a:gd name="connsiteY44" fmla="*/ 497574 h 2775637"/>
              <a:gd name="connsiteX45" fmla="*/ 2356331 w 2749253"/>
              <a:gd name="connsiteY45" fmla="*/ 604253 h 2775637"/>
              <a:gd name="connsiteX46" fmla="*/ 2375380 w 2749253"/>
              <a:gd name="connsiteY46" fmla="*/ 684899 h 2775637"/>
              <a:gd name="connsiteX47" fmla="*/ 2332836 w 2749253"/>
              <a:gd name="connsiteY47" fmla="*/ 814439 h 2775637"/>
              <a:gd name="connsiteX48" fmla="*/ 2355696 w 2749253"/>
              <a:gd name="connsiteY48" fmla="*/ 1073519 h 2775637"/>
              <a:gd name="connsiteX49" fmla="*/ 2448405 w 2749253"/>
              <a:gd name="connsiteY49" fmla="*/ 1138924 h 2775637"/>
              <a:gd name="connsiteX50" fmla="*/ 2515716 w 2749253"/>
              <a:gd name="connsiteY50" fmla="*/ 1142099 h 2775637"/>
              <a:gd name="connsiteX51" fmla="*/ 2610330 w 2749253"/>
              <a:gd name="connsiteY51" fmla="*/ 1094474 h 2775637"/>
              <a:gd name="connsiteX52" fmla="*/ 2692879 w 2749253"/>
              <a:gd name="connsiteY52" fmla="*/ 1084949 h 2775637"/>
              <a:gd name="connsiteX53" fmla="*/ 2746855 w 2749253"/>
              <a:gd name="connsiteY53" fmla="*/ 1151624 h 2775637"/>
              <a:gd name="connsiteX54" fmla="*/ 2736696 w 2749253"/>
              <a:gd name="connsiteY54" fmla="*/ 1264019 h 2775637"/>
              <a:gd name="connsiteX55" fmla="*/ 2692880 w 2749253"/>
              <a:gd name="connsiteY55" fmla="*/ 1319899 h 2775637"/>
              <a:gd name="connsiteX56" fmla="*/ 2654780 w 2749253"/>
              <a:gd name="connsiteY56" fmla="*/ 1310374 h 2775637"/>
              <a:gd name="connsiteX57" fmla="*/ 2597630 w 2749253"/>
              <a:gd name="connsiteY57" fmla="*/ 1323074 h 2775637"/>
              <a:gd name="connsiteX58" fmla="*/ 2559529 w 2749253"/>
              <a:gd name="connsiteY58" fmla="*/ 1243699 h 2775637"/>
              <a:gd name="connsiteX59" fmla="*/ 2530955 w 2749253"/>
              <a:gd name="connsiteY59" fmla="*/ 1281799 h 2775637"/>
              <a:gd name="connsiteX60" fmla="*/ 2543655 w 2749253"/>
              <a:gd name="connsiteY60" fmla="*/ 1310374 h 2775637"/>
              <a:gd name="connsiteX61" fmla="*/ 2518255 w 2749253"/>
              <a:gd name="connsiteY61" fmla="*/ 1354824 h 2775637"/>
              <a:gd name="connsiteX62" fmla="*/ 2496030 w 2749253"/>
              <a:gd name="connsiteY62" fmla="*/ 1402449 h 2775637"/>
              <a:gd name="connsiteX63" fmla="*/ 2524605 w 2749253"/>
              <a:gd name="connsiteY63" fmla="*/ 1427849 h 2775637"/>
              <a:gd name="connsiteX64" fmla="*/ 2464280 w 2749253"/>
              <a:gd name="connsiteY64" fmla="*/ 1504049 h 2775637"/>
              <a:gd name="connsiteX65" fmla="*/ 2470630 w 2749253"/>
              <a:gd name="connsiteY65" fmla="*/ 1615174 h 2775637"/>
              <a:gd name="connsiteX66" fmla="*/ 2448405 w 2749253"/>
              <a:gd name="connsiteY66" fmla="*/ 1713599 h 2775637"/>
              <a:gd name="connsiteX67" fmla="*/ 2461105 w 2749253"/>
              <a:gd name="connsiteY67" fmla="*/ 1796149 h 2775637"/>
              <a:gd name="connsiteX68" fmla="*/ 2426180 w 2749253"/>
              <a:gd name="connsiteY68" fmla="*/ 1831074 h 2775637"/>
              <a:gd name="connsiteX69" fmla="*/ 2343630 w 2749253"/>
              <a:gd name="connsiteY69" fmla="*/ 1853299 h 2775637"/>
              <a:gd name="connsiteX70" fmla="*/ 2283305 w 2749253"/>
              <a:gd name="connsiteY70" fmla="*/ 1977124 h 2775637"/>
              <a:gd name="connsiteX71" fmla="*/ 2276955 w 2749253"/>
              <a:gd name="connsiteY71" fmla="*/ 2075549 h 2775637"/>
              <a:gd name="connsiteX72" fmla="*/ 2195199 w 2749253"/>
              <a:gd name="connsiteY72" fmla="*/ 2118411 h 2775637"/>
              <a:gd name="connsiteX73" fmla="*/ 2183293 w 2749253"/>
              <a:gd name="connsiteY73" fmla="*/ 2182704 h 2775637"/>
              <a:gd name="connsiteX74" fmla="*/ 2252349 w 2749253"/>
              <a:gd name="connsiteY74" fmla="*/ 2266048 h 2775637"/>
              <a:gd name="connsiteX75" fmla="*/ 2309499 w 2749253"/>
              <a:gd name="connsiteY75" fmla="*/ 2373204 h 2775637"/>
              <a:gd name="connsiteX76" fmla="*/ 2209486 w 2749253"/>
              <a:gd name="connsiteY76" fmla="*/ 2470836 h 2775637"/>
              <a:gd name="connsiteX77" fmla="*/ 2166625 w 2749253"/>
              <a:gd name="connsiteY77" fmla="*/ 2410885 h 2775637"/>
              <a:gd name="connsiteX78" fmla="*/ 2116618 w 2749253"/>
              <a:gd name="connsiteY78" fmla="*/ 2416067 h 2775637"/>
              <a:gd name="connsiteX79" fmla="*/ 1961043 w 2749253"/>
              <a:gd name="connsiteY79" fmla="*/ 2502587 h 2775637"/>
              <a:gd name="connsiteX80" fmla="*/ 1807055 w 2749253"/>
              <a:gd name="connsiteY80" fmla="*/ 2497029 h 2775637"/>
              <a:gd name="connsiteX81" fmla="*/ 1685611 w 2749253"/>
              <a:gd name="connsiteY81" fmla="*/ 2470837 h 2775637"/>
              <a:gd name="connsiteX82" fmla="*/ 1559405 w 2749253"/>
              <a:gd name="connsiteY82" fmla="*/ 2465280 h 2775637"/>
              <a:gd name="connsiteX83" fmla="*/ 1557024 w 2749253"/>
              <a:gd name="connsiteY83" fmla="*/ 2551799 h 2775637"/>
              <a:gd name="connsiteX84" fmla="*/ 1671324 w 2749253"/>
              <a:gd name="connsiteY84" fmla="*/ 2592280 h 2775637"/>
              <a:gd name="connsiteX85" fmla="*/ 1714186 w 2749253"/>
              <a:gd name="connsiteY85" fmla="*/ 2654192 h 2775637"/>
              <a:gd name="connsiteX86" fmla="*/ 1618936 w 2749253"/>
              <a:gd name="connsiteY86" fmla="*/ 2708962 h 2775637"/>
              <a:gd name="connsiteX87" fmla="*/ 1531124 w 2749253"/>
              <a:gd name="connsiteY87" fmla="*/ 2683039 h 2775637"/>
              <a:gd name="connsiteX88" fmla="*/ 1468918 w 2749253"/>
              <a:gd name="connsiteY88" fmla="*/ 2725630 h 2775637"/>
              <a:gd name="connsiteX89" fmla="*/ 1366524 w 2749253"/>
              <a:gd name="connsiteY89" fmla="*/ 2716105 h 2775637"/>
              <a:gd name="connsiteX90" fmla="*/ 1272068 w 2749253"/>
              <a:gd name="connsiteY90" fmla="*/ 2775636 h 2775637"/>
              <a:gd name="connsiteX91" fmla="*/ 1056963 w 2749253"/>
              <a:gd name="connsiteY91" fmla="*/ 2759919 h 2775637"/>
              <a:gd name="connsiteX92" fmla="*/ 467205 w 2749253"/>
              <a:gd name="connsiteY92" fmla="*/ 2684355 h 2775637"/>
              <a:gd name="connsiteX93" fmla="*/ 816455 w 2749253"/>
              <a:gd name="connsiteY93" fmla="*/ 2193023 h 2775637"/>
              <a:gd name="connsiteX94" fmla="*/ 678026 w 2749253"/>
              <a:gd name="connsiteY94" fmla="*/ 2178418 h 2775637"/>
              <a:gd name="connsiteX95" fmla="*/ 645005 w 2749253"/>
              <a:gd name="connsiteY95" fmla="*/ 2097774 h 2775637"/>
              <a:gd name="connsiteX96" fmla="*/ 552930 w 2749253"/>
              <a:gd name="connsiteY96" fmla="*/ 2056499 h 2775637"/>
              <a:gd name="connsiteX97" fmla="*/ 470380 w 2749253"/>
              <a:gd name="connsiteY97" fmla="*/ 1948549 h 2775637"/>
              <a:gd name="connsiteX98" fmla="*/ 368780 w 2749253"/>
              <a:gd name="connsiteY98" fmla="*/ 1881874 h 2775637"/>
              <a:gd name="connsiteX99" fmla="*/ 251305 w 2749253"/>
              <a:gd name="connsiteY99" fmla="*/ 1859649 h 2775637"/>
              <a:gd name="connsiteX100" fmla="*/ 187805 w 2749253"/>
              <a:gd name="connsiteY100" fmla="*/ 1780274 h 2775637"/>
              <a:gd name="connsiteX101" fmla="*/ 111605 w 2749253"/>
              <a:gd name="connsiteY101" fmla="*/ 1758049 h 2775637"/>
              <a:gd name="connsiteX102" fmla="*/ 95730 w 2749253"/>
              <a:gd name="connsiteY102" fmla="*/ 1704074 h 2775637"/>
              <a:gd name="connsiteX103" fmla="*/ 39851 w 2749253"/>
              <a:gd name="connsiteY103" fmla="*/ 1618983 h 2775637"/>
              <a:gd name="connsiteX104" fmla="*/ 95730 w 2749253"/>
              <a:gd name="connsiteY104" fmla="*/ 1624699 h 2775637"/>
              <a:gd name="connsiteX105" fmla="*/ 133830 w 2749253"/>
              <a:gd name="connsiteY105" fmla="*/ 1615174 h 2775637"/>
              <a:gd name="connsiteX106" fmla="*/ 70330 w 2749253"/>
              <a:gd name="connsiteY106" fmla="*/ 1542149 h 2775637"/>
              <a:gd name="connsiteX107" fmla="*/ 10005 w 2749253"/>
              <a:gd name="connsiteY107" fmla="*/ 1507224 h 2775637"/>
              <a:gd name="connsiteX108" fmla="*/ 6831 w 2749253"/>
              <a:gd name="connsiteY108" fmla="*/ 1469124 h 2775637"/>
              <a:gd name="connsiteX109" fmla="*/ 6830 w 2749253"/>
              <a:gd name="connsiteY109" fmla="*/ 1427849 h 2775637"/>
              <a:gd name="connsiteX110" fmla="*/ 103619 w 2749253"/>
              <a:gd name="connsiteY110" fmla="*/ 1274235 h 2775637"/>
              <a:gd name="connsiteX0" fmla="*/ 103619 w 2749253"/>
              <a:gd name="connsiteY0" fmla="*/ 1274235 h 2775637"/>
              <a:gd name="connsiteX1" fmla="*/ 232255 w 2749253"/>
              <a:gd name="connsiteY1" fmla="*/ 1348474 h 2775637"/>
              <a:gd name="connsiteX2" fmla="*/ 324330 w 2749253"/>
              <a:gd name="connsiteY2" fmla="*/ 1294499 h 2775637"/>
              <a:gd name="connsiteX3" fmla="*/ 451330 w 2749253"/>
              <a:gd name="connsiteY3" fmla="*/ 1367524 h 2775637"/>
              <a:gd name="connsiteX4" fmla="*/ 584680 w 2749253"/>
              <a:gd name="connsiteY4" fmla="*/ 1310374 h 2775637"/>
              <a:gd name="connsiteX5" fmla="*/ 676755 w 2749253"/>
              <a:gd name="connsiteY5" fmla="*/ 1364349 h 2775637"/>
              <a:gd name="connsiteX6" fmla="*/ 737080 w 2749253"/>
              <a:gd name="connsiteY6" fmla="*/ 1373874 h 2775637"/>
              <a:gd name="connsiteX7" fmla="*/ 787880 w 2749253"/>
              <a:gd name="connsiteY7" fmla="*/ 1434199 h 2775637"/>
              <a:gd name="connsiteX8" fmla="*/ 851380 w 2749253"/>
              <a:gd name="connsiteY8" fmla="*/ 1348474 h 2775637"/>
              <a:gd name="connsiteX9" fmla="*/ 907896 w 2749253"/>
              <a:gd name="connsiteY9" fmla="*/ 1233539 h 2775637"/>
              <a:gd name="connsiteX10" fmla="*/ 975205 w 2749253"/>
              <a:gd name="connsiteY10" fmla="*/ 1196074 h 2775637"/>
              <a:gd name="connsiteX11" fmla="*/ 1146656 w 2749253"/>
              <a:gd name="connsiteY11" fmla="*/ 1123049 h 2775637"/>
              <a:gd name="connsiteX12" fmla="*/ 1216505 w 2749253"/>
              <a:gd name="connsiteY12" fmla="*/ 1088124 h 2775637"/>
              <a:gd name="connsiteX13" fmla="*/ 1302230 w 2749253"/>
              <a:gd name="connsiteY13" fmla="*/ 1081774 h 2775637"/>
              <a:gd name="connsiteX14" fmla="*/ 1368906 w 2749253"/>
              <a:gd name="connsiteY14" fmla="*/ 1071613 h 2775637"/>
              <a:gd name="connsiteX15" fmla="*/ 1457805 w 2749253"/>
              <a:gd name="connsiteY15" fmla="*/ 1043674 h 2775637"/>
              <a:gd name="connsiteX16" fmla="*/ 1581630 w 2749253"/>
              <a:gd name="connsiteY16" fmla="*/ 1100824 h 2775637"/>
              <a:gd name="connsiteX17" fmla="*/ 1632430 w 2749253"/>
              <a:gd name="connsiteY17" fmla="*/ 1081774 h 2775637"/>
              <a:gd name="connsiteX18" fmla="*/ 1734030 w 2749253"/>
              <a:gd name="connsiteY18" fmla="*/ 1091299 h 2775637"/>
              <a:gd name="connsiteX19" fmla="*/ 1784830 w 2749253"/>
              <a:gd name="connsiteY19" fmla="*/ 1072249 h 2775637"/>
              <a:gd name="connsiteX20" fmla="*/ 1822296 w 2749253"/>
              <a:gd name="connsiteY20" fmla="*/ 1065898 h 2775637"/>
              <a:gd name="connsiteX21" fmla="*/ 1864205 w 2749253"/>
              <a:gd name="connsiteY21" fmla="*/ 1015099 h 2775637"/>
              <a:gd name="connsiteX22" fmla="*/ 1902306 w 2749253"/>
              <a:gd name="connsiteY22" fmla="*/ 945249 h 2775637"/>
              <a:gd name="connsiteX23" fmla="*/ 1889605 w 2749253"/>
              <a:gd name="connsiteY23" fmla="*/ 821424 h 2775637"/>
              <a:gd name="connsiteX24" fmla="*/ 1845156 w 2749253"/>
              <a:gd name="connsiteY24" fmla="*/ 697599 h 2775637"/>
              <a:gd name="connsiteX25" fmla="*/ 1816580 w 2749253"/>
              <a:gd name="connsiteY25" fmla="*/ 624574 h 2775637"/>
              <a:gd name="connsiteX26" fmla="*/ 1807055 w 2749253"/>
              <a:gd name="connsiteY26" fmla="*/ 554724 h 2775637"/>
              <a:gd name="connsiteX27" fmla="*/ 1746730 w 2749253"/>
              <a:gd name="connsiteY27" fmla="*/ 507099 h 2775637"/>
              <a:gd name="connsiteX28" fmla="*/ 1714980 w 2749253"/>
              <a:gd name="connsiteY28" fmla="*/ 443599 h 2775637"/>
              <a:gd name="connsiteX29" fmla="*/ 1616555 w 2749253"/>
              <a:gd name="connsiteY29" fmla="*/ 380099 h 2775637"/>
              <a:gd name="connsiteX30" fmla="*/ 1616556 w 2749253"/>
              <a:gd name="connsiteY30" fmla="*/ 349619 h 2775637"/>
              <a:gd name="connsiteX31" fmla="*/ 1651480 w 2749253"/>
              <a:gd name="connsiteY31" fmla="*/ 319774 h 2775637"/>
              <a:gd name="connsiteX32" fmla="*/ 1740380 w 2749253"/>
              <a:gd name="connsiteY32" fmla="*/ 335649 h 2775637"/>
              <a:gd name="connsiteX33" fmla="*/ 1868016 w 2749253"/>
              <a:gd name="connsiteY33" fmla="*/ 281039 h 2775637"/>
              <a:gd name="connsiteX34" fmla="*/ 1902306 w 2749253"/>
              <a:gd name="connsiteY34" fmla="*/ 234049 h 2775637"/>
              <a:gd name="connsiteX35" fmla="*/ 1848331 w 2749253"/>
              <a:gd name="connsiteY35" fmla="*/ 176899 h 2775637"/>
              <a:gd name="connsiteX36" fmla="*/ 1813406 w 2749253"/>
              <a:gd name="connsiteY36" fmla="*/ 62599 h 2775637"/>
              <a:gd name="connsiteX37" fmla="*/ 1836400 w 2749253"/>
              <a:gd name="connsiteY37" fmla="*/ 14338 h 2775637"/>
              <a:gd name="connsiteX38" fmla="*/ 1883256 w 2749253"/>
              <a:gd name="connsiteY38" fmla="*/ 11799 h 2775637"/>
              <a:gd name="connsiteX39" fmla="*/ 2010256 w 2749253"/>
              <a:gd name="connsiteY39" fmla="*/ 5448 h 2775637"/>
              <a:gd name="connsiteX40" fmla="*/ 2063596 w 2749253"/>
              <a:gd name="connsiteY40" fmla="*/ 74664 h 2775637"/>
              <a:gd name="connsiteX41" fmla="*/ 2115031 w 2749253"/>
              <a:gd name="connsiteY41" fmla="*/ 214998 h 2775637"/>
              <a:gd name="connsiteX42" fmla="*/ 2207106 w 2749253"/>
              <a:gd name="connsiteY42" fmla="*/ 351524 h 2775637"/>
              <a:gd name="connsiteX43" fmla="*/ 2273780 w 2749253"/>
              <a:gd name="connsiteY43" fmla="*/ 440424 h 2775637"/>
              <a:gd name="connsiteX44" fmla="*/ 2327756 w 2749253"/>
              <a:gd name="connsiteY44" fmla="*/ 497574 h 2775637"/>
              <a:gd name="connsiteX45" fmla="*/ 2356331 w 2749253"/>
              <a:gd name="connsiteY45" fmla="*/ 604253 h 2775637"/>
              <a:gd name="connsiteX46" fmla="*/ 2375380 w 2749253"/>
              <a:gd name="connsiteY46" fmla="*/ 684899 h 2775637"/>
              <a:gd name="connsiteX47" fmla="*/ 2332836 w 2749253"/>
              <a:gd name="connsiteY47" fmla="*/ 814439 h 2775637"/>
              <a:gd name="connsiteX48" fmla="*/ 2355696 w 2749253"/>
              <a:gd name="connsiteY48" fmla="*/ 1073519 h 2775637"/>
              <a:gd name="connsiteX49" fmla="*/ 2448405 w 2749253"/>
              <a:gd name="connsiteY49" fmla="*/ 1138924 h 2775637"/>
              <a:gd name="connsiteX50" fmla="*/ 2515716 w 2749253"/>
              <a:gd name="connsiteY50" fmla="*/ 1142099 h 2775637"/>
              <a:gd name="connsiteX51" fmla="*/ 2610330 w 2749253"/>
              <a:gd name="connsiteY51" fmla="*/ 1094474 h 2775637"/>
              <a:gd name="connsiteX52" fmla="*/ 2692879 w 2749253"/>
              <a:gd name="connsiteY52" fmla="*/ 1084949 h 2775637"/>
              <a:gd name="connsiteX53" fmla="*/ 2746855 w 2749253"/>
              <a:gd name="connsiteY53" fmla="*/ 1151624 h 2775637"/>
              <a:gd name="connsiteX54" fmla="*/ 2736696 w 2749253"/>
              <a:gd name="connsiteY54" fmla="*/ 1264019 h 2775637"/>
              <a:gd name="connsiteX55" fmla="*/ 2692880 w 2749253"/>
              <a:gd name="connsiteY55" fmla="*/ 1319899 h 2775637"/>
              <a:gd name="connsiteX56" fmla="*/ 2654780 w 2749253"/>
              <a:gd name="connsiteY56" fmla="*/ 1310374 h 2775637"/>
              <a:gd name="connsiteX57" fmla="*/ 2597630 w 2749253"/>
              <a:gd name="connsiteY57" fmla="*/ 1323074 h 2775637"/>
              <a:gd name="connsiteX58" fmla="*/ 2559529 w 2749253"/>
              <a:gd name="connsiteY58" fmla="*/ 1243699 h 2775637"/>
              <a:gd name="connsiteX59" fmla="*/ 2530955 w 2749253"/>
              <a:gd name="connsiteY59" fmla="*/ 1281799 h 2775637"/>
              <a:gd name="connsiteX60" fmla="*/ 2543655 w 2749253"/>
              <a:gd name="connsiteY60" fmla="*/ 1310374 h 2775637"/>
              <a:gd name="connsiteX61" fmla="*/ 2518255 w 2749253"/>
              <a:gd name="connsiteY61" fmla="*/ 1354824 h 2775637"/>
              <a:gd name="connsiteX62" fmla="*/ 2496030 w 2749253"/>
              <a:gd name="connsiteY62" fmla="*/ 1402449 h 2775637"/>
              <a:gd name="connsiteX63" fmla="*/ 2524605 w 2749253"/>
              <a:gd name="connsiteY63" fmla="*/ 1427849 h 2775637"/>
              <a:gd name="connsiteX64" fmla="*/ 2464280 w 2749253"/>
              <a:gd name="connsiteY64" fmla="*/ 1504049 h 2775637"/>
              <a:gd name="connsiteX65" fmla="*/ 2470630 w 2749253"/>
              <a:gd name="connsiteY65" fmla="*/ 1615174 h 2775637"/>
              <a:gd name="connsiteX66" fmla="*/ 2448405 w 2749253"/>
              <a:gd name="connsiteY66" fmla="*/ 1713599 h 2775637"/>
              <a:gd name="connsiteX67" fmla="*/ 2461105 w 2749253"/>
              <a:gd name="connsiteY67" fmla="*/ 1796149 h 2775637"/>
              <a:gd name="connsiteX68" fmla="*/ 2426180 w 2749253"/>
              <a:gd name="connsiteY68" fmla="*/ 1831074 h 2775637"/>
              <a:gd name="connsiteX69" fmla="*/ 2343630 w 2749253"/>
              <a:gd name="connsiteY69" fmla="*/ 1853299 h 2775637"/>
              <a:gd name="connsiteX70" fmla="*/ 2283305 w 2749253"/>
              <a:gd name="connsiteY70" fmla="*/ 1977124 h 2775637"/>
              <a:gd name="connsiteX71" fmla="*/ 2276955 w 2749253"/>
              <a:gd name="connsiteY71" fmla="*/ 2075549 h 2775637"/>
              <a:gd name="connsiteX72" fmla="*/ 2195199 w 2749253"/>
              <a:gd name="connsiteY72" fmla="*/ 2118411 h 2775637"/>
              <a:gd name="connsiteX73" fmla="*/ 2183293 w 2749253"/>
              <a:gd name="connsiteY73" fmla="*/ 2182704 h 2775637"/>
              <a:gd name="connsiteX74" fmla="*/ 2252349 w 2749253"/>
              <a:gd name="connsiteY74" fmla="*/ 2266048 h 2775637"/>
              <a:gd name="connsiteX75" fmla="*/ 2309499 w 2749253"/>
              <a:gd name="connsiteY75" fmla="*/ 2373204 h 2775637"/>
              <a:gd name="connsiteX76" fmla="*/ 2209486 w 2749253"/>
              <a:gd name="connsiteY76" fmla="*/ 2470836 h 2775637"/>
              <a:gd name="connsiteX77" fmla="*/ 2166625 w 2749253"/>
              <a:gd name="connsiteY77" fmla="*/ 2410885 h 2775637"/>
              <a:gd name="connsiteX78" fmla="*/ 2116618 w 2749253"/>
              <a:gd name="connsiteY78" fmla="*/ 2416067 h 2775637"/>
              <a:gd name="connsiteX79" fmla="*/ 2035655 w 2749253"/>
              <a:gd name="connsiteY79" fmla="*/ 2477980 h 2775637"/>
              <a:gd name="connsiteX80" fmla="*/ 1961043 w 2749253"/>
              <a:gd name="connsiteY80" fmla="*/ 2502587 h 2775637"/>
              <a:gd name="connsiteX81" fmla="*/ 1807055 w 2749253"/>
              <a:gd name="connsiteY81" fmla="*/ 2497029 h 2775637"/>
              <a:gd name="connsiteX82" fmla="*/ 1685611 w 2749253"/>
              <a:gd name="connsiteY82" fmla="*/ 2470837 h 2775637"/>
              <a:gd name="connsiteX83" fmla="*/ 1559405 w 2749253"/>
              <a:gd name="connsiteY83" fmla="*/ 2465280 h 2775637"/>
              <a:gd name="connsiteX84" fmla="*/ 1557024 w 2749253"/>
              <a:gd name="connsiteY84" fmla="*/ 2551799 h 2775637"/>
              <a:gd name="connsiteX85" fmla="*/ 1671324 w 2749253"/>
              <a:gd name="connsiteY85" fmla="*/ 2592280 h 2775637"/>
              <a:gd name="connsiteX86" fmla="*/ 1714186 w 2749253"/>
              <a:gd name="connsiteY86" fmla="*/ 2654192 h 2775637"/>
              <a:gd name="connsiteX87" fmla="*/ 1618936 w 2749253"/>
              <a:gd name="connsiteY87" fmla="*/ 2708962 h 2775637"/>
              <a:gd name="connsiteX88" fmla="*/ 1531124 w 2749253"/>
              <a:gd name="connsiteY88" fmla="*/ 2683039 h 2775637"/>
              <a:gd name="connsiteX89" fmla="*/ 1468918 w 2749253"/>
              <a:gd name="connsiteY89" fmla="*/ 2725630 h 2775637"/>
              <a:gd name="connsiteX90" fmla="*/ 1366524 w 2749253"/>
              <a:gd name="connsiteY90" fmla="*/ 2716105 h 2775637"/>
              <a:gd name="connsiteX91" fmla="*/ 1272068 w 2749253"/>
              <a:gd name="connsiteY91" fmla="*/ 2775636 h 2775637"/>
              <a:gd name="connsiteX92" fmla="*/ 1056963 w 2749253"/>
              <a:gd name="connsiteY92" fmla="*/ 2759919 h 2775637"/>
              <a:gd name="connsiteX93" fmla="*/ 467205 w 2749253"/>
              <a:gd name="connsiteY93" fmla="*/ 2684355 h 2775637"/>
              <a:gd name="connsiteX94" fmla="*/ 816455 w 2749253"/>
              <a:gd name="connsiteY94" fmla="*/ 2193023 h 2775637"/>
              <a:gd name="connsiteX95" fmla="*/ 678026 w 2749253"/>
              <a:gd name="connsiteY95" fmla="*/ 2178418 h 2775637"/>
              <a:gd name="connsiteX96" fmla="*/ 645005 w 2749253"/>
              <a:gd name="connsiteY96" fmla="*/ 2097774 h 2775637"/>
              <a:gd name="connsiteX97" fmla="*/ 552930 w 2749253"/>
              <a:gd name="connsiteY97" fmla="*/ 2056499 h 2775637"/>
              <a:gd name="connsiteX98" fmla="*/ 470380 w 2749253"/>
              <a:gd name="connsiteY98" fmla="*/ 1948549 h 2775637"/>
              <a:gd name="connsiteX99" fmla="*/ 368780 w 2749253"/>
              <a:gd name="connsiteY99" fmla="*/ 1881874 h 2775637"/>
              <a:gd name="connsiteX100" fmla="*/ 251305 w 2749253"/>
              <a:gd name="connsiteY100" fmla="*/ 1859649 h 2775637"/>
              <a:gd name="connsiteX101" fmla="*/ 187805 w 2749253"/>
              <a:gd name="connsiteY101" fmla="*/ 1780274 h 2775637"/>
              <a:gd name="connsiteX102" fmla="*/ 111605 w 2749253"/>
              <a:gd name="connsiteY102" fmla="*/ 1758049 h 2775637"/>
              <a:gd name="connsiteX103" fmla="*/ 95730 w 2749253"/>
              <a:gd name="connsiteY103" fmla="*/ 1704074 h 2775637"/>
              <a:gd name="connsiteX104" fmla="*/ 39851 w 2749253"/>
              <a:gd name="connsiteY104" fmla="*/ 1618983 h 2775637"/>
              <a:gd name="connsiteX105" fmla="*/ 95730 w 2749253"/>
              <a:gd name="connsiteY105" fmla="*/ 1624699 h 2775637"/>
              <a:gd name="connsiteX106" fmla="*/ 133830 w 2749253"/>
              <a:gd name="connsiteY106" fmla="*/ 1615174 h 2775637"/>
              <a:gd name="connsiteX107" fmla="*/ 70330 w 2749253"/>
              <a:gd name="connsiteY107" fmla="*/ 1542149 h 2775637"/>
              <a:gd name="connsiteX108" fmla="*/ 10005 w 2749253"/>
              <a:gd name="connsiteY108" fmla="*/ 1507224 h 2775637"/>
              <a:gd name="connsiteX109" fmla="*/ 6831 w 2749253"/>
              <a:gd name="connsiteY109" fmla="*/ 1469124 h 2775637"/>
              <a:gd name="connsiteX110" fmla="*/ 6830 w 2749253"/>
              <a:gd name="connsiteY110" fmla="*/ 1427849 h 2775637"/>
              <a:gd name="connsiteX111" fmla="*/ 103619 w 2749253"/>
              <a:gd name="connsiteY111" fmla="*/ 1274235 h 2775637"/>
              <a:gd name="connsiteX0" fmla="*/ 103619 w 2749253"/>
              <a:gd name="connsiteY0" fmla="*/ 1274235 h 2775637"/>
              <a:gd name="connsiteX1" fmla="*/ 232255 w 2749253"/>
              <a:gd name="connsiteY1" fmla="*/ 1348474 h 2775637"/>
              <a:gd name="connsiteX2" fmla="*/ 324330 w 2749253"/>
              <a:gd name="connsiteY2" fmla="*/ 1294499 h 2775637"/>
              <a:gd name="connsiteX3" fmla="*/ 451330 w 2749253"/>
              <a:gd name="connsiteY3" fmla="*/ 1367524 h 2775637"/>
              <a:gd name="connsiteX4" fmla="*/ 584680 w 2749253"/>
              <a:gd name="connsiteY4" fmla="*/ 1310374 h 2775637"/>
              <a:gd name="connsiteX5" fmla="*/ 676755 w 2749253"/>
              <a:gd name="connsiteY5" fmla="*/ 1364349 h 2775637"/>
              <a:gd name="connsiteX6" fmla="*/ 737080 w 2749253"/>
              <a:gd name="connsiteY6" fmla="*/ 1373874 h 2775637"/>
              <a:gd name="connsiteX7" fmla="*/ 787880 w 2749253"/>
              <a:gd name="connsiteY7" fmla="*/ 1434199 h 2775637"/>
              <a:gd name="connsiteX8" fmla="*/ 851380 w 2749253"/>
              <a:gd name="connsiteY8" fmla="*/ 1348474 h 2775637"/>
              <a:gd name="connsiteX9" fmla="*/ 907896 w 2749253"/>
              <a:gd name="connsiteY9" fmla="*/ 1233539 h 2775637"/>
              <a:gd name="connsiteX10" fmla="*/ 975205 w 2749253"/>
              <a:gd name="connsiteY10" fmla="*/ 1196074 h 2775637"/>
              <a:gd name="connsiteX11" fmla="*/ 1146656 w 2749253"/>
              <a:gd name="connsiteY11" fmla="*/ 1123049 h 2775637"/>
              <a:gd name="connsiteX12" fmla="*/ 1216505 w 2749253"/>
              <a:gd name="connsiteY12" fmla="*/ 1088124 h 2775637"/>
              <a:gd name="connsiteX13" fmla="*/ 1302230 w 2749253"/>
              <a:gd name="connsiteY13" fmla="*/ 1081774 h 2775637"/>
              <a:gd name="connsiteX14" fmla="*/ 1368906 w 2749253"/>
              <a:gd name="connsiteY14" fmla="*/ 1071613 h 2775637"/>
              <a:gd name="connsiteX15" fmla="*/ 1457805 w 2749253"/>
              <a:gd name="connsiteY15" fmla="*/ 1043674 h 2775637"/>
              <a:gd name="connsiteX16" fmla="*/ 1581630 w 2749253"/>
              <a:gd name="connsiteY16" fmla="*/ 1100824 h 2775637"/>
              <a:gd name="connsiteX17" fmla="*/ 1632430 w 2749253"/>
              <a:gd name="connsiteY17" fmla="*/ 1081774 h 2775637"/>
              <a:gd name="connsiteX18" fmla="*/ 1734030 w 2749253"/>
              <a:gd name="connsiteY18" fmla="*/ 1091299 h 2775637"/>
              <a:gd name="connsiteX19" fmla="*/ 1784830 w 2749253"/>
              <a:gd name="connsiteY19" fmla="*/ 1072249 h 2775637"/>
              <a:gd name="connsiteX20" fmla="*/ 1822296 w 2749253"/>
              <a:gd name="connsiteY20" fmla="*/ 1065898 h 2775637"/>
              <a:gd name="connsiteX21" fmla="*/ 1864205 w 2749253"/>
              <a:gd name="connsiteY21" fmla="*/ 1015099 h 2775637"/>
              <a:gd name="connsiteX22" fmla="*/ 1902306 w 2749253"/>
              <a:gd name="connsiteY22" fmla="*/ 945249 h 2775637"/>
              <a:gd name="connsiteX23" fmla="*/ 1889605 w 2749253"/>
              <a:gd name="connsiteY23" fmla="*/ 821424 h 2775637"/>
              <a:gd name="connsiteX24" fmla="*/ 1845156 w 2749253"/>
              <a:gd name="connsiteY24" fmla="*/ 697599 h 2775637"/>
              <a:gd name="connsiteX25" fmla="*/ 1816580 w 2749253"/>
              <a:gd name="connsiteY25" fmla="*/ 624574 h 2775637"/>
              <a:gd name="connsiteX26" fmla="*/ 1807055 w 2749253"/>
              <a:gd name="connsiteY26" fmla="*/ 554724 h 2775637"/>
              <a:gd name="connsiteX27" fmla="*/ 1746730 w 2749253"/>
              <a:gd name="connsiteY27" fmla="*/ 507099 h 2775637"/>
              <a:gd name="connsiteX28" fmla="*/ 1714980 w 2749253"/>
              <a:gd name="connsiteY28" fmla="*/ 443599 h 2775637"/>
              <a:gd name="connsiteX29" fmla="*/ 1616555 w 2749253"/>
              <a:gd name="connsiteY29" fmla="*/ 380099 h 2775637"/>
              <a:gd name="connsiteX30" fmla="*/ 1616556 w 2749253"/>
              <a:gd name="connsiteY30" fmla="*/ 349619 h 2775637"/>
              <a:gd name="connsiteX31" fmla="*/ 1651480 w 2749253"/>
              <a:gd name="connsiteY31" fmla="*/ 319774 h 2775637"/>
              <a:gd name="connsiteX32" fmla="*/ 1740380 w 2749253"/>
              <a:gd name="connsiteY32" fmla="*/ 335649 h 2775637"/>
              <a:gd name="connsiteX33" fmla="*/ 1868016 w 2749253"/>
              <a:gd name="connsiteY33" fmla="*/ 281039 h 2775637"/>
              <a:gd name="connsiteX34" fmla="*/ 1902306 w 2749253"/>
              <a:gd name="connsiteY34" fmla="*/ 234049 h 2775637"/>
              <a:gd name="connsiteX35" fmla="*/ 1848331 w 2749253"/>
              <a:gd name="connsiteY35" fmla="*/ 176899 h 2775637"/>
              <a:gd name="connsiteX36" fmla="*/ 1813406 w 2749253"/>
              <a:gd name="connsiteY36" fmla="*/ 62599 h 2775637"/>
              <a:gd name="connsiteX37" fmla="*/ 1836400 w 2749253"/>
              <a:gd name="connsiteY37" fmla="*/ 14338 h 2775637"/>
              <a:gd name="connsiteX38" fmla="*/ 1883256 w 2749253"/>
              <a:gd name="connsiteY38" fmla="*/ 11799 h 2775637"/>
              <a:gd name="connsiteX39" fmla="*/ 2010256 w 2749253"/>
              <a:gd name="connsiteY39" fmla="*/ 5448 h 2775637"/>
              <a:gd name="connsiteX40" fmla="*/ 2063596 w 2749253"/>
              <a:gd name="connsiteY40" fmla="*/ 74664 h 2775637"/>
              <a:gd name="connsiteX41" fmla="*/ 2115031 w 2749253"/>
              <a:gd name="connsiteY41" fmla="*/ 214998 h 2775637"/>
              <a:gd name="connsiteX42" fmla="*/ 2207106 w 2749253"/>
              <a:gd name="connsiteY42" fmla="*/ 351524 h 2775637"/>
              <a:gd name="connsiteX43" fmla="*/ 2273780 w 2749253"/>
              <a:gd name="connsiteY43" fmla="*/ 440424 h 2775637"/>
              <a:gd name="connsiteX44" fmla="*/ 2327756 w 2749253"/>
              <a:gd name="connsiteY44" fmla="*/ 497574 h 2775637"/>
              <a:gd name="connsiteX45" fmla="*/ 2356331 w 2749253"/>
              <a:gd name="connsiteY45" fmla="*/ 604253 h 2775637"/>
              <a:gd name="connsiteX46" fmla="*/ 2375380 w 2749253"/>
              <a:gd name="connsiteY46" fmla="*/ 684899 h 2775637"/>
              <a:gd name="connsiteX47" fmla="*/ 2332836 w 2749253"/>
              <a:gd name="connsiteY47" fmla="*/ 814439 h 2775637"/>
              <a:gd name="connsiteX48" fmla="*/ 2355696 w 2749253"/>
              <a:gd name="connsiteY48" fmla="*/ 1073519 h 2775637"/>
              <a:gd name="connsiteX49" fmla="*/ 2448405 w 2749253"/>
              <a:gd name="connsiteY49" fmla="*/ 1138924 h 2775637"/>
              <a:gd name="connsiteX50" fmla="*/ 2515716 w 2749253"/>
              <a:gd name="connsiteY50" fmla="*/ 1142099 h 2775637"/>
              <a:gd name="connsiteX51" fmla="*/ 2610330 w 2749253"/>
              <a:gd name="connsiteY51" fmla="*/ 1094474 h 2775637"/>
              <a:gd name="connsiteX52" fmla="*/ 2692879 w 2749253"/>
              <a:gd name="connsiteY52" fmla="*/ 1084949 h 2775637"/>
              <a:gd name="connsiteX53" fmla="*/ 2746855 w 2749253"/>
              <a:gd name="connsiteY53" fmla="*/ 1151624 h 2775637"/>
              <a:gd name="connsiteX54" fmla="*/ 2736696 w 2749253"/>
              <a:gd name="connsiteY54" fmla="*/ 1264019 h 2775637"/>
              <a:gd name="connsiteX55" fmla="*/ 2692880 w 2749253"/>
              <a:gd name="connsiteY55" fmla="*/ 1319899 h 2775637"/>
              <a:gd name="connsiteX56" fmla="*/ 2654780 w 2749253"/>
              <a:gd name="connsiteY56" fmla="*/ 1310374 h 2775637"/>
              <a:gd name="connsiteX57" fmla="*/ 2597630 w 2749253"/>
              <a:gd name="connsiteY57" fmla="*/ 1323074 h 2775637"/>
              <a:gd name="connsiteX58" fmla="*/ 2559529 w 2749253"/>
              <a:gd name="connsiteY58" fmla="*/ 1243699 h 2775637"/>
              <a:gd name="connsiteX59" fmla="*/ 2530955 w 2749253"/>
              <a:gd name="connsiteY59" fmla="*/ 1281799 h 2775637"/>
              <a:gd name="connsiteX60" fmla="*/ 2543655 w 2749253"/>
              <a:gd name="connsiteY60" fmla="*/ 1310374 h 2775637"/>
              <a:gd name="connsiteX61" fmla="*/ 2518255 w 2749253"/>
              <a:gd name="connsiteY61" fmla="*/ 1354824 h 2775637"/>
              <a:gd name="connsiteX62" fmla="*/ 2496030 w 2749253"/>
              <a:gd name="connsiteY62" fmla="*/ 1402449 h 2775637"/>
              <a:gd name="connsiteX63" fmla="*/ 2524605 w 2749253"/>
              <a:gd name="connsiteY63" fmla="*/ 1427849 h 2775637"/>
              <a:gd name="connsiteX64" fmla="*/ 2464280 w 2749253"/>
              <a:gd name="connsiteY64" fmla="*/ 1504049 h 2775637"/>
              <a:gd name="connsiteX65" fmla="*/ 2470630 w 2749253"/>
              <a:gd name="connsiteY65" fmla="*/ 1615174 h 2775637"/>
              <a:gd name="connsiteX66" fmla="*/ 2448405 w 2749253"/>
              <a:gd name="connsiteY66" fmla="*/ 1713599 h 2775637"/>
              <a:gd name="connsiteX67" fmla="*/ 2461105 w 2749253"/>
              <a:gd name="connsiteY67" fmla="*/ 1796149 h 2775637"/>
              <a:gd name="connsiteX68" fmla="*/ 2426180 w 2749253"/>
              <a:gd name="connsiteY68" fmla="*/ 1831074 h 2775637"/>
              <a:gd name="connsiteX69" fmla="*/ 2343630 w 2749253"/>
              <a:gd name="connsiteY69" fmla="*/ 1853299 h 2775637"/>
              <a:gd name="connsiteX70" fmla="*/ 2283305 w 2749253"/>
              <a:gd name="connsiteY70" fmla="*/ 1977124 h 2775637"/>
              <a:gd name="connsiteX71" fmla="*/ 2276955 w 2749253"/>
              <a:gd name="connsiteY71" fmla="*/ 2075549 h 2775637"/>
              <a:gd name="connsiteX72" fmla="*/ 2195199 w 2749253"/>
              <a:gd name="connsiteY72" fmla="*/ 2118411 h 2775637"/>
              <a:gd name="connsiteX73" fmla="*/ 2183293 w 2749253"/>
              <a:gd name="connsiteY73" fmla="*/ 2182704 h 2775637"/>
              <a:gd name="connsiteX74" fmla="*/ 2252349 w 2749253"/>
              <a:gd name="connsiteY74" fmla="*/ 2266048 h 2775637"/>
              <a:gd name="connsiteX75" fmla="*/ 2309499 w 2749253"/>
              <a:gd name="connsiteY75" fmla="*/ 2373204 h 2775637"/>
              <a:gd name="connsiteX76" fmla="*/ 2209486 w 2749253"/>
              <a:gd name="connsiteY76" fmla="*/ 2470836 h 2775637"/>
              <a:gd name="connsiteX77" fmla="*/ 2166625 w 2749253"/>
              <a:gd name="connsiteY77" fmla="*/ 2410885 h 2775637"/>
              <a:gd name="connsiteX78" fmla="*/ 2116618 w 2749253"/>
              <a:gd name="connsiteY78" fmla="*/ 2416067 h 2775637"/>
              <a:gd name="connsiteX79" fmla="*/ 2035655 w 2749253"/>
              <a:gd name="connsiteY79" fmla="*/ 2477980 h 2775637"/>
              <a:gd name="connsiteX80" fmla="*/ 1961043 w 2749253"/>
              <a:gd name="connsiteY80" fmla="*/ 2502587 h 2775637"/>
              <a:gd name="connsiteX81" fmla="*/ 1807055 w 2749253"/>
              <a:gd name="connsiteY81" fmla="*/ 2497029 h 2775637"/>
              <a:gd name="connsiteX82" fmla="*/ 1685611 w 2749253"/>
              <a:gd name="connsiteY82" fmla="*/ 2470837 h 2775637"/>
              <a:gd name="connsiteX83" fmla="*/ 1559405 w 2749253"/>
              <a:gd name="connsiteY83" fmla="*/ 2465280 h 2775637"/>
              <a:gd name="connsiteX84" fmla="*/ 1557024 w 2749253"/>
              <a:gd name="connsiteY84" fmla="*/ 2551799 h 2775637"/>
              <a:gd name="connsiteX85" fmla="*/ 1671324 w 2749253"/>
              <a:gd name="connsiteY85" fmla="*/ 2592280 h 2775637"/>
              <a:gd name="connsiteX86" fmla="*/ 1704661 w 2749253"/>
              <a:gd name="connsiteY86" fmla="*/ 2656573 h 2775637"/>
              <a:gd name="connsiteX87" fmla="*/ 1618936 w 2749253"/>
              <a:gd name="connsiteY87" fmla="*/ 2708962 h 2775637"/>
              <a:gd name="connsiteX88" fmla="*/ 1531124 w 2749253"/>
              <a:gd name="connsiteY88" fmla="*/ 2683039 h 2775637"/>
              <a:gd name="connsiteX89" fmla="*/ 1468918 w 2749253"/>
              <a:gd name="connsiteY89" fmla="*/ 2725630 h 2775637"/>
              <a:gd name="connsiteX90" fmla="*/ 1366524 w 2749253"/>
              <a:gd name="connsiteY90" fmla="*/ 2716105 h 2775637"/>
              <a:gd name="connsiteX91" fmla="*/ 1272068 w 2749253"/>
              <a:gd name="connsiteY91" fmla="*/ 2775636 h 2775637"/>
              <a:gd name="connsiteX92" fmla="*/ 1056963 w 2749253"/>
              <a:gd name="connsiteY92" fmla="*/ 2759919 h 2775637"/>
              <a:gd name="connsiteX93" fmla="*/ 467205 w 2749253"/>
              <a:gd name="connsiteY93" fmla="*/ 2684355 h 2775637"/>
              <a:gd name="connsiteX94" fmla="*/ 816455 w 2749253"/>
              <a:gd name="connsiteY94" fmla="*/ 2193023 h 2775637"/>
              <a:gd name="connsiteX95" fmla="*/ 678026 w 2749253"/>
              <a:gd name="connsiteY95" fmla="*/ 2178418 h 2775637"/>
              <a:gd name="connsiteX96" fmla="*/ 645005 w 2749253"/>
              <a:gd name="connsiteY96" fmla="*/ 2097774 h 2775637"/>
              <a:gd name="connsiteX97" fmla="*/ 552930 w 2749253"/>
              <a:gd name="connsiteY97" fmla="*/ 2056499 h 2775637"/>
              <a:gd name="connsiteX98" fmla="*/ 470380 w 2749253"/>
              <a:gd name="connsiteY98" fmla="*/ 1948549 h 2775637"/>
              <a:gd name="connsiteX99" fmla="*/ 368780 w 2749253"/>
              <a:gd name="connsiteY99" fmla="*/ 1881874 h 2775637"/>
              <a:gd name="connsiteX100" fmla="*/ 251305 w 2749253"/>
              <a:gd name="connsiteY100" fmla="*/ 1859649 h 2775637"/>
              <a:gd name="connsiteX101" fmla="*/ 187805 w 2749253"/>
              <a:gd name="connsiteY101" fmla="*/ 1780274 h 2775637"/>
              <a:gd name="connsiteX102" fmla="*/ 111605 w 2749253"/>
              <a:gd name="connsiteY102" fmla="*/ 1758049 h 2775637"/>
              <a:gd name="connsiteX103" fmla="*/ 95730 w 2749253"/>
              <a:gd name="connsiteY103" fmla="*/ 1704074 h 2775637"/>
              <a:gd name="connsiteX104" fmla="*/ 39851 w 2749253"/>
              <a:gd name="connsiteY104" fmla="*/ 1618983 h 2775637"/>
              <a:gd name="connsiteX105" fmla="*/ 95730 w 2749253"/>
              <a:gd name="connsiteY105" fmla="*/ 1624699 h 2775637"/>
              <a:gd name="connsiteX106" fmla="*/ 133830 w 2749253"/>
              <a:gd name="connsiteY106" fmla="*/ 1615174 h 2775637"/>
              <a:gd name="connsiteX107" fmla="*/ 70330 w 2749253"/>
              <a:gd name="connsiteY107" fmla="*/ 1542149 h 2775637"/>
              <a:gd name="connsiteX108" fmla="*/ 10005 w 2749253"/>
              <a:gd name="connsiteY108" fmla="*/ 1507224 h 2775637"/>
              <a:gd name="connsiteX109" fmla="*/ 6831 w 2749253"/>
              <a:gd name="connsiteY109" fmla="*/ 1469124 h 2775637"/>
              <a:gd name="connsiteX110" fmla="*/ 6830 w 2749253"/>
              <a:gd name="connsiteY110" fmla="*/ 1427849 h 2775637"/>
              <a:gd name="connsiteX111" fmla="*/ 103619 w 2749253"/>
              <a:gd name="connsiteY111" fmla="*/ 1274235 h 2775637"/>
              <a:gd name="connsiteX0" fmla="*/ 103619 w 2749253"/>
              <a:gd name="connsiteY0" fmla="*/ 1274235 h 2775637"/>
              <a:gd name="connsiteX1" fmla="*/ 232255 w 2749253"/>
              <a:gd name="connsiteY1" fmla="*/ 1348474 h 2775637"/>
              <a:gd name="connsiteX2" fmla="*/ 324330 w 2749253"/>
              <a:gd name="connsiteY2" fmla="*/ 1294499 h 2775637"/>
              <a:gd name="connsiteX3" fmla="*/ 451330 w 2749253"/>
              <a:gd name="connsiteY3" fmla="*/ 1367524 h 2775637"/>
              <a:gd name="connsiteX4" fmla="*/ 584680 w 2749253"/>
              <a:gd name="connsiteY4" fmla="*/ 1310374 h 2775637"/>
              <a:gd name="connsiteX5" fmla="*/ 676755 w 2749253"/>
              <a:gd name="connsiteY5" fmla="*/ 1364349 h 2775637"/>
              <a:gd name="connsiteX6" fmla="*/ 737080 w 2749253"/>
              <a:gd name="connsiteY6" fmla="*/ 1373874 h 2775637"/>
              <a:gd name="connsiteX7" fmla="*/ 787880 w 2749253"/>
              <a:gd name="connsiteY7" fmla="*/ 1434199 h 2775637"/>
              <a:gd name="connsiteX8" fmla="*/ 851380 w 2749253"/>
              <a:gd name="connsiteY8" fmla="*/ 1348474 h 2775637"/>
              <a:gd name="connsiteX9" fmla="*/ 907896 w 2749253"/>
              <a:gd name="connsiteY9" fmla="*/ 1233539 h 2775637"/>
              <a:gd name="connsiteX10" fmla="*/ 975205 w 2749253"/>
              <a:gd name="connsiteY10" fmla="*/ 1196074 h 2775637"/>
              <a:gd name="connsiteX11" fmla="*/ 1146656 w 2749253"/>
              <a:gd name="connsiteY11" fmla="*/ 1123049 h 2775637"/>
              <a:gd name="connsiteX12" fmla="*/ 1216505 w 2749253"/>
              <a:gd name="connsiteY12" fmla="*/ 1088124 h 2775637"/>
              <a:gd name="connsiteX13" fmla="*/ 1302230 w 2749253"/>
              <a:gd name="connsiteY13" fmla="*/ 1081774 h 2775637"/>
              <a:gd name="connsiteX14" fmla="*/ 1368906 w 2749253"/>
              <a:gd name="connsiteY14" fmla="*/ 1071613 h 2775637"/>
              <a:gd name="connsiteX15" fmla="*/ 1457805 w 2749253"/>
              <a:gd name="connsiteY15" fmla="*/ 1043674 h 2775637"/>
              <a:gd name="connsiteX16" fmla="*/ 1581630 w 2749253"/>
              <a:gd name="connsiteY16" fmla="*/ 1100824 h 2775637"/>
              <a:gd name="connsiteX17" fmla="*/ 1632430 w 2749253"/>
              <a:gd name="connsiteY17" fmla="*/ 1081774 h 2775637"/>
              <a:gd name="connsiteX18" fmla="*/ 1734030 w 2749253"/>
              <a:gd name="connsiteY18" fmla="*/ 1091299 h 2775637"/>
              <a:gd name="connsiteX19" fmla="*/ 1784830 w 2749253"/>
              <a:gd name="connsiteY19" fmla="*/ 1072249 h 2775637"/>
              <a:gd name="connsiteX20" fmla="*/ 1822296 w 2749253"/>
              <a:gd name="connsiteY20" fmla="*/ 1065898 h 2775637"/>
              <a:gd name="connsiteX21" fmla="*/ 1864205 w 2749253"/>
              <a:gd name="connsiteY21" fmla="*/ 1015099 h 2775637"/>
              <a:gd name="connsiteX22" fmla="*/ 1902306 w 2749253"/>
              <a:gd name="connsiteY22" fmla="*/ 945249 h 2775637"/>
              <a:gd name="connsiteX23" fmla="*/ 1889605 w 2749253"/>
              <a:gd name="connsiteY23" fmla="*/ 821424 h 2775637"/>
              <a:gd name="connsiteX24" fmla="*/ 1845156 w 2749253"/>
              <a:gd name="connsiteY24" fmla="*/ 697599 h 2775637"/>
              <a:gd name="connsiteX25" fmla="*/ 1816580 w 2749253"/>
              <a:gd name="connsiteY25" fmla="*/ 624574 h 2775637"/>
              <a:gd name="connsiteX26" fmla="*/ 1807055 w 2749253"/>
              <a:gd name="connsiteY26" fmla="*/ 554724 h 2775637"/>
              <a:gd name="connsiteX27" fmla="*/ 1746730 w 2749253"/>
              <a:gd name="connsiteY27" fmla="*/ 507099 h 2775637"/>
              <a:gd name="connsiteX28" fmla="*/ 1714980 w 2749253"/>
              <a:gd name="connsiteY28" fmla="*/ 443599 h 2775637"/>
              <a:gd name="connsiteX29" fmla="*/ 1616555 w 2749253"/>
              <a:gd name="connsiteY29" fmla="*/ 380099 h 2775637"/>
              <a:gd name="connsiteX30" fmla="*/ 1616556 w 2749253"/>
              <a:gd name="connsiteY30" fmla="*/ 349619 h 2775637"/>
              <a:gd name="connsiteX31" fmla="*/ 1651480 w 2749253"/>
              <a:gd name="connsiteY31" fmla="*/ 319774 h 2775637"/>
              <a:gd name="connsiteX32" fmla="*/ 1740380 w 2749253"/>
              <a:gd name="connsiteY32" fmla="*/ 335649 h 2775637"/>
              <a:gd name="connsiteX33" fmla="*/ 1868016 w 2749253"/>
              <a:gd name="connsiteY33" fmla="*/ 281039 h 2775637"/>
              <a:gd name="connsiteX34" fmla="*/ 1902306 w 2749253"/>
              <a:gd name="connsiteY34" fmla="*/ 234049 h 2775637"/>
              <a:gd name="connsiteX35" fmla="*/ 1848331 w 2749253"/>
              <a:gd name="connsiteY35" fmla="*/ 176899 h 2775637"/>
              <a:gd name="connsiteX36" fmla="*/ 1813406 w 2749253"/>
              <a:gd name="connsiteY36" fmla="*/ 62599 h 2775637"/>
              <a:gd name="connsiteX37" fmla="*/ 1836400 w 2749253"/>
              <a:gd name="connsiteY37" fmla="*/ 14338 h 2775637"/>
              <a:gd name="connsiteX38" fmla="*/ 1883256 w 2749253"/>
              <a:gd name="connsiteY38" fmla="*/ 11799 h 2775637"/>
              <a:gd name="connsiteX39" fmla="*/ 2010256 w 2749253"/>
              <a:gd name="connsiteY39" fmla="*/ 5448 h 2775637"/>
              <a:gd name="connsiteX40" fmla="*/ 2063596 w 2749253"/>
              <a:gd name="connsiteY40" fmla="*/ 74664 h 2775637"/>
              <a:gd name="connsiteX41" fmla="*/ 2115031 w 2749253"/>
              <a:gd name="connsiteY41" fmla="*/ 214998 h 2775637"/>
              <a:gd name="connsiteX42" fmla="*/ 2207106 w 2749253"/>
              <a:gd name="connsiteY42" fmla="*/ 351524 h 2775637"/>
              <a:gd name="connsiteX43" fmla="*/ 2273780 w 2749253"/>
              <a:gd name="connsiteY43" fmla="*/ 440424 h 2775637"/>
              <a:gd name="connsiteX44" fmla="*/ 2327756 w 2749253"/>
              <a:gd name="connsiteY44" fmla="*/ 497574 h 2775637"/>
              <a:gd name="connsiteX45" fmla="*/ 2356331 w 2749253"/>
              <a:gd name="connsiteY45" fmla="*/ 604253 h 2775637"/>
              <a:gd name="connsiteX46" fmla="*/ 2375380 w 2749253"/>
              <a:gd name="connsiteY46" fmla="*/ 684899 h 2775637"/>
              <a:gd name="connsiteX47" fmla="*/ 2332836 w 2749253"/>
              <a:gd name="connsiteY47" fmla="*/ 814439 h 2775637"/>
              <a:gd name="connsiteX48" fmla="*/ 2355696 w 2749253"/>
              <a:gd name="connsiteY48" fmla="*/ 1073519 h 2775637"/>
              <a:gd name="connsiteX49" fmla="*/ 2448405 w 2749253"/>
              <a:gd name="connsiteY49" fmla="*/ 1138924 h 2775637"/>
              <a:gd name="connsiteX50" fmla="*/ 2515716 w 2749253"/>
              <a:gd name="connsiteY50" fmla="*/ 1142099 h 2775637"/>
              <a:gd name="connsiteX51" fmla="*/ 2610330 w 2749253"/>
              <a:gd name="connsiteY51" fmla="*/ 1094474 h 2775637"/>
              <a:gd name="connsiteX52" fmla="*/ 2692879 w 2749253"/>
              <a:gd name="connsiteY52" fmla="*/ 1084949 h 2775637"/>
              <a:gd name="connsiteX53" fmla="*/ 2746855 w 2749253"/>
              <a:gd name="connsiteY53" fmla="*/ 1151624 h 2775637"/>
              <a:gd name="connsiteX54" fmla="*/ 2736696 w 2749253"/>
              <a:gd name="connsiteY54" fmla="*/ 1264019 h 2775637"/>
              <a:gd name="connsiteX55" fmla="*/ 2692880 w 2749253"/>
              <a:gd name="connsiteY55" fmla="*/ 1319899 h 2775637"/>
              <a:gd name="connsiteX56" fmla="*/ 2654780 w 2749253"/>
              <a:gd name="connsiteY56" fmla="*/ 1310374 h 2775637"/>
              <a:gd name="connsiteX57" fmla="*/ 2597630 w 2749253"/>
              <a:gd name="connsiteY57" fmla="*/ 1323074 h 2775637"/>
              <a:gd name="connsiteX58" fmla="*/ 2559529 w 2749253"/>
              <a:gd name="connsiteY58" fmla="*/ 1243699 h 2775637"/>
              <a:gd name="connsiteX59" fmla="*/ 2530955 w 2749253"/>
              <a:gd name="connsiteY59" fmla="*/ 1281799 h 2775637"/>
              <a:gd name="connsiteX60" fmla="*/ 2543655 w 2749253"/>
              <a:gd name="connsiteY60" fmla="*/ 1310374 h 2775637"/>
              <a:gd name="connsiteX61" fmla="*/ 2518255 w 2749253"/>
              <a:gd name="connsiteY61" fmla="*/ 1354824 h 2775637"/>
              <a:gd name="connsiteX62" fmla="*/ 2496030 w 2749253"/>
              <a:gd name="connsiteY62" fmla="*/ 1402449 h 2775637"/>
              <a:gd name="connsiteX63" fmla="*/ 2524605 w 2749253"/>
              <a:gd name="connsiteY63" fmla="*/ 1427849 h 2775637"/>
              <a:gd name="connsiteX64" fmla="*/ 2464280 w 2749253"/>
              <a:gd name="connsiteY64" fmla="*/ 1504049 h 2775637"/>
              <a:gd name="connsiteX65" fmla="*/ 2470630 w 2749253"/>
              <a:gd name="connsiteY65" fmla="*/ 1615174 h 2775637"/>
              <a:gd name="connsiteX66" fmla="*/ 2448405 w 2749253"/>
              <a:gd name="connsiteY66" fmla="*/ 1713599 h 2775637"/>
              <a:gd name="connsiteX67" fmla="*/ 2461105 w 2749253"/>
              <a:gd name="connsiteY67" fmla="*/ 1796149 h 2775637"/>
              <a:gd name="connsiteX68" fmla="*/ 2426180 w 2749253"/>
              <a:gd name="connsiteY68" fmla="*/ 1831074 h 2775637"/>
              <a:gd name="connsiteX69" fmla="*/ 2343630 w 2749253"/>
              <a:gd name="connsiteY69" fmla="*/ 1853299 h 2775637"/>
              <a:gd name="connsiteX70" fmla="*/ 2283305 w 2749253"/>
              <a:gd name="connsiteY70" fmla="*/ 1977124 h 2775637"/>
              <a:gd name="connsiteX71" fmla="*/ 2276955 w 2749253"/>
              <a:gd name="connsiteY71" fmla="*/ 2075549 h 2775637"/>
              <a:gd name="connsiteX72" fmla="*/ 2195199 w 2749253"/>
              <a:gd name="connsiteY72" fmla="*/ 2118411 h 2775637"/>
              <a:gd name="connsiteX73" fmla="*/ 2183293 w 2749253"/>
              <a:gd name="connsiteY73" fmla="*/ 2182704 h 2775637"/>
              <a:gd name="connsiteX74" fmla="*/ 2252349 w 2749253"/>
              <a:gd name="connsiteY74" fmla="*/ 2266048 h 2775637"/>
              <a:gd name="connsiteX75" fmla="*/ 2309499 w 2749253"/>
              <a:gd name="connsiteY75" fmla="*/ 2373204 h 2775637"/>
              <a:gd name="connsiteX76" fmla="*/ 2209486 w 2749253"/>
              <a:gd name="connsiteY76" fmla="*/ 2470836 h 2775637"/>
              <a:gd name="connsiteX77" fmla="*/ 2166625 w 2749253"/>
              <a:gd name="connsiteY77" fmla="*/ 2410885 h 2775637"/>
              <a:gd name="connsiteX78" fmla="*/ 2116618 w 2749253"/>
              <a:gd name="connsiteY78" fmla="*/ 2416067 h 2775637"/>
              <a:gd name="connsiteX79" fmla="*/ 2035655 w 2749253"/>
              <a:gd name="connsiteY79" fmla="*/ 2477980 h 2775637"/>
              <a:gd name="connsiteX80" fmla="*/ 1961043 w 2749253"/>
              <a:gd name="connsiteY80" fmla="*/ 2502587 h 2775637"/>
              <a:gd name="connsiteX81" fmla="*/ 1807055 w 2749253"/>
              <a:gd name="connsiteY81" fmla="*/ 2497029 h 2775637"/>
              <a:gd name="connsiteX82" fmla="*/ 1685611 w 2749253"/>
              <a:gd name="connsiteY82" fmla="*/ 2470837 h 2775637"/>
              <a:gd name="connsiteX83" fmla="*/ 1559405 w 2749253"/>
              <a:gd name="connsiteY83" fmla="*/ 2465280 h 2775637"/>
              <a:gd name="connsiteX84" fmla="*/ 1557024 w 2749253"/>
              <a:gd name="connsiteY84" fmla="*/ 2551799 h 2775637"/>
              <a:gd name="connsiteX85" fmla="*/ 1671324 w 2749253"/>
              <a:gd name="connsiteY85" fmla="*/ 2592280 h 2775637"/>
              <a:gd name="connsiteX86" fmla="*/ 1704661 w 2749253"/>
              <a:gd name="connsiteY86" fmla="*/ 2656573 h 2775637"/>
              <a:gd name="connsiteX87" fmla="*/ 1618936 w 2749253"/>
              <a:gd name="connsiteY87" fmla="*/ 2708962 h 2775637"/>
              <a:gd name="connsiteX88" fmla="*/ 1531124 w 2749253"/>
              <a:gd name="connsiteY88" fmla="*/ 2683039 h 2775637"/>
              <a:gd name="connsiteX89" fmla="*/ 1468918 w 2749253"/>
              <a:gd name="connsiteY89" fmla="*/ 2725630 h 2775637"/>
              <a:gd name="connsiteX90" fmla="*/ 1392718 w 2749253"/>
              <a:gd name="connsiteY90" fmla="*/ 2701818 h 2775637"/>
              <a:gd name="connsiteX91" fmla="*/ 1366524 w 2749253"/>
              <a:gd name="connsiteY91" fmla="*/ 2716105 h 2775637"/>
              <a:gd name="connsiteX92" fmla="*/ 1272068 w 2749253"/>
              <a:gd name="connsiteY92" fmla="*/ 2775636 h 2775637"/>
              <a:gd name="connsiteX93" fmla="*/ 1056963 w 2749253"/>
              <a:gd name="connsiteY93" fmla="*/ 2759919 h 2775637"/>
              <a:gd name="connsiteX94" fmla="*/ 467205 w 2749253"/>
              <a:gd name="connsiteY94" fmla="*/ 2684355 h 2775637"/>
              <a:gd name="connsiteX95" fmla="*/ 816455 w 2749253"/>
              <a:gd name="connsiteY95" fmla="*/ 2193023 h 2775637"/>
              <a:gd name="connsiteX96" fmla="*/ 678026 w 2749253"/>
              <a:gd name="connsiteY96" fmla="*/ 2178418 h 2775637"/>
              <a:gd name="connsiteX97" fmla="*/ 645005 w 2749253"/>
              <a:gd name="connsiteY97" fmla="*/ 2097774 h 2775637"/>
              <a:gd name="connsiteX98" fmla="*/ 552930 w 2749253"/>
              <a:gd name="connsiteY98" fmla="*/ 2056499 h 2775637"/>
              <a:gd name="connsiteX99" fmla="*/ 470380 w 2749253"/>
              <a:gd name="connsiteY99" fmla="*/ 1948549 h 2775637"/>
              <a:gd name="connsiteX100" fmla="*/ 368780 w 2749253"/>
              <a:gd name="connsiteY100" fmla="*/ 1881874 h 2775637"/>
              <a:gd name="connsiteX101" fmla="*/ 251305 w 2749253"/>
              <a:gd name="connsiteY101" fmla="*/ 1859649 h 2775637"/>
              <a:gd name="connsiteX102" fmla="*/ 187805 w 2749253"/>
              <a:gd name="connsiteY102" fmla="*/ 1780274 h 2775637"/>
              <a:gd name="connsiteX103" fmla="*/ 111605 w 2749253"/>
              <a:gd name="connsiteY103" fmla="*/ 1758049 h 2775637"/>
              <a:gd name="connsiteX104" fmla="*/ 95730 w 2749253"/>
              <a:gd name="connsiteY104" fmla="*/ 1704074 h 2775637"/>
              <a:gd name="connsiteX105" fmla="*/ 39851 w 2749253"/>
              <a:gd name="connsiteY105" fmla="*/ 1618983 h 2775637"/>
              <a:gd name="connsiteX106" fmla="*/ 95730 w 2749253"/>
              <a:gd name="connsiteY106" fmla="*/ 1624699 h 2775637"/>
              <a:gd name="connsiteX107" fmla="*/ 133830 w 2749253"/>
              <a:gd name="connsiteY107" fmla="*/ 1615174 h 2775637"/>
              <a:gd name="connsiteX108" fmla="*/ 70330 w 2749253"/>
              <a:gd name="connsiteY108" fmla="*/ 1542149 h 2775637"/>
              <a:gd name="connsiteX109" fmla="*/ 10005 w 2749253"/>
              <a:gd name="connsiteY109" fmla="*/ 1507224 h 2775637"/>
              <a:gd name="connsiteX110" fmla="*/ 6831 w 2749253"/>
              <a:gd name="connsiteY110" fmla="*/ 1469124 h 2775637"/>
              <a:gd name="connsiteX111" fmla="*/ 6830 w 2749253"/>
              <a:gd name="connsiteY111" fmla="*/ 1427849 h 2775637"/>
              <a:gd name="connsiteX112" fmla="*/ 103619 w 2749253"/>
              <a:gd name="connsiteY112" fmla="*/ 1274235 h 2775637"/>
              <a:gd name="connsiteX0" fmla="*/ 103619 w 2749253"/>
              <a:gd name="connsiteY0" fmla="*/ 1274235 h 2789627"/>
              <a:gd name="connsiteX1" fmla="*/ 232255 w 2749253"/>
              <a:gd name="connsiteY1" fmla="*/ 1348474 h 2789627"/>
              <a:gd name="connsiteX2" fmla="*/ 324330 w 2749253"/>
              <a:gd name="connsiteY2" fmla="*/ 1294499 h 2789627"/>
              <a:gd name="connsiteX3" fmla="*/ 451330 w 2749253"/>
              <a:gd name="connsiteY3" fmla="*/ 1367524 h 2789627"/>
              <a:gd name="connsiteX4" fmla="*/ 584680 w 2749253"/>
              <a:gd name="connsiteY4" fmla="*/ 1310374 h 2789627"/>
              <a:gd name="connsiteX5" fmla="*/ 676755 w 2749253"/>
              <a:gd name="connsiteY5" fmla="*/ 1364349 h 2789627"/>
              <a:gd name="connsiteX6" fmla="*/ 737080 w 2749253"/>
              <a:gd name="connsiteY6" fmla="*/ 1373874 h 2789627"/>
              <a:gd name="connsiteX7" fmla="*/ 787880 w 2749253"/>
              <a:gd name="connsiteY7" fmla="*/ 1434199 h 2789627"/>
              <a:gd name="connsiteX8" fmla="*/ 851380 w 2749253"/>
              <a:gd name="connsiteY8" fmla="*/ 1348474 h 2789627"/>
              <a:gd name="connsiteX9" fmla="*/ 907896 w 2749253"/>
              <a:gd name="connsiteY9" fmla="*/ 1233539 h 2789627"/>
              <a:gd name="connsiteX10" fmla="*/ 975205 w 2749253"/>
              <a:gd name="connsiteY10" fmla="*/ 1196074 h 2789627"/>
              <a:gd name="connsiteX11" fmla="*/ 1146656 w 2749253"/>
              <a:gd name="connsiteY11" fmla="*/ 1123049 h 2789627"/>
              <a:gd name="connsiteX12" fmla="*/ 1216505 w 2749253"/>
              <a:gd name="connsiteY12" fmla="*/ 1088124 h 2789627"/>
              <a:gd name="connsiteX13" fmla="*/ 1302230 w 2749253"/>
              <a:gd name="connsiteY13" fmla="*/ 1081774 h 2789627"/>
              <a:gd name="connsiteX14" fmla="*/ 1368906 w 2749253"/>
              <a:gd name="connsiteY14" fmla="*/ 1071613 h 2789627"/>
              <a:gd name="connsiteX15" fmla="*/ 1457805 w 2749253"/>
              <a:gd name="connsiteY15" fmla="*/ 1043674 h 2789627"/>
              <a:gd name="connsiteX16" fmla="*/ 1581630 w 2749253"/>
              <a:gd name="connsiteY16" fmla="*/ 1100824 h 2789627"/>
              <a:gd name="connsiteX17" fmla="*/ 1632430 w 2749253"/>
              <a:gd name="connsiteY17" fmla="*/ 1081774 h 2789627"/>
              <a:gd name="connsiteX18" fmla="*/ 1734030 w 2749253"/>
              <a:gd name="connsiteY18" fmla="*/ 1091299 h 2789627"/>
              <a:gd name="connsiteX19" fmla="*/ 1784830 w 2749253"/>
              <a:gd name="connsiteY19" fmla="*/ 1072249 h 2789627"/>
              <a:gd name="connsiteX20" fmla="*/ 1822296 w 2749253"/>
              <a:gd name="connsiteY20" fmla="*/ 1065898 h 2789627"/>
              <a:gd name="connsiteX21" fmla="*/ 1864205 w 2749253"/>
              <a:gd name="connsiteY21" fmla="*/ 1015099 h 2789627"/>
              <a:gd name="connsiteX22" fmla="*/ 1902306 w 2749253"/>
              <a:gd name="connsiteY22" fmla="*/ 945249 h 2789627"/>
              <a:gd name="connsiteX23" fmla="*/ 1889605 w 2749253"/>
              <a:gd name="connsiteY23" fmla="*/ 821424 h 2789627"/>
              <a:gd name="connsiteX24" fmla="*/ 1845156 w 2749253"/>
              <a:gd name="connsiteY24" fmla="*/ 697599 h 2789627"/>
              <a:gd name="connsiteX25" fmla="*/ 1816580 w 2749253"/>
              <a:gd name="connsiteY25" fmla="*/ 624574 h 2789627"/>
              <a:gd name="connsiteX26" fmla="*/ 1807055 w 2749253"/>
              <a:gd name="connsiteY26" fmla="*/ 554724 h 2789627"/>
              <a:gd name="connsiteX27" fmla="*/ 1746730 w 2749253"/>
              <a:gd name="connsiteY27" fmla="*/ 507099 h 2789627"/>
              <a:gd name="connsiteX28" fmla="*/ 1714980 w 2749253"/>
              <a:gd name="connsiteY28" fmla="*/ 443599 h 2789627"/>
              <a:gd name="connsiteX29" fmla="*/ 1616555 w 2749253"/>
              <a:gd name="connsiteY29" fmla="*/ 380099 h 2789627"/>
              <a:gd name="connsiteX30" fmla="*/ 1616556 w 2749253"/>
              <a:gd name="connsiteY30" fmla="*/ 349619 h 2789627"/>
              <a:gd name="connsiteX31" fmla="*/ 1651480 w 2749253"/>
              <a:gd name="connsiteY31" fmla="*/ 319774 h 2789627"/>
              <a:gd name="connsiteX32" fmla="*/ 1740380 w 2749253"/>
              <a:gd name="connsiteY32" fmla="*/ 335649 h 2789627"/>
              <a:gd name="connsiteX33" fmla="*/ 1868016 w 2749253"/>
              <a:gd name="connsiteY33" fmla="*/ 281039 h 2789627"/>
              <a:gd name="connsiteX34" fmla="*/ 1902306 w 2749253"/>
              <a:gd name="connsiteY34" fmla="*/ 234049 h 2789627"/>
              <a:gd name="connsiteX35" fmla="*/ 1848331 w 2749253"/>
              <a:gd name="connsiteY35" fmla="*/ 176899 h 2789627"/>
              <a:gd name="connsiteX36" fmla="*/ 1813406 w 2749253"/>
              <a:gd name="connsiteY36" fmla="*/ 62599 h 2789627"/>
              <a:gd name="connsiteX37" fmla="*/ 1836400 w 2749253"/>
              <a:gd name="connsiteY37" fmla="*/ 14338 h 2789627"/>
              <a:gd name="connsiteX38" fmla="*/ 1883256 w 2749253"/>
              <a:gd name="connsiteY38" fmla="*/ 11799 h 2789627"/>
              <a:gd name="connsiteX39" fmla="*/ 2010256 w 2749253"/>
              <a:gd name="connsiteY39" fmla="*/ 5448 h 2789627"/>
              <a:gd name="connsiteX40" fmla="*/ 2063596 w 2749253"/>
              <a:gd name="connsiteY40" fmla="*/ 74664 h 2789627"/>
              <a:gd name="connsiteX41" fmla="*/ 2115031 w 2749253"/>
              <a:gd name="connsiteY41" fmla="*/ 214998 h 2789627"/>
              <a:gd name="connsiteX42" fmla="*/ 2207106 w 2749253"/>
              <a:gd name="connsiteY42" fmla="*/ 351524 h 2789627"/>
              <a:gd name="connsiteX43" fmla="*/ 2273780 w 2749253"/>
              <a:gd name="connsiteY43" fmla="*/ 440424 h 2789627"/>
              <a:gd name="connsiteX44" fmla="*/ 2327756 w 2749253"/>
              <a:gd name="connsiteY44" fmla="*/ 497574 h 2789627"/>
              <a:gd name="connsiteX45" fmla="*/ 2356331 w 2749253"/>
              <a:gd name="connsiteY45" fmla="*/ 604253 h 2789627"/>
              <a:gd name="connsiteX46" fmla="*/ 2375380 w 2749253"/>
              <a:gd name="connsiteY46" fmla="*/ 684899 h 2789627"/>
              <a:gd name="connsiteX47" fmla="*/ 2332836 w 2749253"/>
              <a:gd name="connsiteY47" fmla="*/ 814439 h 2789627"/>
              <a:gd name="connsiteX48" fmla="*/ 2355696 w 2749253"/>
              <a:gd name="connsiteY48" fmla="*/ 1073519 h 2789627"/>
              <a:gd name="connsiteX49" fmla="*/ 2448405 w 2749253"/>
              <a:gd name="connsiteY49" fmla="*/ 1138924 h 2789627"/>
              <a:gd name="connsiteX50" fmla="*/ 2515716 w 2749253"/>
              <a:gd name="connsiteY50" fmla="*/ 1142099 h 2789627"/>
              <a:gd name="connsiteX51" fmla="*/ 2610330 w 2749253"/>
              <a:gd name="connsiteY51" fmla="*/ 1094474 h 2789627"/>
              <a:gd name="connsiteX52" fmla="*/ 2692879 w 2749253"/>
              <a:gd name="connsiteY52" fmla="*/ 1084949 h 2789627"/>
              <a:gd name="connsiteX53" fmla="*/ 2746855 w 2749253"/>
              <a:gd name="connsiteY53" fmla="*/ 1151624 h 2789627"/>
              <a:gd name="connsiteX54" fmla="*/ 2736696 w 2749253"/>
              <a:gd name="connsiteY54" fmla="*/ 1264019 h 2789627"/>
              <a:gd name="connsiteX55" fmla="*/ 2692880 w 2749253"/>
              <a:gd name="connsiteY55" fmla="*/ 1319899 h 2789627"/>
              <a:gd name="connsiteX56" fmla="*/ 2654780 w 2749253"/>
              <a:gd name="connsiteY56" fmla="*/ 1310374 h 2789627"/>
              <a:gd name="connsiteX57" fmla="*/ 2597630 w 2749253"/>
              <a:gd name="connsiteY57" fmla="*/ 1323074 h 2789627"/>
              <a:gd name="connsiteX58" fmla="*/ 2559529 w 2749253"/>
              <a:gd name="connsiteY58" fmla="*/ 1243699 h 2789627"/>
              <a:gd name="connsiteX59" fmla="*/ 2530955 w 2749253"/>
              <a:gd name="connsiteY59" fmla="*/ 1281799 h 2789627"/>
              <a:gd name="connsiteX60" fmla="*/ 2543655 w 2749253"/>
              <a:gd name="connsiteY60" fmla="*/ 1310374 h 2789627"/>
              <a:gd name="connsiteX61" fmla="*/ 2518255 w 2749253"/>
              <a:gd name="connsiteY61" fmla="*/ 1354824 h 2789627"/>
              <a:gd name="connsiteX62" fmla="*/ 2496030 w 2749253"/>
              <a:gd name="connsiteY62" fmla="*/ 1402449 h 2789627"/>
              <a:gd name="connsiteX63" fmla="*/ 2524605 w 2749253"/>
              <a:gd name="connsiteY63" fmla="*/ 1427849 h 2789627"/>
              <a:gd name="connsiteX64" fmla="*/ 2464280 w 2749253"/>
              <a:gd name="connsiteY64" fmla="*/ 1504049 h 2789627"/>
              <a:gd name="connsiteX65" fmla="*/ 2470630 w 2749253"/>
              <a:gd name="connsiteY65" fmla="*/ 1615174 h 2789627"/>
              <a:gd name="connsiteX66" fmla="*/ 2448405 w 2749253"/>
              <a:gd name="connsiteY66" fmla="*/ 1713599 h 2789627"/>
              <a:gd name="connsiteX67" fmla="*/ 2461105 w 2749253"/>
              <a:gd name="connsiteY67" fmla="*/ 1796149 h 2789627"/>
              <a:gd name="connsiteX68" fmla="*/ 2426180 w 2749253"/>
              <a:gd name="connsiteY68" fmla="*/ 1831074 h 2789627"/>
              <a:gd name="connsiteX69" fmla="*/ 2343630 w 2749253"/>
              <a:gd name="connsiteY69" fmla="*/ 1853299 h 2789627"/>
              <a:gd name="connsiteX70" fmla="*/ 2283305 w 2749253"/>
              <a:gd name="connsiteY70" fmla="*/ 1977124 h 2789627"/>
              <a:gd name="connsiteX71" fmla="*/ 2276955 w 2749253"/>
              <a:gd name="connsiteY71" fmla="*/ 2075549 h 2789627"/>
              <a:gd name="connsiteX72" fmla="*/ 2195199 w 2749253"/>
              <a:gd name="connsiteY72" fmla="*/ 2118411 h 2789627"/>
              <a:gd name="connsiteX73" fmla="*/ 2183293 w 2749253"/>
              <a:gd name="connsiteY73" fmla="*/ 2182704 h 2789627"/>
              <a:gd name="connsiteX74" fmla="*/ 2252349 w 2749253"/>
              <a:gd name="connsiteY74" fmla="*/ 2266048 h 2789627"/>
              <a:gd name="connsiteX75" fmla="*/ 2309499 w 2749253"/>
              <a:gd name="connsiteY75" fmla="*/ 2373204 h 2789627"/>
              <a:gd name="connsiteX76" fmla="*/ 2209486 w 2749253"/>
              <a:gd name="connsiteY76" fmla="*/ 2470836 h 2789627"/>
              <a:gd name="connsiteX77" fmla="*/ 2166625 w 2749253"/>
              <a:gd name="connsiteY77" fmla="*/ 2410885 h 2789627"/>
              <a:gd name="connsiteX78" fmla="*/ 2116618 w 2749253"/>
              <a:gd name="connsiteY78" fmla="*/ 2416067 h 2789627"/>
              <a:gd name="connsiteX79" fmla="*/ 2035655 w 2749253"/>
              <a:gd name="connsiteY79" fmla="*/ 2477980 h 2789627"/>
              <a:gd name="connsiteX80" fmla="*/ 1961043 w 2749253"/>
              <a:gd name="connsiteY80" fmla="*/ 2502587 h 2789627"/>
              <a:gd name="connsiteX81" fmla="*/ 1807055 w 2749253"/>
              <a:gd name="connsiteY81" fmla="*/ 2497029 h 2789627"/>
              <a:gd name="connsiteX82" fmla="*/ 1685611 w 2749253"/>
              <a:gd name="connsiteY82" fmla="*/ 2470837 h 2789627"/>
              <a:gd name="connsiteX83" fmla="*/ 1559405 w 2749253"/>
              <a:gd name="connsiteY83" fmla="*/ 2465280 h 2789627"/>
              <a:gd name="connsiteX84" fmla="*/ 1557024 w 2749253"/>
              <a:gd name="connsiteY84" fmla="*/ 2551799 h 2789627"/>
              <a:gd name="connsiteX85" fmla="*/ 1671324 w 2749253"/>
              <a:gd name="connsiteY85" fmla="*/ 2592280 h 2789627"/>
              <a:gd name="connsiteX86" fmla="*/ 1704661 w 2749253"/>
              <a:gd name="connsiteY86" fmla="*/ 2656573 h 2789627"/>
              <a:gd name="connsiteX87" fmla="*/ 1618936 w 2749253"/>
              <a:gd name="connsiteY87" fmla="*/ 2708962 h 2789627"/>
              <a:gd name="connsiteX88" fmla="*/ 1531124 w 2749253"/>
              <a:gd name="connsiteY88" fmla="*/ 2683039 h 2789627"/>
              <a:gd name="connsiteX89" fmla="*/ 1468918 w 2749253"/>
              <a:gd name="connsiteY89" fmla="*/ 2725630 h 2789627"/>
              <a:gd name="connsiteX90" fmla="*/ 1392718 w 2749253"/>
              <a:gd name="connsiteY90" fmla="*/ 2701818 h 2789627"/>
              <a:gd name="connsiteX91" fmla="*/ 1366524 w 2749253"/>
              <a:gd name="connsiteY91" fmla="*/ 2716105 h 2789627"/>
              <a:gd name="connsiteX92" fmla="*/ 1272068 w 2749253"/>
              <a:gd name="connsiteY92" fmla="*/ 2775636 h 2789627"/>
              <a:gd name="connsiteX93" fmla="*/ 1056963 w 2749253"/>
              <a:gd name="connsiteY93" fmla="*/ 2759919 h 2789627"/>
              <a:gd name="connsiteX94" fmla="*/ 778355 w 2749253"/>
              <a:gd name="connsiteY94" fmla="*/ 2787543 h 2789627"/>
              <a:gd name="connsiteX95" fmla="*/ 467205 w 2749253"/>
              <a:gd name="connsiteY95" fmla="*/ 2684355 h 2789627"/>
              <a:gd name="connsiteX96" fmla="*/ 816455 w 2749253"/>
              <a:gd name="connsiteY96" fmla="*/ 2193023 h 2789627"/>
              <a:gd name="connsiteX97" fmla="*/ 678026 w 2749253"/>
              <a:gd name="connsiteY97" fmla="*/ 2178418 h 2789627"/>
              <a:gd name="connsiteX98" fmla="*/ 645005 w 2749253"/>
              <a:gd name="connsiteY98" fmla="*/ 2097774 h 2789627"/>
              <a:gd name="connsiteX99" fmla="*/ 552930 w 2749253"/>
              <a:gd name="connsiteY99" fmla="*/ 2056499 h 2789627"/>
              <a:gd name="connsiteX100" fmla="*/ 470380 w 2749253"/>
              <a:gd name="connsiteY100" fmla="*/ 1948549 h 2789627"/>
              <a:gd name="connsiteX101" fmla="*/ 368780 w 2749253"/>
              <a:gd name="connsiteY101" fmla="*/ 1881874 h 2789627"/>
              <a:gd name="connsiteX102" fmla="*/ 251305 w 2749253"/>
              <a:gd name="connsiteY102" fmla="*/ 1859649 h 2789627"/>
              <a:gd name="connsiteX103" fmla="*/ 187805 w 2749253"/>
              <a:gd name="connsiteY103" fmla="*/ 1780274 h 2789627"/>
              <a:gd name="connsiteX104" fmla="*/ 111605 w 2749253"/>
              <a:gd name="connsiteY104" fmla="*/ 1758049 h 2789627"/>
              <a:gd name="connsiteX105" fmla="*/ 95730 w 2749253"/>
              <a:gd name="connsiteY105" fmla="*/ 1704074 h 2789627"/>
              <a:gd name="connsiteX106" fmla="*/ 39851 w 2749253"/>
              <a:gd name="connsiteY106" fmla="*/ 1618983 h 2789627"/>
              <a:gd name="connsiteX107" fmla="*/ 95730 w 2749253"/>
              <a:gd name="connsiteY107" fmla="*/ 1624699 h 2789627"/>
              <a:gd name="connsiteX108" fmla="*/ 133830 w 2749253"/>
              <a:gd name="connsiteY108" fmla="*/ 1615174 h 2789627"/>
              <a:gd name="connsiteX109" fmla="*/ 70330 w 2749253"/>
              <a:gd name="connsiteY109" fmla="*/ 1542149 h 2789627"/>
              <a:gd name="connsiteX110" fmla="*/ 10005 w 2749253"/>
              <a:gd name="connsiteY110" fmla="*/ 1507224 h 2789627"/>
              <a:gd name="connsiteX111" fmla="*/ 6831 w 2749253"/>
              <a:gd name="connsiteY111" fmla="*/ 1469124 h 2789627"/>
              <a:gd name="connsiteX112" fmla="*/ 6830 w 2749253"/>
              <a:gd name="connsiteY112" fmla="*/ 1427849 h 2789627"/>
              <a:gd name="connsiteX113" fmla="*/ 103619 w 2749253"/>
              <a:gd name="connsiteY113" fmla="*/ 1274235 h 2789627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392718 w 2749253"/>
              <a:gd name="connsiteY90" fmla="*/ 2701818 h 2809951"/>
              <a:gd name="connsiteX91" fmla="*/ 1366524 w 2749253"/>
              <a:gd name="connsiteY91" fmla="*/ 2716105 h 2809951"/>
              <a:gd name="connsiteX92" fmla="*/ 1272068 w 2749253"/>
              <a:gd name="connsiteY92" fmla="*/ 2775636 h 2809951"/>
              <a:gd name="connsiteX93" fmla="*/ 1056963 w 2749253"/>
              <a:gd name="connsiteY93" fmla="*/ 2759919 h 2809951"/>
              <a:gd name="connsiteX94" fmla="*/ 975999 w 2749253"/>
              <a:gd name="connsiteY94" fmla="*/ 2808974 h 2809951"/>
              <a:gd name="connsiteX95" fmla="*/ 778355 w 2749253"/>
              <a:gd name="connsiteY95" fmla="*/ 2787543 h 2809951"/>
              <a:gd name="connsiteX96" fmla="*/ 467205 w 2749253"/>
              <a:gd name="connsiteY96" fmla="*/ 2684355 h 2809951"/>
              <a:gd name="connsiteX97" fmla="*/ 816455 w 2749253"/>
              <a:gd name="connsiteY97" fmla="*/ 2193023 h 2809951"/>
              <a:gd name="connsiteX98" fmla="*/ 678026 w 2749253"/>
              <a:gd name="connsiteY98" fmla="*/ 2178418 h 2809951"/>
              <a:gd name="connsiteX99" fmla="*/ 645005 w 2749253"/>
              <a:gd name="connsiteY99" fmla="*/ 2097774 h 2809951"/>
              <a:gd name="connsiteX100" fmla="*/ 552930 w 2749253"/>
              <a:gd name="connsiteY100" fmla="*/ 2056499 h 2809951"/>
              <a:gd name="connsiteX101" fmla="*/ 470380 w 2749253"/>
              <a:gd name="connsiteY101" fmla="*/ 1948549 h 2809951"/>
              <a:gd name="connsiteX102" fmla="*/ 368780 w 2749253"/>
              <a:gd name="connsiteY102" fmla="*/ 1881874 h 2809951"/>
              <a:gd name="connsiteX103" fmla="*/ 251305 w 2749253"/>
              <a:gd name="connsiteY103" fmla="*/ 1859649 h 2809951"/>
              <a:gd name="connsiteX104" fmla="*/ 187805 w 2749253"/>
              <a:gd name="connsiteY104" fmla="*/ 1780274 h 2809951"/>
              <a:gd name="connsiteX105" fmla="*/ 111605 w 2749253"/>
              <a:gd name="connsiteY105" fmla="*/ 1758049 h 2809951"/>
              <a:gd name="connsiteX106" fmla="*/ 95730 w 2749253"/>
              <a:gd name="connsiteY106" fmla="*/ 1704074 h 2809951"/>
              <a:gd name="connsiteX107" fmla="*/ 39851 w 2749253"/>
              <a:gd name="connsiteY107" fmla="*/ 1618983 h 2809951"/>
              <a:gd name="connsiteX108" fmla="*/ 95730 w 2749253"/>
              <a:gd name="connsiteY108" fmla="*/ 1624699 h 2809951"/>
              <a:gd name="connsiteX109" fmla="*/ 133830 w 2749253"/>
              <a:gd name="connsiteY109" fmla="*/ 1615174 h 2809951"/>
              <a:gd name="connsiteX110" fmla="*/ 70330 w 2749253"/>
              <a:gd name="connsiteY110" fmla="*/ 1542149 h 2809951"/>
              <a:gd name="connsiteX111" fmla="*/ 10005 w 2749253"/>
              <a:gd name="connsiteY111" fmla="*/ 1507224 h 2809951"/>
              <a:gd name="connsiteX112" fmla="*/ 6831 w 2749253"/>
              <a:gd name="connsiteY112" fmla="*/ 1469124 h 2809951"/>
              <a:gd name="connsiteX113" fmla="*/ 6830 w 2749253"/>
              <a:gd name="connsiteY113" fmla="*/ 1427849 h 2809951"/>
              <a:gd name="connsiteX114" fmla="*/ 103619 w 2749253"/>
              <a:gd name="connsiteY114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392718 w 2749253"/>
              <a:gd name="connsiteY90" fmla="*/ 2701818 h 2809951"/>
              <a:gd name="connsiteX91" fmla="*/ 1366524 w 2749253"/>
              <a:gd name="connsiteY91" fmla="*/ 2716105 h 2809951"/>
              <a:gd name="connsiteX92" fmla="*/ 1272068 w 2749253"/>
              <a:gd name="connsiteY92" fmla="*/ 2775636 h 2809951"/>
              <a:gd name="connsiteX93" fmla="*/ 1116493 w 2749253"/>
              <a:gd name="connsiteY93" fmla="*/ 2804212 h 2809951"/>
              <a:gd name="connsiteX94" fmla="*/ 1056963 w 2749253"/>
              <a:gd name="connsiteY94" fmla="*/ 2759919 h 2809951"/>
              <a:gd name="connsiteX95" fmla="*/ 975999 w 2749253"/>
              <a:gd name="connsiteY95" fmla="*/ 2808974 h 2809951"/>
              <a:gd name="connsiteX96" fmla="*/ 778355 w 2749253"/>
              <a:gd name="connsiteY96" fmla="*/ 2787543 h 2809951"/>
              <a:gd name="connsiteX97" fmla="*/ 467205 w 2749253"/>
              <a:gd name="connsiteY97" fmla="*/ 2684355 h 2809951"/>
              <a:gd name="connsiteX98" fmla="*/ 816455 w 2749253"/>
              <a:gd name="connsiteY98" fmla="*/ 2193023 h 2809951"/>
              <a:gd name="connsiteX99" fmla="*/ 678026 w 2749253"/>
              <a:gd name="connsiteY99" fmla="*/ 2178418 h 2809951"/>
              <a:gd name="connsiteX100" fmla="*/ 645005 w 2749253"/>
              <a:gd name="connsiteY100" fmla="*/ 2097774 h 2809951"/>
              <a:gd name="connsiteX101" fmla="*/ 552930 w 2749253"/>
              <a:gd name="connsiteY101" fmla="*/ 2056499 h 2809951"/>
              <a:gd name="connsiteX102" fmla="*/ 470380 w 2749253"/>
              <a:gd name="connsiteY102" fmla="*/ 1948549 h 2809951"/>
              <a:gd name="connsiteX103" fmla="*/ 368780 w 2749253"/>
              <a:gd name="connsiteY103" fmla="*/ 1881874 h 2809951"/>
              <a:gd name="connsiteX104" fmla="*/ 251305 w 2749253"/>
              <a:gd name="connsiteY104" fmla="*/ 1859649 h 2809951"/>
              <a:gd name="connsiteX105" fmla="*/ 187805 w 2749253"/>
              <a:gd name="connsiteY105" fmla="*/ 1780274 h 2809951"/>
              <a:gd name="connsiteX106" fmla="*/ 111605 w 2749253"/>
              <a:gd name="connsiteY106" fmla="*/ 1758049 h 2809951"/>
              <a:gd name="connsiteX107" fmla="*/ 95730 w 2749253"/>
              <a:gd name="connsiteY107" fmla="*/ 1704074 h 2809951"/>
              <a:gd name="connsiteX108" fmla="*/ 39851 w 2749253"/>
              <a:gd name="connsiteY108" fmla="*/ 1618983 h 2809951"/>
              <a:gd name="connsiteX109" fmla="*/ 95730 w 2749253"/>
              <a:gd name="connsiteY109" fmla="*/ 1624699 h 2809951"/>
              <a:gd name="connsiteX110" fmla="*/ 133830 w 2749253"/>
              <a:gd name="connsiteY110" fmla="*/ 1615174 h 2809951"/>
              <a:gd name="connsiteX111" fmla="*/ 70330 w 2749253"/>
              <a:gd name="connsiteY111" fmla="*/ 1542149 h 2809951"/>
              <a:gd name="connsiteX112" fmla="*/ 10005 w 2749253"/>
              <a:gd name="connsiteY112" fmla="*/ 1507224 h 2809951"/>
              <a:gd name="connsiteX113" fmla="*/ 6831 w 2749253"/>
              <a:gd name="connsiteY113" fmla="*/ 1469124 h 2809951"/>
              <a:gd name="connsiteX114" fmla="*/ 6830 w 2749253"/>
              <a:gd name="connsiteY114" fmla="*/ 1427849 h 2809951"/>
              <a:gd name="connsiteX115" fmla="*/ 103619 w 2749253"/>
              <a:gd name="connsiteY115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392718 w 2749253"/>
              <a:gd name="connsiteY90" fmla="*/ 2701818 h 2809951"/>
              <a:gd name="connsiteX91" fmla="*/ 1366524 w 2749253"/>
              <a:gd name="connsiteY91" fmla="*/ 2716105 h 2809951"/>
              <a:gd name="connsiteX92" fmla="*/ 1272068 w 2749253"/>
              <a:gd name="connsiteY92" fmla="*/ 2775636 h 2809951"/>
              <a:gd name="connsiteX93" fmla="*/ 1209361 w 2749253"/>
              <a:gd name="connsiteY93" fmla="*/ 2770874 h 2809951"/>
              <a:gd name="connsiteX94" fmla="*/ 1116493 w 2749253"/>
              <a:gd name="connsiteY94" fmla="*/ 2804212 h 2809951"/>
              <a:gd name="connsiteX95" fmla="*/ 1056963 w 2749253"/>
              <a:gd name="connsiteY95" fmla="*/ 2759919 h 2809951"/>
              <a:gd name="connsiteX96" fmla="*/ 975999 w 2749253"/>
              <a:gd name="connsiteY96" fmla="*/ 2808974 h 2809951"/>
              <a:gd name="connsiteX97" fmla="*/ 778355 w 2749253"/>
              <a:gd name="connsiteY97" fmla="*/ 2787543 h 2809951"/>
              <a:gd name="connsiteX98" fmla="*/ 467205 w 2749253"/>
              <a:gd name="connsiteY98" fmla="*/ 2684355 h 2809951"/>
              <a:gd name="connsiteX99" fmla="*/ 816455 w 2749253"/>
              <a:gd name="connsiteY99" fmla="*/ 2193023 h 2809951"/>
              <a:gd name="connsiteX100" fmla="*/ 678026 w 2749253"/>
              <a:gd name="connsiteY100" fmla="*/ 2178418 h 2809951"/>
              <a:gd name="connsiteX101" fmla="*/ 645005 w 2749253"/>
              <a:gd name="connsiteY101" fmla="*/ 2097774 h 2809951"/>
              <a:gd name="connsiteX102" fmla="*/ 552930 w 2749253"/>
              <a:gd name="connsiteY102" fmla="*/ 2056499 h 2809951"/>
              <a:gd name="connsiteX103" fmla="*/ 470380 w 2749253"/>
              <a:gd name="connsiteY103" fmla="*/ 1948549 h 2809951"/>
              <a:gd name="connsiteX104" fmla="*/ 368780 w 2749253"/>
              <a:gd name="connsiteY104" fmla="*/ 1881874 h 2809951"/>
              <a:gd name="connsiteX105" fmla="*/ 251305 w 2749253"/>
              <a:gd name="connsiteY105" fmla="*/ 1859649 h 2809951"/>
              <a:gd name="connsiteX106" fmla="*/ 187805 w 2749253"/>
              <a:gd name="connsiteY106" fmla="*/ 1780274 h 2809951"/>
              <a:gd name="connsiteX107" fmla="*/ 111605 w 2749253"/>
              <a:gd name="connsiteY107" fmla="*/ 1758049 h 2809951"/>
              <a:gd name="connsiteX108" fmla="*/ 95730 w 2749253"/>
              <a:gd name="connsiteY108" fmla="*/ 1704074 h 2809951"/>
              <a:gd name="connsiteX109" fmla="*/ 39851 w 2749253"/>
              <a:gd name="connsiteY109" fmla="*/ 1618983 h 2809951"/>
              <a:gd name="connsiteX110" fmla="*/ 95730 w 2749253"/>
              <a:gd name="connsiteY110" fmla="*/ 1624699 h 2809951"/>
              <a:gd name="connsiteX111" fmla="*/ 133830 w 2749253"/>
              <a:gd name="connsiteY111" fmla="*/ 1615174 h 2809951"/>
              <a:gd name="connsiteX112" fmla="*/ 70330 w 2749253"/>
              <a:gd name="connsiteY112" fmla="*/ 1542149 h 2809951"/>
              <a:gd name="connsiteX113" fmla="*/ 10005 w 2749253"/>
              <a:gd name="connsiteY113" fmla="*/ 1507224 h 2809951"/>
              <a:gd name="connsiteX114" fmla="*/ 6831 w 2749253"/>
              <a:gd name="connsiteY114" fmla="*/ 1469124 h 2809951"/>
              <a:gd name="connsiteX115" fmla="*/ 6830 w 2749253"/>
              <a:gd name="connsiteY115" fmla="*/ 1427849 h 2809951"/>
              <a:gd name="connsiteX116" fmla="*/ 103619 w 2749253"/>
              <a:gd name="connsiteY116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392718 w 2749253"/>
              <a:gd name="connsiteY90" fmla="*/ 2701818 h 2809951"/>
              <a:gd name="connsiteX91" fmla="*/ 1366524 w 2749253"/>
              <a:gd name="connsiteY91" fmla="*/ 2716105 h 2809951"/>
              <a:gd name="connsiteX92" fmla="*/ 1306993 w 2749253"/>
              <a:gd name="connsiteY92" fmla="*/ 2770874 h 2809951"/>
              <a:gd name="connsiteX93" fmla="*/ 1272068 w 2749253"/>
              <a:gd name="connsiteY93" fmla="*/ 2775636 h 2809951"/>
              <a:gd name="connsiteX94" fmla="*/ 1209361 w 2749253"/>
              <a:gd name="connsiteY94" fmla="*/ 2770874 h 2809951"/>
              <a:gd name="connsiteX95" fmla="*/ 1116493 w 2749253"/>
              <a:gd name="connsiteY95" fmla="*/ 2804212 h 2809951"/>
              <a:gd name="connsiteX96" fmla="*/ 1056963 w 2749253"/>
              <a:gd name="connsiteY96" fmla="*/ 2759919 h 2809951"/>
              <a:gd name="connsiteX97" fmla="*/ 975999 w 2749253"/>
              <a:gd name="connsiteY97" fmla="*/ 2808974 h 2809951"/>
              <a:gd name="connsiteX98" fmla="*/ 778355 w 2749253"/>
              <a:gd name="connsiteY98" fmla="*/ 2787543 h 2809951"/>
              <a:gd name="connsiteX99" fmla="*/ 467205 w 2749253"/>
              <a:gd name="connsiteY99" fmla="*/ 2684355 h 2809951"/>
              <a:gd name="connsiteX100" fmla="*/ 816455 w 2749253"/>
              <a:gd name="connsiteY100" fmla="*/ 2193023 h 2809951"/>
              <a:gd name="connsiteX101" fmla="*/ 678026 w 2749253"/>
              <a:gd name="connsiteY101" fmla="*/ 2178418 h 2809951"/>
              <a:gd name="connsiteX102" fmla="*/ 645005 w 2749253"/>
              <a:gd name="connsiteY102" fmla="*/ 2097774 h 2809951"/>
              <a:gd name="connsiteX103" fmla="*/ 552930 w 2749253"/>
              <a:gd name="connsiteY103" fmla="*/ 2056499 h 2809951"/>
              <a:gd name="connsiteX104" fmla="*/ 470380 w 2749253"/>
              <a:gd name="connsiteY104" fmla="*/ 1948549 h 2809951"/>
              <a:gd name="connsiteX105" fmla="*/ 368780 w 2749253"/>
              <a:gd name="connsiteY105" fmla="*/ 1881874 h 2809951"/>
              <a:gd name="connsiteX106" fmla="*/ 251305 w 2749253"/>
              <a:gd name="connsiteY106" fmla="*/ 1859649 h 2809951"/>
              <a:gd name="connsiteX107" fmla="*/ 187805 w 2749253"/>
              <a:gd name="connsiteY107" fmla="*/ 1780274 h 2809951"/>
              <a:gd name="connsiteX108" fmla="*/ 111605 w 2749253"/>
              <a:gd name="connsiteY108" fmla="*/ 1758049 h 2809951"/>
              <a:gd name="connsiteX109" fmla="*/ 95730 w 2749253"/>
              <a:gd name="connsiteY109" fmla="*/ 1704074 h 2809951"/>
              <a:gd name="connsiteX110" fmla="*/ 39851 w 2749253"/>
              <a:gd name="connsiteY110" fmla="*/ 1618983 h 2809951"/>
              <a:gd name="connsiteX111" fmla="*/ 95730 w 2749253"/>
              <a:gd name="connsiteY111" fmla="*/ 1624699 h 2809951"/>
              <a:gd name="connsiteX112" fmla="*/ 133830 w 2749253"/>
              <a:gd name="connsiteY112" fmla="*/ 1615174 h 2809951"/>
              <a:gd name="connsiteX113" fmla="*/ 70330 w 2749253"/>
              <a:gd name="connsiteY113" fmla="*/ 1542149 h 2809951"/>
              <a:gd name="connsiteX114" fmla="*/ 10005 w 2749253"/>
              <a:gd name="connsiteY114" fmla="*/ 1507224 h 2809951"/>
              <a:gd name="connsiteX115" fmla="*/ 6831 w 2749253"/>
              <a:gd name="connsiteY115" fmla="*/ 1469124 h 2809951"/>
              <a:gd name="connsiteX116" fmla="*/ 6830 w 2749253"/>
              <a:gd name="connsiteY116" fmla="*/ 1427849 h 2809951"/>
              <a:gd name="connsiteX117" fmla="*/ 103619 w 2749253"/>
              <a:gd name="connsiteY117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392718 w 2749253"/>
              <a:gd name="connsiteY90" fmla="*/ 2701818 h 2809951"/>
              <a:gd name="connsiteX91" fmla="*/ 1354618 w 2749253"/>
              <a:gd name="connsiteY91" fmla="*/ 2711343 h 2809951"/>
              <a:gd name="connsiteX92" fmla="*/ 1306993 w 2749253"/>
              <a:gd name="connsiteY92" fmla="*/ 2770874 h 2809951"/>
              <a:gd name="connsiteX93" fmla="*/ 1272068 w 2749253"/>
              <a:gd name="connsiteY93" fmla="*/ 2775636 h 2809951"/>
              <a:gd name="connsiteX94" fmla="*/ 1209361 w 2749253"/>
              <a:gd name="connsiteY94" fmla="*/ 2770874 h 2809951"/>
              <a:gd name="connsiteX95" fmla="*/ 1116493 w 2749253"/>
              <a:gd name="connsiteY95" fmla="*/ 2804212 h 2809951"/>
              <a:gd name="connsiteX96" fmla="*/ 1056963 w 2749253"/>
              <a:gd name="connsiteY96" fmla="*/ 2759919 h 2809951"/>
              <a:gd name="connsiteX97" fmla="*/ 975999 w 2749253"/>
              <a:gd name="connsiteY97" fmla="*/ 2808974 h 2809951"/>
              <a:gd name="connsiteX98" fmla="*/ 778355 w 2749253"/>
              <a:gd name="connsiteY98" fmla="*/ 2787543 h 2809951"/>
              <a:gd name="connsiteX99" fmla="*/ 467205 w 2749253"/>
              <a:gd name="connsiteY99" fmla="*/ 2684355 h 2809951"/>
              <a:gd name="connsiteX100" fmla="*/ 816455 w 2749253"/>
              <a:gd name="connsiteY100" fmla="*/ 2193023 h 2809951"/>
              <a:gd name="connsiteX101" fmla="*/ 678026 w 2749253"/>
              <a:gd name="connsiteY101" fmla="*/ 2178418 h 2809951"/>
              <a:gd name="connsiteX102" fmla="*/ 645005 w 2749253"/>
              <a:gd name="connsiteY102" fmla="*/ 2097774 h 2809951"/>
              <a:gd name="connsiteX103" fmla="*/ 552930 w 2749253"/>
              <a:gd name="connsiteY103" fmla="*/ 2056499 h 2809951"/>
              <a:gd name="connsiteX104" fmla="*/ 470380 w 2749253"/>
              <a:gd name="connsiteY104" fmla="*/ 1948549 h 2809951"/>
              <a:gd name="connsiteX105" fmla="*/ 368780 w 2749253"/>
              <a:gd name="connsiteY105" fmla="*/ 1881874 h 2809951"/>
              <a:gd name="connsiteX106" fmla="*/ 251305 w 2749253"/>
              <a:gd name="connsiteY106" fmla="*/ 1859649 h 2809951"/>
              <a:gd name="connsiteX107" fmla="*/ 187805 w 2749253"/>
              <a:gd name="connsiteY107" fmla="*/ 1780274 h 2809951"/>
              <a:gd name="connsiteX108" fmla="*/ 111605 w 2749253"/>
              <a:gd name="connsiteY108" fmla="*/ 1758049 h 2809951"/>
              <a:gd name="connsiteX109" fmla="*/ 95730 w 2749253"/>
              <a:gd name="connsiteY109" fmla="*/ 1704074 h 2809951"/>
              <a:gd name="connsiteX110" fmla="*/ 39851 w 2749253"/>
              <a:gd name="connsiteY110" fmla="*/ 1618983 h 2809951"/>
              <a:gd name="connsiteX111" fmla="*/ 95730 w 2749253"/>
              <a:gd name="connsiteY111" fmla="*/ 1624699 h 2809951"/>
              <a:gd name="connsiteX112" fmla="*/ 133830 w 2749253"/>
              <a:gd name="connsiteY112" fmla="*/ 1615174 h 2809951"/>
              <a:gd name="connsiteX113" fmla="*/ 70330 w 2749253"/>
              <a:gd name="connsiteY113" fmla="*/ 1542149 h 2809951"/>
              <a:gd name="connsiteX114" fmla="*/ 10005 w 2749253"/>
              <a:gd name="connsiteY114" fmla="*/ 1507224 h 2809951"/>
              <a:gd name="connsiteX115" fmla="*/ 6831 w 2749253"/>
              <a:gd name="connsiteY115" fmla="*/ 1469124 h 2809951"/>
              <a:gd name="connsiteX116" fmla="*/ 6830 w 2749253"/>
              <a:gd name="connsiteY116" fmla="*/ 1427849 h 2809951"/>
              <a:gd name="connsiteX117" fmla="*/ 103619 w 2749253"/>
              <a:gd name="connsiteY117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428436 w 2749253"/>
              <a:gd name="connsiteY90" fmla="*/ 2728012 h 2809951"/>
              <a:gd name="connsiteX91" fmla="*/ 1392718 w 2749253"/>
              <a:gd name="connsiteY91" fmla="*/ 2701818 h 2809951"/>
              <a:gd name="connsiteX92" fmla="*/ 1354618 w 2749253"/>
              <a:gd name="connsiteY92" fmla="*/ 2711343 h 2809951"/>
              <a:gd name="connsiteX93" fmla="*/ 1306993 w 2749253"/>
              <a:gd name="connsiteY93" fmla="*/ 2770874 h 2809951"/>
              <a:gd name="connsiteX94" fmla="*/ 1272068 w 2749253"/>
              <a:gd name="connsiteY94" fmla="*/ 2775636 h 2809951"/>
              <a:gd name="connsiteX95" fmla="*/ 1209361 w 2749253"/>
              <a:gd name="connsiteY95" fmla="*/ 2770874 h 2809951"/>
              <a:gd name="connsiteX96" fmla="*/ 1116493 w 2749253"/>
              <a:gd name="connsiteY96" fmla="*/ 2804212 h 2809951"/>
              <a:gd name="connsiteX97" fmla="*/ 1056963 w 2749253"/>
              <a:gd name="connsiteY97" fmla="*/ 2759919 h 2809951"/>
              <a:gd name="connsiteX98" fmla="*/ 975999 w 2749253"/>
              <a:gd name="connsiteY98" fmla="*/ 2808974 h 2809951"/>
              <a:gd name="connsiteX99" fmla="*/ 778355 w 2749253"/>
              <a:gd name="connsiteY99" fmla="*/ 2787543 h 2809951"/>
              <a:gd name="connsiteX100" fmla="*/ 467205 w 2749253"/>
              <a:gd name="connsiteY100" fmla="*/ 2684355 h 2809951"/>
              <a:gd name="connsiteX101" fmla="*/ 816455 w 2749253"/>
              <a:gd name="connsiteY101" fmla="*/ 2193023 h 2809951"/>
              <a:gd name="connsiteX102" fmla="*/ 678026 w 2749253"/>
              <a:gd name="connsiteY102" fmla="*/ 2178418 h 2809951"/>
              <a:gd name="connsiteX103" fmla="*/ 645005 w 2749253"/>
              <a:gd name="connsiteY103" fmla="*/ 2097774 h 2809951"/>
              <a:gd name="connsiteX104" fmla="*/ 552930 w 2749253"/>
              <a:gd name="connsiteY104" fmla="*/ 2056499 h 2809951"/>
              <a:gd name="connsiteX105" fmla="*/ 470380 w 2749253"/>
              <a:gd name="connsiteY105" fmla="*/ 1948549 h 2809951"/>
              <a:gd name="connsiteX106" fmla="*/ 368780 w 2749253"/>
              <a:gd name="connsiteY106" fmla="*/ 1881874 h 2809951"/>
              <a:gd name="connsiteX107" fmla="*/ 251305 w 2749253"/>
              <a:gd name="connsiteY107" fmla="*/ 1859649 h 2809951"/>
              <a:gd name="connsiteX108" fmla="*/ 187805 w 2749253"/>
              <a:gd name="connsiteY108" fmla="*/ 1780274 h 2809951"/>
              <a:gd name="connsiteX109" fmla="*/ 111605 w 2749253"/>
              <a:gd name="connsiteY109" fmla="*/ 1758049 h 2809951"/>
              <a:gd name="connsiteX110" fmla="*/ 95730 w 2749253"/>
              <a:gd name="connsiteY110" fmla="*/ 1704074 h 2809951"/>
              <a:gd name="connsiteX111" fmla="*/ 39851 w 2749253"/>
              <a:gd name="connsiteY111" fmla="*/ 1618983 h 2809951"/>
              <a:gd name="connsiteX112" fmla="*/ 95730 w 2749253"/>
              <a:gd name="connsiteY112" fmla="*/ 1624699 h 2809951"/>
              <a:gd name="connsiteX113" fmla="*/ 133830 w 2749253"/>
              <a:gd name="connsiteY113" fmla="*/ 1615174 h 2809951"/>
              <a:gd name="connsiteX114" fmla="*/ 70330 w 2749253"/>
              <a:gd name="connsiteY114" fmla="*/ 1542149 h 2809951"/>
              <a:gd name="connsiteX115" fmla="*/ 10005 w 2749253"/>
              <a:gd name="connsiteY115" fmla="*/ 1507224 h 2809951"/>
              <a:gd name="connsiteX116" fmla="*/ 6831 w 2749253"/>
              <a:gd name="connsiteY116" fmla="*/ 1469124 h 2809951"/>
              <a:gd name="connsiteX117" fmla="*/ 6830 w 2749253"/>
              <a:gd name="connsiteY117" fmla="*/ 1427849 h 2809951"/>
              <a:gd name="connsiteX118" fmla="*/ 103619 w 2749253"/>
              <a:gd name="connsiteY118" fmla="*/ 1274235 h 2809951"/>
              <a:gd name="connsiteX0" fmla="*/ 103619 w 2749253"/>
              <a:gd name="connsiteY0" fmla="*/ 1274235 h 2809951"/>
              <a:gd name="connsiteX1" fmla="*/ 232255 w 2749253"/>
              <a:gd name="connsiteY1" fmla="*/ 1348474 h 2809951"/>
              <a:gd name="connsiteX2" fmla="*/ 324330 w 2749253"/>
              <a:gd name="connsiteY2" fmla="*/ 1294499 h 2809951"/>
              <a:gd name="connsiteX3" fmla="*/ 451330 w 2749253"/>
              <a:gd name="connsiteY3" fmla="*/ 1367524 h 2809951"/>
              <a:gd name="connsiteX4" fmla="*/ 584680 w 2749253"/>
              <a:gd name="connsiteY4" fmla="*/ 1310374 h 2809951"/>
              <a:gd name="connsiteX5" fmla="*/ 676755 w 2749253"/>
              <a:gd name="connsiteY5" fmla="*/ 1364349 h 2809951"/>
              <a:gd name="connsiteX6" fmla="*/ 737080 w 2749253"/>
              <a:gd name="connsiteY6" fmla="*/ 1373874 h 2809951"/>
              <a:gd name="connsiteX7" fmla="*/ 787880 w 2749253"/>
              <a:gd name="connsiteY7" fmla="*/ 1434199 h 2809951"/>
              <a:gd name="connsiteX8" fmla="*/ 851380 w 2749253"/>
              <a:gd name="connsiteY8" fmla="*/ 1348474 h 2809951"/>
              <a:gd name="connsiteX9" fmla="*/ 907896 w 2749253"/>
              <a:gd name="connsiteY9" fmla="*/ 1233539 h 2809951"/>
              <a:gd name="connsiteX10" fmla="*/ 975205 w 2749253"/>
              <a:gd name="connsiteY10" fmla="*/ 1196074 h 2809951"/>
              <a:gd name="connsiteX11" fmla="*/ 1146656 w 2749253"/>
              <a:gd name="connsiteY11" fmla="*/ 1123049 h 2809951"/>
              <a:gd name="connsiteX12" fmla="*/ 1216505 w 2749253"/>
              <a:gd name="connsiteY12" fmla="*/ 1088124 h 2809951"/>
              <a:gd name="connsiteX13" fmla="*/ 1302230 w 2749253"/>
              <a:gd name="connsiteY13" fmla="*/ 1081774 h 2809951"/>
              <a:gd name="connsiteX14" fmla="*/ 1368906 w 2749253"/>
              <a:gd name="connsiteY14" fmla="*/ 1071613 h 2809951"/>
              <a:gd name="connsiteX15" fmla="*/ 1457805 w 2749253"/>
              <a:gd name="connsiteY15" fmla="*/ 1043674 h 2809951"/>
              <a:gd name="connsiteX16" fmla="*/ 1581630 w 2749253"/>
              <a:gd name="connsiteY16" fmla="*/ 1100824 h 2809951"/>
              <a:gd name="connsiteX17" fmla="*/ 1632430 w 2749253"/>
              <a:gd name="connsiteY17" fmla="*/ 1081774 h 2809951"/>
              <a:gd name="connsiteX18" fmla="*/ 1734030 w 2749253"/>
              <a:gd name="connsiteY18" fmla="*/ 1091299 h 2809951"/>
              <a:gd name="connsiteX19" fmla="*/ 1784830 w 2749253"/>
              <a:gd name="connsiteY19" fmla="*/ 1072249 h 2809951"/>
              <a:gd name="connsiteX20" fmla="*/ 1822296 w 2749253"/>
              <a:gd name="connsiteY20" fmla="*/ 1065898 h 2809951"/>
              <a:gd name="connsiteX21" fmla="*/ 1864205 w 2749253"/>
              <a:gd name="connsiteY21" fmla="*/ 1015099 h 2809951"/>
              <a:gd name="connsiteX22" fmla="*/ 1902306 w 2749253"/>
              <a:gd name="connsiteY22" fmla="*/ 945249 h 2809951"/>
              <a:gd name="connsiteX23" fmla="*/ 1889605 w 2749253"/>
              <a:gd name="connsiteY23" fmla="*/ 821424 h 2809951"/>
              <a:gd name="connsiteX24" fmla="*/ 1845156 w 2749253"/>
              <a:gd name="connsiteY24" fmla="*/ 697599 h 2809951"/>
              <a:gd name="connsiteX25" fmla="*/ 1816580 w 2749253"/>
              <a:gd name="connsiteY25" fmla="*/ 624574 h 2809951"/>
              <a:gd name="connsiteX26" fmla="*/ 1807055 w 2749253"/>
              <a:gd name="connsiteY26" fmla="*/ 554724 h 2809951"/>
              <a:gd name="connsiteX27" fmla="*/ 1746730 w 2749253"/>
              <a:gd name="connsiteY27" fmla="*/ 507099 h 2809951"/>
              <a:gd name="connsiteX28" fmla="*/ 1714980 w 2749253"/>
              <a:gd name="connsiteY28" fmla="*/ 443599 h 2809951"/>
              <a:gd name="connsiteX29" fmla="*/ 1616555 w 2749253"/>
              <a:gd name="connsiteY29" fmla="*/ 380099 h 2809951"/>
              <a:gd name="connsiteX30" fmla="*/ 1616556 w 2749253"/>
              <a:gd name="connsiteY30" fmla="*/ 349619 h 2809951"/>
              <a:gd name="connsiteX31" fmla="*/ 1651480 w 2749253"/>
              <a:gd name="connsiteY31" fmla="*/ 319774 h 2809951"/>
              <a:gd name="connsiteX32" fmla="*/ 1740380 w 2749253"/>
              <a:gd name="connsiteY32" fmla="*/ 335649 h 2809951"/>
              <a:gd name="connsiteX33" fmla="*/ 1868016 w 2749253"/>
              <a:gd name="connsiteY33" fmla="*/ 281039 h 2809951"/>
              <a:gd name="connsiteX34" fmla="*/ 1902306 w 2749253"/>
              <a:gd name="connsiteY34" fmla="*/ 234049 h 2809951"/>
              <a:gd name="connsiteX35" fmla="*/ 1848331 w 2749253"/>
              <a:gd name="connsiteY35" fmla="*/ 176899 h 2809951"/>
              <a:gd name="connsiteX36" fmla="*/ 1813406 w 2749253"/>
              <a:gd name="connsiteY36" fmla="*/ 62599 h 2809951"/>
              <a:gd name="connsiteX37" fmla="*/ 1836400 w 2749253"/>
              <a:gd name="connsiteY37" fmla="*/ 14338 h 2809951"/>
              <a:gd name="connsiteX38" fmla="*/ 1883256 w 2749253"/>
              <a:gd name="connsiteY38" fmla="*/ 11799 h 2809951"/>
              <a:gd name="connsiteX39" fmla="*/ 2010256 w 2749253"/>
              <a:gd name="connsiteY39" fmla="*/ 5448 h 2809951"/>
              <a:gd name="connsiteX40" fmla="*/ 2063596 w 2749253"/>
              <a:gd name="connsiteY40" fmla="*/ 74664 h 2809951"/>
              <a:gd name="connsiteX41" fmla="*/ 2115031 w 2749253"/>
              <a:gd name="connsiteY41" fmla="*/ 214998 h 2809951"/>
              <a:gd name="connsiteX42" fmla="*/ 2207106 w 2749253"/>
              <a:gd name="connsiteY42" fmla="*/ 351524 h 2809951"/>
              <a:gd name="connsiteX43" fmla="*/ 2273780 w 2749253"/>
              <a:gd name="connsiteY43" fmla="*/ 440424 h 2809951"/>
              <a:gd name="connsiteX44" fmla="*/ 2327756 w 2749253"/>
              <a:gd name="connsiteY44" fmla="*/ 497574 h 2809951"/>
              <a:gd name="connsiteX45" fmla="*/ 2356331 w 2749253"/>
              <a:gd name="connsiteY45" fmla="*/ 604253 h 2809951"/>
              <a:gd name="connsiteX46" fmla="*/ 2375380 w 2749253"/>
              <a:gd name="connsiteY46" fmla="*/ 684899 h 2809951"/>
              <a:gd name="connsiteX47" fmla="*/ 2332836 w 2749253"/>
              <a:gd name="connsiteY47" fmla="*/ 814439 h 2809951"/>
              <a:gd name="connsiteX48" fmla="*/ 2355696 w 2749253"/>
              <a:gd name="connsiteY48" fmla="*/ 1073519 h 2809951"/>
              <a:gd name="connsiteX49" fmla="*/ 2448405 w 2749253"/>
              <a:gd name="connsiteY49" fmla="*/ 1138924 h 2809951"/>
              <a:gd name="connsiteX50" fmla="*/ 2515716 w 2749253"/>
              <a:gd name="connsiteY50" fmla="*/ 1142099 h 2809951"/>
              <a:gd name="connsiteX51" fmla="*/ 2610330 w 2749253"/>
              <a:gd name="connsiteY51" fmla="*/ 1094474 h 2809951"/>
              <a:gd name="connsiteX52" fmla="*/ 2692879 w 2749253"/>
              <a:gd name="connsiteY52" fmla="*/ 1084949 h 2809951"/>
              <a:gd name="connsiteX53" fmla="*/ 2746855 w 2749253"/>
              <a:gd name="connsiteY53" fmla="*/ 1151624 h 2809951"/>
              <a:gd name="connsiteX54" fmla="*/ 2736696 w 2749253"/>
              <a:gd name="connsiteY54" fmla="*/ 1264019 h 2809951"/>
              <a:gd name="connsiteX55" fmla="*/ 2692880 w 2749253"/>
              <a:gd name="connsiteY55" fmla="*/ 1319899 h 2809951"/>
              <a:gd name="connsiteX56" fmla="*/ 2654780 w 2749253"/>
              <a:gd name="connsiteY56" fmla="*/ 1310374 h 2809951"/>
              <a:gd name="connsiteX57" fmla="*/ 2597630 w 2749253"/>
              <a:gd name="connsiteY57" fmla="*/ 1323074 h 2809951"/>
              <a:gd name="connsiteX58" fmla="*/ 2559529 w 2749253"/>
              <a:gd name="connsiteY58" fmla="*/ 1243699 h 2809951"/>
              <a:gd name="connsiteX59" fmla="*/ 2530955 w 2749253"/>
              <a:gd name="connsiteY59" fmla="*/ 1281799 h 2809951"/>
              <a:gd name="connsiteX60" fmla="*/ 2543655 w 2749253"/>
              <a:gd name="connsiteY60" fmla="*/ 1310374 h 2809951"/>
              <a:gd name="connsiteX61" fmla="*/ 2518255 w 2749253"/>
              <a:gd name="connsiteY61" fmla="*/ 1354824 h 2809951"/>
              <a:gd name="connsiteX62" fmla="*/ 2496030 w 2749253"/>
              <a:gd name="connsiteY62" fmla="*/ 1402449 h 2809951"/>
              <a:gd name="connsiteX63" fmla="*/ 2524605 w 2749253"/>
              <a:gd name="connsiteY63" fmla="*/ 1427849 h 2809951"/>
              <a:gd name="connsiteX64" fmla="*/ 2464280 w 2749253"/>
              <a:gd name="connsiteY64" fmla="*/ 1504049 h 2809951"/>
              <a:gd name="connsiteX65" fmla="*/ 2470630 w 2749253"/>
              <a:gd name="connsiteY65" fmla="*/ 1615174 h 2809951"/>
              <a:gd name="connsiteX66" fmla="*/ 2448405 w 2749253"/>
              <a:gd name="connsiteY66" fmla="*/ 1713599 h 2809951"/>
              <a:gd name="connsiteX67" fmla="*/ 2461105 w 2749253"/>
              <a:gd name="connsiteY67" fmla="*/ 1796149 h 2809951"/>
              <a:gd name="connsiteX68" fmla="*/ 2426180 w 2749253"/>
              <a:gd name="connsiteY68" fmla="*/ 1831074 h 2809951"/>
              <a:gd name="connsiteX69" fmla="*/ 2343630 w 2749253"/>
              <a:gd name="connsiteY69" fmla="*/ 1853299 h 2809951"/>
              <a:gd name="connsiteX70" fmla="*/ 2283305 w 2749253"/>
              <a:gd name="connsiteY70" fmla="*/ 1977124 h 2809951"/>
              <a:gd name="connsiteX71" fmla="*/ 2276955 w 2749253"/>
              <a:gd name="connsiteY71" fmla="*/ 2075549 h 2809951"/>
              <a:gd name="connsiteX72" fmla="*/ 2195199 w 2749253"/>
              <a:gd name="connsiteY72" fmla="*/ 2118411 h 2809951"/>
              <a:gd name="connsiteX73" fmla="*/ 2183293 w 2749253"/>
              <a:gd name="connsiteY73" fmla="*/ 2182704 h 2809951"/>
              <a:gd name="connsiteX74" fmla="*/ 2252349 w 2749253"/>
              <a:gd name="connsiteY74" fmla="*/ 2266048 h 2809951"/>
              <a:gd name="connsiteX75" fmla="*/ 2309499 w 2749253"/>
              <a:gd name="connsiteY75" fmla="*/ 2373204 h 2809951"/>
              <a:gd name="connsiteX76" fmla="*/ 2209486 w 2749253"/>
              <a:gd name="connsiteY76" fmla="*/ 2470836 h 2809951"/>
              <a:gd name="connsiteX77" fmla="*/ 2166625 w 2749253"/>
              <a:gd name="connsiteY77" fmla="*/ 2410885 h 2809951"/>
              <a:gd name="connsiteX78" fmla="*/ 2116618 w 2749253"/>
              <a:gd name="connsiteY78" fmla="*/ 2416067 h 2809951"/>
              <a:gd name="connsiteX79" fmla="*/ 2035655 w 2749253"/>
              <a:gd name="connsiteY79" fmla="*/ 2477980 h 2809951"/>
              <a:gd name="connsiteX80" fmla="*/ 1961043 w 2749253"/>
              <a:gd name="connsiteY80" fmla="*/ 2502587 h 2809951"/>
              <a:gd name="connsiteX81" fmla="*/ 1807055 w 2749253"/>
              <a:gd name="connsiteY81" fmla="*/ 2497029 h 2809951"/>
              <a:gd name="connsiteX82" fmla="*/ 1685611 w 2749253"/>
              <a:gd name="connsiteY82" fmla="*/ 2470837 h 2809951"/>
              <a:gd name="connsiteX83" fmla="*/ 1559405 w 2749253"/>
              <a:gd name="connsiteY83" fmla="*/ 2465280 h 2809951"/>
              <a:gd name="connsiteX84" fmla="*/ 1557024 w 2749253"/>
              <a:gd name="connsiteY84" fmla="*/ 2551799 h 2809951"/>
              <a:gd name="connsiteX85" fmla="*/ 1671324 w 2749253"/>
              <a:gd name="connsiteY85" fmla="*/ 2592280 h 2809951"/>
              <a:gd name="connsiteX86" fmla="*/ 1704661 w 2749253"/>
              <a:gd name="connsiteY86" fmla="*/ 2656573 h 2809951"/>
              <a:gd name="connsiteX87" fmla="*/ 1618936 w 2749253"/>
              <a:gd name="connsiteY87" fmla="*/ 2708962 h 2809951"/>
              <a:gd name="connsiteX88" fmla="*/ 1531124 w 2749253"/>
              <a:gd name="connsiteY88" fmla="*/ 2683039 h 2809951"/>
              <a:gd name="connsiteX89" fmla="*/ 1468918 w 2749253"/>
              <a:gd name="connsiteY89" fmla="*/ 2725630 h 2809951"/>
              <a:gd name="connsiteX90" fmla="*/ 1428436 w 2749253"/>
              <a:gd name="connsiteY90" fmla="*/ 2728012 h 2809951"/>
              <a:gd name="connsiteX91" fmla="*/ 1392718 w 2749253"/>
              <a:gd name="connsiteY91" fmla="*/ 2701818 h 2809951"/>
              <a:gd name="connsiteX92" fmla="*/ 1354618 w 2749253"/>
              <a:gd name="connsiteY92" fmla="*/ 2711343 h 2809951"/>
              <a:gd name="connsiteX93" fmla="*/ 1306993 w 2749253"/>
              <a:gd name="connsiteY93" fmla="*/ 2770874 h 2809951"/>
              <a:gd name="connsiteX94" fmla="*/ 1272068 w 2749253"/>
              <a:gd name="connsiteY94" fmla="*/ 2775636 h 2809951"/>
              <a:gd name="connsiteX95" fmla="*/ 1209361 w 2749253"/>
              <a:gd name="connsiteY95" fmla="*/ 2770874 h 2809951"/>
              <a:gd name="connsiteX96" fmla="*/ 1116493 w 2749253"/>
              <a:gd name="connsiteY96" fmla="*/ 2804212 h 2809951"/>
              <a:gd name="connsiteX97" fmla="*/ 1056963 w 2749253"/>
              <a:gd name="connsiteY97" fmla="*/ 2759919 h 2809951"/>
              <a:gd name="connsiteX98" fmla="*/ 975999 w 2749253"/>
              <a:gd name="connsiteY98" fmla="*/ 2808974 h 2809951"/>
              <a:gd name="connsiteX99" fmla="*/ 778355 w 2749253"/>
              <a:gd name="connsiteY99" fmla="*/ 2787543 h 2809951"/>
              <a:gd name="connsiteX100" fmla="*/ 467205 w 2749253"/>
              <a:gd name="connsiteY100" fmla="*/ 2684355 h 2809951"/>
              <a:gd name="connsiteX101" fmla="*/ 556899 w 2749253"/>
              <a:gd name="connsiteY101" fmla="*/ 2485124 h 2809951"/>
              <a:gd name="connsiteX102" fmla="*/ 816455 w 2749253"/>
              <a:gd name="connsiteY102" fmla="*/ 2193023 h 2809951"/>
              <a:gd name="connsiteX103" fmla="*/ 678026 w 2749253"/>
              <a:gd name="connsiteY103" fmla="*/ 2178418 h 2809951"/>
              <a:gd name="connsiteX104" fmla="*/ 645005 w 2749253"/>
              <a:gd name="connsiteY104" fmla="*/ 2097774 h 2809951"/>
              <a:gd name="connsiteX105" fmla="*/ 552930 w 2749253"/>
              <a:gd name="connsiteY105" fmla="*/ 2056499 h 2809951"/>
              <a:gd name="connsiteX106" fmla="*/ 470380 w 2749253"/>
              <a:gd name="connsiteY106" fmla="*/ 1948549 h 2809951"/>
              <a:gd name="connsiteX107" fmla="*/ 368780 w 2749253"/>
              <a:gd name="connsiteY107" fmla="*/ 1881874 h 2809951"/>
              <a:gd name="connsiteX108" fmla="*/ 251305 w 2749253"/>
              <a:gd name="connsiteY108" fmla="*/ 1859649 h 2809951"/>
              <a:gd name="connsiteX109" fmla="*/ 187805 w 2749253"/>
              <a:gd name="connsiteY109" fmla="*/ 1780274 h 2809951"/>
              <a:gd name="connsiteX110" fmla="*/ 111605 w 2749253"/>
              <a:gd name="connsiteY110" fmla="*/ 1758049 h 2809951"/>
              <a:gd name="connsiteX111" fmla="*/ 95730 w 2749253"/>
              <a:gd name="connsiteY111" fmla="*/ 1704074 h 2809951"/>
              <a:gd name="connsiteX112" fmla="*/ 39851 w 2749253"/>
              <a:gd name="connsiteY112" fmla="*/ 1618983 h 2809951"/>
              <a:gd name="connsiteX113" fmla="*/ 95730 w 2749253"/>
              <a:gd name="connsiteY113" fmla="*/ 1624699 h 2809951"/>
              <a:gd name="connsiteX114" fmla="*/ 133830 w 2749253"/>
              <a:gd name="connsiteY114" fmla="*/ 1615174 h 2809951"/>
              <a:gd name="connsiteX115" fmla="*/ 70330 w 2749253"/>
              <a:gd name="connsiteY115" fmla="*/ 1542149 h 2809951"/>
              <a:gd name="connsiteX116" fmla="*/ 10005 w 2749253"/>
              <a:gd name="connsiteY116" fmla="*/ 1507224 h 2809951"/>
              <a:gd name="connsiteX117" fmla="*/ 6831 w 2749253"/>
              <a:gd name="connsiteY117" fmla="*/ 1469124 h 2809951"/>
              <a:gd name="connsiteX118" fmla="*/ 6830 w 2749253"/>
              <a:gd name="connsiteY118" fmla="*/ 1427849 h 2809951"/>
              <a:gd name="connsiteX119" fmla="*/ 103619 w 2749253"/>
              <a:gd name="connsiteY119" fmla="*/ 1274235 h 2809951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67205 w 2749253"/>
              <a:gd name="connsiteY101" fmla="*/ 2684355 h 2809866"/>
              <a:gd name="connsiteX102" fmla="*/ 556899 w 2749253"/>
              <a:gd name="connsiteY102" fmla="*/ 2485124 h 2809866"/>
              <a:gd name="connsiteX103" fmla="*/ 816455 w 2749253"/>
              <a:gd name="connsiteY103" fmla="*/ 2193023 h 2809866"/>
              <a:gd name="connsiteX104" fmla="*/ 678026 w 2749253"/>
              <a:gd name="connsiteY104" fmla="*/ 2178418 h 2809866"/>
              <a:gd name="connsiteX105" fmla="*/ 645005 w 2749253"/>
              <a:gd name="connsiteY105" fmla="*/ 2097774 h 2809866"/>
              <a:gd name="connsiteX106" fmla="*/ 552930 w 2749253"/>
              <a:gd name="connsiteY106" fmla="*/ 2056499 h 2809866"/>
              <a:gd name="connsiteX107" fmla="*/ 470380 w 2749253"/>
              <a:gd name="connsiteY107" fmla="*/ 1948549 h 2809866"/>
              <a:gd name="connsiteX108" fmla="*/ 368780 w 2749253"/>
              <a:gd name="connsiteY108" fmla="*/ 1881874 h 2809866"/>
              <a:gd name="connsiteX109" fmla="*/ 251305 w 2749253"/>
              <a:gd name="connsiteY109" fmla="*/ 1859649 h 2809866"/>
              <a:gd name="connsiteX110" fmla="*/ 187805 w 2749253"/>
              <a:gd name="connsiteY110" fmla="*/ 1780274 h 2809866"/>
              <a:gd name="connsiteX111" fmla="*/ 111605 w 2749253"/>
              <a:gd name="connsiteY111" fmla="*/ 1758049 h 2809866"/>
              <a:gd name="connsiteX112" fmla="*/ 95730 w 2749253"/>
              <a:gd name="connsiteY112" fmla="*/ 1704074 h 2809866"/>
              <a:gd name="connsiteX113" fmla="*/ 39851 w 2749253"/>
              <a:gd name="connsiteY113" fmla="*/ 1618983 h 2809866"/>
              <a:gd name="connsiteX114" fmla="*/ 95730 w 2749253"/>
              <a:gd name="connsiteY114" fmla="*/ 1624699 h 2809866"/>
              <a:gd name="connsiteX115" fmla="*/ 133830 w 2749253"/>
              <a:gd name="connsiteY115" fmla="*/ 1615174 h 2809866"/>
              <a:gd name="connsiteX116" fmla="*/ 70330 w 2749253"/>
              <a:gd name="connsiteY116" fmla="*/ 1542149 h 2809866"/>
              <a:gd name="connsiteX117" fmla="*/ 10005 w 2749253"/>
              <a:gd name="connsiteY117" fmla="*/ 1507224 h 2809866"/>
              <a:gd name="connsiteX118" fmla="*/ 6831 w 2749253"/>
              <a:gd name="connsiteY118" fmla="*/ 1469124 h 2809866"/>
              <a:gd name="connsiteX119" fmla="*/ 6830 w 2749253"/>
              <a:gd name="connsiteY119" fmla="*/ 1427849 h 2809866"/>
              <a:gd name="connsiteX120" fmla="*/ 103619 w 2749253"/>
              <a:gd name="connsiteY120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67205 w 2749253"/>
              <a:gd name="connsiteY101" fmla="*/ 2684355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816455 w 2749253"/>
              <a:gd name="connsiteY104" fmla="*/ 2193023 h 2809866"/>
              <a:gd name="connsiteX105" fmla="*/ 678026 w 2749253"/>
              <a:gd name="connsiteY105" fmla="*/ 2178418 h 2809866"/>
              <a:gd name="connsiteX106" fmla="*/ 645005 w 2749253"/>
              <a:gd name="connsiteY106" fmla="*/ 2097774 h 2809866"/>
              <a:gd name="connsiteX107" fmla="*/ 552930 w 2749253"/>
              <a:gd name="connsiteY107" fmla="*/ 2056499 h 2809866"/>
              <a:gd name="connsiteX108" fmla="*/ 470380 w 2749253"/>
              <a:gd name="connsiteY108" fmla="*/ 1948549 h 2809866"/>
              <a:gd name="connsiteX109" fmla="*/ 368780 w 2749253"/>
              <a:gd name="connsiteY109" fmla="*/ 1881874 h 2809866"/>
              <a:gd name="connsiteX110" fmla="*/ 251305 w 2749253"/>
              <a:gd name="connsiteY110" fmla="*/ 1859649 h 2809866"/>
              <a:gd name="connsiteX111" fmla="*/ 187805 w 2749253"/>
              <a:gd name="connsiteY111" fmla="*/ 1780274 h 2809866"/>
              <a:gd name="connsiteX112" fmla="*/ 111605 w 2749253"/>
              <a:gd name="connsiteY112" fmla="*/ 1758049 h 2809866"/>
              <a:gd name="connsiteX113" fmla="*/ 95730 w 2749253"/>
              <a:gd name="connsiteY113" fmla="*/ 1704074 h 2809866"/>
              <a:gd name="connsiteX114" fmla="*/ 39851 w 2749253"/>
              <a:gd name="connsiteY114" fmla="*/ 1618983 h 2809866"/>
              <a:gd name="connsiteX115" fmla="*/ 95730 w 2749253"/>
              <a:gd name="connsiteY115" fmla="*/ 1624699 h 2809866"/>
              <a:gd name="connsiteX116" fmla="*/ 133830 w 2749253"/>
              <a:gd name="connsiteY116" fmla="*/ 1615174 h 2809866"/>
              <a:gd name="connsiteX117" fmla="*/ 70330 w 2749253"/>
              <a:gd name="connsiteY117" fmla="*/ 1542149 h 2809866"/>
              <a:gd name="connsiteX118" fmla="*/ 10005 w 2749253"/>
              <a:gd name="connsiteY118" fmla="*/ 1507224 h 2809866"/>
              <a:gd name="connsiteX119" fmla="*/ 6831 w 2749253"/>
              <a:gd name="connsiteY119" fmla="*/ 1469124 h 2809866"/>
              <a:gd name="connsiteX120" fmla="*/ 6830 w 2749253"/>
              <a:gd name="connsiteY120" fmla="*/ 1427849 h 2809866"/>
              <a:gd name="connsiteX121" fmla="*/ 103619 w 2749253"/>
              <a:gd name="connsiteY121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91017 w 2749253"/>
              <a:gd name="connsiteY101" fmla="*/ 2679593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816455 w 2749253"/>
              <a:gd name="connsiteY104" fmla="*/ 2193023 h 2809866"/>
              <a:gd name="connsiteX105" fmla="*/ 678026 w 2749253"/>
              <a:gd name="connsiteY105" fmla="*/ 2178418 h 2809866"/>
              <a:gd name="connsiteX106" fmla="*/ 645005 w 2749253"/>
              <a:gd name="connsiteY106" fmla="*/ 2097774 h 2809866"/>
              <a:gd name="connsiteX107" fmla="*/ 552930 w 2749253"/>
              <a:gd name="connsiteY107" fmla="*/ 2056499 h 2809866"/>
              <a:gd name="connsiteX108" fmla="*/ 470380 w 2749253"/>
              <a:gd name="connsiteY108" fmla="*/ 1948549 h 2809866"/>
              <a:gd name="connsiteX109" fmla="*/ 368780 w 2749253"/>
              <a:gd name="connsiteY109" fmla="*/ 1881874 h 2809866"/>
              <a:gd name="connsiteX110" fmla="*/ 251305 w 2749253"/>
              <a:gd name="connsiteY110" fmla="*/ 1859649 h 2809866"/>
              <a:gd name="connsiteX111" fmla="*/ 187805 w 2749253"/>
              <a:gd name="connsiteY111" fmla="*/ 1780274 h 2809866"/>
              <a:gd name="connsiteX112" fmla="*/ 111605 w 2749253"/>
              <a:gd name="connsiteY112" fmla="*/ 1758049 h 2809866"/>
              <a:gd name="connsiteX113" fmla="*/ 95730 w 2749253"/>
              <a:gd name="connsiteY113" fmla="*/ 1704074 h 2809866"/>
              <a:gd name="connsiteX114" fmla="*/ 39851 w 2749253"/>
              <a:gd name="connsiteY114" fmla="*/ 1618983 h 2809866"/>
              <a:gd name="connsiteX115" fmla="*/ 95730 w 2749253"/>
              <a:gd name="connsiteY115" fmla="*/ 1624699 h 2809866"/>
              <a:gd name="connsiteX116" fmla="*/ 133830 w 2749253"/>
              <a:gd name="connsiteY116" fmla="*/ 1615174 h 2809866"/>
              <a:gd name="connsiteX117" fmla="*/ 70330 w 2749253"/>
              <a:gd name="connsiteY117" fmla="*/ 1542149 h 2809866"/>
              <a:gd name="connsiteX118" fmla="*/ 10005 w 2749253"/>
              <a:gd name="connsiteY118" fmla="*/ 1507224 h 2809866"/>
              <a:gd name="connsiteX119" fmla="*/ 6831 w 2749253"/>
              <a:gd name="connsiteY119" fmla="*/ 1469124 h 2809866"/>
              <a:gd name="connsiteX120" fmla="*/ 6830 w 2749253"/>
              <a:gd name="connsiteY120" fmla="*/ 1427849 h 2809866"/>
              <a:gd name="connsiteX121" fmla="*/ 103619 w 2749253"/>
              <a:gd name="connsiteY121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91017 w 2749253"/>
              <a:gd name="connsiteY101" fmla="*/ 2679593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818836 w 2749253"/>
              <a:gd name="connsiteY104" fmla="*/ 2401780 h 2809866"/>
              <a:gd name="connsiteX105" fmla="*/ 816455 w 2749253"/>
              <a:gd name="connsiteY105" fmla="*/ 2193023 h 2809866"/>
              <a:gd name="connsiteX106" fmla="*/ 678026 w 2749253"/>
              <a:gd name="connsiteY106" fmla="*/ 2178418 h 2809866"/>
              <a:gd name="connsiteX107" fmla="*/ 645005 w 2749253"/>
              <a:gd name="connsiteY107" fmla="*/ 2097774 h 2809866"/>
              <a:gd name="connsiteX108" fmla="*/ 552930 w 2749253"/>
              <a:gd name="connsiteY108" fmla="*/ 2056499 h 2809866"/>
              <a:gd name="connsiteX109" fmla="*/ 470380 w 2749253"/>
              <a:gd name="connsiteY109" fmla="*/ 1948549 h 2809866"/>
              <a:gd name="connsiteX110" fmla="*/ 368780 w 2749253"/>
              <a:gd name="connsiteY110" fmla="*/ 1881874 h 2809866"/>
              <a:gd name="connsiteX111" fmla="*/ 251305 w 2749253"/>
              <a:gd name="connsiteY111" fmla="*/ 1859649 h 2809866"/>
              <a:gd name="connsiteX112" fmla="*/ 187805 w 2749253"/>
              <a:gd name="connsiteY112" fmla="*/ 1780274 h 2809866"/>
              <a:gd name="connsiteX113" fmla="*/ 111605 w 2749253"/>
              <a:gd name="connsiteY113" fmla="*/ 1758049 h 2809866"/>
              <a:gd name="connsiteX114" fmla="*/ 95730 w 2749253"/>
              <a:gd name="connsiteY114" fmla="*/ 1704074 h 2809866"/>
              <a:gd name="connsiteX115" fmla="*/ 39851 w 2749253"/>
              <a:gd name="connsiteY115" fmla="*/ 1618983 h 2809866"/>
              <a:gd name="connsiteX116" fmla="*/ 95730 w 2749253"/>
              <a:gd name="connsiteY116" fmla="*/ 1624699 h 2809866"/>
              <a:gd name="connsiteX117" fmla="*/ 133830 w 2749253"/>
              <a:gd name="connsiteY117" fmla="*/ 1615174 h 2809866"/>
              <a:gd name="connsiteX118" fmla="*/ 70330 w 2749253"/>
              <a:gd name="connsiteY118" fmla="*/ 1542149 h 2809866"/>
              <a:gd name="connsiteX119" fmla="*/ 10005 w 2749253"/>
              <a:gd name="connsiteY119" fmla="*/ 1507224 h 2809866"/>
              <a:gd name="connsiteX120" fmla="*/ 6831 w 2749253"/>
              <a:gd name="connsiteY120" fmla="*/ 1469124 h 2809866"/>
              <a:gd name="connsiteX121" fmla="*/ 6830 w 2749253"/>
              <a:gd name="connsiteY121" fmla="*/ 1427849 h 2809866"/>
              <a:gd name="connsiteX122" fmla="*/ 103619 w 2749253"/>
              <a:gd name="connsiteY122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91017 w 2749253"/>
              <a:gd name="connsiteY101" fmla="*/ 2679593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640243 w 2749253"/>
              <a:gd name="connsiteY104" fmla="*/ 2423212 h 2809866"/>
              <a:gd name="connsiteX105" fmla="*/ 818836 w 2749253"/>
              <a:gd name="connsiteY105" fmla="*/ 2401780 h 2809866"/>
              <a:gd name="connsiteX106" fmla="*/ 816455 w 2749253"/>
              <a:gd name="connsiteY106" fmla="*/ 2193023 h 2809866"/>
              <a:gd name="connsiteX107" fmla="*/ 678026 w 2749253"/>
              <a:gd name="connsiteY107" fmla="*/ 2178418 h 2809866"/>
              <a:gd name="connsiteX108" fmla="*/ 645005 w 2749253"/>
              <a:gd name="connsiteY108" fmla="*/ 2097774 h 2809866"/>
              <a:gd name="connsiteX109" fmla="*/ 552930 w 2749253"/>
              <a:gd name="connsiteY109" fmla="*/ 2056499 h 2809866"/>
              <a:gd name="connsiteX110" fmla="*/ 470380 w 2749253"/>
              <a:gd name="connsiteY110" fmla="*/ 1948549 h 2809866"/>
              <a:gd name="connsiteX111" fmla="*/ 368780 w 2749253"/>
              <a:gd name="connsiteY111" fmla="*/ 1881874 h 2809866"/>
              <a:gd name="connsiteX112" fmla="*/ 251305 w 2749253"/>
              <a:gd name="connsiteY112" fmla="*/ 1859649 h 2809866"/>
              <a:gd name="connsiteX113" fmla="*/ 187805 w 2749253"/>
              <a:gd name="connsiteY113" fmla="*/ 1780274 h 2809866"/>
              <a:gd name="connsiteX114" fmla="*/ 111605 w 2749253"/>
              <a:gd name="connsiteY114" fmla="*/ 1758049 h 2809866"/>
              <a:gd name="connsiteX115" fmla="*/ 95730 w 2749253"/>
              <a:gd name="connsiteY115" fmla="*/ 1704074 h 2809866"/>
              <a:gd name="connsiteX116" fmla="*/ 39851 w 2749253"/>
              <a:gd name="connsiteY116" fmla="*/ 1618983 h 2809866"/>
              <a:gd name="connsiteX117" fmla="*/ 95730 w 2749253"/>
              <a:gd name="connsiteY117" fmla="*/ 1624699 h 2809866"/>
              <a:gd name="connsiteX118" fmla="*/ 133830 w 2749253"/>
              <a:gd name="connsiteY118" fmla="*/ 1615174 h 2809866"/>
              <a:gd name="connsiteX119" fmla="*/ 70330 w 2749253"/>
              <a:gd name="connsiteY119" fmla="*/ 1542149 h 2809866"/>
              <a:gd name="connsiteX120" fmla="*/ 10005 w 2749253"/>
              <a:gd name="connsiteY120" fmla="*/ 1507224 h 2809866"/>
              <a:gd name="connsiteX121" fmla="*/ 6831 w 2749253"/>
              <a:gd name="connsiteY121" fmla="*/ 1469124 h 2809866"/>
              <a:gd name="connsiteX122" fmla="*/ 6830 w 2749253"/>
              <a:gd name="connsiteY122" fmla="*/ 1427849 h 2809866"/>
              <a:gd name="connsiteX123" fmla="*/ 103619 w 2749253"/>
              <a:gd name="connsiteY123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91017 w 2749253"/>
              <a:gd name="connsiteY101" fmla="*/ 2679593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640243 w 2749253"/>
              <a:gd name="connsiteY104" fmla="*/ 2423212 h 2809866"/>
              <a:gd name="connsiteX105" fmla="*/ 818836 w 2749253"/>
              <a:gd name="connsiteY105" fmla="*/ 2401780 h 2809866"/>
              <a:gd name="connsiteX106" fmla="*/ 852174 w 2749253"/>
              <a:gd name="connsiteY106" fmla="*/ 2304149 h 2809866"/>
              <a:gd name="connsiteX107" fmla="*/ 816455 w 2749253"/>
              <a:gd name="connsiteY107" fmla="*/ 2193023 h 2809866"/>
              <a:gd name="connsiteX108" fmla="*/ 678026 w 2749253"/>
              <a:gd name="connsiteY108" fmla="*/ 2178418 h 2809866"/>
              <a:gd name="connsiteX109" fmla="*/ 645005 w 2749253"/>
              <a:gd name="connsiteY109" fmla="*/ 2097774 h 2809866"/>
              <a:gd name="connsiteX110" fmla="*/ 552930 w 2749253"/>
              <a:gd name="connsiteY110" fmla="*/ 2056499 h 2809866"/>
              <a:gd name="connsiteX111" fmla="*/ 470380 w 2749253"/>
              <a:gd name="connsiteY111" fmla="*/ 1948549 h 2809866"/>
              <a:gd name="connsiteX112" fmla="*/ 368780 w 2749253"/>
              <a:gd name="connsiteY112" fmla="*/ 1881874 h 2809866"/>
              <a:gd name="connsiteX113" fmla="*/ 251305 w 2749253"/>
              <a:gd name="connsiteY113" fmla="*/ 1859649 h 2809866"/>
              <a:gd name="connsiteX114" fmla="*/ 187805 w 2749253"/>
              <a:gd name="connsiteY114" fmla="*/ 1780274 h 2809866"/>
              <a:gd name="connsiteX115" fmla="*/ 111605 w 2749253"/>
              <a:gd name="connsiteY115" fmla="*/ 1758049 h 2809866"/>
              <a:gd name="connsiteX116" fmla="*/ 95730 w 2749253"/>
              <a:gd name="connsiteY116" fmla="*/ 1704074 h 2809866"/>
              <a:gd name="connsiteX117" fmla="*/ 39851 w 2749253"/>
              <a:gd name="connsiteY117" fmla="*/ 1618983 h 2809866"/>
              <a:gd name="connsiteX118" fmla="*/ 95730 w 2749253"/>
              <a:gd name="connsiteY118" fmla="*/ 1624699 h 2809866"/>
              <a:gd name="connsiteX119" fmla="*/ 133830 w 2749253"/>
              <a:gd name="connsiteY119" fmla="*/ 1615174 h 2809866"/>
              <a:gd name="connsiteX120" fmla="*/ 70330 w 2749253"/>
              <a:gd name="connsiteY120" fmla="*/ 1542149 h 2809866"/>
              <a:gd name="connsiteX121" fmla="*/ 10005 w 2749253"/>
              <a:gd name="connsiteY121" fmla="*/ 1507224 h 2809866"/>
              <a:gd name="connsiteX122" fmla="*/ 6831 w 2749253"/>
              <a:gd name="connsiteY122" fmla="*/ 1469124 h 2809866"/>
              <a:gd name="connsiteX123" fmla="*/ 6830 w 2749253"/>
              <a:gd name="connsiteY123" fmla="*/ 1427849 h 2809866"/>
              <a:gd name="connsiteX124" fmla="*/ 103619 w 2749253"/>
              <a:gd name="connsiteY124" fmla="*/ 1274235 h 2809866"/>
              <a:gd name="connsiteX0" fmla="*/ 103619 w 2749253"/>
              <a:gd name="connsiteY0" fmla="*/ 1274235 h 2809866"/>
              <a:gd name="connsiteX1" fmla="*/ 232255 w 2749253"/>
              <a:gd name="connsiteY1" fmla="*/ 1348474 h 2809866"/>
              <a:gd name="connsiteX2" fmla="*/ 324330 w 2749253"/>
              <a:gd name="connsiteY2" fmla="*/ 1294499 h 2809866"/>
              <a:gd name="connsiteX3" fmla="*/ 451330 w 2749253"/>
              <a:gd name="connsiteY3" fmla="*/ 1367524 h 2809866"/>
              <a:gd name="connsiteX4" fmla="*/ 584680 w 2749253"/>
              <a:gd name="connsiteY4" fmla="*/ 1310374 h 2809866"/>
              <a:gd name="connsiteX5" fmla="*/ 676755 w 2749253"/>
              <a:gd name="connsiteY5" fmla="*/ 1364349 h 2809866"/>
              <a:gd name="connsiteX6" fmla="*/ 737080 w 2749253"/>
              <a:gd name="connsiteY6" fmla="*/ 1373874 h 2809866"/>
              <a:gd name="connsiteX7" fmla="*/ 787880 w 2749253"/>
              <a:gd name="connsiteY7" fmla="*/ 1434199 h 2809866"/>
              <a:gd name="connsiteX8" fmla="*/ 851380 w 2749253"/>
              <a:gd name="connsiteY8" fmla="*/ 1348474 h 2809866"/>
              <a:gd name="connsiteX9" fmla="*/ 907896 w 2749253"/>
              <a:gd name="connsiteY9" fmla="*/ 1233539 h 2809866"/>
              <a:gd name="connsiteX10" fmla="*/ 975205 w 2749253"/>
              <a:gd name="connsiteY10" fmla="*/ 1196074 h 2809866"/>
              <a:gd name="connsiteX11" fmla="*/ 1146656 w 2749253"/>
              <a:gd name="connsiteY11" fmla="*/ 1123049 h 2809866"/>
              <a:gd name="connsiteX12" fmla="*/ 1216505 w 2749253"/>
              <a:gd name="connsiteY12" fmla="*/ 1088124 h 2809866"/>
              <a:gd name="connsiteX13" fmla="*/ 1302230 w 2749253"/>
              <a:gd name="connsiteY13" fmla="*/ 1081774 h 2809866"/>
              <a:gd name="connsiteX14" fmla="*/ 1368906 w 2749253"/>
              <a:gd name="connsiteY14" fmla="*/ 1071613 h 2809866"/>
              <a:gd name="connsiteX15" fmla="*/ 1457805 w 2749253"/>
              <a:gd name="connsiteY15" fmla="*/ 1043674 h 2809866"/>
              <a:gd name="connsiteX16" fmla="*/ 1581630 w 2749253"/>
              <a:gd name="connsiteY16" fmla="*/ 1100824 h 2809866"/>
              <a:gd name="connsiteX17" fmla="*/ 1632430 w 2749253"/>
              <a:gd name="connsiteY17" fmla="*/ 1081774 h 2809866"/>
              <a:gd name="connsiteX18" fmla="*/ 1734030 w 2749253"/>
              <a:gd name="connsiteY18" fmla="*/ 1091299 h 2809866"/>
              <a:gd name="connsiteX19" fmla="*/ 1784830 w 2749253"/>
              <a:gd name="connsiteY19" fmla="*/ 1072249 h 2809866"/>
              <a:gd name="connsiteX20" fmla="*/ 1822296 w 2749253"/>
              <a:gd name="connsiteY20" fmla="*/ 1065898 h 2809866"/>
              <a:gd name="connsiteX21" fmla="*/ 1864205 w 2749253"/>
              <a:gd name="connsiteY21" fmla="*/ 1015099 h 2809866"/>
              <a:gd name="connsiteX22" fmla="*/ 1902306 w 2749253"/>
              <a:gd name="connsiteY22" fmla="*/ 945249 h 2809866"/>
              <a:gd name="connsiteX23" fmla="*/ 1889605 w 2749253"/>
              <a:gd name="connsiteY23" fmla="*/ 821424 h 2809866"/>
              <a:gd name="connsiteX24" fmla="*/ 1845156 w 2749253"/>
              <a:gd name="connsiteY24" fmla="*/ 697599 h 2809866"/>
              <a:gd name="connsiteX25" fmla="*/ 1816580 w 2749253"/>
              <a:gd name="connsiteY25" fmla="*/ 624574 h 2809866"/>
              <a:gd name="connsiteX26" fmla="*/ 1807055 w 2749253"/>
              <a:gd name="connsiteY26" fmla="*/ 554724 h 2809866"/>
              <a:gd name="connsiteX27" fmla="*/ 1746730 w 2749253"/>
              <a:gd name="connsiteY27" fmla="*/ 507099 h 2809866"/>
              <a:gd name="connsiteX28" fmla="*/ 1714980 w 2749253"/>
              <a:gd name="connsiteY28" fmla="*/ 443599 h 2809866"/>
              <a:gd name="connsiteX29" fmla="*/ 1616555 w 2749253"/>
              <a:gd name="connsiteY29" fmla="*/ 380099 h 2809866"/>
              <a:gd name="connsiteX30" fmla="*/ 1616556 w 2749253"/>
              <a:gd name="connsiteY30" fmla="*/ 349619 h 2809866"/>
              <a:gd name="connsiteX31" fmla="*/ 1651480 w 2749253"/>
              <a:gd name="connsiteY31" fmla="*/ 319774 h 2809866"/>
              <a:gd name="connsiteX32" fmla="*/ 1740380 w 2749253"/>
              <a:gd name="connsiteY32" fmla="*/ 335649 h 2809866"/>
              <a:gd name="connsiteX33" fmla="*/ 1868016 w 2749253"/>
              <a:gd name="connsiteY33" fmla="*/ 281039 h 2809866"/>
              <a:gd name="connsiteX34" fmla="*/ 1902306 w 2749253"/>
              <a:gd name="connsiteY34" fmla="*/ 234049 h 2809866"/>
              <a:gd name="connsiteX35" fmla="*/ 1848331 w 2749253"/>
              <a:gd name="connsiteY35" fmla="*/ 176899 h 2809866"/>
              <a:gd name="connsiteX36" fmla="*/ 1813406 w 2749253"/>
              <a:gd name="connsiteY36" fmla="*/ 62599 h 2809866"/>
              <a:gd name="connsiteX37" fmla="*/ 1836400 w 2749253"/>
              <a:gd name="connsiteY37" fmla="*/ 14338 h 2809866"/>
              <a:gd name="connsiteX38" fmla="*/ 1883256 w 2749253"/>
              <a:gd name="connsiteY38" fmla="*/ 11799 h 2809866"/>
              <a:gd name="connsiteX39" fmla="*/ 2010256 w 2749253"/>
              <a:gd name="connsiteY39" fmla="*/ 5448 h 2809866"/>
              <a:gd name="connsiteX40" fmla="*/ 2063596 w 2749253"/>
              <a:gd name="connsiteY40" fmla="*/ 74664 h 2809866"/>
              <a:gd name="connsiteX41" fmla="*/ 2115031 w 2749253"/>
              <a:gd name="connsiteY41" fmla="*/ 214998 h 2809866"/>
              <a:gd name="connsiteX42" fmla="*/ 2207106 w 2749253"/>
              <a:gd name="connsiteY42" fmla="*/ 351524 h 2809866"/>
              <a:gd name="connsiteX43" fmla="*/ 2273780 w 2749253"/>
              <a:gd name="connsiteY43" fmla="*/ 440424 h 2809866"/>
              <a:gd name="connsiteX44" fmla="*/ 2327756 w 2749253"/>
              <a:gd name="connsiteY44" fmla="*/ 497574 h 2809866"/>
              <a:gd name="connsiteX45" fmla="*/ 2356331 w 2749253"/>
              <a:gd name="connsiteY45" fmla="*/ 604253 h 2809866"/>
              <a:gd name="connsiteX46" fmla="*/ 2375380 w 2749253"/>
              <a:gd name="connsiteY46" fmla="*/ 684899 h 2809866"/>
              <a:gd name="connsiteX47" fmla="*/ 2332836 w 2749253"/>
              <a:gd name="connsiteY47" fmla="*/ 814439 h 2809866"/>
              <a:gd name="connsiteX48" fmla="*/ 2355696 w 2749253"/>
              <a:gd name="connsiteY48" fmla="*/ 1073519 h 2809866"/>
              <a:gd name="connsiteX49" fmla="*/ 2448405 w 2749253"/>
              <a:gd name="connsiteY49" fmla="*/ 1138924 h 2809866"/>
              <a:gd name="connsiteX50" fmla="*/ 2515716 w 2749253"/>
              <a:gd name="connsiteY50" fmla="*/ 1142099 h 2809866"/>
              <a:gd name="connsiteX51" fmla="*/ 2610330 w 2749253"/>
              <a:gd name="connsiteY51" fmla="*/ 1094474 h 2809866"/>
              <a:gd name="connsiteX52" fmla="*/ 2692879 w 2749253"/>
              <a:gd name="connsiteY52" fmla="*/ 1084949 h 2809866"/>
              <a:gd name="connsiteX53" fmla="*/ 2746855 w 2749253"/>
              <a:gd name="connsiteY53" fmla="*/ 1151624 h 2809866"/>
              <a:gd name="connsiteX54" fmla="*/ 2736696 w 2749253"/>
              <a:gd name="connsiteY54" fmla="*/ 1264019 h 2809866"/>
              <a:gd name="connsiteX55" fmla="*/ 2692880 w 2749253"/>
              <a:gd name="connsiteY55" fmla="*/ 1319899 h 2809866"/>
              <a:gd name="connsiteX56" fmla="*/ 2654780 w 2749253"/>
              <a:gd name="connsiteY56" fmla="*/ 1310374 h 2809866"/>
              <a:gd name="connsiteX57" fmla="*/ 2597630 w 2749253"/>
              <a:gd name="connsiteY57" fmla="*/ 1323074 h 2809866"/>
              <a:gd name="connsiteX58" fmla="*/ 2559529 w 2749253"/>
              <a:gd name="connsiteY58" fmla="*/ 1243699 h 2809866"/>
              <a:gd name="connsiteX59" fmla="*/ 2530955 w 2749253"/>
              <a:gd name="connsiteY59" fmla="*/ 1281799 h 2809866"/>
              <a:gd name="connsiteX60" fmla="*/ 2543655 w 2749253"/>
              <a:gd name="connsiteY60" fmla="*/ 1310374 h 2809866"/>
              <a:gd name="connsiteX61" fmla="*/ 2518255 w 2749253"/>
              <a:gd name="connsiteY61" fmla="*/ 1354824 h 2809866"/>
              <a:gd name="connsiteX62" fmla="*/ 2496030 w 2749253"/>
              <a:gd name="connsiteY62" fmla="*/ 1402449 h 2809866"/>
              <a:gd name="connsiteX63" fmla="*/ 2524605 w 2749253"/>
              <a:gd name="connsiteY63" fmla="*/ 1427849 h 2809866"/>
              <a:gd name="connsiteX64" fmla="*/ 2464280 w 2749253"/>
              <a:gd name="connsiteY64" fmla="*/ 1504049 h 2809866"/>
              <a:gd name="connsiteX65" fmla="*/ 2470630 w 2749253"/>
              <a:gd name="connsiteY65" fmla="*/ 1615174 h 2809866"/>
              <a:gd name="connsiteX66" fmla="*/ 2448405 w 2749253"/>
              <a:gd name="connsiteY66" fmla="*/ 1713599 h 2809866"/>
              <a:gd name="connsiteX67" fmla="*/ 2461105 w 2749253"/>
              <a:gd name="connsiteY67" fmla="*/ 1796149 h 2809866"/>
              <a:gd name="connsiteX68" fmla="*/ 2426180 w 2749253"/>
              <a:gd name="connsiteY68" fmla="*/ 1831074 h 2809866"/>
              <a:gd name="connsiteX69" fmla="*/ 2343630 w 2749253"/>
              <a:gd name="connsiteY69" fmla="*/ 1853299 h 2809866"/>
              <a:gd name="connsiteX70" fmla="*/ 2283305 w 2749253"/>
              <a:gd name="connsiteY70" fmla="*/ 1977124 h 2809866"/>
              <a:gd name="connsiteX71" fmla="*/ 2276955 w 2749253"/>
              <a:gd name="connsiteY71" fmla="*/ 2075549 h 2809866"/>
              <a:gd name="connsiteX72" fmla="*/ 2195199 w 2749253"/>
              <a:gd name="connsiteY72" fmla="*/ 2118411 h 2809866"/>
              <a:gd name="connsiteX73" fmla="*/ 2183293 w 2749253"/>
              <a:gd name="connsiteY73" fmla="*/ 2182704 h 2809866"/>
              <a:gd name="connsiteX74" fmla="*/ 2252349 w 2749253"/>
              <a:gd name="connsiteY74" fmla="*/ 2266048 h 2809866"/>
              <a:gd name="connsiteX75" fmla="*/ 2309499 w 2749253"/>
              <a:gd name="connsiteY75" fmla="*/ 2373204 h 2809866"/>
              <a:gd name="connsiteX76" fmla="*/ 2209486 w 2749253"/>
              <a:gd name="connsiteY76" fmla="*/ 2470836 h 2809866"/>
              <a:gd name="connsiteX77" fmla="*/ 2166625 w 2749253"/>
              <a:gd name="connsiteY77" fmla="*/ 2410885 h 2809866"/>
              <a:gd name="connsiteX78" fmla="*/ 2116618 w 2749253"/>
              <a:gd name="connsiteY78" fmla="*/ 2416067 h 2809866"/>
              <a:gd name="connsiteX79" fmla="*/ 2035655 w 2749253"/>
              <a:gd name="connsiteY79" fmla="*/ 2477980 h 2809866"/>
              <a:gd name="connsiteX80" fmla="*/ 1961043 w 2749253"/>
              <a:gd name="connsiteY80" fmla="*/ 2502587 h 2809866"/>
              <a:gd name="connsiteX81" fmla="*/ 1807055 w 2749253"/>
              <a:gd name="connsiteY81" fmla="*/ 2497029 h 2809866"/>
              <a:gd name="connsiteX82" fmla="*/ 1685611 w 2749253"/>
              <a:gd name="connsiteY82" fmla="*/ 2470837 h 2809866"/>
              <a:gd name="connsiteX83" fmla="*/ 1559405 w 2749253"/>
              <a:gd name="connsiteY83" fmla="*/ 2465280 h 2809866"/>
              <a:gd name="connsiteX84" fmla="*/ 1557024 w 2749253"/>
              <a:gd name="connsiteY84" fmla="*/ 2551799 h 2809866"/>
              <a:gd name="connsiteX85" fmla="*/ 1671324 w 2749253"/>
              <a:gd name="connsiteY85" fmla="*/ 2592280 h 2809866"/>
              <a:gd name="connsiteX86" fmla="*/ 1704661 w 2749253"/>
              <a:gd name="connsiteY86" fmla="*/ 2656573 h 2809866"/>
              <a:gd name="connsiteX87" fmla="*/ 1618936 w 2749253"/>
              <a:gd name="connsiteY87" fmla="*/ 2708962 h 2809866"/>
              <a:gd name="connsiteX88" fmla="*/ 1531124 w 2749253"/>
              <a:gd name="connsiteY88" fmla="*/ 2683039 h 2809866"/>
              <a:gd name="connsiteX89" fmla="*/ 1468918 w 2749253"/>
              <a:gd name="connsiteY89" fmla="*/ 2725630 h 2809866"/>
              <a:gd name="connsiteX90" fmla="*/ 1428436 w 2749253"/>
              <a:gd name="connsiteY90" fmla="*/ 2728012 h 2809866"/>
              <a:gd name="connsiteX91" fmla="*/ 1392718 w 2749253"/>
              <a:gd name="connsiteY91" fmla="*/ 2701818 h 2809866"/>
              <a:gd name="connsiteX92" fmla="*/ 1354618 w 2749253"/>
              <a:gd name="connsiteY92" fmla="*/ 2711343 h 2809866"/>
              <a:gd name="connsiteX93" fmla="*/ 1306993 w 2749253"/>
              <a:gd name="connsiteY93" fmla="*/ 2770874 h 2809866"/>
              <a:gd name="connsiteX94" fmla="*/ 1272068 w 2749253"/>
              <a:gd name="connsiteY94" fmla="*/ 2775636 h 2809866"/>
              <a:gd name="connsiteX95" fmla="*/ 1209361 w 2749253"/>
              <a:gd name="connsiteY95" fmla="*/ 2770874 h 2809866"/>
              <a:gd name="connsiteX96" fmla="*/ 1116493 w 2749253"/>
              <a:gd name="connsiteY96" fmla="*/ 2804212 h 2809866"/>
              <a:gd name="connsiteX97" fmla="*/ 1056963 w 2749253"/>
              <a:gd name="connsiteY97" fmla="*/ 2759919 h 2809866"/>
              <a:gd name="connsiteX98" fmla="*/ 975999 w 2749253"/>
              <a:gd name="connsiteY98" fmla="*/ 2808974 h 2809866"/>
              <a:gd name="connsiteX99" fmla="*/ 778355 w 2749253"/>
              <a:gd name="connsiteY99" fmla="*/ 2787543 h 2809866"/>
              <a:gd name="connsiteX100" fmla="*/ 578330 w 2749253"/>
              <a:gd name="connsiteY100" fmla="*/ 2737537 h 2809866"/>
              <a:gd name="connsiteX101" fmla="*/ 491017 w 2749253"/>
              <a:gd name="connsiteY101" fmla="*/ 2679593 h 2809866"/>
              <a:gd name="connsiteX102" fmla="*/ 475936 w 2749253"/>
              <a:gd name="connsiteY102" fmla="*/ 2573230 h 2809866"/>
              <a:gd name="connsiteX103" fmla="*/ 556899 w 2749253"/>
              <a:gd name="connsiteY103" fmla="*/ 2485124 h 2809866"/>
              <a:gd name="connsiteX104" fmla="*/ 640243 w 2749253"/>
              <a:gd name="connsiteY104" fmla="*/ 2423212 h 2809866"/>
              <a:gd name="connsiteX105" fmla="*/ 818836 w 2749253"/>
              <a:gd name="connsiteY105" fmla="*/ 2401780 h 2809866"/>
              <a:gd name="connsiteX106" fmla="*/ 852174 w 2749253"/>
              <a:gd name="connsiteY106" fmla="*/ 2304149 h 2809866"/>
              <a:gd name="connsiteX107" fmla="*/ 816455 w 2749253"/>
              <a:gd name="connsiteY107" fmla="*/ 2193023 h 2809866"/>
              <a:gd name="connsiteX108" fmla="*/ 678026 w 2749253"/>
              <a:gd name="connsiteY108" fmla="*/ 2178418 h 2809866"/>
              <a:gd name="connsiteX109" fmla="*/ 645005 w 2749253"/>
              <a:gd name="connsiteY109" fmla="*/ 2097774 h 2809866"/>
              <a:gd name="connsiteX110" fmla="*/ 552930 w 2749253"/>
              <a:gd name="connsiteY110" fmla="*/ 2056499 h 2809866"/>
              <a:gd name="connsiteX111" fmla="*/ 470380 w 2749253"/>
              <a:gd name="connsiteY111" fmla="*/ 1948549 h 2809866"/>
              <a:gd name="connsiteX112" fmla="*/ 368780 w 2749253"/>
              <a:gd name="connsiteY112" fmla="*/ 1881874 h 2809866"/>
              <a:gd name="connsiteX113" fmla="*/ 251305 w 2749253"/>
              <a:gd name="connsiteY113" fmla="*/ 1859649 h 2809866"/>
              <a:gd name="connsiteX114" fmla="*/ 187805 w 2749253"/>
              <a:gd name="connsiteY114" fmla="*/ 1780274 h 2809866"/>
              <a:gd name="connsiteX115" fmla="*/ 111605 w 2749253"/>
              <a:gd name="connsiteY115" fmla="*/ 1758049 h 2809866"/>
              <a:gd name="connsiteX116" fmla="*/ 95730 w 2749253"/>
              <a:gd name="connsiteY116" fmla="*/ 1704074 h 2809866"/>
              <a:gd name="connsiteX117" fmla="*/ 39851 w 2749253"/>
              <a:gd name="connsiteY117" fmla="*/ 1618983 h 2809866"/>
              <a:gd name="connsiteX118" fmla="*/ 95730 w 2749253"/>
              <a:gd name="connsiteY118" fmla="*/ 1624699 h 2809866"/>
              <a:gd name="connsiteX119" fmla="*/ 133830 w 2749253"/>
              <a:gd name="connsiteY119" fmla="*/ 1615174 h 2809866"/>
              <a:gd name="connsiteX120" fmla="*/ 70330 w 2749253"/>
              <a:gd name="connsiteY120" fmla="*/ 1542149 h 2809866"/>
              <a:gd name="connsiteX121" fmla="*/ 10005 w 2749253"/>
              <a:gd name="connsiteY121" fmla="*/ 1507224 h 2809866"/>
              <a:gd name="connsiteX122" fmla="*/ 6831 w 2749253"/>
              <a:gd name="connsiteY122" fmla="*/ 1469124 h 2809866"/>
              <a:gd name="connsiteX123" fmla="*/ 6830 w 2749253"/>
              <a:gd name="connsiteY123" fmla="*/ 1427849 h 2809866"/>
              <a:gd name="connsiteX124" fmla="*/ 103619 w 2749253"/>
              <a:gd name="connsiteY124" fmla="*/ 1274235 h 280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2749253" h="2809866">
                <a:moveTo>
                  <a:pt x="103619" y="1274235"/>
                </a:moveTo>
                <a:cubicBezTo>
                  <a:pt x="141190" y="1261006"/>
                  <a:pt x="98209" y="1355257"/>
                  <a:pt x="232255" y="1348474"/>
                </a:cubicBezTo>
                <a:cubicBezTo>
                  <a:pt x="273274" y="1362964"/>
                  <a:pt x="287818" y="1291324"/>
                  <a:pt x="324330" y="1294499"/>
                </a:cubicBezTo>
                <a:cubicBezTo>
                  <a:pt x="360842" y="1297674"/>
                  <a:pt x="412172" y="1375991"/>
                  <a:pt x="451330" y="1367524"/>
                </a:cubicBezTo>
                <a:cubicBezTo>
                  <a:pt x="512184" y="1377578"/>
                  <a:pt x="528588" y="1299262"/>
                  <a:pt x="584680" y="1310374"/>
                </a:cubicBezTo>
                <a:cubicBezTo>
                  <a:pt x="622251" y="1307199"/>
                  <a:pt x="651355" y="1353766"/>
                  <a:pt x="676755" y="1364349"/>
                </a:cubicBezTo>
                <a:cubicBezTo>
                  <a:pt x="702155" y="1374932"/>
                  <a:pt x="718559" y="1359587"/>
                  <a:pt x="737080" y="1373874"/>
                </a:cubicBezTo>
                <a:cubicBezTo>
                  <a:pt x="755601" y="1388161"/>
                  <a:pt x="772005" y="1440549"/>
                  <a:pt x="787880" y="1434199"/>
                </a:cubicBezTo>
                <a:cubicBezTo>
                  <a:pt x="803755" y="1427849"/>
                  <a:pt x="831377" y="1381917"/>
                  <a:pt x="851380" y="1348474"/>
                </a:cubicBezTo>
                <a:cubicBezTo>
                  <a:pt x="871383" y="1315031"/>
                  <a:pt x="886729" y="1254177"/>
                  <a:pt x="907896" y="1233539"/>
                </a:cubicBezTo>
                <a:cubicBezTo>
                  <a:pt x="929063" y="1212902"/>
                  <a:pt x="935412" y="1214489"/>
                  <a:pt x="975205" y="1196074"/>
                </a:cubicBezTo>
                <a:cubicBezTo>
                  <a:pt x="1014998" y="1177659"/>
                  <a:pt x="1104852" y="1138395"/>
                  <a:pt x="1146656" y="1123049"/>
                </a:cubicBezTo>
                <a:cubicBezTo>
                  <a:pt x="1188460" y="1107703"/>
                  <a:pt x="1191105" y="1097120"/>
                  <a:pt x="1216505" y="1088124"/>
                </a:cubicBezTo>
                <a:cubicBezTo>
                  <a:pt x="1241905" y="1079128"/>
                  <a:pt x="1276830" y="1084526"/>
                  <a:pt x="1302230" y="1081774"/>
                </a:cubicBezTo>
                <a:cubicBezTo>
                  <a:pt x="1327630" y="1079022"/>
                  <a:pt x="1342448" y="1075846"/>
                  <a:pt x="1368906" y="1071613"/>
                </a:cubicBezTo>
                <a:cubicBezTo>
                  <a:pt x="1395364" y="1067380"/>
                  <a:pt x="1421822" y="1045155"/>
                  <a:pt x="1457805" y="1043674"/>
                </a:cubicBezTo>
                <a:cubicBezTo>
                  <a:pt x="1493788" y="1042193"/>
                  <a:pt x="1546705" y="1091299"/>
                  <a:pt x="1581630" y="1100824"/>
                </a:cubicBezTo>
                <a:cubicBezTo>
                  <a:pt x="1616555" y="1110349"/>
                  <a:pt x="1607030" y="1083362"/>
                  <a:pt x="1632430" y="1081774"/>
                </a:cubicBezTo>
                <a:cubicBezTo>
                  <a:pt x="1657830" y="1080187"/>
                  <a:pt x="1707043" y="1089712"/>
                  <a:pt x="1734030" y="1091299"/>
                </a:cubicBezTo>
                <a:cubicBezTo>
                  <a:pt x="1761017" y="1092886"/>
                  <a:pt x="1770119" y="1076482"/>
                  <a:pt x="1784830" y="1072249"/>
                </a:cubicBezTo>
                <a:cubicBezTo>
                  <a:pt x="1799541" y="1068016"/>
                  <a:pt x="1805363" y="1074365"/>
                  <a:pt x="1822296" y="1065898"/>
                </a:cubicBezTo>
                <a:cubicBezTo>
                  <a:pt x="1839229" y="1057431"/>
                  <a:pt x="1852458" y="1038382"/>
                  <a:pt x="1864205" y="1015099"/>
                </a:cubicBezTo>
                <a:cubicBezTo>
                  <a:pt x="1875953" y="991816"/>
                  <a:pt x="1901777" y="979116"/>
                  <a:pt x="1902306" y="945249"/>
                </a:cubicBezTo>
                <a:cubicBezTo>
                  <a:pt x="1902835" y="911382"/>
                  <a:pt x="1897542" y="859524"/>
                  <a:pt x="1889605" y="821424"/>
                </a:cubicBezTo>
                <a:cubicBezTo>
                  <a:pt x="1881668" y="783324"/>
                  <a:pt x="1856269" y="733582"/>
                  <a:pt x="1845156" y="697599"/>
                </a:cubicBezTo>
                <a:cubicBezTo>
                  <a:pt x="1834043" y="661616"/>
                  <a:pt x="1822930" y="648387"/>
                  <a:pt x="1816580" y="624574"/>
                </a:cubicBezTo>
                <a:cubicBezTo>
                  <a:pt x="1810230" y="600761"/>
                  <a:pt x="1819755" y="571128"/>
                  <a:pt x="1807055" y="554724"/>
                </a:cubicBezTo>
                <a:cubicBezTo>
                  <a:pt x="1794355" y="538320"/>
                  <a:pt x="1757842" y="528795"/>
                  <a:pt x="1746730" y="507099"/>
                </a:cubicBezTo>
                <a:cubicBezTo>
                  <a:pt x="1735618" y="485403"/>
                  <a:pt x="1736676" y="464766"/>
                  <a:pt x="1714980" y="443599"/>
                </a:cubicBezTo>
                <a:cubicBezTo>
                  <a:pt x="1693284" y="422432"/>
                  <a:pt x="1629784" y="396291"/>
                  <a:pt x="1616555" y="380099"/>
                </a:cubicBezTo>
                <a:cubicBezTo>
                  <a:pt x="1603326" y="363907"/>
                  <a:pt x="1615498" y="360202"/>
                  <a:pt x="1616556" y="349619"/>
                </a:cubicBezTo>
                <a:cubicBezTo>
                  <a:pt x="1617614" y="339036"/>
                  <a:pt x="1630843" y="322102"/>
                  <a:pt x="1651480" y="319774"/>
                </a:cubicBezTo>
                <a:cubicBezTo>
                  <a:pt x="1672117" y="317446"/>
                  <a:pt x="1705878" y="344221"/>
                  <a:pt x="1740380" y="335649"/>
                </a:cubicBezTo>
                <a:cubicBezTo>
                  <a:pt x="1774882" y="327077"/>
                  <a:pt x="1836795" y="287389"/>
                  <a:pt x="1868016" y="281039"/>
                </a:cubicBezTo>
                <a:cubicBezTo>
                  <a:pt x="1911937" y="261777"/>
                  <a:pt x="1905587" y="251406"/>
                  <a:pt x="1902306" y="234049"/>
                </a:cubicBezTo>
                <a:cubicBezTo>
                  <a:pt x="1899025" y="216692"/>
                  <a:pt x="1859443" y="205474"/>
                  <a:pt x="1848331" y="176899"/>
                </a:cubicBezTo>
                <a:cubicBezTo>
                  <a:pt x="1837219" y="148324"/>
                  <a:pt x="1817511" y="90222"/>
                  <a:pt x="1813406" y="62599"/>
                </a:cubicBezTo>
                <a:cubicBezTo>
                  <a:pt x="1809301" y="34976"/>
                  <a:pt x="1824758" y="22805"/>
                  <a:pt x="1836400" y="14338"/>
                </a:cubicBezTo>
                <a:cubicBezTo>
                  <a:pt x="1848042" y="5871"/>
                  <a:pt x="1854280" y="13281"/>
                  <a:pt x="1883256" y="11799"/>
                </a:cubicBezTo>
                <a:cubicBezTo>
                  <a:pt x="1912232" y="10317"/>
                  <a:pt x="1979141" y="-9263"/>
                  <a:pt x="2010256" y="5448"/>
                </a:cubicBezTo>
                <a:cubicBezTo>
                  <a:pt x="2041371" y="20159"/>
                  <a:pt x="2040842" y="44502"/>
                  <a:pt x="2063596" y="74664"/>
                </a:cubicBezTo>
                <a:cubicBezTo>
                  <a:pt x="2086350" y="104826"/>
                  <a:pt x="2088996" y="171501"/>
                  <a:pt x="2115031" y="214998"/>
                </a:cubicBezTo>
                <a:cubicBezTo>
                  <a:pt x="2141066" y="258495"/>
                  <a:pt x="2180648" y="316070"/>
                  <a:pt x="2207106" y="351524"/>
                </a:cubicBezTo>
                <a:cubicBezTo>
                  <a:pt x="2233564" y="386978"/>
                  <a:pt x="2253672" y="416082"/>
                  <a:pt x="2273780" y="440424"/>
                </a:cubicBezTo>
                <a:cubicBezTo>
                  <a:pt x="2293888" y="464766"/>
                  <a:pt x="2316643" y="468682"/>
                  <a:pt x="2327756" y="497574"/>
                </a:cubicBezTo>
                <a:cubicBezTo>
                  <a:pt x="2338869" y="526466"/>
                  <a:pt x="2355802" y="571445"/>
                  <a:pt x="2356331" y="604253"/>
                </a:cubicBezTo>
                <a:cubicBezTo>
                  <a:pt x="2356860" y="637061"/>
                  <a:pt x="2376650" y="649339"/>
                  <a:pt x="2375380" y="684899"/>
                </a:cubicBezTo>
                <a:cubicBezTo>
                  <a:pt x="2374110" y="720459"/>
                  <a:pt x="2328708" y="751257"/>
                  <a:pt x="2332836" y="814439"/>
                </a:cubicBezTo>
                <a:cubicBezTo>
                  <a:pt x="2336964" y="877621"/>
                  <a:pt x="2336964" y="1021555"/>
                  <a:pt x="2355696" y="1073519"/>
                </a:cubicBezTo>
                <a:cubicBezTo>
                  <a:pt x="2374428" y="1125483"/>
                  <a:pt x="2421735" y="1127494"/>
                  <a:pt x="2448405" y="1138924"/>
                </a:cubicBezTo>
                <a:cubicBezTo>
                  <a:pt x="2475075" y="1150354"/>
                  <a:pt x="2488199" y="1147391"/>
                  <a:pt x="2515716" y="1142099"/>
                </a:cubicBezTo>
                <a:cubicBezTo>
                  <a:pt x="2543233" y="1136807"/>
                  <a:pt x="2580803" y="1103999"/>
                  <a:pt x="2610330" y="1094474"/>
                </a:cubicBezTo>
                <a:cubicBezTo>
                  <a:pt x="2639857" y="1084949"/>
                  <a:pt x="2673300" y="1078070"/>
                  <a:pt x="2692879" y="1084949"/>
                </a:cubicBezTo>
                <a:cubicBezTo>
                  <a:pt x="2712458" y="1091828"/>
                  <a:pt x="2739552" y="1121779"/>
                  <a:pt x="2746855" y="1151624"/>
                </a:cubicBezTo>
                <a:cubicBezTo>
                  <a:pt x="2754158" y="1181469"/>
                  <a:pt x="2743046" y="1235973"/>
                  <a:pt x="2736696" y="1264019"/>
                </a:cubicBezTo>
                <a:cubicBezTo>
                  <a:pt x="2730346" y="1292065"/>
                  <a:pt x="2707062" y="1309527"/>
                  <a:pt x="2692880" y="1319899"/>
                </a:cubicBezTo>
                <a:cubicBezTo>
                  <a:pt x="2678698" y="1330271"/>
                  <a:pt x="2670655" y="1309845"/>
                  <a:pt x="2654780" y="1310374"/>
                </a:cubicBezTo>
                <a:cubicBezTo>
                  <a:pt x="2638905" y="1310903"/>
                  <a:pt x="2612976" y="1336832"/>
                  <a:pt x="2597630" y="1323074"/>
                </a:cubicBezTo>
                <a:cubicBezTo>
                  <a:pt x="2582284" y="1309316"/>
                  <a:pt x="2567466" y="1250049"/>
                  <a:pt x="2559529" y="1243699"/>
                </a:cubicBezTo>
                <a:cubicBezTo>
                  <a:pt x="2551592" y="1237349"/>
                  <a:pt x="2533601" y="1270687"/>
                  <a:pt x="2530955" y="1281799"/>
                </a:cubicBezTo>
                <a:cubicBezTo>
                  <a:pt x="2528309" y="1292911"/>
                  <a:pt x="2548947" y="1298732"/>
                  <a:pt x="2543655" y="1310374"/>
                </a:cubicBezTo>
                <a:cubicBezTo>
                  <a:pt x="2538363" y="1322016"/>
                  <a:pt x="2524076" y="1338420"/>
                  <a:pt x="2518255" y="1354824"/>
                </a:cubicBezTo>
                <a:cubicBezTo>
                  <a:pt x="2512434" y="1371228"/>
                  <a:pt x="2494972" y="1390278"/>
                  <a:pt x="2496030" y="1402449"/>
                </a:cubicBezTo>
                <a:cubicBezTo>
                  <a:pt x="2497088" y="1414620"/>
                  <a:pt x="2535188" y="1410387"/>
                  <a:pt x="2524605" y="1427849"/>
                </a:cubicBezTo>
                <a:cubicBezTo>
                  <a:pt x="2514022" y="1445312"/>
                  <a:pt x="2469042" y="1469653"/>
                  <a:pt x="2464280" y="1504049"/>
                </a:cubicBezTo>
                <a:cubicBezTo>
                  <a:pt x="2459518" y="1538445"/>
                  <a:pt x="2479097" y="1581837"/>
                  <a:pt x="2470630" y="1615174"/>
                </a:cubicBezTo>
                <a:cubicBezTo>
                  <a:pt x="2462163" y="1648511"/>
                  <a:pt x="2449992" y="1683437"/>
                  <a:pt x="2448405" y="1713599"/>
                </a:cubicBezTo>
                <a:cubicBezTo>
                  <a:pt x="2446818" y="1743761"/>
                  <a:pt x="2466397" y="1777628"/>
                  <a:pt x="2461105" y="1796149"/>
                </a:cubicBezTo>
                <a:cubicBezTo>
                  <a:pt x="2455813" y="1814670"/>
                  <a:pt x="2445759" y="1821549"/>
                  <a:pt x="2426180" y="1831074"/>
                </a:cubicBezTo>
                <a:cubicBezTo>
                  <a:pt x="2406601" y="1840599"/>
                  <a:pt x="2366384" y="1827370"/>
                  <a:pt x="2343630" y="1853299"/>
                </a:cubicBezTo>
                <a:cubicBezTo>
                  <a:pt x="2320876" y="1879228"/>
                  <a:pt x="2294417" y="1940082"/>
                  <a:pt x="2283305" y="1977124"/>
                </a:cubicBezTo>
                <a:cubicBezTo>
                  <a:pt x="2272193" y="2014166"/>
                  <a:pt x="2279733" y="2051208"/>
                  <a:pt x="2276955" y="2075549"/>
                </a:cubicBezTo>
                <a:cubicBezTo>
                  <a:pt x="2274177" y="2099890"/>
                  <a:pt x="2204856" y="2101346"/>
                  <a:pt x="2195199" y="2118411"/>
                </a:cubicBezTo>
                <a:cubicBezTo>
                  <a:pt x="2185542" y="2135476"/>
                  <a:pt x="2173768" y="2158098"/>
                  <a:pt x="2183293" y="2182704"/>
                </a:cubicBezTo>
                <a:cubicBezTo>
                  <a:pt x="2192818" y="2207310"/>
                  <a:pt x="2244412" y="2243823"/>
                  <a:pt x="2252349" y="2266048"/>
                </a:cubicBezTo>
                <a:cubicBezTo>
                  <a:pt x="2260287" y="2288273"/>
                  <a:pt x="2314658" y="2352963"/>
                  <a:pt x="2309499" y="2373204"/>
                </a:cubicBezTo>
                <a:cubicBezTo>
                  <a:pt x="2304340" y="2393445"/>
                  <a:pt x="2233298" y="2464556"/>
                  <a:pt x="2209486" y="2470836"/>
                </a:cubicBezTo>
                <a:cubicBezTo>
                  <a:pt x="2185674" y="2477116"/>
                  <a:pt x="2179722" y="2416838"/>
                  <a:pt x="2166625" y="2410885"/>
                </a:cubicBezTo>
                <a:cubicBezTo>
                  <a:pt x="2153528" y="2404932"/>
                  <a:pt x="2139240" y="2406472"/>
                  <a:pt x="2116618" y="2416067"/>
                </a:cubicBezTo>
                <a:cubicBezTo>
                  <a:pt x="2093996" y="2425662"/>
                  <a:pt x="2061584" y="2463560"/>
                  <a:pt x="2035655" y="2477980"/>
                </a:cubicBezTo>
                <a:cubicBezTo>
                  <a:pt x="2009726" y="2492400"/>
                  <a:pt x="1998349" y="2497825"/>
                  <a:pt x="1961043" y="2502587"/>
                </a:cubicBezTo>
                <a:cubicBezTo>
                  <a:pt x="1923737" y="2507349"/>
                  <a:pt x="1855738" y="2500733"/>
                  <a:pt x="1807055" y="2497029"/>
                </a:cubicBezTo>
                <a:cubicBezTo>
                  <a:pt x="1758372" y="2493325"/>
                  <a:pt x="1726886" y="2476128"/>
                  <a:pt x="1685611" y="2470837"/>
                </a:cubicBezTo>
                <a:cubicBezTo>
                  <a:pt x="1644336" y="2465546"/>
                  <a:pt x="1578058" y="2453374"/>
                  <a:pt x="1559405" y="2465280"/>
                </a:cubicBezTo>
                <a:cubicBezTo>
                  <a:pt x="1540752" y="2477186"/>
                  <a:pt x="1543530" y="2527854"/>
                  <a:pt x="1557024" y="2551799"/>
                </a:cubicBezTo>
                <a:cubicBezTo>
                  <a:pt x="1570518" y="2575744"/>
                  <a:pt x="1645130" y="2575215"/>
                  <a:pt x="1671324" y="2592280"/>
                </a:cubicBezTo>
                <a:cubicBezTo>
                  <a:pt x="1697518" y="2609345"/>
                  <a:pt x="1708233" y="2639904"/>
                  <a:pt x="1704661" y="2656573"/>
                </a:cubicBezTo>
                <a:cubicBezTo>
                  <a:pt x="1701089" y="2673242"/>
                  <a:pt x="1649446" y="2704154"/>
                  <a:pt x="1618936" y="2708962"/>
                </a:cubicBezTo>
                <a:cubicBezTo>
                  <a:pt x="1588426" y="2713770"/>
                  <a:pt x="1556127" y="2680261"/>
                  <a:pt x="1531124" y="2683039"/>
                </a:cubicBezTo>
                <a:cubicBezTo>
                  <a:pt x="1506121" y="2685817"/>
                  <a:pt x="1485636" y="2720119"/>
                  <a:pt x="1468918" y="2725630"/>
                </a:cubicBezTo>
                <a:cubicBezTo>
                  <a:pt x="1452200" y="2731141"/>
                  <a:pt x="1441136" y="2731981"/>
                  <a:pt x="1428436" y="2728012"/>
                </a:cubicBezTo>
                <a:cubicBezTo>
                  <a:pt x="1415736" y="2724043"/>
                  <a:pt x="1405418" y="2702612"/>
                  <a:pt x="1392718" y="2701818"/>
                </a:cubicBezTo>
                <a:cubicBezTo>
                  <a:pt x="1380018" y="2701024"/>
                  <a:pt x="1370890" y="2701421"/>
                  <a:pt x="1354618" y="2711343"/>
                </a:cubicBezTo>
                <a:cubicBezTo>
                  <a:pt x="1338346" y="2721265"/>
                  <a:pt x="1322736" y="2760952"/>
                  <a:pt x="1306993" y="2770874"/>
                </a:cubicBezTo>
                <a:cubicBezTo>
                  <a:pt x="1291250" y="2780796"/>
                  <a:pt x="1286355" y="2774049"/>
                  <a:pt x="1272068" y="2775636"/>
                </a:cubicBezTo>
                <a:cubicBezTo>
                  <a:pt x="1257781" y="2777223"/>
                  <a:pt x="1235290" y="2766111"/>
                  <a:pt x="1209361" y="2770874"/>
                </a:cubicBezTo>
                <a:cubicBezTo>
                  <a:pt x="1183432" y="2775637"/>
                  <a:pt x="1141099" y="2809213"/>
                  <a:pt x="1116493" y="2804212"/>
                </a:cubicBezTo>
                <a:cubicBezTo>
                  <a:pt x="1091887" y="2799211"/>
                  <a:pt x="1079982" y="2752378"/>
                  <a:pt x="1056963" y="2759919"/>
                </a:cubicBezTo>
                <a:cubicBezTo>
                  <a:pt x="1033944" y="2767460"/>
                  <a:pt x="1022434" y="2804370"/>
                  <a:pt x="975999" y="2808974"/>
                </a:cubicBezTo>
                <a:cubicBezTo>
                  <a:pt x="929564" y="2813578"/>
                  <a:pt x="846221" y="2799449"/>
                  <a:pt x="778355" y="2787543"/>
                </a:cubicBezTo>
                <a:cubicBezTo>
                  <a:pt x="710489" y="2775637"/>
                  <a:pt x="630188" y="2754735"/>
                  <a:pt x="578330" y="2737537"/>
                </a:cubicBezTo>
                <a:cubicBezTo>
                  <a:pt x="526472" y="2720339"/>
                  <a:pt x="506098" y="2703405"/>
                  <a:pt x="491017" y="2679593"/>
                </a:cubicBezTo>
                <a:cubicBezTo>
                  <a:pt x="475936" y="2655781"/>
                  <a:pt x="460987" y="2606435"/>
                  <a:pt x="475936" y="2573230"/>
                </a:cubicBezTo>
                <a:cubicBezTo>
                  <a:pt x="490885" y="2540025"/>
                  <a:pt x="527530" y="2504571"/>
                  <a:pt x="556899" y="2485124"/>
                </a:cubicBezTo>
                <a:cubicBezTo>
                  <a:pt x="586268" y="2465677"/>
                  <a:pt x="596587" y="2437103"/>
                  <a:pt x="640243" y="2423212"/>
                </a:cubicBezTo>
                <a:cubicBezTo>
                  <a:pt x="683899" y="2409321"/>
                  <a:pt x="787880" y="2422417"/>
                  <a:pt x="818836" y="2401780"/>
                </a:cubicBezTo>
                <a:cubicBezTo>
                  <a:pt x="849792" y="2381143"/>
                  <a:pt x="838284" y="2334180"/>
                  <a:pt x="852174" y="2304149"/>
                </a:cubicBezTo>
                <a:cubicBezTo>
                  <a:pt x="851777" y="2269356"/>
                  <a:pt x="841114" y="2213184"/>
                  <a:pt x="816455" y="2193023"/>
                </a:cubicBezTo>
                <a:cubicBezTo>
                  <a:pt x="791796" y="2172862"/>
                  <a:pt x="710305" y="2190059"/>
                  <a:pt x="678026" y="2178418"/>
                </a:cubicBezTo>
                <a:cubicBezTo>
                  <a:pt x="645747" y="2166777"/>
                  <a:pt x="667971" y="2115977"/>
                  <a:pt x="645005" y="2097774"/>
                </a:cubicBezTo>
                <a:cubicBezTo>
                  <a:pt x="622039" y="2079571"/>
                  <a:pt x="578330" y="2085603"/>
                  <a:pt x="552930" y="2056499"/>
                </a:cubicBezTo>
                <a:cubicBezTo>
                  <a:pt x="527530" y="2027395"/>
                  <a:pt x="502659" y="1973949"/>
                  <a:pt x="470380" y="1948549"/>
                </a:cubicBezTo>
                <a:cubicBezTo>
                  <a:pt x="438101" y="1923149"/>
                  <a:pt x="405292" y="1896691"/>
                  <a:pt x="368780" y="1881874"/>
                </a:cubicBezTo>
                <a:cubicBezTo>
                  <a:pt x="332268" y="1867057"/>
                  <a:pt x="286230" y="1872349"/>
                  <a:pt x="251305" y="1859649"/>
                </a:cubicBezTo>
                <a:cubicBezTo>
                  <a:pt x="216380" y="1846949"/>
                  <a:pt x="211088" y="1797207"/>
                  <a:pt x="187805" y="1780274"/>
                </a:cubicBezTo>
                <a:cubicBezTo>
                  <a:pt x="164522" y="1763341"/>
                  <a:pt x="123776" y="1773395"/>
                  <a:pt x="111605" y="1758049"/>
                </a:cubicBezTo>
                <a:cubicBezTo>
                  <a:pt x="99434" y="1742703"/>
                  <a:pt x="107689" y="1727252"/>
                  <a:pt x="95730" y="1704074"/>
                </a:cubicBezTo>
                <a:cubicBezTo>
                  <a:pt x="83771" y="1680896"/>
                  <a:pt x="41438" y="1633270"/>
                  <a:pt x="39851" y="1618983"/>
                </a:cubicBezTo>
                <a:cubicBezTo>
                  <a:pt x="38264" y="1604696"/>
                  <a:pt x="80067" y="1625334"/>
                  <a:pt x="95730" y="1624699"/>
                </a:cubicBezTo>
                <a:cubicBezTo>
                  <a:pt x="111393" y="1624064"/>
                  <a:pt x="136476" y="1627874"/>
                  <a:pt x="133830" y="1615174"/>
                </a:cubicBezTo>
                <a:cubicBezTo>
                  <a:pt x="131184" y="1602474"/>
                  <a:pt x="88851" y="1560141"/>
                  <a:pt x="70330" y="1542149"/>
                </a:cubicBezTo>
                <a:cubicBezTo>
                  <a:pt x="51809" y="1524157"/>
                  <a:pt x="20588" y="1519395"/>
                  <a:pt x="10005" y="1507224"/>
                </a:cubicBezTo>
                <a:cubicBezTo>
                  <a:pt x="-578" y="1495053"/>
                  <a:pt x="5244" y="1482353"/>
                  <a:pt x="6831" y="1469124"/>
                </a:cubicBezTo>
                <a:cubicBezTo>
                  <a:pt x="8418" y="1455895"/>
                  <a:pt x="-9301" y="1460330"/>
                  <a:pt x="6830" y="1427849"/>
                </a:cubicBezTo>
                <a:cubicBezTo>
                  <a:pt x="22961" y="1395368"/>
                  <a:pt x="66048" y="1287464"/>
                  <a:pt x="103619" y="1274235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8" name="Picture 4" descr="C:\Documents and Settings\Admin\Мои документы\Завантаження\Curved-arrow-arrow-curved-free-download-clip-art-on-clipart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2392" flipV="1">
            <a:off x="4404190" y="2474003"/>
            <a:ext cx="1047951" cy="104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Documents and Settings\Admin\Мои документы\Завантаження\Curved-arrow-arrow-curved-free-download-clip-art-on-clipart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02287" flipV="1">
            <a:off x="3910606" y="3369963"/>
            <a:ext cx="1327782" cy="132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5148064" y="1196752"/>
            <a:ext cx="34099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Російська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901922" y="2070420"/>
            <a:ext cx="3268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Австро-Угорщина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101893" y="395953"/>
            <a:ext cx="20938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Німеччина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6" name="Прямокутник 15"/>
          <p:cNvSpPr/>
          <p:nvPr/>
        </p:nvSpPr>
        <p:spPr>
          <a:xfrm rot="2404275">
            <a:off x="529093" y="4114455"/>
            <a:ext cx="1239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Італія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3011366" y="5600910"/>
            <a:ext cx="8996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Греція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4716016" y="5241512"/>
            <a:ext cx="3583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Османська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29" name="Прямокутник 28"/>
          <p:cNvSpPr/>
          <p:nvPr/>
        </p:nvSpPr>
        <p:spPr>
          <a:xfrm rot="2526684">
            <a:off x="1573318" y="3364128"/>
            <a:ext cx="13202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Боснія 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Герцеговина</a:t>
            </a:r>
          </a:p>
        </p:txBody>
      </p:sp>
      <p:sp>
        <p:nvSpPr>
          <p:cNvPr id="20" name="Прямокутник 19"/>
          <p:cNvSpPr/>
          <p:nvPr/>
        </p:nvSpPr>
        <p:spPr>
          <a:xfrm rot="20328360">
            <a:off x="3780752" y="3162828"/>
            <a:ext cx="108395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Румунія</a:t>
            </a:r>
            <a:endParaRPr kumimoji="0" lang="uk-UA" sz="2000" b="1" i="1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Прямокутник 27"/>
          <p:cNvSpPr/>
          <p:nvPr/>
        </p:nvSpPr>
        <p:spPr>
          <a:xfrm>
            <a:off x="2664474" y="3531726"/>
            <a:ext cx="9301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Сербія</a:t>
            </a:r>
            <a:endParaRPr kumimoji="0" lang="uk-UA" sz="2000" b="1" i="1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3" name="Picture 5" descr="C:\Documents and Settings\Admin\Мои документы\Завантаження\1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7847" flipH="1">
            <a:off x="4249781" y="3523260"/>
            <a:ext cx="589658" cy="58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Documents and Settings\Admin\Мои документы\Завантаження\1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51896" flipH="1">
            <a:off x="3454209" y="3780829"/>
            <a:ext cx="589658" cy="58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Овал 2"/>
          <p:cNvSpPr/>
          <p:nvPr/>
        </p:nvSpPr>
        <p:spPr>
          <a:xfrm>
            <a:off x="8324115" y="4441792"/>
            <a:ext cx="829718" cy="739847"/>
          </a:xfrm>
          <a:custGeom>
            <a:avLst/>
            <a:gdLst>
              <a:gd name="connsiteX0" fmla="*/ 0 w 755576"/>
              <a:gd name="connsiteY0" fmla="*/ 366196 h 732392"/>
              <a:gd name="connsiteX1" fmla="*/ 377788 w 755576"/>
              <a:gd name="connsiteY1" fmla="*/ 0 h 732392"/>
              <a:gd name="connsiteX2" fmla="*/ 755576 w 755576"/>
              <a:gd name="connsiteY2" fmla="*/ 366196 h 732392"/>
              <a:gd name="connsiteX3" fmla="*/ 377788 w 755576"/>
              <a:gd name="connsiteY3" fmla="*/ 732392 h 732392"/>
              <a:gd name="connsiteX4" fmla="*/ 0 w 755576"/>
              <a:gd name="connsiteY4" fmla="*/ 366196 h 732392"/>
              <a:gd name="connsiteX0" fmla="*/ 0 w 806376"/>
              <a:gd name="connsiteY0" fmla="*/ 139818 h 785356"/>
              <a:gd name="connsiteX1" fmla="*/ 428588 w 806376"/>
              <a:gd name="connsiteY1" fmla="*/ 46672 h 785356"/>
              <a:gd name="connsiteX2" fmla="*/ 806376 w 806376"/>
              <a:gd name="connsiteY2" fmla="*/ 412868 h 785356"/>
              <a:gd name="connsiteX3" fmla="*/ 428588 w 806376"/>
              <a:gd name="connsiteY3" fmla="*/ 779064 h 785356"/>
              <a:gd name="connsiteX4" fmla="*/ 0 w 806376"/>
              <a:gd name="connsiteY4" fmla="*/ 139818 h 785356"/>
              <a:gd name="connsiteX0" fmla="*/ 44 w 806420"/>
              <a:gd name="connsiteY0" fmla="*/ 112052 h 630689"/>
              <a:gd name="connsiteX1" fmla="*/ 428632 w 806420"/>
              <a:gd name="connsiteY1" fmla="*/ 18906 h 630689"/>
              <a:gd name="connsiteX2" fmla="*/ 806420 w 806420"/>
              <a:gd name="connsiteY2" fmla="*/ 385102 h 630689"/>
              <a:gd name="connsiteX3" fmla="*/ 454032 w 806420"/>
              <a:gd name="connsiteY3" fmla="*/ 617948 h 630689"/>
              <a:gd name="connsiteX4" fmla="*/ 44 w 806420"/>
              <a:gd name="connsiteY4" fmla="*/ 112052 h 630689"/>
              <a:gd name="connsiteX0" fmla="*/ 44 w 845478"/>
              <a:gd name="connsiteY0" fmla="*/ 112052 h 692473"/>
              <a:gd name="connsiteX1" fmla="*/ 428632 w 845478"/>
              <a:gd name="connsiteY1" fmla="*/ 18906 h 692473"/>
              <a:gd name="connsiteX2" fmla="*/ 806420 w 845478"/>
              <a:gd name="connsiteY2" fmla="*/ 385102 h 692473"/>
              <a:gd name="connsiteX3" fmla="*/ 806420 w 845478"/>
              <a:gd name="connsiteY3" fmla="*/ 665987 h 692473"/>
              <a:gd name="connsiteX4" fmla="*/ 454032 w 845478"/>
              <a:gd name="connsiteY4" fmla="*/ 617948 h 692473"/>
              <a:gd name="connsiteX5" fmla="*/ 44 w 845478"/>
              <a:gd name="connsiteY5" fmla="*/ 112052 h 692473"/>
              <a:gd name="connsiteX0" fmla="*/ 1695 w 847129"/>
              <a:gd name="connsiteY0" fmla="*/ 110614 h 676112"/>
              <a:gd name="connsiteX1" fmla="*/ 430283 w 847129"/>
              <a:gd name="connsiteY1" fmla="*/ 17468 h 676112"/>
              <a:gd name="connsiteX2" fmla="*/ 808071 w 847129"/>
              <a:gd name="connsiteY2" fmla="*/ 383664 h 676112"/>
              <a:gd name="connsiteX3" fmla="*/ 808071 w 847129"/>
              <a:gd name="connsiteY3" fmla="*/ 664549 h 676112"/>
              <a:gd name="connsiteX4" fmla="*/ 455683 w 847129"/>
              <a:gd name="connsiteY4" fmla="*/ 616510 h 676112"/>
              <a:gd name="connsiteX5" fmla="*/ 287371 w 847129"/>
              <a:gd name="connsiteY5" fmla="*/ 562949 h 676112"/>
              <a:gd name="connsiteX6" fmla="*/ 1695 w 847129"/>
              <a:gd name="connsiteY6" fmla="*/ 110614 h 676112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24564 w 858946"/>
              <a:gd name="connsiteY6" fmla="*/ 233939 h 670158"/>
              <a:gd name="connsiteX7" fmla="*/ 13512 w 858946"/>
              <a:gd name="connsiteY7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79333 w 858946"/>
              <a:gd name="connsiteY6" fmla="*/ 393483 h 670158"/>
              <a:gd name="connsiteX7" fmla="*/ 124564 w 858946"/>
              <a:gd name="connsiteY7" fmla="*/ 233939 h 670158"/>
              <a:gd name="connsiteX8" fmla="*/ 13512 w 858946"/>
              <a:gd name="connsiteY8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260295 w 858946"/>
              <a:gd name="connsiteY6" fmla="*/ 469683 h 670158"/>
              <a:gd name="connsiteX7" fmla="*/ 179333 w 858946"/>
              <a:gd name="connsiteY7" fmla="*/ 393483 h 670158"/>
              <a:gd name="connsiteX8" fmla="*/ 124564 w 858946"/>
              <a:gd name="connsiteY8" fmla="*/ 233939 h 670158"/>
              <a:gd name="connsiteX9" fmla="*/ 13512 w 858946"/>
              <a:gd name="connsiteY9" fmla="*/ 104660 h 670158"/>
              <a:gd name="connsiteX0" fmla="*/ 13512 w 858946"/>
              <a:gd name="connsiteY0" fmla="*/ 104660 h 672454"/>
              <a:gd name="connsiteX1" fmla="*/ 442100 w 858946"/>
              <a:gd name="connsiteY1" fmla="*/ 11514 h 672454"/>
              <a:gd name="connsiteX2" fmla="*/ 819888 w 858946"/>
              <a:gd name="connsiteY2" fmla="*/ 377710 h 672454"/>
              <a:gd name="connsiteX3" fmla="*/ 819888 w 858946"/>
              <a:gd name="connsiteY3" fmla="*/ 658595 h 672454"/>
              <a:gd name="connsiteX4" fmla="*/ 469881 w 858946"/>
              <a:gd name="connsiteY4" fmla="*/ 627225 h 672454"/>
              <a:gd name="connsiteX5" fmla="*/ 299188 w 858946"/>
              <a:gd name="connsiteY5" fmla="*/ 556995 h 672454"/>
              <a:gd name="connsiteX6" fmla="*/ 260295 w 858946"/>
              <a:gd name="connsiteY6" fmla="*/ 469683 h 672454"/>
              <a:gd name="connsiteX7" fmla="*/ 179333 w 858946"/>
              <a:gd name="connsiteY7" fmla="*/ 393483 h 672454"/>
              <a:gd name="connsiteX8" fmla="*/ 124564 w 858946"/>
              <a:gd name="connsiteY8" fmla="*/ 233939 h 672454"/>
              <a:gd name="connsiteX9" fmla="*/ 13512 w 858946"/>
              <a:gd name="connsiteY9" fmla="*/ 104660 h 672454"/>
              <a:gd name="connsiteX0" fmla="*/ 13512 w 844694"/>
              <a:gd name="connsiteY0" fmla="*/ 104660 h 691602"/>
              <a:gd name="connsiteX1" fmla="*/ 442100 w 844694"/>
              <a:gd name="connsiteY1" fmla="*/ 11514 h 691602"/>
              <a:gd name="connsiteX2" fmla="*/ 819888 w 844694"/>
              <a:gd name="connsiteY2" fmla="*/ 377710 h 691602"/>
              <a:gd name="connsiteX3" fmla="*/ 819888 w 844694"/>
              <a:gd name="connsiteY3" fmla="*/ 658595 h 691602"/>
              <a:gd name="connsiteX4" fmla="*/ 710352 w 844694"/>
              <a:gd name="connsiteY4" fmla="*/ 683995 h 691602"/>
              <a:gd name="connsiteX5" fmla="*/ 469881 w 844694"/>
              <a:gd name="connsiteY5" fmla="*/ 627225 h 691602"/>
              <a:gd name="connsiteX6" fmla="*/ 299188 w 844694"/>
              <a:gd name="connsiteY6" fmla="*/ 556995 h 691602"/>
              <a:gd name="connsiteX7" fmla="*/ 260295 w 844694"/>
              <a:gd name="connsiteY7" fmla="*/ 469683 h 691602"/>
              <a:gd name="connsiteX8" fmla="*/ 179333 w 844694"/>
              <a:gd name="connsiteY8" fmla="*/ 393483 h 691602"/>
              <a:gd name="connsiteX9" fmla="*/ 124564 w 844694"/>
              <a:gd name="connsiteY9" fmla="*/ 233939 h 691602"/>
              <a:gd name="connsiteX10" fmla="*/ 13512 w 844694"/>
              <a:gd name="connsiteY10" fmla="*/ 104660 h 691602"/>
              <a:gd name="connsiteX0" fmla="*/ 1459 w 832641"/>
              <a:gd name="connsiteY0" fmla="*/ 120226 h 707168"/>
              <a:gd name="connsiteX1" fmla="*/ 76792 w 832641"/>
              <a:gd name="connsiteY1" fmla="*/ 37574 h 707168"/>
              <a:gd name="connsiteX2" fmla="*/ 430047 w 832641"/>
              <a:gd name="connsiteY2" fmla="*/ 27080 h 707168"/>
              <a:gd name="connsiteX3" fmla="*/ 807835 w 832641"/>
              <a:gd name="connsiteY3" fmla="*/ 393276 h 707168"/>
              <a:gd name="connsiteX4" fmla="*/ 807835 w 832641"/>
              <a:gd name="connsiteY4" fmla="*/ 674161 h 707168"/>
              <a:gd name="connsiteX5" fmla="*/ 698299 w 832641"/>
              <a:gd name="connsiteY5" fmla="*/ 699561 h 707168"/>
              <a:gd name="connsiteX6" fmla="*/ 457828 w 832641"/>
              <a:gd name="connsiteY6" fmla="*/ 642791 h 707168"/>
              <a:gd name="connsiteX7" fmla="*/ 287135 w 832641"/>
              <a:gd name="connsiteY7" fmla="*/ 572561 h 707168"/>
              <a:gd name="connsiteX8" fmla="*/ 248242 w 832641"/>
              <a:gd name="connsiteY8" fmla="*/ 485249 h 707168"/>
              <a:gd name="connsiteX9" fmla="*/ 167280 w 832641"/>
              <a:gd name="connsiteY9" fmla="*/ 409049 h 707168"/>
              <a:gd name="connsiteX10" fmla="*/ 112511 w 832641"/>
              <a:gd name="connsiteY10" fmla="*/ 249505 h 707168"/>
              <a:gd name="connsiteX11" fmla="*/ 1459 w 832641"/>
              <a:gd name="connsiteY11" fmla="*/ 120226 h 707168"/>
              <a:gd name="connsiteX0" fmla="*/ 6096 w 837278"/>
              <a:gd name="connsiteY0" fmla="*/ 120226 h 707168"/>
              <a:gd name="connsiteX1" fmla="*/ 81429 w 837278"/>
              <a:gd name="connsiteY1" fmla="*/ 37574 h 707168"/>
              <a:gd name="connsiteX2" fmla="*/ 434684 w 837278"/>
              <a:gd name="connsiteY2" fmla="*/ 27080 h 707168"/>
              <a:gd name="connsiteX3" fmla="*/ 812472 w 837278"/>
              <a:gd name="connsiteY3" fmla="*/ 393276 h 707168"/>
              <a:gd name="connsiteX4" fmla="*/ 812472 w 837278"/>
              <a:gd name="connsiteY4" fmla="*/ 674161 h 707168"/>
              <a:gd name="connsiteX5" fmla="*/ 702936 w 837278"/>
              <a:gd name="connsiteY5" fmla="*/ 699561 h 707168"/>
              <a:gd name="connsiteX6" fmla="*/ 462465 w 837278"/>
              <a:gd name="connsiteY6" fmla="*/ 642791 h 707168"/>
              <a:gd name="connsiteX7" fmla="*/ 291772 w 837278"/>
              <a:gd name="connsiteY7" fmla="*/ 572561 h 707168"/>
              <a:gd name="connsiteX8" fmla="*/ 252879 w 837278"/>
              <a:gd name="connsiteY8" fmla="*/ 485249 h 707168"/>
              <a:gd name="connsiteX9" fmla="*/ 171917 w 837278"/>
              <a:gd name="connsiteY9" fmla="*/ 409049 h 707168"/>
              <a:gd name="connsiteX10" fmla="*/ 117148 w 837278"/>
              <a:gd name="connsiteY10" fmla="*/ 249505 h 707168"/>
              <a:gd name="connsiteX11" fmla="*/ 17136 w 837278"/>
              <a:gd name="connsiteY11" fmla="*/ 168542 h 707168"/>
              <a:gd name="connsiteX12" fmla="*/ 6096 w 837278"/>
              <a:gd name="connsiteY12" fmla="*/ 120226 h 707168"/>
              <a:gd name="connsiteX0" fmla="*/ 2317 w 833499"/>
              <a:gd name="connsiteY0" fmla="*/ 118375 h 705317"/>
              <a:gd name="connsiteX1" fmla="*/ 25263 w 833499"/>
              <a:gd name="connsiteY1" fmla="*/ 69060 h 705317"/>
              <a:gd name="connsiteX2" fmla="*/ 77650 w 833499"/>
              <a:gd name="connsiteY2" fmla="*/ 35723 h 705317"/>
              <a:gd name="connsiteX3" fmla="*/ 430905 w 833499"/>
              <a:gd name="connsiteY3" fmla="*/ 25229 h 705317"/>
              <a:gd name="connsiteX4" fmla="*/ 808693 w 833499"/>
              <a:gd name="connsiteY4" fmla="*/ 391425 h 705317"/>
              <a:gd name="connsiteX5" fmla="*/ 808693 w 833499"/>
              <a:gd name="connsiteY5" fmla="*/ 672310 h 705317"/>
              <a:gd name="connsiteX6" fmla="*/ 699157 w 833499"/>
              <a:gd name="connsiteY6" fmla="*/ 697710 h 705317"/>
              <a:gd name="connsiteX7" fmla="*/ 458686 w 833499"/>
              <a:gd name="connsiteY7" fmla="*/ 640940 h 705317"/>
              <a:gd name="connsiteX8" fmla="*/ 287993 w 833499"/>
              <a:gd name="connsiteY8" fmla="*/ 570710 h 705317"/>
              <a:gd name="connsiteX9" fmla="*/ 249100 w 833499"/>
              <a:gd name="connsiteY9" fmla="*/ 483398 h 705317"/>
              <a:gd name="connsiteX10" fmla="*/ 168138 w 833499"/>
              <a:gd name="connsiteY10" fmla="*/ 407198 h 705317"/>
              <a:gd name="connsiteX11" fmla="*/ 113369 w 833499"/>
              <a:gd name="connsiteY11" fmla="*/ 247654 h 705317"/>
              <a:gd name="connsiteX12" fmla="*/ 13357 w 833499"/>
              <a:gd name="connsiteY12" fmla="*/ 166691 h 705317"/>
              <a:gd name="connsiteX13" fmla="*/ 2317 w 833499"/>
              <a:gd name="connsiteY13" fmla="*/ 118375 h 705317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287993 w 833499"/>
              <a:gd name="connsiteY9" fmla="*/ 570710 h 703625"/>
              <a:gd name="connsiteX10" fmla="*/ 249100 w 833499"/>
              <a:gd name="connsiteY10" fmla="*/ 483398 h 703625"/>
              <a:gd name="connsiteX11" fmla="*/ 168138 w 833499"/>
              <a:gd name="connsiteY11" fmla="*/ 407198 h 703625"/>
              <a:gd name="connsiteX12" fmla="*/ 113369 w 833499"/>
              <a:gd name="connsiteY12" fmla="*/ 247654 h 703625"/>
              <a:gd name="connsiteX13" fmla="*/ 13357 w 833499"/>
              <a:gd name="connsiteY13" fmla="*/ 166691 h 703625"/>
              <a:gd name="connsiteX14" fmla="*/ 2317 w 833499"/>
              <a:gd name="connsiteY14" fmla="*/ 118375 h 703625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387213 w 833499"/>
              <a:gd name="connsiteY9" fmla="*/ 597698 h 703625"/>
              <a:gd name="connsiteX10" fmla="*/ 287993 w 833499"/>
              <a:gd name="connsiteY10" fmla="*/ 570710 h 703625"/>
              <a:gd name="connsiteX11" fmla="*/ 249100 w 833499"/>
              <a:gd name="connsiteY11" fmla="*/ 483398 h 703625"/>
              <a:gd name="connsiteX12" fmla="*/ 168138 w 833499"/>
              <a:gd name="connsiteY12" fmla="*/ 407198 h 703625"/>
              <a:gd name="connsiteX13" fmla="*/ 113369 w 833499"/>
              <a:gd name="connsiteY13" fmla="*/ 247654 h 703625"/>
              <a:gd name="connsiteX14" fmla="*/ 13357 w 833499"/>
              <a:gd name="connsiteY14" fmla="*/ 166691 h 703625"/>
              <a:gd name="connsiteX15" fmla="*/ 2317 w 833499"/>
              <a:gd name="connsiteY15" fmla="*/ 118375 h 703625"/>
              <a:gd name="connsiteX0" fmla="*/ 2317 w 837079"/>
              <a:gd name="connsiteY0" fmla="*/ 118375 h 698265"/>
              <a:gd name="connsiteX1" fmla="*/ 25263 w 837079"/>
              <a:gd name="connsiteY1" fmla="*/ 69060 h 698265"/>
              <a:gd name="connsiteX2" fmla="*/ 77650 w 837079"/>
              <a:gd name="connsiteY2" fmla="*/ 35723 h 698265"/>
              <a:gd name="connsiteX3" fmla="*/ 430905 w 837079"/>
              <a:gd name="connsiteY3" fmla="*/ 25229 h 698265"/>
              <a:gd name="connsiteX4" fmla="*/ 808693 w 837079"/>
              <a:gd name="connsiteY4" fmla="*/ 391425 h 698265"/>
              <a:gd name="connsiteX5" fmla="*/ 803932 w 837079"/>
              <a:gd name="connsiteY5" fmla="*/ 502448 h 698265"/>
              <a:gd name="connsiteX6" fmla="*/ 808693 w 837079"/>
              <a:gd name="connsiteY6" fmla="*/ 672310 h 698265"/>
              <a:gd name="connsiteX7" fmla="*/ 699157 w 837079"/>
              <a:gd name="connsiteY7" fmla="*/ 697710 h 698265"/>
              <a:gd name="connsiteX8" fmla="*/ 563425 w 837079"/>
              <a:gd name="connsiteY8" fmla="*/ 652466 h 698265"/>
              <a:gd name="connsiteX9" fmla="*/ 458686 w 837079"/>
              <a:gd name="connsiteY9" fmla="*/ 640940 h 698265"/>
              <a:gd name="connsiteX10" fmla="*/ 387213 w 837079"/>
              <a:gd name="connsiteY10" fmla="*/ 597698 h 698265"/>
              <a:gd name="connsiteX11" fmla="*/ 287993 w 837079"/>
              <a:gd name="connsiteY11" fmla="*/ 570710 h 698265"/>
              <a:gd name="connsiteX12" fmla="*/ 249100 w 837079"/>
              <a:gd name="connsiteY12" fmla="*/ 483398 h 698265"/>
              <a:gd name="connsiteX13" fmla="*/ 168138 w 837079"/>
              <a:gd name="connsiteY13" fmla="*/ 407198 h 698265"/>
              <a:gd name="connsiteX14" fmla="*/ 113369 w 837079"/>
              <a:gd name="connsiteY14" fmla="*/ 247654 h 698265"/>
              <a:gd name="connsiteX15" fmla="*/ 13357 w 837079"/>
              <a:gd name="connsiteY15" fmla="*/ 166691 h 698265"/>
              <a:gd name="connsiteX16" fmla="*/ 2317 w 837079"/>
              <a:gd name="connsiteY16" fmla="*/ 118375 h 698265"/>
              <a:gd name="connsiteX0" fmla="*/ 2317 w 817297"/>
              <a:gd name="connsiteY0" fmla="*/ 110287 h 690177"/>
              <a:gd name="connsiteX1" fmla="*/ 25263 w 817297"/>
              <a:gd name="connsiteY1" fmla="*/ 60972 h 690177"/>
              <a:gd name="connsiteX2" fmla="*/ 77650 w 817297"/>
              <a:gd name="connsiteY2" fmla="*/ 27635 h 690177"/>
              <a:gd name="connsiteX3" fmla="*/ 430905 w 817297"/>
              <a:gd name="connsiteY3" fmla="*/ 17141 h 690177"/>
              <a:gd name="connsiteX4" fmla="*/ 763449 w 817297"/>
              <a:gd name="connsiteY4" fmla="*/ 273800 h 690177"/>
              <a:gd name="connsiteX5" fmla="*/ 803932 w 817297"/>
              <a:gd name="connsiteY5" fmla="*/ 494360 h 690177"/>
              <a:gd name="connsiteX6" fmla="*/ 808693 w 817297"/>
              <a:gd name="connsiteY6" fmla="*/ 664222 h 690177"/>
              <a:gd name="connsiteX7" fmla="*/ 699157 w 817297"/>
              <a:gd name="connsiteY7" fmla="*/ 689622 h 690177"/>
              <a:gd name="connsiteX8" fmla="*/ 563425 w 817297"/>
              <a:gd name="connsiteY8" fmla="*/ 644378 h 690177"/>
              <a:gd name="connsiteX9" fmla="*/ 458686 w 817297"/>
              <a:gd name="connsiteY9" fmla="*/ 632852 h 690177"/>
              <a:gd name="connsiteX10" fmla="*/ 387213 w 817297"/>
              <a:gd name="connsiteY10" fmla="*/ 589610 h 690177"/>
              <a:gd name="connsiteX11" fmla="*/ 287993 w 817297"/>
              <a:gd name="connsiteY11" fmla="*/ 562622 h 690177"/>
              <a:gd name="connsiteX12" fmla="*/ 249100 w 817297"/>
              <a:gd name="connsiteY12" fmla="*/ 475310 h 690177"/>
              <a:gd name="connsiteX13" fmla="*/ 168138 w 817297"/>
              <a:gd name="connsiteY13" fmla="*/ 399110 h 690177"/>
              <a:gd name="connsiteX14" fmla="*/ 113369 w 817297"/>
              <a:gd name="connsiteY14" fmla="*/ 239566 h 690177"/>
              <a:gd name="connsiteX15" fmla="*/ 13357 w 817297"/>
              <a:gd name="connsiteY15" fmla="*/ 158603 h 690177"/>
              <a:gd name="connsiteX16" fmla="*/ 2317 w 817297"/>
              <a:gd name="connsiteY16" fmla="*/ 110287 h 690177"/>
              <a:gd name="connsiteX0" fmla="*/ 13024 w 828004"/>
              <a:gd name="connsiteY0" fmla="*/ 110287 h 690177"/>
              <a:gd name="connsiteX1" fmla="*/ 35970 w 828004"/>
              <a:gd name="connsiteY1" fmla="*/ 60972 h 690177"/>
              <a:gd name="connsiteX2" fmla="*/ 88357 w 828004"/>
              <a:gd name="connsiteY2" fmla="*/ 27635 h 690177"/>
              <a:gd name="connsiteX3" fmla="*/ 441612 w 828004"/>
              <a:gd name="connsiteY3" fmla="*/ 17141 h 690177"/>
              <a:gd name="connsiteX4" fmla="*/ 774156 w 828004"/>
              <a:gd name="connsiteY4" fmla="*/ 273800 h 690177"/>
              <a:gd name="connsiteX5" fmla="*/ 814639 w 828004"/>
              <a:gd name="connsiteY5" fmla="*/ 494360 h 690177"/>
              <a:gd name="connsiteX6" fmla="*/ 819400 w 828004"/>
              <a:gd name="connsiteY6" fmla="*/ 664222 h 690177"/>
              <a:gd name="connsiteX7" fmla="*/ 709864 w 828004"/>
              <a:gd name="connsiteY7" fmla="*/ 689622 h 690177"/>
              <a:gd name="connsiteX8" fmla="*/ 574132 w 828004"/>
              <a:gd name="connsiteY8" fmla="*/ 644378 h 690177"/>
              <a:gd name="connsiteX9" fmla="*/ 469393 w 828004"/>
              <a:gd name="connsiteY9" fmla="*/ 632852 h 690177"/>
              <a:gd name="connsiteX10" fmla="*/ 397920 w 828004"/>
              <a:gd name="connsiteY10" fmla="*/ 589610 h 690177"/>
              <a:gd name="connsiteX11" fmla="*/ 298700 w 828004"/>
              <a:gd name="connsiteY11" fmla="*/ 562622 h 690177"/>
              <a:gd name="connsiteX12" fmla="*/ 259807 w 828004"/>
              <a:gd name="connsiteY12" fmla="*/ 475310 h 690177"/>
              <a:gd name="connsiteX13" fmla="*/ 178845 w 828004"/>
              <a:gd name="connsiteY13" fmla="*/ 399110 h 690177"/>
              <a:gd name="connsiteX14" fmla="*/ 124076 w 828004"/>
              <a:gd name="connsiteY14" fmla="*/ 239566 h 690177"/>
              <a:gd name="connsiteX15" fmla="*/ 24064 w 828004"/>
              <a:gd name="connsiteY15" fmla="*/ 158603 h 690177"/>
              <a:gd name="connsiteX16" fmla="*/ 251 w 828004"/>
              <a:gd name="connsiteY16" fmla="*/ 141935 h 690177"/>
              <a:gd name="connsiteX17" fmla="*/ 13024 w 828004"/>
              <a:gd name="connsiteY17" fmla="*/ 110287 h 690177"/>
              <a:gd name="connsiteX0" fmla="*/ 6364 w 828488"/>
              <a:gd name="connsiteY0" fmla="*/ 107905 h 690177"/>
              <a:gd name="connsiteX1" fmla="*/ 36454 w 828488"/>
              <a:gd name="connsiteY1" fmla="*/ 60972 h 690177"/>
              <a:gd name="connsiteX2" fmla="*/ 88841 w 828488"/>
              <a:gd name="connsiteY2" fmla="*/ 27635 h 690177"/>
              <a:gd name="connsiteX3" fmla="*/ 442096 w 828488"/>
              <a:gd name="connsiteY3" fmla="*/ 17141 h 690177"/>
              <a:gd name="connsiteX4" fmla="*/ 774640 w 828488"/>
              <a:gd name="connsiteY4" fmla="*/ 273800 h 690177"/>
              <a:gd name="connsiteX5" fmla="*/ 815123 w 828488"/>
              <a:gd name="connsiteY5" fmla="*/ 494360 h 690177"/>
              <a:gd name="connsiteX6" fmla="*/ 819884 w 828488"/>
              <a:gd name="connsiteY6" fmla="*/ 664222 h 690177"/>
              <a:gd name="connsiteX7" fmla="*/ 710348 w 828488"/>
              <a:gd name="connsiteY7" fmla="*/ 689622 h 690177"/>
              <a:gd name="connsiteX8" fmla="*/ 574616 w 828488"/>
              <a:gd name="connsiteY8" fmla="*/ 644378 h 690177"/>
              <a:gd name="connsiteX9" fmla="*/ 469877 w 828488"/>
              <a:gd name="connsiteY9" fmla="*/ 632852 h 690177"/>
              <a:gd name="connsiteX10" fmla="*/ 398404 w 828488"/>
              <a:gd name="connsiteY10" fmla="*/ 589610 h 690177"/>
              <a:gd name="connsiteX11" fmla="*/ 299184 w 828488"/>
              <a:gd name="connsiteY11" fmla="*/ 562622 h 690177"/>
              <a:gd name="connsiteX12" fmla="*/ 260291 w 828488"/>
              <a:gd name="connsiteY12" fmla="*/ 475310 h 690177"/>
              <a:gd name="connsiteX13" fmla="*/ 179329 w 828488"/>
              <a:gd name="connsiteY13" fmla="*/ 399110 h 690177"/>
              <a:gd name="connsiteX14" fmla="*/ 124560 w 828488"/>
              <a:gd name="connsiteY14" fmla="*/ 239566 h 690177"/>
              <a:gd name="connsiteX15" fmla="*/ 24548 w 828488"/>
              <a:gd name="connsiteY15" fmla="*/ 158603 h 690177"/>
              <a:gd name="connsiteX16" fmla="*/ 735 w 828488"/>
              <a:gd name="connsiteY16" fmla="*/ 141935 h 690177"/>
              <a:gd name="connsiteX17" fmla="*/ 6364 w 828488"/>
              <a:gd name="connsiteY17" fmla="*/ 107905 h 690177"/>
              <a:gd name="connsiteX0" fmla="*/ 6364 w 828488"/>
              <a:gd name="connsiteY0" fmla="*/ 106259 h 688531"/>
              <a:gd name="connsiteX1" fmla="*/ 36454 w 828488"/>
              <a:gd name="connsiteY1" fmla="*/ 59326 h 688531"/>
              <a:gd name="connsiteX2" fmla="*/ 88841 w 828488"/>
              <a:gd name="connsiteY2" fmla="*/ 25989 h 688531"/>
              <a:gd name="connsiteX3" fmla="*/ 442096 w 828488"/>
              <a:gd name="connsiteY3" fmla="*/ 15495 h 688531"/>
              <a:gd name="connsiteX4" fmla="*/ 460316 w 828488"/>
              <a:gd name="connsiteY4" fmla="*/ 249826 h 688531"/>
              <a:gd name="connsiteX5" fmla="*/ 774640 w 828488"/>
              <a:gd name="connsiteY5" fmla="*/ 272154 h 688531"/>
              <a:gd name="connsiteX6" fmla="*/ 815123 w 828488"/>
              <a:gd name="connsiteY6" fmla="*/ 492714 h 688531"/>
              <a:gd name="connsiteX7" fmla="*/ 819884 w 828488"/>
              <a:gd name="connsiteY7" fmla="*/ 662576 h 688531"/>
              <a:gd name="connsiteX8" fmla="*/ 710348 w 828488"/>
              <a:gd name="connsiteY8" fmla="*/ 687976 h 688531"/>
              <a:gd name="connsiteX9" fmla="*/ 574616 w 828488"/>
              <a:gd name="connsiteY9" fmla="*/ 642732 h 688531"/>
              <a:gd name="connsiteX10" fmla="*/ 469877 w 828488"/>
              <a:gd name="connsiteY10" fmla="*/ 631206 h 688531"/>
              <a:gd name="connsiteX11" fmla="*/ 398404 w 828488"/>
              <a:gd name="connsiteY11" fmla="*/ 587964 h 688531"/>
              <a:gd name="connsiteX12" fmla="*/ 299184 w 828488"/>
              <a:gd name="connsiteY12" fmla="*/ 560976 h 688531"/>
              <a:gd name="connsiteX13" fmla="*/ 260291 w 828488"/>
              <a:gd name="connsiteY13" fmla="*/ 473664 h 688531"/>
              <a:gd name="connsiteX14" fmla="*/ 179329 w 828488"/>
              <a:gd name="connsiteY14" fmla="*/ 397464 h 688531"/>
              <a:gd name="connsiteX15" fmla="*/ 124560 w 828488"/>
              <a:gd name="connsiteY15" fmla="*/ 237920 h 688531"/>
              <a:gd name="connsiteX16" fmla="*/ 24548 w 828488"/>
              <a:gd name="connsiteY16" fmla="*/ 156957 h 688531"/>
              <a:gd name="connsiteX17" fmla="*/ 735 w 828488"/>
              <a:gd name="connsiteY17" fmla="*/ 140289 h 688531"/>
              <a:gd name="connsiteX18" fmla="*/ 6364 w 828488"/>
              <a:gd name="connsiteY18" fmla="*/ 106259 h 688531"/>
              <a:gd name="connsiteX0" fmla="*/ 6364 w 828488"/>
              <a:gd name="connsiteY0" fmla="*/ 154220 h 736492"/>
              <a:gd name="connsiteX1" fmla="*/ 36454 w 828488"/>
              <a:gd name="connsiteY1" fmla="*/ 107287 h 736492"/>
              <a:gd name="connsiteX2" fmla="*/ 88841 w 828488"/>
              <a:gd name="connsiteY2" fmla="*/ 73950 h 736492"/>
              <a:gd name="connsiteX3" fmla="*/ 141229 w 828488"/>
              <a:gd name="connsiteY3" fmla="*/ 131 h 736492"/>
              <a:gd name="connsiteX4" fmla="*/ 442096 w 828488"/>
              <a:gd name="connsiteY4" fmla="*/ 63456 h 736492"/>
              <a:gd name="connsiteX5" fmla="*/ 460316 w 828488"/>
              <a:gd name="connsiteY5" fmla="*/ 297787 h 736492"/>
              <a:gd name="connsiteX6" fmla="*/ 774640 w 828488"/>
              <a:gd name="connsiteY6" fmla="*/ 320115 h 736492"/>
              <a:gd name="connsiteX7" fmla="*/ 815123 w 828488"/>
              <a:gd name="connsiteY7" fmla="*/ 540675 h 736492"/>
              <a:gd name="connsiteX8" fmla="*/ 819884 w 828488"/>
              <a:gd name="connsiteY8" fmla="*/ 710537 h 736492"/>
              <a:gd name="connsiteX9" fmla="*/ 710348 w 828488"/>
              <a:gd name="connsiteY9" fmla="*/ 735937 h 736492"/>
              <a:gd name="connsiteX10" fmla="*/ 574616 w 828488"/>
              <a:gd name="connsiteY10" fmla="*/ 690693 h 736492"/>
              <a:gd name="connsiteX11" fmla="*/ 469877 w 828488"/>
              <a:gd name="connsiteY11" fmla="*/ 679167 h 736492"/>
              <a:gd name="connsiteX12" fmla="*/ 398404 w 828488"/>
              <a:gd name="connsiteY12" fmla="*/ 635925 h 736492"/>
              <a:gd name="connsiteX13" fmla="*/ 299184 w 828488"/>
              <a:gd name="connsiteY13" fmla="*/ 608937 h 736492"/>
              <a:gd name="connsiteX14" fmla="*/ 260291 w 828488"/>
              <a:gd name="connsiteY14" fmla="*/ 521625 h 736492"/>
              <a:gd name="connsiteX15" fmla="*/ 179329 w 828488"/>
              <a:gd name="connsiteY15" fmla="*/ 445425 h 736492"/>
              <a:gd name="connsiteX16" fmla="*/ 124560 w 828488"/>
              <a:gd name="connsiteY16" fmla="*/ 285881 h 736492"/>
              <a:gd name="connsiteX17" fmla="*/ 24548 w 828488"/>
              <a:gd name="connsiteY17" fmla="*/ 204918 h 736492"/>
              <a:gd name="connsiteX18" fmla="*/ 735 w 828488"/>
              <a:gd name="connsiteY18" fmla="*/ 188250 h 736492"/>
              <a:gd name="connsiteX19" fmla="*/ 6364 w 828488"/>
              <a:gd name="connsiteY19" fmla="*/ 154220 h 736492"/>
              <a:gd name="connsiteX0" fmla="*/ 6364 w 828488"/>
              <a:gd name="connsiteY0" fmla="*/ 154146 h 736418"/>
              <a:gd name="connsiteX1" fmla="*/ 36454 w 828488"/>
              <a:gd name="connsiteY1" fmla="*/ 107213 h 736418"/>
              <a:gd name="connsiteX2" fmla="*/ 88841 w 828488"/>
              <a:gd name="connsiteY2" fmla="*/ 73876 h 736418"/>
              <a:gd name="connsiteX3" fmla="*/ 141229 w 828488"/>
              <a:gd name="connsiteY3" fmla="*/ 57 h 736418"/>
              <a:gd name="connsiteX4" fmla="*/ 368277 w 828488"/>
              <a:gd name="connsiteY4" fmla="*/ 87195 h 736418"/>
              <a:gd name="connsiteX5" fmla="*/ 460316 w 828488"/>
              <a:gd name="connsiteY5" fmla="*/ 297713 h 736418"/>
              <a:gd name="connsiteX6" fmla="*/ 774640 w 828488"/>
              <a:gd name="connsiteY6" fmla="*/ 320041 h 736418"/>
              <a:gd name="connsiteX7" fmla="*/ 815123 w 828488"/>
              <a:gd name="connsiteY7" fmla="*/ 540601 h 736418"/>
              <a:gd name="connsiteX8" fmla="*/ 819884 w 828488"/>
              <a:gd name="connsiteY8" fmla="*/ 710463 h 736418"/>
              <a:gd name="connsiteX9" fmla="*/ 710348 w 828488"/>
              <a:gd name="connsiteY9" fmla="*/ 735863 h 736418"/>
              <a:gd name="connsiteX10" fmla="*/ 574616 w 828488"/>
              <a:gd name="connsiteY10" fmla="*/ 690619 h 736418"/>
              <a:gd name="connsiteX11" fmla="*/ 469877 w 828488"/>
              <a:gd name="connsiteY11" fmla="*/ 679093 h 736418"/>
              <a:gd name="connsiteX12" fmla="*/ 398404 w 828488"/>
              <a:gd name="connsiteY12" fmla="*/ 635851 h 736418"/>
              <a:gd name="connsiteX13" fmla="*/ 299184 w 828488"/>
              <a:gd name="connsiteY13" fmla="*/ 608863 h 736418"/>
              <a:gd name="connsiteX14" fmla="*/ 260291 w 828488"/>
              <a:gd name="connsiteY14" fmla="*/ 521551 h 736418"/>
              <a:gd name="connsiteX15" fmla="*/ 179329 w 828488"/>
              <a:gd name="connsiteY15" fmla="*/ 445351 h 736418"/>
              <a:gd name="connsiteX16" fmla="*/ 124560 w 828488"/>
              <a:gd name="connsiteY16" fmla="*/ 285807 h 736418"/>
              <a:gd name="connsiteX17" fmla="*/ 24548 w 828488"/>
              <a:gd name="connsiteY17" fmla="*/ 204844 h 736418"/>
              <a:gd name="connsiteX18" fmla="*/ 735 w 828488"/>
              <a:gd name="connsiteY18" fmla="*/ 188176 h 736418"/>
              <a:gd name="connsiteX19" fmla="*/ 6364 w 828488"/>
              <a:gd name="connsiteY19" fmla="*/ 154146 h 736418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60316 w 828488"/>
              <a:gd name="connsiteY6" fmla="*/ 29936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546041 w 828488"/>
              <a:gd name="connsiteY6" fmla="*/ 24221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774640 w 828488"/>
              <a:gd name="connsiteY8" fmla="*/ 321693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622240 w 828488"/>
              <a:gd name="connsiteY8" fmla="*/ 390749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553185 w 828488"/>
              <a:gd name="connsiteY8" fmla="*/ 301746 h 738070"/>
              <a:gd name="connsiteX9" fmla="*/ 622240 w 828488"/>
              <a:gd name="connsiteY9" fmla="*/ 390749 h 738070"/>
              <a:gd name="connsiteX10" fmla="*/ 815123 w 828488"/>
              <a:gd name="connsiteY10" fmla="*/ 542253 h 738070"/>
              <a:gd name="connsiteX11" fmla="*/ 819884 w 828488"/>
              <a:gd name="connsiteY11" fmla="*/ 712115 h 738070"/>
              <a:gd name="connsiteX12" fmla="*/ 710348 w 828488"/>
              <a:gd name="connsiteY12" fmla="*/ 737515 h 738070"/>
              <a:gd name="connsiteX13" fmla="*/ 574616 w 828488"/>
              <a:gd name="connsiteY13" fmla="*/ 692271 h 738070"/>
              <a:gd name="connsiteX14" fmla="*/ 469877 w 828488"/>
              <a:gd name="connsiteY14" fmla="*/ 680745 h 738070"/>
              <a:gd name="connsiteX15" fmla="*/ 398404 w 828488"/>
              <a:gd name="connsiteY15" fmla="*/ 637503 h 738070"/>
              <a:gd name="connsiteX16" fmla="*/ 299184 w 828488"/>
              <a:gd name="connsiteY16" fmla="*/ 610515 h 738070"/>
              <a:gd name="connsiteX17" fmla="*/ 260291 w 828488"/>
              <a:gd name="connsiteY17" fmla="*/ 523203 h 738070"/>
              <a:gd name="connsiteX18" fmla="*/ 179329 w 828488"/>
              <a:gd name="connsiteY18" fmla="*/ 447003 h 738070"/>
              <a:gd name="connsiteX19" fmla="*/ 124560 w 828488"/>
              <a:gd name="connsiteY19" fmla="*/ 287459 h 738070"/>
              <a:gd name="connsiteX20" fmla="*/ 24548 w 828488"/>
              <a:gd name="connsiteY20" fmla="*/ 206496 h 738070"/>
              <a:gd name="connsiteX21" fmla="*/ 735 w 828488"/>
              <a:gd name="connsiteY21" fmla="*/ 189828 h 738070"/>
              <a:gd name="connsiteX22" fmla="*/ 6364 w 828488"/>
              <a:gd name="connsiteY22" fmla="*/ 155798 h 738070"/>
              <a:gd name="connsiteX0" fmla="*/ 6364 w 821282"/>
              <a:gd name="connsiteY0" fmla="*/ 155798 h 738070"/>
              <a:gd name="connsiteX1" fmla="*/ 36454 w 821282"/>
              <a:gd name="connsiteY1" fmla="*/ 108865 h 738070"/>
              <a:gd name="connsiteX2" fmla="*/ 88841 w 821282"/>
              <a:gd name="connsiteY2" fmla="*/ 75528 h 738070"/>
              <a:gd name="connsiteX3" fmla="*/ 141229 w 821282"/>
              <a:gd name="connsiteY3" fmla="*/ 1709 h 738070"/>
              <a:gd name="connsiteX4" fmla="*/ 224573 w 821282"/>
              <a:gd name="connsiteY4" fmla="*/ 42190 h 738070"/>
              <a:gd name="connsiteX5" fmla="*/ 368277 w 821282"/>
              <a:gd name="connsiteY5" fmla="*/ 88847 h 738070"/>
              <a:gd name="connsiteX6" fmla="*/ 455554 w 821282"/>
              <a:gd name="connsiteY6" fmla="*/ 208878 h 738070"/>
              <a:gd name="connsiteX7" fmla="*/ 546041 w 821282"/>
              <a:gd name="connsiteY7" fmla="*/ 242215 h 738070"/>
              <a:gd name="connsiteX8" fmla="*/ 553185 w 821282"/>
              <a:gd name="connsiteY8" fmla="*/ 301746 h 738070"/>
              <a:gd name="connsiteX9" fmla="*/ 622240 w 821282"/>
              <a:gd name="connsiteY9" fmla="*/ 390749 h 738070"/>
              <a:gd name="connsiteX10" fmla="*/ 600811 w 821282"/>
              <a:gd name="connsiteY10" fmla="*/ 613691 h 738070"/>
              <a:gd name="connsiteX11" fmla="*/ 819884 w 821282"/>
              <a:gd name="connsiteY11" fmla="*/ 712115 h 738070"/>
              <a:gd name="connsiteX12" fmla="*/ 710348 w 821282"/>
              <a:gd name="connsiteY12" fmla="*/ 737515 h 738070"/>
              <a:gd name="connsiteX13" fmla="*/ 574616 w 821282"/>
              <a:gd name="connsiteY13" fmla="*/ 692271 h 738070"/>
              <a:gd name="connsiteX14" fmla="*/ 469877 w 821282"/>
              <a:gd name="connsiteY14" fmla="*/ 680745 h 738070"/>
              <a:gd name="connsiteX15" fmla="*/ 398404 w 821282"/>
              <a:gd name="connsiteY15" fmla="*/ 637503 h 738070"/>
              <a:gd name="connsiteX16" fmla="*/ 299184 w 821282"/>
              <a:gd name="connsiteY16" fmla="*/ 610515 h 738070"/>
              <a:gd name="connsiteX17" fmla="*/ 260291 w 821282"/>
              <a:gd name="connsiteY17" fmla="*/ 523203 h 738070"/>
              <a:gd name="connsiteX18" fmla="*/ 179329 w 821282"/>
              <a:gd name="connsiteY18" fmla="*/ 447003 h 738070"/>
              <a:gd name="connsiteX19" fmla="*/ 124560 w 821282"/>
              <a:gd name="connsiteY19" fmla="*/ 287459 h 738070"/>
              <a:gd name="connsiteX20" fmla="*/ 24548 w 821282"/>
              <a:gd name="connsiteY20" fmla="*/ 206496 h 738070"/>
              <a:gd name="connsiteX21" fmla="*/ 735 w 821282"/>
              <a:gd name="connsiteY21" fmla="*/ 189828 h 738070"/>
              <a:gd name="connsiteX22" fmla="*/ 6364 w 821282"/>
              <a:gd name="connsiteY22" fmla="*/ 155798 h 738070"/>
              <a:gd name="connsiteX0" fmla="*/ 6364 w 820303"/>
              <a:gd name="connsiteY0" fmla="*/ 155798 h 737555"/>
              <a:gd name="connsiteX1" fmla="*/ 36454 w 820303"/>
              <a:gd name="connsiteY1" fmla="*/ 108865 h 737555"/>
              <a:gd name="connsiteX2" fmla="*/ 88841 w 820303"/>
              <a:gd name="connsiteY2" fmla="*/ 75528 h 737555"/>
              <a:gd name="connsiteX3" fmla="*/ 141229 w 820303"/>
              <a:gd name="connsiteY3" fmla="*/ 1709 h 737555"/>
              <a:gd name="connsiteX4" fmla="*/ 224573 w 820303"/>
              <a:gd name="connsiteY4" fmla="*/ 42190 h 737555"/>
              <a:gd name="connsiteX5" fmla="*/ 368277 w 820303"/>
              <a:gd name="connsiteY5" fmla="*/ 88847 h 737555"/>
              <a:gd name="connsiteX6" fmla="*/ 455554 w 820303"/>
              <a:gd name="connsiteY6" fmla="*/ 208878 h 737555"/>
              <a:gd name="connsiteX7" fmla="*/ 546041 w 820303"/>
              <a:gd name="connsiteY7" fmla="*/ 242215 h 737555"/>
              <a:gd name="connsiteX8" fmla="*/ 553185 w 820303"/>
              <a:gd name="connsiteY8" fmla="*/ 301746 h 737555"/>
              <a:gd name="connsiteX9" fmla="*/ 622240 w 820303"/>
              <a:gd name="connsiteY9" fmla="*/ 390749 h 737555"/>
              <a:gd name="connsiteX10" fmla="*/ 600811 w 820303"/>
              <a:gd name="connsiteY10" fmla="*/ 613691 h 737555"/>
              <a:gd name="connsiteX11" fmla="*/ 762735 w 820303"/>
              <a:gd name="connsiteY11" fmla="*/ 635121 h 737555"/>
              <a:gd name="connsiteX12" fmla="*/ 819884 w 820303"/>
              <a:gd name="connsiteY12" fmla="*/ 712115 h 737555"/>
              <a:gd name="connsiteX13" fmla="*/ 710348 w 820303"/>
              <a:gd name="connsiteY13" fmla="*/ 737515 h 737555"/>
              <a:gd name="connsiteX14" fmla="*/ 574616 w 820303"/>
              <a:gd name="connsiteY14" fmla="*/ 692271 h 737555"/>
              <a:gd name="connsiteX15" fmla="*/ 469877 w 820303"/>
              <a:gd name="connsiteY15" fmla="*/ 680745 h 737555"/>
              <a:gd name="connsiteX16" fmla="*/ 398404 w 820303"/>
              <a:gd name="connsiteY16" fmla="*/ 637503 h 737555"/>
              <a:gd name="connsiteX17" fmla="*/ 299184 w 820303"/>
              <a:gd name="connsiteY17" fmla="*/ 610515 h 737555"/>
              <a:gd name="connsiteX18" fmla="*/ 260291 w 820303"/>
              <a:gd name="connsiteY18" fmla="*/ 523203 h 737555"/>
              <a:gd name="connsiteX19" fmla="*/ 179329 w 820303"/>
              <a:gd name="connsiteY19" fmla="*/ 447003 h 737555"/>
              <a:gd name="connsiteX20" fmla="*/ 124560 w 820303"/>
              <a:gd name="connsiteY20" fmla="*/ 287459 h 737555"/>
              <a:gd name="connsiteX21" fmla="*/ 24548 w 820303"/>
              <a:gd name="connsiteY21" fmla="*/ 206496 h 737555"/>
              <a:gd name="connsiteX22" fmla="*/ 735 w 820303"/>
              <a:gd name="connsiteY22" fmla="*/ 189828 h 737555"/>
              <a:gd name="connsiteX23" fmla="*/ 6364 w 820303"/>
              <a:gd name="connsiteY23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762735 w 829718"/>
              <a:gd name="connsiteY11" fmla="*/ 635121 h 737555"/>
              <a:gd name="connsiteX12" fmla="*/ 819886 w 829718"/>
              <a:gd name="connsiteY12" fmla="*/ 668460 h 737555"/>
              <a:gd name="connsiteX13" fmla="*/ 819884 w 829718"/>
              <a:gd name="connsiteY13" fmla="*/ 712115 h 737555"/>
              <a:gd name="connsiteX14" fmla="*/ 710348 w 829718"/>
              <a:gd name="connsiteY14" fmla="*/ 737515 h 737555"/>
              <a:gd name="connsiteX15" fmla="*/ 574616 w 829718"/>
              <a:gd name="connsiteY15" fmla="*/ 692271 h 737555"/>
              <a:gd name="connsiteX16" fmla="*/ 469877 w 829718"/>
              <a:gd name="connsiteY16" fmla="*/ 680745 h 737555"/>
              <a:gd name="connsiteX17" fmla="*/ 398404 w 829718"/>
              <a:gd name="connsiteY17" fmla="*/ 637503 h 737555"/>
              <a:gd name="connsiteX18" fmla="*/ 299184 w 829718"/>
              <a:gd name="connsiteY18" fmla="*/ 610515 h 737555"/>
              <a:gd name="connsiteX19" fmla="*/ 260291 w 829718"/>
              <a:gd name="connsiteY19" fmla="*/ 523203 h 737555"/>
              <a:gd name="connsiteX20" fmla="*/ 179329 w 829718"/>
              <a:gd name="connsiteY20" fmla="*/ 447003 h 737555"/>
              <a:gd name="connsiteX21" fmla="*/ 124560 w 829718"/>
              <a:gd name="connsiteY21" fmla="*/ 287459 h 737555"/>
              <a:gd name="connsiteX22" fmla="*/ 24548 w 829718"/>
              <a:gd name="connsiteY22" fmla="*/ 206496 h 737555"/>
              <a:gd name="connsiteX23" fmla="*/ 735 w 829718"/>
              <a:gd name="connsiteY23" fmla="*/ 189828 h 737555"/>
              <a:gd name="connsiteX24" fmla="*/ 6364 w 829718"/>
              <a:gd name="connsiteY24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672248 w 829718"/>
              <a:gd name="connsiteY11" fmla="*/ 647029 h 737555"/>
              <a:gd name="connsiteX12" fmla="*/ 762735 w 829718"/>
              <a:gd name="connsiteY12" fmla="*/ 635121 h 737555"/>
              <a:gd name="connsiteX13" fmla="*/ 819886 w 829718"/>
              <a:gd name="connsiteY13" fmla="*/ 668460 h 737555"/>
              <a:gd name="connsiteX14" fmla="*/ 819884 w 829718"/>
              <a:gd name="connsiteY14" fmla="*/ 712115 h 737555"/>
              <a:gd name="connsiteX15" fmla="*/ 710348 w 829718"/>
              <a:gd name="connsiteY15" fmla="*/ 737515 h 737555"/>
              <a:gd name="connsiteX16" fmla="*/ 574616 w 829718"/>
              <a:gd name="connsiteY16" fmla="*/ 692271 h 737555"/>
              <a:gd name="connsiteX17" fmla="*/ 469877 w 829718"/>
              <a:gd name="connsiteY17" fmla="*/ 680745 h 737555"/>
              <a:gd name="connsiteX18" fmla="*/ 398404 w 829718"/>
              <a:gd name="connsiteY18" fmla="*/ 637503 h 737555"/>
              <a:gd name="connsiteX19" fmla="*/ 299184 w 829718"/>
              <a:gd name="connsiteY19" fmla="*/ 610515 h 737555"/>
              <a:gd name="connsiteX20" fmla="*/ 260291 w 829718"/>
              <a:gd name="connsiteY20" fmla="*/ 523203 h 737555"/>
              <a:gd name="connsiteX21" fmla="*/ 179329 w 829718"/>
              <a:gd name="connsiteY21" fmla="*/ 447003 h 737555"/>
              <a:gd name="connsiteX22" fmla="*/ 124560 w 829718"/>
              <a:gd name="connsiteY22" fmla="*/ 287459 h 737555"/>
              <a:gd name="connsiteX23" fmla="*/ 24548 w 829718"/>
              <a:gd name="connsiteY23" fmla="*/ 206496 h 737555"/>
              <a:gd name="connsiteX24" fmla="*/ 735 w 829718"/>
              <a:gd name="connsiteY24" fmla="*/ 189828 h 737555"/>
              <a:gd name="connsiteX25" fmla="*/ 6364 w 829718"/>
              <a:gd name="connsiteY25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0811 w 829718"/>
              <a:gd name="connsiteY11" fmla="*/ 613691 h 737555"/>
              <a:gd name="connsiteX12" fmla="*/ 672248 w 829718"/>
              <a:gd name="connsiteY12" fmla="*/ 647029 h 737555"/>
              <a:gd name="connsiteX13" fmla="*/ 762735 w 829718"/>
              <a:gd name="connsiteY13" fmla="*/ 635121 h 737555"/>
              <a:gd name="connsiteX14" fmla="*/ 819886 w 829718"/>
              <a:gd name="connsiteY14" fmla="*/ 668460 h 737555"/>
              <a:gd name="connsiteX15" fmla="*/ 819884 w 829718"/>
              <a:gd name="connsiteY15" fmla="*/ 712115 h 737555"/>
              <a:gd name="connsiteX16" fmla="*/ 710348 w 829718"/>
              <a:gd name="connsiteY16" fmla="*/ 737515 h 737555"/>
              <a:gd name="connsiteX17" fmla="*/ 574616 w 829718"/>
              <a:gd name="connsiteY17" fmla="*/ 692271 h 737555"/>
              <a:gd name="connsiteX18" fmla="*/ 469877 w 829718"/>
              <a:gd name="connsiteY18" fmla="*/ 680745 h 737555"/>
              <a:gd name="connsiteX19" fmla="*/ 398404 w 829718"/>
              <a:gd name="connsiteY19" fmla="*/ 637503 h 737555"/>
              <a:gd name="connsiteX20" fmla="*/ 299184 w 829718"/>
              <a:gd name="connsiteY20" fmla="*/ 610515 h 737555"/>
              <a:gd name="connsiteX21" fmla="*/ 260291 w 829718"/>
              <a:gd name="connsiteY21" fmla="*/ 523203 h 737555"/>
              <a:gd name="connsiteX22" fmla="*/ 179329 w 829718"/>
              <a:gd name="connsiteY22" fmla="*/ 447003 h 737555"/>
              <a:gd name="connsiteX23" fmla="*/ 124560 w 829718"/>
              <a:gd name="connsiteY23" fmla="*/ 287459 h 737555"/>
              <a:gd name="connsiteX24" fmla="*/ 24548 w 829718"/>
              <a:gd name="connsiteY24" fmla="*/ 206496 h 737555"/>
              <a:gd name="connsiteX25" fmla="*/ 735 w 829718"/>
              <a:gd name="connsiteY25" fmla="*/ 189828 h 737555"/>
              <a:gd name="connsiteX26" fmla="*/ 6364 w 829718"/>
              <a:gd name="connsiteY26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7954 w 829718"/>
              <a:gd name="connsiteY11" fmla="*/ 570829 h 737555"/>
              <a:gd name="connsiteX12" fmla="*/ 600811 w 829718"/>
              <a:gd name="connsiteY12" fmla="*/ 613691 h 737555"/>
              <a:gd name="connsiteX13" fmla="*/ 672248 w 829718"/>
              <a:gd name="connsiteY13" fmla="*/ 647029 h 737555"/>
              <a:gd name="connsiteX14" fmla="*/ 762735 w 829718"/>
              <a:gd name="connsiteY14" fmla="*/ 635121 h 737555"/>
              <a:gd name="connsiteX15" fmla="*/ 819886 w 829718"/>
              <a:gd name="connsiteY15" fmla="*/ 668460 h 737555"/>
              <a:gd name="connsiteX16" fmla="*/ 819884 w 829718"/>
              <a:gd name="connsiteY16" fmla="*/ 712115 h 737555"/>
              <a:gd name="connsiteX17" fmla="*/ 710348 w 829718"/>
              <a:gd name="connsiteY17" fmla="*/ 737515 h 737555"/>
              <a:gd name="connsiteX18" fmla="*/ 574616 w 829718"/>
              <a:gd name="connsiteY18" fmla="*/ 692271 h 737555"/>
              <a:gd name="connsiteX19" fmla="*/ 469877 w 829718"/>
              <a:gd name="connsiteY19" fmla="*/ 680745 h 737555"/>
              <a:gd name="connsiteX20" fmla="*/ 398404 w 829718"/>
              <a:gd name="connsiteY20" fmla="*/ 637503 h 737555"/>
              <a:gd name="connsiteX21" fmla="*/ 299184 w 829718"/>
              <a:gd name="connsiteY21" fmla="*/ 610515 h 737555"/>
              <a:gd name="connsiteX22" fmla="*/ 260291 w 829718"/>
              <a:gd name="connsiteY22" fmla="*/ 523203 h 737555"/>
              <a:gd name="connsiteX23" fmla="*/ 179329 w 829718"/>
              <a:gd name="connsiteY23" fmla="*/ 447003 h 737555"/>
              <a:gd name="connsiteX24" fmla="*/ 124560 w 829718"/>
              <a:gd name="connsiteY24" fmla="*/ 287459 h 737555"/>
              <a:gd name="connsiteX25" fmla="*/ 24548 w 829718"/>
              <a:gd name="connsiteY25" fmla="*/ 206496 h 737555"/>
              <a:gd name="connsiteX26" fmla="*/ 735 w 829718"/>
              <a:gd name="connsiteY26" fmla="*/ 189828 h 737555"/>
              <a:gd name="connsiteX27" fmla="*/ 6364 w 829718"/>
              <a:gd name="connsiteY27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586523 w 829718"/>
              <a:gd name="connsiteY9" fmla="*/ 316035 h 737555"/>
              <a:gd name="connsiteX10" fmla="*/ 622240 w 829718"/>
              <a:gd name="connsiteY10" fmla="*/ 390749 h 737555"/>
              <a:gd name="connsiteX11" fmla="*/ 579379 w 829718"/>
              <a:gd name="connsiteY11" fmla="*/ 482722 h 737555"/>
              <a:gd name="connsiteX12" fmla="*/ 607954 w 829718"/>
              <a:gd name="connsiteY12" fmla="*/ 570829 h 737555"/>
              <a:gd name="connsiteX13" fmla="*/ 600811 w 829718"/>
              <a:gd name="connsiteY13" fmla="*/ 613691 h 737555"/>
              <a:gd name="connsiteX14" fmla="*/ 672248 w 829718"/>
              <a:gd name="connsiteY14" fmla="*/ 647029 h 737555"/>
              <a:gd name="connsiteX15" fmla="*/ 762735 w 829718"/>
              <a:gd name="connsiteY15" fmla="*/ 635121 h 737555"/>
              <a:gd name="connsiteX16" fmla="*/ 819886 w 829718"/>
              <a:gd name="connsiteY16" fmla="*/ 668460 h 737555"/>
              <a:gd name="connsiteX17" fmla="*/ 819884 w 829718"/>
              <a:gd name="connsiteY17" fmla="*/ 712115 h 737555"/>
              <a:gd name="connsiteX18" fmla="*/ 710348 w 829718"/>
              <a:gd name="connsiteY18" fmla="*/ 737515 h 737555"/>
              <a:gd name="connsiteX19" fmla="*/ 574616 w 829718"/>
              <a:gd name="connsiteY19" fmla="*/ 692271 h 737555"/>
              <a:gd name="connsiteX20" fmla="*/ 469877 w 829718"/>
              <a:gd name="connsiteY20" fmla="*/ 680745 h 737555"/>
              <a:gd name="connsiteX21" fmla="*/ 398404 w 829718"/>
              <a:gd name="connsiteY21" fmla="*/ 637503 h 737555"/>
              <a:gd name="connsiteX22" fmla="*/ 299184 w 829718"/>
              <a:gd name="connsiteY22" fmla="*/ 610515 h 737555"/>
              <a:gd name="connsiteX23" fmla="*/ 260291 w 829718"/>
              <a:gd name="connsiteY23" fmla="*/ 523203 h 737555"/>
              <a:gd name="connsiteX24" fmla="*/ 179329 w 829718"/>
              <a:gd name="connsiteY24" fmla="*/ 447003 h 737555"/>
              <a:gd name="connsiteX25" fmla="*/ 124560 w 829718"/>
              <a:gd name="connsiteY25" fmla="*/ 287459 h 737555"/>
              <a:gd name="connsiteX26" fmla="*/ 24548 w 829718"/>
              <a:gd name="connsiteY26" fmla="*/ 206496 h 737555"/>
              <a:gd name="connsiteX27" fmla="*/ 735 w 829718"/>
              <a:gd name="connsiteY27" fmla="*/ 189828 h 737555"/>
              <a:gd name="connsiteX28" fmla="*/ 6364 w 829718"/>
              <a:gd name="connsiteY28" fmla="*/ 155798 h 73755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546041 w 829718"/>
              <a:gd name="connsiteY8" fmla="*/ 242035 h 737375"/>
              <a:gd name="connsiteX9" fmla="*/ 553185 w 829718"/>
              <a:gd name="connsiteY9" fmla="*/ 301566 h 737375"/>
              <a:gd name="connsiteX10" fmla="*/ 586523 w 829718"/>
              <a:gd name="connsiteY10" fmla="*/ 315855 h 737375"/>
              <a:gd name="connsiteX11" fmla="*/ 622240 w 829718"/>
              <a:gd name="connsiteY11" fmla="*/ 390569 h 737375"/>
              <a:gd name="connsiteX12" fmla="*/ 579379 w 829718"/>
              <a:gd name="connsiteY12" fmla="*/ 482542 h 737375"/>
              <a:gd name="connsiteX13" fmla="*/ 607954 w 829718"/>
              <a:gd name="connsiteY13" fmla="*/ 570649 h 737375"/>
              <a:gd name="connsiteX14" fmla="*/ 600811 w 829718"/>
              <a:gd name="connsiteY14" fmla="*/ 613511 h 737375"/>
              <a:gd name="connsiteX15" fmla="*/ 672248 w 829718"/>
              <a:gd name="connsiteY15" fmla="*/ 646849 h 737375"/>
              <a:gd name="connsiteX16" fmla="*/ 762735 w 829718"/>
              <a:gd name="connsiteY16" fmla="*/ 634941 h 737375"/>
              <a:gd name="connsiteX17" fmla="*/ 819886 w 829718"/>
              <a:gd name="connsiteY17" fmla="*/ 668280 h 737375"/>
              <a:gd name="connsiteX18" fmla="*/ 819884 w 829718"/>
              <a:gd name="connsiteY18" fmla="*/ 711935 h 737375"/>
              <a:gd name="connsiteX19" fmla="*/ 710348 w 829718"/>
              <a:gd name="connsiteY19" fmla="*/ 737335 h 737375"/>
              <a:gd name="connsiteX20" fmla="*/ 574616 w 829718"/>
              <a:gd name="connsiteY20" fmla="*/ 692091 h 737375"/>
              <a:gd name="connsiteX21" fmla="*/ 469877 w 829718"/>
              <a:gd name="connsiteY21" fmla="*/ 680565 h 737375"/>
              <a:gd name="connsiteX22" fmla="*/ 398404 w 829718"/>
              <a:gd name="connsiteY22" fmla="*/ 637323 h 737375"/>
              <a:gd name="connsiteX23" fmla="*/ 299184 w 829718"/>
              <a:gd name="connsiteY23" fmla="*/ 610335 h 737375"/>
              <a:gd name="connsiteX24" fmla="*/ 260291 w 829718"/>
              <a:gd name="connsiteY24" fmla="*/ 523023 h 737375"/>
              <a:gd name="connsiteX25" fmla="*/ 179329 w 829718"/>
              <a:gd name="connsiteY25" fmla="*/ 446823 h 737375"/>
              <a:gd name="connsiteX26" fmla="*/ 124560 w 829718"/>
              <a:gd name="connsiteY26" fmla="*/ 287279 h 737375"/>
              <a:gd name="connsiteX27" fmla="*/ 24548 w 829718"/>
              <a:gd name="connsiteY27" fmla="*/ 206316 h 737375"/>
              <a:gd name="connsiteX28" fmla="*/ 735 w 829718"/>
              <a:gd name="connsiteY28" fmla="*/ 189648 h 737375"/>
              <a:gd name="connsiteX29" fmla="*/ 6364 w 829718"/>
              <a:gd name="connsiteY29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46041 w 829718"/>
              <a:gd name="connsiteY9" fmla="*/ 242035 h 737375"/>
              <a:gd name="connsiteX10" fmla="*/ 553185 w 829718"/>
              <a:gd name="connsiteY10" fmla="*/ 301566 h 737375"/>
              <a:gd name="connsiteX11" fmla="*/ 586523 w 829718"/>
              <a:gd name="connsiteY11" fmla="*/ 315855 h 737375"/>
              <a:gd name="connsiteX12" fmla="*/ 622240 w 829718"/>
              <a:gd name="connsiteY12" fmla="*/ 390569 h 737375"/>
              <a:gd name="connsiteX13" fmla="*/ 579379 w 829718"/>
              <a:gd name="connsiteY13" fmla="*/ 482542 h 737375"/>
              <a:gd name="connsiteX14" fmla="*/ 607954 w 829718"/>
              <a:gd name="connsiteY14" fmla="*/ 570649 h 737375"/>
              <a:gd name="connsiteX15" fmla="*/ 600811 w 829718"/>
              <a:gd name="connsiteY15" fmla="*/ 613511 h 737375"/>
              <a:gd name="connsiteX16" fmla="*/ 672248 w 829718"/>
              <a:gd name="connsiteY16" fmla="*/ 646849 h 737375"/>
              <a:gd name="connsiteX17" fmla="*/ 762735 w 829718"/>
              <a:gd name="connsiteY17" fmla="*/ 634941 h 737375"/>
              <a:gd name="connsiteX18" fmla="*/ 819886 w 829718"/>
              <a:gd name="connsiteY18" fmla="*/ 668280 h 737375"/>
              <a:gd name="connsiteX19" fmla="*/ 819884 w 829718"/>
              <a:gd name="connsiteY19" fmla="*/ 711935 h 737375"/>
              <a:gd name="connsiteX20" fmla="*/ 710348 w 829718"/>
              <a:gd name="connsiteY20" fmla="*/ 737335 h 737375"/>
              <a:gd name="connsiteX21" fmla="*/ 574616 w 829718"/>
              <a:gd name="connsiteY21" fmla="*/ 692091 h 737375"/>
              <a:gd name="connsiteX22" fmla="*/ 469877 w 829718"/>
              <a:gd name="connsiteY22" fmla="*/ 680565 h 737375"/>
              <a:gd name="connsiteX23" fmla="*/ 398404 w 829718"/>
              <a:gd name="connsiteY23" fmla="*/ 637323 h 737375"/>
              <a:gd name="connsiteX24" fmla="*/ 299184 w 829718"/>
              <a:gd name="connsiteY24" fmla="*/ 610335 h 737375"/>
              <a:gd name="connsiteX25" fmla="*/ 260291 w 829718"/>
              <a:gd name="connsiteY25" fmla="*/ 523023 h 737375"/>
              <a:gd name="connsiteX26" fmla="*/ 179329 w 829718"/>
              <a:gd name="connsiteY26" fmla="*/ 446823 h 737375"/>
              <a:gd name="connsiteX27" fmla="*/ 124560 w 829718"/>
              <a:gd name="connsiteY27" fmla="*/ 287279 h 737375"/>
              <a:gd name="connsiteX28" fmla="*/ 24548 w 829718"/>
              <a:gd name="connsiteY28" fmla="*/ 206316 h 737375"/>
              <a:gd name="connsiteX29" fmla="*/ 735 w 829718"/>
              <a:gd name="connsiteY29" fmla="*/ 189648 h 737375"/>
              <a:gd name="connsiteX30" fmla="*/ 6364 w 829718"/>
              <a:gd name="connsiteY30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17466 w 829718"/>
              <a:gd name="connsiteY9" fmla="*/ 230130 h 737375"/>
              <a:gd name="connsiteX10" fmla="*/ 546041 w 829718"/>
              <a:gd name="connsiteY10" fmla="*/ 242035 h 737375"/>
              <a:gd name="connsiteX11" fmla="*/ 553185 w 829718"/>
              <a:gd name="connsiteY11" fmla="*/ 301566 h 737375"/>
              <a:gd name="connsiteX12" fmla="*/ 586523 w 829718"/>
              <a:gd name="connsiteY12" fmla="*/ 315855 h 737375"/>
              <a:gd name="connsiteX13" fmla="*/ 622240 w 829718"/>
              <a:gd name="connsiteY13" fmla="*/ 390569 h 737375"/>
              <a:gd name="connsiteX14" fmla="*/ 579379 w 829718"/>
              <a:gd name="connsiteY14" fmla="*/ 482542 h 737375"/>
              <a:gd name="connsiteX15" fmla="*/ 607954 w 829718"/>
              <a:gd name="connsiteY15" fmla="*/ 570649 h 737375"/>
              <a:gd name="connsiteX16" fmla="*/ 600811 w 829718"/>
              <a:gd name="connsiteY16" fmla="*/ 613511 h 737375"/>
              <a:gd name="connsiteX17" fmla="*/ 672248 w 829718"/>
              <a:gd name="connsiteY17" fmla="*/ 646849 h 737375"/>
              <a:gd name="connsiteX18" fmla="*/ 762735 w 829718"/>
              <a:gd name="connsiteY18" fmla="*/ 634941 h 737375"/>
              <a:gd name="connsiteX19" fmla="*/ 819886 w 829718"/>
              <a:gd name="connsiteY19" fmla="*/ 668280 h 737375"/>
              <a:gd name="connsiteX20" fmla="*/ 819884 w 829718"/>
              <a:gd name="connsiteY20" fmla="*/ 711935 h 737375"/>
              <a:gd name="connsiteX21" fmla="*/ 710348 w 829718"/>
              <a:gd name="connsiteY21" fmla="*/ 737335 h 737375"/>
              <a:gd name="connsiteX22" fmla="*/ 574616 w 829718"/>
              <a:gd name="connsiteY22" fmla="*/ 692091 h 737375"/>
              <a:gd name="connsiteX23" fmla="*/ 469877 w 829718"/>
              <a:gd name="connsiteY23" fmla="*/ 680565 h 737375"/>
              <a:gd name="connsiteX24" fmla="*/ 398404 w 829718"/>
              <a:gd name="connsiteY24" fmla="*/ 637323 h 737375"/>
              <a:gd name="connsiteX25" fmla="*/ 299184 w 829718"/>
              <a:gd name="connsiteY25" fmla="*/ 610335 h 737375"/>
              <a:gd name="connsiteX26" fmla="*/ 260291 w 829718"/>
              <a:gd name="connsiteY26" fmla="*/ 523023 h 737375"/>
              <a:gd name="connsiteX27" fmla="*/ 179329 w 829718"/>
              <a:gd name="connsiteY27" fmla="*/ 446823 h 737375"/>
              <a:gd name="connsiteX28" fmla="*/ 124560 w 829718"/>
              <a:gd name="connsiteY28" fmla="*/ 287279 h 737375"/>
              <a:gd name="connsiteX29" fmla="*/ 24548 w 829718"/>
              <a:gd name="connsiteY29" fmla="*/ 206316 h 737375"/>
              <a:gd name="connsiteX30" fmla="*/ 735 w 829718"/>
              <a:gd name="connsiteY30" fmla="*/ 189648 h 737375"/>
              <a:gd name="connsiteX31" fmla="*/ 6364 w 829718"/>
              <a:gd name="connsiteY31" fmla="*/ 155618 h 737375"/>
              <a:gd name="connsiteX0" fmla="*/ 6364 w 829718"/>
              <a:gd name="connsiteY0" fmla="*/ 158684 h 740441"/>
              <a:gd name="connsiteX1" fmla="*/ 36454 w 829718"/>
              <a:gd name="connsiteY1" fmla="*/ 111751 h 740441"/>
              <a:gd name="connsiteX2" fmla="*/ 88841 w 829718"/>
              <a:gd name="connsiteY2" fmla="*/ 78414 h 740441"/>
              <a:gd name="connsiteX3" fmla="*/ 115035 w 829718"/>
              <a:gd name="connsiteY3" fmla="*/ 6977 h 740441"/>
              <a:gd name="connsiteX4" fmla="*/ 141229 w 829718"/>
              <a:gd name="connsiteY4" fmla="*/ 4595 h 740441"/>
              <a:gd name="connsiteX5" fmla="*/ 224573 w 829718"/>
              <a:gd name="connsiteY5" fmla="*/ 45076 h 740441"/>
              <a:gd name="connsiteX6" fmla="*/ 300773 w 829718"/>
              <a:gd name="connsiteY6" fmla="*/ 47458 h 740441"/>
              <a:gd name="connsiteX7" fmla="*/ 368277 w 829718"/>
              <a:gd name="connsiteY7" fmla="*/ 91733 h 740441"/>
              <a:gd name="connsiteX8" fmla="*/ 455554 w 829718"/>
              <a:gd name="connsiteY8" fmla="*/ 211764 h 740441"/>
              <a:gd name="connsiteX9" fmla="*/ 481748 w 829718"/>
              <a:gd name="connsiteY9" fmla="*/ 237958 h 740441"/>
              <a:gd name="connsiteX10" fmla="*/ 517466 w 829718"/>
              <a:gd name="connsiteY10" fmla="*/ 233196 h 740441"/>
              <a:gd name="connsiteX11" fmla="*/ 546041 w 829718"/>
              <a:gd name="connsiteY11" fmla="*/ 245101 h 740441"/>
              <a:gd name="connsiteX12" fmla="*/ 553185 w 829718"/>
              <a:gd name="connsiteY12" fmla="*/ 304632 h 740441"/>
              <a:gd name="connsiteX13" fmla="*/ 586523 w 829718"/>
              <a:gd name="connsiteY13" fmla="*/ 318921 h 740441"/>
              <a:gd name="connsiteX14" fmla="*/ 622240 w 829718"/>
              <a:gd name="connsiteY14" fmla="*/ 393635 h 740441"/>
              <a:gd name="connsiteX15" fmla="*/ 579379 w 829718"/>
              <a:gd name="connsiteY15" fmla="*/ 485608 h 740441"/>
              <a:gd name="connsiteX16" fmla="*/ 607954 w 829718"/>
              <a:gd name="connsiteY16" fmla="*/ 573715 h 740441"/>
              <a:gd name="connsiteX17" fmla="*/ 600811 w 829718"/>
              <a:gd name="connsiteY17" fmla="*/ 616577 h 740441"/>
              <a:gd name="connsiteX18" fmla="*/ 672248 w 829718"/>
              <a:gd name="connsiteY18" fmla="*/ 649915 h 740441"/>
              <a:gd name="connsiteX19" fmla="*/ 762735 w 829718"/>
              <a:gd name="connsiteY19" fmla="*/ 638007 h 740441"/>
              <a:gd name="connsiteX20" fmla="*/ 819886 w 829718"/>
              <a:gd name="connsiteY20" fmla="*/ 671346 h 740441"/>
              <a:gd name="connsiteX21" fmla="*/ 819884 w 829718"/>
              <a:gd name="connsiteY21" fmla="*/ 715001 h 740441"/>
              <a:gd name="connsiteX22" fmla="*/ 710348 w 829718"/>
              <a:gd name="connsiteY22" fmla="*/ 740401 h 740441"/>
              <a:gd name="connsiteX23" fmla="*/ 574616 w 829718"/>
              <a:gd name="connsiteY23" fmla="*/ 695157 h 740441"/>
              <a:gd name="connsiteX24" fmla="*/ 469877 w 829718"/>
              <a:gd name="connsiteY24" fmla="*/ 683631 h 740441"/>
              <a:gd name="connsiteX25" fmla="*/ 398404 w 829718"/>
              <a:gd name="connsiteY25" fmla="*/ 640389 h 740441"/>
              <a:gd name="connsiteX26" fmla="*/ 299184 w 829718"/>
              <a:gd name="connsiteY26" fmla="*/ 613401 h 740441"/>
              <a:gd name="connsiteX27" fmla="*/ 260291 w 829718"/>
              <a:gd name="connsiteY27" fmla="*/ 526089 h 740441"/>
              <a:gd name="connsiteX28" fmla="*/ 179329 w 829718"/>
              <a:gd name="connsiteY28" fmla="*/ 449889 h 740441"/>
              <a:gd name="connsiteX29" fmla="*/ 124560 w 829718"/>
              <a:gd name="connsiteY29" fmla="*/ 290345 h 740441"/>
              <a:gd name="connsiteX30" fmla="*/ 24548 w 829718"/>
              <a:gd name="connsiteY30" fmla="*/ 209382 h 740441"/>
              <a:gd name="connsiteX31" fmla="*/ 735 w 829718"/>
              <a:gd name="connsiteY31" fmla="*/ 192714 h 740441"/>
              <a:gd name="connsiteX32" fmla="*/ 6364 w 829718"/>
              <a:gd name="connsiteY32" fmla="*/ 158684 h 740441"/>
              <a:gd name="connsiteX0" fmla="*/ 6364 w 829718"/>
              <a:gd name="connsiteY0" fmla="*/ 158090 h 739847"/>
              <a:gd name="connsiteX1" fmla="*/ 36454 w 829718"/>
              <a:gd name="connsiteY1" fmla="*/ 111157 h 739847"/>
              <a:gd name="connsiteX2" fmla="*/ 88841 w 829718"/>
              <a:gd name="connsiteY2" fmla="*/ 77820 h 739847"/>
              <a:gd name="connsiteX3" fmla="*/ 115035 w 829718"/>
              <a:gd name="connsiteY3" fmla="*/ 6383 h 739847"/>
              <a:gd name="connsiteX4" fmla="*/ 141229 w 829718"/>
              <a:gd name="connsiteY4" fmla="*/ 4001 h 739847"/>
              <a:gd name="connsiteX5" fmla="*/ 179329 w 829718"/>
              <a:gd name="connsiteY5" fmla="*/ 11146 h 739847"/>
              <a:gd name="connsiteX6" fmla="*/ 224573 w 829718"/>
              <a:gd name="connsiteY6" fmla="*/ 44482 h 739847"/>
              <a:gd name="connsiteX7" fmla="*/ 300773 w 829718"/>
              <a:gd name="connsiteY7" fmla="*/ 46864 h 739847"/>
              <a:gd name="connsiteX8" fmla="*/ 368277 w 829718"/>
              <a:gd name="connsiteY8" fmla="*/ 91139 h 739847"/>
              <a:gd name="connsiteX9" fmla="*/ 455554 w 829718"/>
              <a:gd name="connsiteY9" fmla="*/ 211170 h 739847"/>
              <a:gd name="connsiteX10" fmla="*/ 481748 w 829718"/>
              <a:gd name="connsiteY10" fmla="*/ 237364 h 739847"/>
              <a:gd name="connsiteX11" fmla="*/ 517466 w 829718"/>
              <a:gd name="connsiteY11" fmla="*/ 232602 h 739847"/>
              <a:gd name="connsiteX12" fmla="*/ 546041 w 829718"/>
              <a:gd name="connsiteY12" fmla="*/ 244507 h 739847"/>
              <a:gd name="connsiteX13" fmla="*/ 553185 w 829718"/>
              <a:gd name="connsiteY13" fmla="*/ 304038 h 739847"/>
              <a:gd name="connsiteX14" fmla="*/ 586523 w 829718"/>
              <a:gd name="connsiteY14" fmla="*/ 318327 h 739847"/>
              <a:gd name="connsiteX15" fmla="*/ 622240 w 829718"/>
              <a:gd name="connsiteY15" fmla="*/ 393041 h 739847"/>
              <a:gd name="connsiteX16" fmla="*/ 579379 w 829718"/>
              <a:gd name="connsiteY16" fmla="*/ 485014 h 739847"/>
              <a:gd name="connsiteX17" fmla="*/ 607954 w 829718"/>
              <a:gd name="connsiteY17" fmla="*/ 573121 h 739847"/>
              <a:gd name="connsiteX18" fmla="*/ 600811 w 829718"/>
              <a:gd name="connsiteY18" fmla="*/ 615983 h 739847"/>
              <a:gd name="connsiteX19" fmla="*/ 672248 w 829718"/>
              <a:gd name="connsiteY19" fmla="*/ 649321 h 739847"/>
              <a:gd name="connsiteX20" fmla="*/ 762735 w 829718"/>
              <a:gd name="connsiteY20" fmla="*/ 637413 h 739847"/>
              <a:gd name="connsiteX21" fmla="*/ 819886 w 829718"/>
              <a:gd name="connsiteY21" fmla="*/ 670752 h 739847"/>
              <a:gd name="connsiteX22" fmla="*/ 819884 w 829718"/>
              <a:gd name="connsiteY22" fmla="*/ 714407 h 739847"/>
              <a:gd name="connsiteX23" fmla="*/ 710348 w 829718"/>
              <a:gd name="connsiteY23" fmla="*/ 739807 h 739847"/>
              <a:gd name="connsiteX24" fmla="*/ 574616 w 829718"/>
              <a:gd name="connsiteY24" fmla="*/ 694563 h 739847"/>
              <a:gd name="connsiteX25" fmla="*/ 469877 w 829718"/>
              <a:gd name="connsiteY25" fmla="*/ 683037 h 739847"/>
              <a:gd name="connsiteX26" fmla="*/ 398404 w 829718"/>
              <a:gd name="connsiteY26" fmla="*/ 639795 h 739847"/>
              <a:gd name="connsiteX27" fmla="*/ 299184 w 829718"/>
              <a:gd name="connsiteY27" fmla="*/ 612807 h 739847"/>
              <a:gd name="connsiteX28" fmla="*/ 260291 w 829718"/>
              <a:gd name="connsiteY28" fmla="*/ 525495 h 739847"/>
              <a:gd name="connsiteX29" fmla="*/ 179329 w 829718"/>
              <a:gd name="connsiteY29" fmla="*/ 449295 h 739847"/>
              <a:gd name="connsiteX30" fmla="*/ 124560 w 829718"/>
              <a:gd name="connsiteY30" fmla="*/ 289751 h 739847"/>
              <a:gd name="connsiteX31" fmla="*/ 24548 w 829718"/>
              <a:gd name="connsiteY31" fmla="*/ 208788 h 739847"/>
              <a:gd name="connsiteX32" fmla="*/ 735 w 829718"/>
              <a:gd name="connsiteY32" fmla="*/ 192120 h 739847"/>
              <a:gd name="connsiteX33" fmla="*/ 6364 w 829718"/>
              <a:gd name="connsiteY33" fmla="*/ 158090 h 73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29718" h="739847">
                <a:moveTo>
                  <a:pt x="6364" y="158090"/>
                </a:moveTo>
                <a:cubicBezTo>
                  <a:pt x="12317" y="144596"/>
                  <a:pt x="23899" y="124932"/>
                  <a:pt x="36454" y="111157"/>
                </a:cubicBezTo>
                <a:cubicBezTo>
                  <a:pt x="49009" y="97382"/>
                  <a:pt x="74950" y="91710"/>
                  <a:pt x="88841" y="77820"/>
                </a:cubicBezTo>
                <a:cubicBezTo>
                  <a:pt x="102732" y="63930"/>
                  <a:pt x="106304" y="18686"/>
                  <a:pt x="115035" y="6383"/>
                </a:cubicBezTo>
                <a:cubicBezTo>
                  <a:pt x="123766" y="-5920"/>
                  <a:pt x="132101" y="3207"/>
                  <a:pt x="141229" y="4001"/>
                </a:cubicBezTo>
                <a:cubicBezTo>
                  <a:pt x="150357" y="4795"/>
                  <a:pt x="165438" y="4399"/>
                  <a:pt x="179329" y="11146"/>
                </a:cubicBezTo>
                <a:cubicBezTo>
                  <a:pt x="193220" y="17893"/>
                  <a:pt x="202745" y="38529"/>
                  <a:pt x="224573" y="44482"/>
                </a:cubicBezTo>
                <a:cubicBezTo>
                  <a:pt x="246401" y="50435"/>
                  <a:pt x="276822" y="39088"/>
                  <a:pt x="300773" y="46864"/>
                </a:cubicBezTo>
                <a:cubicBezTo>
                  <a:pt x="324724" y="54640"/>
                  <a:pt x="342480" y="63755"/>
                  <a:pt x="368277" y="91139"/>
                </a:cubicBezTo>
                <a:cubicBezTo>
                  <a:pt x="394074" y="118523"/>
                  <a:pt x="437039" y="188387"/>
                  <a:pt x="455554" y="211170"/>
                </a:cubicBezTo>
                <a:cubicBezTo>
                  <a:pt x="474069" y="233953"/>
                  <a:pt x="471826" y="232601"/>
                  <a:pt x="481748" y="237364"/>
                </a:cubicBezTo>
                <a:cubicBezTo>
                  <a:pt x="491670" y="242127"/>
                  <a:pt x="506751" y="231412"/>
                  <a:pt x="517466" y="232602"/>
                </a:cubicBezTo>
                <a:cubicBezTo>
                  <a:pt x="528181" y="233792"/>
                  <a:pt x="539691" y="233792"/>
                  <a:pt x="546041" y="244507"/>
                </a:cubicBezTo>
                <a:cubicBezTo>
                  <a:pt x="552391" y="255222"/>
                  <a:pt x="548025" y="289353"/>
                  <a:pt x="553185" y="304038"/>
                </a:cubicBezTo>
                <a:cubicBezTo>
                  <a:pt x="558345" y="318723"/>
                  <a:pt x="575014" y="303493"/>
                  <a:pt x="586523" y="318327"/>
                </a:cubicBezTo>
                <a:cubicBezTo>
                  <a:pt x="598032" y="333161"/>
                  <a:pt x="621843" y="367641"/>
                  <a:pt x="622240" y="393041"/>
                </a:cubicBezTo>
                <a:cubicBezTo>
                  <a:pt x="622637" y="418441"/>
                  <a:pt x="584538" y="453810"/>
                  <a:pt x="579379" y="485014"/>
                </a:cubicBezTo>
                <a:cubicBezTo>
                  <a:pt x="574220" y="516218"/>
                  <a:pt x="604382" y="551293"/>
                  <a:pt x="607954" y="573121"/>
                </a:cubicBezTo>
                <a:cubicBezTo>
                  <a:pt x="611526" y="594949"/>
                  <a:pt x="587317" y="604474"/>
                  <a:pt x="600811" y="615983"/>
                </a:cubicBezTo>
                <a:cubicBezTo>
                  <a:pt x="614305" y="627492"/>
                  <a:pt x="645261" y="645749"/>
                  <a:pt x="672248" y="649321"/>
                </a:cubicBezTo>
                <a:cubicBezTo>
                  <a:pt x="699235" y="652893"/>
                  <a:pt x="737335" y="631857"/>
                  <a:pt x="762735" y="637413"/>
                </a:cubicBezTo>
                <a:cubicBezTo>
                  <a:pt x="788135" y="642969"/>
                  <a:pt x="810361" y="657920"/>
                  <a:pt x="819886" y="670752"/>
                </a:cubicBezTo>
                <a:cubicBezTo>
                  <a:pt x="829411" y="683584"/>
                  <a:pt x="836156" y="703295"/>
                  <a:pt x="819884" y="714407"/>
                </a:cubicBezTo>
                <a:cubicBezTo>
                  <a:pt x="803612" y="725519"/>
                  <a:pt x="752416" y="740733"/>
                  <a:pt x="710348" y="739807"/>
                </a:cubicBezTo>
                <a:cubicBezTo>
                  <a:pt x="668280" y="738881"/>
                  <a:pt x="614694" y="704025"/>
                  <a:pt x="574616" y="694563"/>
                </a:cubicBezTo>
                <a:cubicBezTo>
                  <a:pt x="534538" y="685101"/>
                  <a:pt x="499246" y="692165"/>
                  <a:pt x="469877" y="683037"/>
                </a:cubicBezTo>
                <a:cubicBezTo>
                  <a:pt x="440508" y="673909"/>
                  <a:pt x="426853" y="651500"/>
                  <a:pt x="398404" y="639795"/>
                </a:cubicBezTo>
                <a:cubicBezTo>
                  <a:pt x="369955" y="628090"/>
                  <a:pt x="320218" y="634238"/>
                  <a:pt x="299184" y="612807"/>
                </a:cubicBezTo>
                <a:cubicBezTo>
                  <a:pt x="278150" y="591376"/>
                  <a:pt x="280267" y="552747"/>
                  <a:pt x="260291" y="525495"/>
                </a:cubicBezTo>
                <a:cubicBezTo>
                  <a:pt x="240315" y="498243"/>
                  <a:pt x="197585" y="490173"/>
                  <a:pt x="179329" y="449295"/>
                </a:cubicBezTo>
                <a:cubicBezTo>
                  <a:pt x="161073" y="408417"/>
                  <a:pt x="147976" y="332217"/>
                  <a:pt x="124560" y="289751"/>
                </a:cubicBezTo>
                <a:cubicBezTo>
                  <a:pt x="101144" y="247285"/>
                  <a:pt x="43201" y="225060"/>
                  <a:pt x="24548" y="208788"/>
                </a:cubicBezTo>
                <a:cubicBezTo>
                  <a:pt x="5895" y="192516"/>
                  <a:pt x="2575" y="200173"/>
                  <a:pt x="735" y="192120"/>
                </a:cubicBezTo>
                <a:cubicBezTo>
                  <a:pt x="-1105" y="184067"/>
                  <a:pt x="411" y="171584"/>
                  <a:pt x="6364" y="158090"/>
                </a:cubicBezTo>
                <a:close/>
              </a:path>
            </a:pathLst>
          </a:cu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76056" y="4653136"/>
            <a:ext cx="158579" cy="158579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3619042" y="3784155"/>
            <a:ext cx="11544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Болгарія</a:t>
            </a:r>
            <a:endParaRPr kumimoji="0" lang="uk-UA" sz="2000" b="1" i="1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30" name="Picture 6" descr="C:\Documents and Settings\Admin\Мои документы\Завантаження\123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9224">
            <a:off x="8322459" y="3966119"/>
            <a:ext cx="833029" cy="829375"/>
          </a:xfrm>
          <a:prstGeom prst="rect">
            <a:avLst/>
          </a:prstGeom>
          <a:noFill/>
          <a:scene3d>
            <a:camera prst="orthographicFront">
              <a:rot lat="0" lon="1080000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кутник 36"/>
          <p:cNvSpPr/>
          <p:nvPr/>
        </p:nvSpPr>
        <p:spPr>
          <a:xfrm>
            <a:off x="4900370" y="4754630"/>
            <a:ext cx="10836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Стамбул</a:t>
            </a:r>
            <a:endParaRPr kumimoji="0" lang="uk-UA" sz="2000" b="1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0" name="Групувати 9"/>
          <p:cNvGrpSpPr/>
          <p:nvPr/>
        </p:nvGrpSpPr>
        <p:grpSpPr>
          <a:xfrm>
            <a:off x="5004048" y="3471104"/>
            <a:ext cx="1368152" cy="1182032"/>
            <a:chOff x="5076056" y="3471104"/>
            <a:chExt cx="1368152" cy="1182032"/>
          </a:xfrm>
        </p:grpSpPr>
        <p:cxnSp>
          <p:nvCxnSpPr>
            <p:cNvPr id="3" name="Пряма сполучна лінія 2"/>
            <p:cNvCxnSpPr/>
            <p:nvPr/>
          </p:nvCxnSpPr>
          <p:spPr>
            <a:xfrm flipV="1">
              <a:off x="5076056" y="4184265"/>
              <a:ext cx="0" cy="468871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Хвиля 8"/>
            <p:cNvSpPr/>
            <p:nvPr/>
          </p:nvSpPr>
          <p:spPr>
            <a:xfrm>
              <a:off x="5076056" y="3471104"/>
              <a:ext cx="1368152" cy="821382"/>
            </a:xfrm>
            <a:prstGeom prst="wav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19.02.1878 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11905" r="50787" b="10494"/>
          <a:stretch/>
        </p:blipFill>
        <p:spPr>
          <a:xfrm>
            <a:off x="6612649" y="908082"/>
            <a:ext cx="2611559" cy="3682967"/>
          </a:xfrm>
          <a:prstGeom prst="rect">
            <a:avLst/>
          </a:prstGeom>
        </p:spPr>
      </p:pic>
      <p:sp>
        <p:nvSpPr>
          <p:cNvPr id="38" name="Прямокутник 37"/>
          <p:cNvSpPr/>
          <p:nvPr/>
        </p:nvSpPr>
        <p:spPr>
          <a:xfrm>
            <a:off x="5940152" y="0"/>
            <a:ext cx="3208846" cy="9807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Російсько-турецька війна 1877-1878 рр.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9" t="21285" r="8149" b="152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5148064" y="1196752"/>
            <a:ext cx="34099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Російська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901922" y="2070420"/>
            <a:ext cx="3268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Австро-Угорщина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01893" y="395953"/>
            <a:ext cx="20938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Німеччина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 rot="2404275">
            <a:off x="529093" y="4114455"/>
            <a:ext cx="1239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Італія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011366" y="5600910"/>
            <a:ext cx="8996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Греція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716016" y="5241512"/>
            <a:ext cx="3583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Османська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 rot="19675524">
            <a:off x="2848864" y="1313596"/>
            <a:ext cx="1875233" cy="22640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6788344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Р у м у н і я</a:t>
            </a:r>
            <a:endParaRPr kumimoji="0" lang="uk-UA" sz="18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 rot="20914831">
            <a:off x="3592070" y="3926673"/>
            <a:ext cx="1154483" cy="4001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Болгарія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 rot="1946262">
            <a:off x="2547334" y="3556410"/>
            <a:ext cx="9284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Сербія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8" name="Овал 1"/>
          <p:cNvSpPr/>
          <p:nvPr/>
        </p:nvSpPr>
        <p:spPr>
          <a:xfrm>
            <a:off x="1657344" y="3205163"/>
            <a:ext cx="999055" cy="978433"/>
          </a:xfrm>
          <a:custGeom>
            <a:avLst/>
            <a:gdLst>
              <a:gd name="connsiteX0" fmla="*/ 0 w 648072"/>
              <a:gd name="connsiteY0" fmla="*/ 344866 h 689732"/>
              <a:gd name="connsiteX1" fmla="*/ 324036 w 648072"/>
              <a:gd name="connsiteY1" fmla="*/ 0 h 689732"/>
              <a:gd name="connsiteX2" fmla="*/ 648072 w 648072"/>
              <a:gd name="connsiteY2" fmla="*/ 344866 h 689732"/>
              <a:gd name="connsiteX3" fmla="*/ 324036 w 648072"/>
              <a:gd name="connsiteY3" fmla="*/ 689732 h 689732"/>
              <a:gd name="connsiteX4" fmla="*/ 0 w 648072"/>
              <a:gd name="connsiteY4" fmla="*/ 344866 h 689732"/>
              <a:gd name="connsiteX0" fmla="*/ 0 w 892547"/>
              <a:gd name="connsiteY0" fmla="*/ 346160 h 693916"/>
              <a:gd name="connsiteX1" fmla="*/ 324036 w 892547"/>
              <a:gd name="connsiteY1" fmla="*/ 1294 h 693916"/>
              <a:gd name="connsiteX2" fmla="*/ 892547 w 892547"/>
              <a:gd name="connsiteY2" fmla="*/ 454110 h 693916"/>
              <a:gd name="connsiteX3" fmla="*/ 324036 w 892547"/>
              <a:gd name="connsiteY3" fmla="*/ 691026 h 693916"/>
              <a:gd name="connsiteX4" fmla="*/ 0 w 892547"/>
              <a:gd name="connsiteY4" fmla="*/ 346160 h 693916"/>
              <a:gd name="connsiteX0" fmla="*/ 0 w 901970"/>
              <a:gd name="connsiteY0" fmla="*/ 371742 h 717986"/>
              <a:gd name="connsiteX1" fmla="*/ 324036 w 901970"/>
              <a:gd name="connsiteY1" fmla="*/ 26876 h 717986"/>
              <a:gd name="connsiteX2" fmla="*/ 691381 w 901970"/>
              <a:gd name="connsiteY2" fmla="*/ 73831 h 717986"/>
              <a:gd name="connsiteX3" fmla="*/ 892547 w 901970"/>
              <a:gd name="connsiteY3" fmla="*/ 479692 h 717986"/>
              <a:gd name="connsiteX4" fmla="*/ 324036 w 901970"/>
              <a:gd name="connsiteY4" fmla="*/ 716608 h 717986"/>
              <a:gd name="connsiteX5" fmla="*/ 0 w 901970"/>
              <a:gd name="connsiteY5" fmla="*/ 371742 h 717986"/>
              <a:gd name="connsiteX0" fmla="*/ 0 w 908211"/>
              <a:gd name="connsiteY0" fmla="*/ 361293 h 707558"/>
              <a:gd name="connsiteX1" fmla="*/ 324036 w 908211"/>
              <a:gd name="connsiteY1" fmla="*/ 16427 h 707558"/>
              <a:gd name="connsiteX2" fmla="*/ 691381 w 908211"/>
              <a:gd name="connsiteY2" fmla="*/ 63382 h 707558"/>
              <a:gd name="connsiteX3" fmla="*/ 729480 w 908211"/>
              <a:gd name="connsiteY3" fmla="*/ 149107 h 707558"/>
              <a:gd name="connsiteX4" fmla="*/ 892547 w 908211"/>
              <a:gd name="connsiteY4" fmla="*/ 469243 h 707558"/>
              <a:gd name="connsiteX5" fmla="*/ 324036 w 908211"/>
              <a:gd name="connsiteY5" fmla="*/ 706159 h 707558"/>
              <a:gd name="connsiteX6" fmla="*/ 0 w 908211"/>
              <a:gd name="connsiteY6" fmla="*/ 361293 h 707558"/>
              <a:gd name="connsiteX0" fmla="*/ 0 w 921268"/>
              <a:gd name="connsiteY0" fmla="*/ 361293 h 707470"/>
              <a:gd name="connsiteX1" fmla="*/ 324036 w 921268"/>
              <a:gd name="connsiteY1" fmla="*/ 16427 h 707470"/>
              <a:gd name="connsiteX2" fmla="*/ 691381 w 921268"/>
              <a:gd name="connsiteY2" fmla="*/ 63382 h 707470"/>
              <a:gd name="connsiteX3" fmla="*/ 729480 w 921268"/>
              <a:gd name="connsiteY3" fmla="*/ 149107 h 707470"/>
              <a:gd name="connsiteX4" fmla="*/ 848542 w 921268"/>
              <a:gd name="connsiteY4" fmla="*/ 153869 h 707470"/>
              <a:gd name="connsiteX5" fmla="*/ 892547 w 921268"/>
              <a:gd name="connsiteY5" fmla="*/ 469243 h 707470"/>
              <a:gd name="connsiteX6" fmla="*/ 324036 w 921268"/>
              <a:gd name="connsiteY6" fmla="*/ 706159 h 707470"/>
              <a:gd name="connsiteX7" fmla="*/ 0 w 921268"/>
              <a:gd name="connsiteY7" fmla="*/ 361293 h 707470"/>
              <a:gd name="connsiteX0" fmla="*/ 0 w 918754"/>
              <a:gd name="connsiteY0" fmla="*/ 361293 h 707383"/>
              <a:gd name="connsiteX1" fmla="*/ 324036 w 918754"/>
              <a:gd name="connsiteY1" fmla="*/ 16427 h 707383"/>
              <a:gd name="connsiteX2" fmla="*/ 691381 w 918754"/>
              <a:gd name="connsiteY2" fmla="*/ 63382 h 707383"/>
              <a:gd name="connsiteX3" fmla="*/ 729480 w 918754"/>
              <a:gd name="connsiteY3" fmla="*/ 149107 h 707383"/>
              <a:gd name="connsiteX4" fmla="*/ 848542 w 918754"/>
              <a:gd name="connsiteY4" fmla="*/ 153869 h 707383"/>
              <a:gd name="connsiteX5" fmla="*/ 779485 w 918754"/>
              <a:gd name="connsiteY5" fmla="*/ 311031 h 707383"/>
              <a:gd name="connsiteX6" fmla="*/ 892547 w 918754"/>
              <a:gd name="connsiteY6" fmla="*/ 469243 h 707383"/>
              <a:gd name="connsiteX7" fmla="*/ 324036 w 918754"/>
              <a:gd name="connsiteY7" fmla="*/ 706159 h 707383"/>
              <a:gd name="connsiteX8" fmla="*/ 0 w 918754"/>
              <a:gd name="connsiteY8" fmla="*/ 361293 h 707383"/>
              <a:gd name="connsiteX0" fmla="*/ 0 w 916032"/>
              <a:gd name="connsiteY0" fmla="*/ 361293 h 707320"/>
              <a:gd name="connsiteX1" fmla="*/ 324036 w 916032"/>
              <a:gd name="connsiteY1" fmla="*/ 16427 h 707320"/>
              <a:gd name="connsiteX2" fmla="*/ 691381 w 916032"/>
              <a:gd name="connsiteY2" fmla="*/ 63382 h 707320"/>
              <a:gd name="connsiteX3" fmla="*/ 729480 w 916032"/>
              <a:gd name="connsiteY3" fmla="*/ 149107 h 707320"/>
              <a:gd name="connsiteX4" fmla="*/ 848542 w 916032"/>
              <a:gd name="connsiteY4" fmla="*/ 153869 h 707320"/>
              <a:gd name="connsiteX5" fmla="*/ 779485 w 916032"/>
              <a:gd name="connsiteY5" fmla="*/ 311031 h 707320"/>
              <a:gd name="connsiteX6" fmla="*/ 791391 w 916032"/>
              <a:gd name="connsiteY6" fmla="*/ 380089 h 707320"/>
              <a:gd name="connsiteX7" fmla="*/ 892547 w 916032"/>
              <a:gd name="connsiteY7" fmla="*/ 469243 h 707320"/>
              <a:gd name="connsiteX8" fmla="*/ 324036 w 916032"/>
              <a:gd name="connsiteY8" fmla="*/ 706159 h 707320"/>
              <a:gd name="connsiteX9" fmla="*/ 0 w 916032"/>
              <a:gd name="connsiteY9" fmla="*/ 361293 h 707320"/>
              <a:gd name="connsiteX0" fmla="*/ 0 w 894275"/>
              <a:gd name="connsiteY0" fmla="*/ 361293 h 764782"/>
              <a:gd name="connsiteX1" fmla="*/ 324036 w 894275"/>
              <a:gd name="connsiteY1" fmla="*/ 16427 h 764782"/>
              <a:gd name="connsiteX2" fmla="*/ 691381 w 894275"/>
              <a:gd name="connsiteY2" fmla="*/ 63382 h 764782"/>
              <a:gd name="connsiteX3" fmla="*/ 729480 w 894275"/>
              <a:gd name="connsiteY3" fmla="*/ 149107 h 764782"/>
              <a:gd name="connsiteX4" fmla="*/ 848542 w 894275"/>
              <a:gd name="connsiteY4" fmla="*/ 153869 h 764782"/>
              <a:gd name="connsiteX5" fmla="*/ 779485 w 894275"/>
              <a:gd name="connsiteY5" fmla="*/ 311031 h 764782"/>
              <a:gd name="connsiteX6" fmla="*/ 791391 w 894275"/>
              <a:gd name="connsiteY6" fmla="*/ 380089 h 764782"/>
              <a:gd name="connsiteX7" fmla="*/ 892547 w 894275"/>
              <a:gd name="connsiteY7" fmla="*/ 469243 h 764782"/>
              <a:gd name="connsiteX8" fmla="*/ 760435 w 894275"/>
              <a:gd name="connsiteY8" fmla="*/ 742039 h 764782"/>
              <a:gd name="connsiteX9" fmla="*/ 324036 w 894275"/>
              <a:gd name="connsiteY9" fmla="*/ 706159 h 764782"/>
              <a:gd name="connsiteX10" fmla="*/ 0 w 894275"/>
              <a:gd name="connsiteY10" fmla="*/ 361293 h 764782"/>
              <a:gd name="connsiteX0" fmla="*/ 0 w 894275"/>
              <a:gd name="connsiteY0" fmla="*/ 361293 h 982676"/>
              <a:gd name="connsiteX1" fmla="*/ 324036 w 894275"/>
              <a:gd name="connsiteY1" fmla="*/ 16427 h 982676"/>
              <a:gd name="connsiteX2" fmla="*/ 691381 w 894275"/>
              <a:gd name="connsiteY2" fmla="*/ 63382 h 982676"/>
              <a:gd name="connsiteX3" fmla="*/ 729480 w 894275"/>
              <a:gd name="connsiteY3" fmla="*/ 149107 h 982676"/>
              <a:gd name="connsiteX4" fmla="*/ 848542 w 894275"/>
              <a:gd name="connsiteY4" fmla="*/ 153869 h 982676"/>
              <a:gd name="connsiteX5" fmla="*/ 779485 w 894275"/>
              <a:gd name="connsiteY5" fmla="*/ 311031 h 982676"/>
              <a:gd name="connsiteX6" fmla="*/ 791391 w 894275"/>
              <a:gd name="connsiteY6" fmla="*/ 380089 h 982676"/>
              <a:gd name="connsiteX7" fmla="*/ 892547 w 894275"/>
              <a:gd name="connsiteY7" fmla="*/ 469243 h 982676"/>
              <a:gd name="connsiteX8" fmla="*/ 760435 w 894275"/>
              <a:gd name="connsiteY8" fmla="*/ 742039 h 982676"/>
              <a:gd name="connsiteX9" fmla="*/ 612799 w 894275"/>
              <a:gd name="connsiteY9" fmla="*/ 982545 h 982676"/>
              <a:gd name="connsiteX10" fmla="*/ 324036 w 894275"/>
              <a:gd name="connsiteY10" fmla="*/ 706159 h 982676"/>
              <a:gd name="connsiteX11" fmla="*/ 0 w 894275"/>
              <a:gd name="connsiteY11" fmla="*/ 361293 h 982676"/>
              <a:gd name="connsiteX0" fmla="*/ 0 w 894275"/>
              <a:gd name="connsiteY0" fmla="*/ 361293 h 984697"/>
              <a:gd name="connsiteX1" fmla="*/ 324036 w 894275"/>
              <a:gd name="connsiteY1" fmla="*/ 16427 h 984697"/>
              <a:gd name="connsiteX2" fmla="*/ 691381 w 894275"/>
              <a:gd name="connsiteY2" fmla="*/ 63382 h 984697"/>
              <a:gd name="connsiteX3" fmla="*/ 729480 w 894275"/>
              <a:gd name="connsiteY3" fmla="*/ 149107 h 984697"/>
              <a:gd name="connsiteX4" fmla="*/ 848542 w 894275"/>
              <a:gd name="connsiteY4" fmla="*/ 153869 h 984697"/>
              <a:gd name="connsiteX5" fmla="*/ 779485 w 894275"/>
              <a:gd name="connsiteY5" fmla="*/ 311031 h 984697"/>
              <a:gd name="connsiteX6" fmla="*/ 791391 w 894275"/>
              <a:gd name="connsiteY6" fmla="*/ 380089 h 984697"/>
              <a:gd name="connsiteX7" fmla="*/ 892547 w 894275"/>
              <a:gd name="connsiteY7" fmla="*/ 469243 h 984697"/>
              <a:gd name="connsiteX8" fmla="*/ 760435 w 894275"/>
              <a:gd name="connsiteY8" fmla="*/ 742039 h 984697"/>
              <a:gd name="connsiteX9" fmla="*/ 648517 w 894275"/>
              <a:gd name="connsiteY9" fmla="*/ 813476 h 984697"/>
              <a:gd name="connsiteX10" fmla="*/ 612799 w 894275"/>
              <a:gd name="connsiteY10" fmla="*/ 982545 h 984697"/>
              <a:gd name="connsiteX11" fmla="*/ 324036 w 894275"/>
              <a:gd name="connsiteY11" fmla="*/ 706159 h 984697"/>
              <a:gd name="connsiteX12" fmla="*/ 0 w 894275"/>
              <a:gd name="connsiteY12" fmla="*/ 361293 h 984697"/>
              <a:gd name="connsiteX0" fmla="*/ 0 w 894275"/>
              <a:gd name="connsiteY0" fmla="*/ 361293 h 984602"/>
              <a:gd name="connsiteX1" fmla="*/ 324036 w 894275"/>
              <a:gd name="connsiteY1" fmla="*/ 16427 h 984602"/>
              <a:gd name="connsiteX2" fmla="*/ 691381 w 894275"/>
              <a:gd name="connsiteY2" fmla="*/ 63382 h 984602"/>
              <a:gd name="connsiteX3" fmla="*/ 729480 w 894275"/>
              <a:gd name="connsiteY3" fmla="*/ 149107 h 984602"/>
              <a:gd name="connsiteX4" fmla="*/ 848542 w 894275"/>
              <a:gd name="connsiteY4" fmla="*/ 153869 h 984602"/>
              <a:gd name="connsiteX5" fmla="*/ 779485 w 894275"/>
              <a:gd name="connsiteY5" fmla="*/ 311031 h 984602"/>
              <a:gd name="connsiteX6" fmla="*/ 791391 w 894275"/>
              <a:gd name="connsiteY6" fmla="*/ 380089 h 984602"/>
              <a:gd name="connsiteX7" fmla="*/ 892547 w 894275"/>
              <a:gd name="connsiteY7" fmla="*/ 469243 h 984602"/>
              <a:gd name="connsiteX8" fmla="*/ 760435 w 894275"/>
              <a:gd name="connsiteY8" fmla="*/ 742039 h 984602"/>
              <a:gd name="connsiteX9" fmla="*/ 715192 w 894275"/>
              <a:gd name="connsiteY9" fmla="*/ 706320 h 984602"/>
              <a:gd name="connsiteX10" fmla="*/ 648517 w 894275"/>
              <a:gd name="connsiteY10" fmla="*/ 813476 h 984602"/>
              <a:gd name="connsiteX11" fmla="*/ 612799 w 894275"/>
              <a:gd name="connsiteY11" fmla="*/ 982545 h 984602"/>
              <a:gd name="connsiteX12" fmla="*/ 324036 w 894275"/>
              <a:gd name="connsiteY12" fmla="*/ 706159 h 984602"/>
              <a:gd name="connsiteX13" fmla="*/ 0 w 894275"/>
              <a:gd name="connsiteY13" fmla="*/ 361293 h 984602"/>
              <a:gd name="connsiteX0" fmla="*/ 0 w 894275"/>
              <a:gd name="connsiteY0" fmla="*/ 361293 h 984672"/>
              <a:gd name="connsiteX1" fmla="*/ 324036 w 894275"/>
              <a:gd name="connsiteY1" fmla="*/ 16427 h 984672"/>
              <a:gd name="connsiteX2" fmla="*/ 691381 w 894275"/>
              <a:gd name="connsiteY2" fmla="*/ 63382 h 984672"/>
              <a:gd name="connsiteX3" fmla="*/ 729480 w 894275"/>
              <a:gd name="connsiteY3" fmla="*/ 149107 h 984672"/>
              <a:gd name="connsiteX4" fmla="*/ 848542 w 894275"/>
              <a:gd name="connsiteY4" fmla="*/ 153869 h 984672"/>
              <a:gd name="connsiteX5" fmla="*/ 779485 w 894275"/>
              <a:gd name="connsiteY5" fmla="*/ 311031 h 984672"/>
              <a:gd name="connsiteX6" fmla="*/ 791391 w 894275"/>
              <a:gd name="connsiteY6" fmla="*/ 380089 h 984672"/>
              <a:gd name="connsiteX7" fmla="*/ 892547 w 894275"/>
              <a:gd name="connsiteY7" fmla="*/ 469243 h 984672"/>
              <a:gd name="connsiteX8" fmla="*/ 760435 w 894275"/>
              <a:gd name="connsiteY8" fmla="*/ 742039 h 984672"/>
              <a:gd name="connsiteX9" fmla="*/ 715192 w 894275"/>
              <a:gd name="connsiteY9" fmla="*/ 706320 h 984672"/>
              <a:gd name="connsiteX10" fmla="*/ 665186 w 894275"/>
              <a:gd name="connsiteY10" fmla="*/ 756326 h 984672"/>
              <a:gd name="connsiteX11" fmla="*/ 648517 w 894275"/>
              <a:gd name="connsiteY11" fmla="*/ 813476 h 984672"/>
              <a:gd name="connsiteX12" fmla="*/ 612799 w 894275"/>
              <a:gd name="connsiteY12" fmla="*/ 982545 h 984672"/>
              <a:gd name="connsiteX13" fmla="*/ 324036 w 894275"/>
              <a:gd name="connsiteY13" fmla="*/ 706159 h 984672"/>
              <a:gd name="connsiteX14" fmla="*/ 0 w 894275"/>
              <a:gd name="connsiteY14" fmla="*/ 361293 h 984672"/>
              <a:gd name="connsiteX0" fmla="*/ 279 w 894554"/>
              <a:gd name="connsiteY0" fmla="*/ 361293 h 984672"/>
              <a:gd name="connsiteX1" fmla="*/ 324315 w 894554"/>
              <a:gd name="connsiteY1" fmla="*/ 16427 h 984672"/>
              <a:gd name="connsiteX2" fmla="*/ 691660 w 894554"/>
              <a:gd name="connsiteY2" fmla="*/ 63382 h 984672"/>
              <a:gd name="connsiteX3" fmla="*/ 729759 w 894554"/>
              <a:gd name="connsiteY3" fmla="*/ 149107 h 984672"/>
              <a:gd name="connsiteX4" fmla="*/ 848821 w 894554"/>
              <a:gd name="connsiteY4" fmla="*/ 153869 h 984672"/>
              <a:gd name="connsiteX5" fmla="*/ 779764 w 894554"/>
              <a:gd name="connsiteY5" fmla="*/ 311031 h 984672"/>
              <a:gd name="connsiteX6" fmla="*/ 791670 w 894554"/>
              <a:gd name="connsiteY6" fmla="*/ 380089 h 984672"/>
              <a:gd name="connsiteX7" fmla="*/ 892826 w 894554"/>
              <a:gd name="connsiteY7" fmla="*/ 469243 h 984672"/>
              <a:gd name="connsiteX8" fmla="*/ 760714 w 894554"/>
              <a:gd name="connsiteY8" fmla="*/ 742039 h 984672"/>
              <a:gd name="connsiteX9" fmla="*/ 715471 w 894554"/>
              <a:gd name="connsiteY9" fmla="*/ 706320 h 984672"/>
              <a:gd name="connsiteX10" fmla="*/ 665465 w 894554"/>
              <a:gd name="connsiteY10" fmla="*/ 756326 h 984672"/>
              <a:gd name="connsiteX11" fmla="*/ 648796 w 894554"/>
              <a:gd name="connsiteY11" fmla="*/ 813476 h 984672"/>
              <a:gd name="connsiteX12" fmla="*/ 613078 w 894554"/>
              <a:gd name="connsiteY12" fmla="*/ 982545 h 984672"/>
              <a:gd name="connsiteX13" fmla="*/ 274308 w 894554"/>
              <a:gd name="connsiteY13" fmla="*/ 782359 h 984672"/>
              <a:gd name="connsiteX14" fmla="*/ 279 w 894554"/>
              <a:gd name="connsiteY14" fmla="*/ 361293 h 984672"/>
              <a:gd name="connsiteX0" fmla="*/ 136 w 1130155"/>
              <a:gd name="connsiteY0" fmla="*/ 402037 h 987316"/>
              <a:gd name="connsiteX1" fmla="*/ 559916 w 1130155"/>
              <a:gd name="connsiteY1" fmla="*/ 19071 h 987316"/>
              <a:gd name="connsiteX2" fmla="*/ 927261 w 1130155"/>
              <a:gd name="connsiteY2" fmla="*/ 66026 h 987316"/>
              <a:gd name="connsiteX3" fmla="*/ 965360 w 1130155"/>
              <a:gd name="connsiteY3" fmla="*/ 151751 h 987316"/>
              <a:gd name="connsiteX4" fmla="*/ 1084422 w 1130155"/>
              <a:gd name="connsiteY4" fmla="*/ 156513 h 987316"/>
              <a:gd name="connsiteX5" fmla="*/ 1015365 w 1130155"/>
              <a:gd name="connsiteY5" fmla="*/ 313675 h 987316"/>
              <a:gd name="connsiteX6" fmla="*/ 1027271 w 1130155"/>
              <a:gd name="connsiteY6" fmla="*/ 382733 h 987316"/>
              <a:gd name="connsiteX7" fmla="*/ 1128427 w 1130155"/>
              <a:gd name="connsiteY7" fmla="*/ 471887 h 987316"/>
              <a:gd name="connsiteX8" fmla="*/ 996315 w 1130155"/>
              <a:gd name="connsiteY8" fmla="*/ 744683 h 987316"/>
              <a:gd name="connsiteX9" fmla="*/ 951072 w 1130155"/>
              <a:gd name="connsiteY9" fmla="*/ 708964 h 987316"/>
              <a:gd name="connsiteX10" fmla="*/ 901066 w 1130155"/>
              <a:gd name="connsiteY10" fmla="*/ 758970 h 987316"/>
              <a:gd name="connsiteX11" fmla="*/ 884397 w 1130155"/>
              <a:gd name="connsiteY11" fmla="*/ 816120 h 987316"/>
              <a:gd name="connsiteX12" fmla="*/ 848679 w 1130155"/>
              <a:gd name="connsiteY12" fmla="*/ 985189 h 987316"/>
              <a:gd name="connsiteX13" fmla="*/ 509909 w 1130155"/>
              <a:gd name="connsiteY13" fmla="*/ 785003 h 987316"/>
              <a:gd name="connsiteX14" fmla="*/ 136 w 1130155"/>
              <a:gd name="connsiteY14" fmla="*/ 402037 h 987316"/>
              <a:gd name="connsiteX0" fmla="*/ 16290 w 1146309"/>
              <a:gd name="connsiteY0" fmla="*/ 415469 h 1000748"/>
              <a:gd name="connsiteX1" fmla="*/ 167127 w 1146309"/>
              <a:gd name="connsiteY1" fmla="*/ 29452 h 1000748"/>
              <a:gd name="connsiteX2" fmla="*/ 576070 w 1146309"/>
              <a:gd name="connsiteY2" fmla="*/ 32503 h 1000748"/>
              <a:gd name="connsiteX3" fmla="*/ 943415 w 1146309"/>
              <a:gd name="connsiteY3" fmla="*/ 79458 h 1000748"/>
              <a:gd name="connsiteX4" fmla="*/ 981514 w 1146309"/>
              <a:gd name="connsiteY4" fmla="*/ 165183 h 1000748"/>
              <a:gd name="connsiteX5" fmla="*/ 1100576 w 1146309"/>
              <a:gd name="connsiteY5" fmla="*/ 169945 h 1000748"/>
              <a:gd name="connsiteX6" fmla="*/ 1031519 w 1146309"/>
              <a:gd name="connsiteY6" fmla="*/ 327107 h 1000748"/>
              <a:gd name="connsiteX7" fmla="*/ 1043425 w 1146309"/>
              <a:gd name="connsiteY7" fmla="*/ 396165 h 1000748"/>
              <a:gd name="connsiteX8" fmla="*/ 1144581 w 1146309"/>
              <a:gd name="connsiteY8" fmla="*/ 485319 h 1000748"/>
              <a:gd name="connsiteX9" fmla="*/ 1012469 w 1146309"/>
              <a:gd name="connsiteY9" fmla="*/ 758115 h 1000748"/>
              <a:gd name="connsiteX10" fmla="*/ 967226 w 1146309"/>
              <a:gd name="connsiteY10" fmla="*/ 722396 h 1000748"/>
              <a:gd name="connsiteX11" fmla="*/ 917220 w 1146309"/>
              <a:gd name="connsiteY11" fmla="*/ 772402 h 1000748"/>
              <a:gd name="connsiteX12" fmla="*/ 900551 w 1146309"/>
              <a:gd name="connsiteY12" fmla="*/ 829552 h 1000748"/>
              <a:gd name="connsiteX13" fmla="*/ 864833 w 1146309"/>
              <a:gd name="connsiteY13" fmla="*/ 998621 h 1000748"/>
              <a:gd name="connsiteX14" fmla="*/ 526063 w 1146309"/>
              <a:gd name="connsiteY14" fmla="*/ 798435 h 1000748"/>
              <a:gd name="connsiteX15" fmla="*/ 16290 w 1146309"/>
              <a:gd name="connsiteY15" fmla="*/ 415469 h 1000748"/>
              <a:gd name="connsiteX0" fmla="*/ 16290 w 1146309"/>
              <a:gd name="connsiteY0" fmla="*/ 415843 h 1001122"/>
              <a:gd name="connsiteX1" fmla="*/ 167127 w 1146309"/>
              <a:gd name="connsiteY1" fmla="*/ 29826 h 1001122"/>
              <a:gd name="connsiteX2" fmla="*/ 576070 w 1146309"/>
              <a:gd name="connsiteY2" fmla="*/ 32877 h 1001122"/>
              <a:gd name="connsiteX3" fmla="*/ 693384 w 1146309"/>
              <a:gd name="connsiteY3" fmla="*/ 89357 h 1001122"/>
              <a:gd name="connsiteX4" fmla="*/ 943415 w 1146309"/>
              <a:gd name="connsiteY4" fmla="*/ 79832 h 1001122"/>
              <a:gd name="connsiteX5" fmla="*/ 981514 w 1146309"/>
              <a:gd name="connsiteY5" fmla="*/ 165557 h 1001122"/>
              <a:gd name="connsiteX6" fmla="*/ 1100576 w 1146309"/>
              <a:gd name="connsiteY6" fmla="*/ 170319 h 1001122"/>
              <a:gd name="connsiteX7" fmla="*/ 1031519 w 1146309"/>
              <a:gd name="connsiteY7" fmla="*/ 327481 h 1001122"/>
              <a:gd name="connsiteX8" fmla="*/ 1043425 w 1146309"/>
              <a:gd name="connsiteY8" fmla="*/ 396539 h 1001122"/>
              <a:gd name="connsiteX9" fmla="*/ 1144581 w 1146309"/>
              <a:gd name="connsiteY9" fmla="*/ 485693 h 1001122"/>
              <a:gd name="connsiteX10" fmla="*/ 1012469 w 1146309"/>
              <a:gd name="connsiteY10" fmla="*/ 758489 h 1001122"/>
              <a:gd name="connsiteX11" fmla="*/ 967226 w 1146309"/>
              <a:gd name="connsiteY11" fmla="*/ 722770 h 1001122"/>
              <a:gd name="connsiteX12" fmla="*/ 917220 w 1146309"/>
              <a:gd name="connsiteY12" fmla="*/ 772776 h 1001122"/>
              <a:gd name="connsiteX13" fmla="*/ 900551 w 1146309"/>
              <a:gd name="connsiteY13" fmla="*/ 829926 h 1001122"/>
              <a:gd name="connsiteX14" fmla="*/ 864833 w 1146309"/>
              <a:gd name="connsiteY14" fmla="*/ 998995 h 1001122"/>
              <a:gd name="connsiteX15" fmla="*/ 526063 w 1146309"/>
              <a:gd name="connsiteY15" fmla="*/ 798809 h 1001122"/>
              <a:gd name="connsiteX16" fmla="*/ 16290 w 1146309"/>
              <a:gd name="connsiteY16" fmla="*/ 415843 h 1001122"/>
              <a:gd name="connsiteX0" fmla="*/ 16290 w 1146309"/>
              <a:gd name="connsiteY0" fmla="*/ 410813 h 996092"/>
              <a:gd name="connsiteX1" fmla="*/ 167127 w 1146309"/>
              <a:gd name="connsiteY1" fmla="*/ 24796 h 996092"/>
              <a:gd name="connsiteX2" fmla="*/ 564163 w 1146309"/>
              <a:gd name="connsiteY2" fmla="*/ 49278 h 996092"/>
              <a:gd name="connsiteX3" fmla="*/ 693384 w 1146309"/>
              <a:gd name="connsiteY3" fmla="*/ 84327 h 996092"/>
              <a:gd name="connsiteX4" fmla="*/ 943415 w 1146309"/>
              <a:gd name="connsiteY4" fmla="*/ 74802 h 996092"/>
              <a:gd name="connsiteX5" fmla="*/ 981514 w 1146309"/>
              <a:gd name="connsiteY5" fmla="*/ 160527 h 996092"/>
              <a:gd name="connsiteX6" fmla="*/ 1100576 w 1146309"/>
              <a:gd name="connsiteY6" fmla="*/ 165289 h 996092"/>
              <a:gd name="connsiteX7" fmla="*/ 1031519 w 1146309"/>
              <a:gd name="connsiteY7" fmla="*/ 322451 h 996092"/>
              <a:gd name="connsiteX8" fmla="*/ 1043425 w 1146309"/>
              <a:gd name="connsiteY8" fmla="*/ 391509 h 996092"/>
              <a:gd name="connsiteX9" fmla="*/ 1144581 w 1146309"/>
              <a:gd name="connsiteY9" fmla="*/ 480663 h 996092"/>
              <a:gd name="connsiteX10" fmla="*/ 1012469 w 1146309"/>
              <a:gd name="connsiteY10" fmla="*/ 753459 h 996092"/>
              <a:gd name="connsiteX11" fmla="*/ 967226 w 1146309"/>
              <a:gd name="connsiteY11" fmla="*/ 717740 h 996092"/>
              <a:gd name="connsiteX12" fmla="*/ 917220 w 1146309"/>
              <a:gd name="connsiteY12" fmla="*/ 767746 h 996092"/>
              <a:gd name="connsiteX13" fmla="*/ 900551 w 1146309"/>
              <a:gd name="connsiteY13" fmla="*/ 824896 h 996092"/>
              <a:gd name="connsiteX14" fmla="*/ 864833 w 1146309"/>
              <a:gd name="connsiteY14" fmla="*/ 993965 h 996092"/>
              <a:gd name="connsiteX15" fmla="*/ 526063 w 1146309"/>
              <a:gd name="connsiteY15" fmla="*/ 793779 h 996092"/>
              <a:gd name="connsiteX16" fmla="*/ 16290 w 1146309"/>
              <a:gd name="connsiteY16" fmla="*/ 410813 h 996092"/>
              <a:gd name="connsiteX0" fmla="*/ 16290 w 1146309"/>
              <a:gd name="connsiteY0" fmla="*/ 425165 h 1010444"/>
              <a:gd name="connsiteX1" fmla="*/ 167127 w 1146309"/>
              <a:gd name="connsiteY1" fmla="*/ 39148 h 1010444"/>
              <a:gd name="connsiteX2" fmla="*/ 400490 w 1146309"/>
              <a:gd name="connsiteY2" fmla="*/ 12954 h 1010444"/>
              <a:gd name="connsiteX3" fmla="*/ 564163 w 1146309"/>
              <a:gd name="connsiteY3" fmla="*/ 63630 h 1010444"/>
              <a:gd name="connsiteX4" fmla="*/ 693384 w 1146309"/>
              <a:gd name="connsiteY4" fmla="*/ 98679 h 1010444"/>
              <a:gd name="connsiteX5" fmla="*/ 943415 w 1146309"/>
              <a:gd name="connsiteY5" fmla="*/ 89154 h 1010444"/>
              <a:gd name="connsiteX6" fmla="*/ 981514 w 1146309"/>
              <a:gd name="connsiteY6" fmla="*/ 174879 h 1010444"/>
              <a:gd name="connsiteX7" fmla="*/ 1100576 w 1146309"/>
              <a:gd name="connsiteY7" fmla="*/ 179641 h 1010444"/>
              <a:gd name="connsiteX8" fmla="*/ 1031519 w 1146309"/>
              <a:gd name="connsiteY8" fmla="*/ 336803 h 1010444"/>
              <a:gd name="connsiteX9" fmla="*/ 1043425 w 1146309"/>
              <a:gd name="connsiteY9" fmla="*/ 405861 h 1010444"/>
              <a:gd name="connsiteX10" fmla="*/ 1144581 w 1146309"/>
              <a:gd name="connsiteY10" fmla="*/ 495015 h 1010444"/>
              <a:gd name="connsiteX11" fmla="*/ 1012469 w 1146309"/>
              <a:gd name="connsiteY11" fmla="*/ 767811 h 1010444"/>
              <a:gd name="connsiteX12" fmla="*/ 967226 w 1146309"/>
              <a:gd name="connsiteY12" fmla="*/ 732092 h 1010444"/>
              <a:gd name="connsiteX13" fmla="*/ 917220 w 1146309"/>
              <a:gd name="connsiteY13" fmla="*/ 782098 h 1010444"/>
              <a:gd name="connsiteX14" fmla="*/ 900551 w 1146309"/>
              <a:gd name="connsiteY14" fmla="*/ 839248 h 1010444"/>
              <a:gd name="connsiteX15" fmla="*/ 864833 w 1146309"/>
              <a:gd name="connsiteY15" fmla="*/ 1008317 h 1010444"/>
              <a:gd name="connsiteX16" fmla="*/ 526063 w 1146309"/>
              <a:gd name="connsiteY16" fmla="*/ 808131 h 1010444"/>
              <a:gd name="connsiteX17" fmla="*/ 16290 w 1146309"/>
              <a:gd name="connsiteY17" fmla="*/ 425165 h 1010444"/>
              <a:gd name="connsiteX0" fmla="*/ 16290 w 1146309"/>
              <a:gd name="connsiteY0" fmla="*/ 425165 h 1010444"/>
              <a:gd name="connsiteX1" fmla="*/ 167127 w 1146309"/>
              <a:gd name="connsiteY1" fmla="*/ 39148 h 1010444"/>
              <a:gd name="connsiteX2" fmla="*/ 400490 w 1146309"/>
              <a:gd name="connsiteY2" fmla="*/ 12954 h 1010444"/>
              <a:gd name="connsiteX3" fmla="*/ 564163 w 1146309"/>
              <a:gd name="connsiteY3" fmla="*/ 63630 h 1010444"/>
              <a:gd name="connsiteX4" fmla="*/ 693384 w 1146309"/>
              <a:gd name="connsiteY4" fmla="*/ 98679 h 1010444"/>
              <a:gd name="connsiteX5" fmla="*/ 886265 w 1146309"/>
              <a:gd name="connsiteY5" fmla="*/ 51054 h 1010444"/>
              <a:gd name="connsiteX6" fmla="*/ 943415 w 1146309"/>
              <a:gd name="connsiteY6" fmla="*/ 89154 h 1010444"/>
              <a:gd name="connsiteX7" fmla="*/ 981514 w 1146309"/>
              <a:gd name="connsiteY7" fmla="*/ 174879 h 1010444"/>
              <a:gd name="connsiteX8" fmla="*/ 1100576 w 1146309"/>
              <a:gd name="connsiteY8" fmla="*/ 179641 h 1010444"/>
              <a:gd name="connsiteX9" fmla="*/ 1031519 w 1146309"/>
              <a:gd name="connsiteY9" fmla="*/ 336803 h 1010444"/>
              <a:gd name="connsiteX10" fmla="*/ 1043425 w 1146309"/>
              <a:gd name="connsiteY10" fmla="*/ 405861 h 1010444"/>
              <a:gd name="connsiteX11" fmla="*/ 1144581 w 1146309"/>
              <a:gd name="connsiteY11" fmla="*/ 495015 h 1010444"/>
              <a:gd name="connsiteX12" fmla="*/ 1012469 w 1146309"/>
              <a:gd name="connsiteY12" fmla="*/ 767811 h 1010444"/>
              <a:gd name="connsiteX13" fmla="*/ 967226 w 1146309"/>
              <a:gd name="connsiteY13" fmla="*/ 732092 h 1010444"/>
              <a:gd name="connsiteX14" fmla="*/ 917220 w 1146309"/>
              <a:gd name="connsiteY14" fmla="*/ 782098 h 1010444"/>
              <a:gd name="connsiteX15" fmla="*/ 900551 w 1146309"/>
              <a:gd name="connsiteY15" fmla="*/ 839248 h 1010444"/>
              <a:gd name="connsiteX16" fmla="*/ 864833 w 1146309"/>
              <a:gd name="connsiteY16" fmla="*/ 1008317 h 1010444"/>
              <a:gd name="connsiteX17" fmla="*/ 526063 w 1146309"/>
              <a:gd name="connsiteY17" fmla="*/ 808131 h 1010444"/>
              <a:gd name="connsiteX18" fmla="*/ 16290 w 1146309"/>
              <a:gd name="connsiteY18" fmla="*/ 425165 h 1010444"/>
              <a:gd name="connsiteX0" fmla="*/ 16290 w 1145863"/>
              <a:gd name="connsiteY0" fmla="*/ 425165 h 1010444"/>
              <a:gd name="connsiteX1" fmla="*/ 167127 w 1145863"/>
              <a:gd name="connsiteY1" fmla="*/ 39148 h 1010444"/>
              <a:gd name="connsiteX2" fmla="*/ 400490 w 1145863"/>
              <a:gd name="connsiteY2" fmla="*/ 12954 h 1010444"/>
              <a:gd name="connsiteX3" fmla="*/ 564163 w 1145863"/>
              <a:gd name="connsiteY3" fmla="*/ 63630 h 1010444"/>
              <a:gd name="connsiteX4" fmla="*/ 693384 w 1145863"/>
              <a:gd name="connsiteY4" fmla="*/ 98679 h 1010444"/>
              <a:gd name="connsiteX5" fmla="*/ 886265 w 1145863"/>
              <a:gd name="connsiteY5" fmla="*/ 51054 h 1010444"/>
              <a:gd name="connsiteX6" fmla="*/ 943415 w 1145863"/>
              <a:gd name="connsiteY6" fmla="*/ 89154 h 1010444"/>
              <a:gd name="connsiteX7" fmla="*/ 981514 w 1145863"/>
              <a:gd name="connsiteY7" fmla="*/ 174879 h 1010444"/>
              <a:gd name="connsiteX8" fmla="*/ 1100576 w 1145863"/>
              <a:gd name="connsiteY8" fmla="*/ 179641 h 1010444"/>
              <a:gd name="connsiteX9" fmla="*/ 1031519 w 1145863"/>
              <a:gd name="connsiteY9" fmla="*/ 336803 h 1010444"/>
              <a:gd name="connsiteX10" fmla="*/ 1043425 w 1145863"/>
              <a:gd name="connsiteY10" fmla="*/ 405861 h 1010444"/>
              <a:gd name="connsiteX11" fmla="*/ 1144581 w 1145863"/>
              <a:gd name="connsiteY11" fmla="*/ 495015 h 1010444"/>
              <a:gd name="connsiteX12" fmla="*/ 1060096 w 1145863"/>
              <a:gd name="connsiteY12" fmla="*/ 503492 h 1010444"/>
              <a:gd name="connsiteX13" fmla="*/ 1012469 w 1145863"/>
              <a:gd name="connsiteY13" fmla="*/ 767811 h 1010444"/>
              <a:gd name="connsiteX14" fmla="*/ 967226 w 1145863"/>
              <a:gd name="connsiteY14" fmla="*/ 732092 h 1010444"/>
              <a:gd name="connsiteX15" fmla="*/ 917220 w 1145863"/>
              <a:gd name="connsiteY15" fmla="*/ 782098 h 1010444"/>
              <a:gd name="connsiteX16" fmla="*/ 900551 w 1145863"/>
              <a:gd name="connsiteY16" fmla="*/ 839248 h 1010444"/>
              <a:gd name="connsiteX17" fmla="*/ 864833 w 1145863"/>
              <a:gd name="connsiteY17" fmla="*/ 1008317 h 1010444"/>
              <a:gd name="connsiteX18" fmla="*/ 526063 w 1145863"/>
              <a:gd name="connsiteY18" fmla="*/ 808131 h 1010444"/>
              <a:gd name="connsiteX19" fmla="*/ 16290 w 1145863"/>
              <a:gd name="connsiteY19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1012469 w 1145785"/>
              <a:gd name="connsiteY14" fmla="*/ 767811 h 1010444"/>
              <a:gd name="connsiteX15" fmla="*/ 967226 w 1145785"/>
              <a:gd name="connsiteY15" fmla="*/ 732092 h 1010444"/>
              <a:gd name="connsiteX16" fmla="*/ 917220 w 1145785"/>
              <a:gd name="connsiteY16" fmla="*/ 782098 h 1010444"/>
              <a:gd name="connsiteX17" fmla="*/ 900551 w 1145785"/>
              <a:gd name="connsiteY17" fmla="*/ 839248 h 1010444"/>
              <a:gd name="connsiteX18" fmla="*/ 864833 w 1145785"/>
              <a:gd name="connsiteY18" fmla="*/ 1008317 h 1010444"/>
              <a:gd name="connsiteX19" fmla="*/ 526063 w 1145785"/>
              <a:gd name="connsiteY19" fmla="*/ 808131 h 1010444"/>
              <a:gd name="connsiteX20" fmla="*/ 16290 w 1145785"/>
              <a:gd name="connsiteY20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981515 w 1145785"/>
              <a:gd name="connsiteY14" fmla="*/ 677323 h 1010444"/>
              <a:gd name="connsiteX15" fmla="*/ 1012469 w 1145785"/>
              <a:gd name="connsiteY15" fmla="*/ 767811 h 1010444"/>
              <a:gd name="connsiteX16" fmla="*/ 967226 w 1145785"/>
              <a:gd name="connsiteY16" fmla="*/ 732092 h 1010444"/>
              <a:gd name="connsiteX17" fmla="*/ 917220 w 1145785"/>
              <a:gd name="connsiteY17" fmla="*/ 782098 h 1010444"/>
              <a:gd name="connsiteX18" fmla="*/ 900551 w 1145785"/>
              <a:gd name="connsiteY18" fmla="*/ 839248 h 1010444"/>
              <a:gd name="connsiteX19" fmla="*/ 864833 w 1145785"/>
              <a:gd name="connsiteY19" fmla="*/ 1008317 h 1010444"/>
              <a:gd name="connsiteX20" fmla="*/ 526063 w 1145785"/>
              <a:gd name="connsiteY20" fmla="*/ 808131 h 1010444"/>
              <a:gd name="connsiteX21" fmla="*/ 16290 w 1145785"/>
              <a:gd name="connsiteY21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1062477 w 1145785"/>
              <a:gd name="connsiteY14" fmla="*/ 674942 h 1010444"/>
              <a:gd name="connsiteX15" fmla="*/ 981515 w 1145785"/>
              <a:gd name="connsiteY15" fmla="*/ 677323 h 1010444"/>
              <a:gd name="connsiteX16" fmla="*/ 1012469 w 1145785"/>
              <a:gd name="connsiteY16" fmla="*/ 767811 h 1010444"/>
              <a:gd name="connsiteX17" fmla="*/ 967226 w 1145785"/>
              <a:gd name="connsiteY17" fmla="*/ 732092 h 1010444"/>
              <a:gd name="connsiteX18" fmla="*/ 917220 w 1145785"/>
              <a:gd name="connsiteY18" fmla="*/ 782098 h 1010444"/>
              <a:gd name="connsiteX19" fmla="*/ 900551 w 1145785"/>
              <a:gd name="connsiteY19" fmla="*/ 839248 h 1010444"/>
              <a:gd name="connsiteX20" fmla="*/ 864833 w 1145785"/>
              <a:gd name="connsiteY20" fmla="*/ 1008317 h 1010444"/>
              <a:gd name="connsiteX21" fmla="*/ 526063 w 1145785"/>
              <a:gd name="connsiteY21" fmla="*/ 808131 h 1010444"/>
              <a:gd name="connsiteX22" fmla="*/ 16290 w 1145785"/>
              <a:gd name="connsiteY22" fmla="*/ 425165 h 1010444"/>
              <a:gd name="connsiteX0" fmla="*/ 16290 w 1145683"/>
              <a:gd name="connsiteY0" fmla="*/ 425165 h 1010444"/>
              <a:gd name="connsiteX1" fmla="*/ 167127 w 1145683"/>
              <a:gd name="connsiteY1" fmla="*/ 39148 h 1010444"/>
              <a:gd name="connsiteX2" fmla="*/ 400490 w 1145683"/>
              <a:gd name="connsiteY2" fmla="*/ 12954 h 1010444"/>
              <a:gd name="connsiteX3" fmla="*/ 564163 w 1145683"/>
              <a:gd name="connsiteY3" fmla="*/ 63630 h 1010444"/>
              <a:gd name="connsiteX4" fmla="*/ 693384 w 1145683"/>
              <a:gd name="connsiteY4" fmla="*/ 98679 h 1010444"/>
              <a:gd name="connsiteX5" fmla="*/ 886265 w 1145683"/>
              <a:gd name="connsiteY5" fmla="*/ 51054 h 1010444"/>
              <a:gd name="connsiteX6" fmla="*/ 943415 w 1145683"/>
              <a:gd name="connsiteY6" fmla="*/ 89154 h 1010444"/>
              <a:gd name="connsiteX7" fmla="*/ 981514 w 1145683"/>
              <a:gd name="connsiteY7" fmla="*/ 174879 h 1010444"/>
              <a:gd name="connsiteX8" fmla="*/ 1100576 w 1145683"/>
              <a:gd name="connsiteY8" fmla="*/ 179641 h 1010444"/>
              <a:gd name="connsiteX9" fmla="*/ 1031519 w 1145683"/>
              <a:gd name="connsiteY9" fmla="*/ 336803 h 1010444"/>
              <a:gd name="connsiteX10" fmla="*/ 1043425 w 1145683"/>
              <a:gd name="connsiteY10" fmla="*/ 405861 h 1010444"/>
              <a:gd name="connsiteX11" fmla="*/ 1144581 w 1145683"/>
              <a:gd name="connsiteY11" fmla="*/ 495015 h 1010444"/>
              <a:gd name="connsiteX12" fmla="*/ 1060096 w 1145683"/>
              <a:gd name="connsiteY12" fmla="*/ 503492 h 1010444"/>
              <a:gd name="connsiteX13" fmla="*/ 1110102 w 1145683"/>
              <a:gd name="connsiteY13" fmla="*/ 579692 h 1010444"/>
              <a:gd name="connsiteX14" fmla="*/ 1129152 w 1145683"/>
              <a:gd name="connsiteY14" fmla="*/ 624936 h 1010444"/>
              <a:gd name="connsiteX15" fmla="*/ 1062477 w 1145683"/>
              <a:gd name="connsiteY15" fmla="*/ 674942 h 1010444"/>
              <a:gd name="connsiteX16" fmla="*/ 981515 w 1145683"/>
              <a:gd name="connsiteY16" fmla="*/ 677323 h 1010444"/>
              <a:gd name="connsiteX17" fmla="*/ 1012469 w 1145683"/>
              <a:gd name="connsiteY17" fmla="*/ 767811 h 1010444"/>
              <a:gd name="connsiteX18" fmla="*/ 967226 w 1145683"/>
              <a:gd name="connsiteY18" fmla="*/ 732092 h 1010444"/>
              <a:gd name="connsiteX19" fmla="*/ 917220 w 1145683"/>
              <a:gd name="connsiteY19" fmla="*/ 782098 h 1010444"/>
              <a:gd name="connsiteX20" fmla="*/ 900551 w 1145683"/>
              <a:gd name="connsiteY20" fmla="*/ 839248 h 1010444"/>
              <a:gd name="connsiteX21" fmla="*/ 864833 w 1145683"/>
              <a:gd name="connsiteY21" fmla="*/ 1008317 h 1010444"/>
              <a:gd name="connsiteX22" fmla="*/ 526063 w 1145683"/>
              <a:gd name="connsiteY22" fmla="*/ 808131 h 1010444"/>
              <a:gd name="connsiteX23" fmla="*/ 16290 w 1145683"/>
              <a:gd name="connsiteY23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81514 w 1144904"/>
              <a:gd name="connsiteY7" fmla="*/ 174879 h 1010444"/>
              <a:gd name="connsiteX8" fmla="*/ 1100576 w 1144904"/>
              <a:gd name="connsiteY8" fmla="*/ 179641 h 1010444"/>
              <a:gd name="connsiteX9" fmla="*/ 1031519 w 1144904"/>
              <a:gd name="connsiteY9" fmla="*/ 336803 h 1010444"/>
              <a:gd name="connsiteX10" fmla="*/ 1043425 w 1144904"/>
              <a:gd name="connsiteY10" fmla="*/ 405861 h 1010444"/>
              <a:gd name="connsiteX11" fmla="*/ 1098196 w 1144904"/>
              <a:gd name="connsiteY11" fmla="*/ 427292 h 1010444"/>
              <a:gd name="connsiteX12" fmla="*/ 1144581 w 1144904"/>
              <a:gd name="connsiteY12" fmla="*/ 495015 h 1010444"/>
              <a:gd name="connsiteX13" fmla="*/ 1060096 w 1144904"/>
              <a:gd name="connsiteY13" fmla="*/ 503492 h 1010444"/>
              <a:gd name="connsiteX14" fmla="*/ 1110102 w 1144904"/>
              <a:gd name="connsiteY14" fmla="*/ 579692 h 1010444"/>
              <a:gd name="connsiteX15" fmla="*/ 1129152 w 1144904"/>
              <a:gd name="connsiteY15" fmla="*/ 624936 h 1010444"/>
              <a:gd name="connsiteX16" fmla="*/ 1062477 w 1144904"/>
              <a:gd name="connsiteY16" fmla="*/ 674942 h 1010444"/>
              <a:gd name="connsiteX17" fmla="*/ 981515 w 1144904"/>
              <a:gd name="connsiteY17" fmla="*/ 677323 h 1010444"/>
              <a:gd name="connsiteX18" fmla="*/ 1012469 w 1144904"/>
              <a:gd name="connsiteY18" fmla="*/ 767811 h 1010444"/>
              <a:gd name="connsiteX19" fmla="*/ 967226 w 1144904"/>
              <a:gd name="connsiteY19" fmla="*/ 732092 h 1010444"/>
              <a:gd name="connsiteX20" fmla="*/ 917220 w 1144904"/>
              <a:gd name="connsiteY20" fmla="*/ 782098 h 1010444"/>
              <a:gd name="connsiteX21" fmla="*/ 900551 w 1144904"/>
              <a:gd name="connsiteY21" fmla="*/ 839248 h 1010444"/>
              <a:gd name="connsiteX22" fmla="*/ 864833 w 1144904"/>
              <a:gd name="connsiteY22" fmla="*/ 1008317 h 1010444"/>
              <a:gd name="connsiteX23" fmla="*/ 526063 w 1144904"/>
              <a:gd name="connsiteY23" fmla="*/ 808131 h 1010444"/>
              <a:gd name="connsiteX24" fmla="*/ 16290 w 1144904"/>
              <a:gd name="connsiteY24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81514 w 1144904"/>
              <a:gd name="connsiteY7" fmla="*/ 174879 h 1010444"/>
              <a:gd name="connsiteX8" fmla="*/ 1100576 w 1144904"/>
              <a:gd name="connsiteY8" fmla="*/ 179641 h 1010444"/>
              <a:gd name="connsiteX9" fmla="*/ 1074384 w 1144904"/>
              <a:gd name="connsiteY9" fmla="*/ 236792 h 1010444"/>
              <a:gd name="connsiteX10" fmla="*/ 1031519 w 1144904"/>
              <a:gd name="connsiteY10" fmla="*/ 336803 h 1010444"/>
              <a:gd name="connsiteX11" fmla="*/ 1043425 w 1144904"/>
              <a:gd name="connsiteY11" fmla="*/ 405861 h 1010444"/>
              <a:gd name="connsiteX12" fmla="*/ 1098196 w 1144904"/>
              <a:gd name="connsiteY12" fmla="*/ 427292 h 1010444"/>
              <a:gd name="connsiteX13" fmla="*/ 1144581 w 1144904"/>
              <a:gd name="connsiteY13" fmla="*/ 495015 h 1010444"/>
              <a:gd name="connsiteX14" fmla="*/ 1060096 w 1144904"/>
              <a:gd name="connsiteY14" fmla="*/ 503492 h 1010444"/>
              <a:gd name="connsiteX15" fmla="*/ 1110102 w 1144904"/>
              <a:gd name="connsiteY15" fmla="*/ 579692 h 1010444"/>
              <a:gd name="connsiteX16" fmla="*/ 1129152 w 1144904"/>
              <a:gd name="connsiteY16" fmla="*/ 624936 h 1010444"/>
              <a:gd name="connsiteX17" fmla="*/ 1062477 w 1144904"/>
              <a:gd name="connsiteY17" fmla="*/ 674942 h 1010444"/>
              <a:gd name="connsiteX18" fmla="*/ 981515 w 1144904"/>
              <a:gd name="connsiteY18" fmla="*/ 677323 h 1010444"/>
              <a:gd name="connsiteX19" fmla="*/ 1012469 w 1144904"/>
              <a:gd name="connsiteY19" fmla="*/ 767811 h 1010444"/>
              <a:gd name="connsiteX20" fmla="*/ 967226 w 1144904"/>
              <a:gd name="connsiteY20" fmla="*/ 732092 h 1010444"/>
              <a:gd name="connsiteX21" fmla="*/ 917220 w 1144904"/>
              <a:gd name="connsiteY21" fmla="*/ 782098 h 1010444"/>
              <a:gd name="connsiteX22" fmla="*/ 900551 w 1144904"/>
              <a:gd name="connsiteY22" fmla="*/ 839248 h 1010444"/>
              <a:gd name="connsiteX23" fmla="*/ 864833 w 1144904"/>
              <a:gd name="connsiteY23" fmla="*/ 1008317 h 1010444"/>
              <a:gd name="connsiteX24" fmla="*/ 526063 w 1144904"/>
              <a:gd name="connsiteY24" fmla="*/ 808131 h 1010444"/>
              <a:gd name="connsiteX25" fmla="*/ 16290 w 1144904"/>
              <a:gd name="connsiteY25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91040 w 1144904"/>
              <a:gd name="connsiteY7" fmla="*/ 122492 h 1010444"/>
              <a:gd name="connsiteX8" fmla="*/ 981514 w 1144904"/>
              <a:gd name="connsiteY8" fmla="*/ 174879 h 1010444"/>
              <a:gd name="connsiteX9" fmla="*/ 1100576 w 1144904"/>
              <a:gd name="connsiteY9" fmla="*/ 179641 h 1010444"/>
              <a:gd name="connsiteX10" fmla="*/ 1074384 w 1144904"/>
              <a:gd name="connsiteY10" fmla="*/ 236792 h 1010444"/>
              <a:gd name="connsiteX11" fmla="*/ 1031519 w 1144904"/>
              <a:gd name="connsiteY11" fmla="*/ 336803 h 1010444"/>
              <a:gd name="connsiteX12" fmla="*/ 1043425 w 1144904"/>
              <a:gd name="connsiteY12" fmla="*/ 405861 h 1010444"/>
              <a:gd name="connsiteX13" fmla="*/ 1098196 w 1144904"/>
              <a:gd name="connsiteY13" fmla="*/ 427292 h 1010444"/>
              <a:gd name="connsiteX14" fmla="*/ 1144581 w 1144904"/>
              <a:gd name="connsiteY14" fmla="*/ 495015 h 1010444"/>
              <a:gd name="connsiteX15" fmla="*/ 1060096 w 1144904"/>
              <a:gd name="connsiteY15" fmla="*/ 503492 h 1010444"/>
              <a:gd name="connsiteX16" fmla="*/ 1110102 w 1144904"/>
              <a:gd name="connsiteY16" fmla="*/ 579692 h 1010444"/>
              <a:gd name="connsiteX17" fmla="*/ 1129152 w 1144904"/>
              <a:gd name="connsiteY17" fmla="*/ 624936 h 1010444"/>
              <a:gd name="connsiteX18" fmla="*/ 1062477 w 1144904"/>
              <a:gd name="connsiteY18" fmla="*/ 674942 h 1010444"/>
              <a:gd name="connsiteX19" fmla="*/ 981515 w 1144904"/>
              <a:gd name="connsiteY19" fmla="*/ 677323 h 1010444"/>
              <a:gd name="connsiteX20" fmla="*/ 1012469 w 1144904"/>
              <a:gd name="connsiteY20" fmla="*/ 767811 h 1010444"/>
              <a:gd name="connsiteX21" fmla="*/ 967226 w 1144904"/>
              <a:gd name="connsiteY21" fmla="*/ 732092 h 1010444"/>
              <a:gd name="connsiteX22" fmla="*/ 917220 w 1144904"/>
              <a:gd name="connsiteY22" fmla="*/ 782098 h 1010444"/>
              <a:gd name="connsiteX23" fmla="*/ 900551 w 1144904"/>
              <a:gd name="connsiteY23" fmla="*/ 839248 h 1010444"/>
              <a:gd name="connsiteX24" fmla="*/ 864833 w 1144904"/>
              <a:gd name="connsiteY24" fmla="*/ 1008317 h 1010444"/>
              <a:gd name="connsiteX25" fmla="*/ 526063 w 1144904"/>
              <a:gd name="connsiteY25" fmla="*/ 808131 h 1010444"/>
              <a:gd name="connsiteX26" fmla="*/ 16290 w 1144904"/>
              <a:gd name="connsiteY26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91040 w 1144904"/>
              <a:gd name="connsiteY7" fmla="*/ 122492 h 1010444"/>
              <a:gd name="connsiteX8" fmla="*/ 981514 w 1144904"/>
              <a:gd name="connsiteY8" fmla="*/ 174879 h 1010444"/>
              <a:gd name="connsiteX9" fmla="*/ 1062477 w 1144904"/>
              <a:gd name="connsiteY9" fmla="*/ 167736 h 1010444"/>
              <a:gd name="connsiteX10" fmla="*/ 1100576 w 1144904"/>
              <a:gd name="connsiteY10" fmla="*/ 179641 h 1010444"/>
              <a:gd name="connsiteX11" fmla="*/ 1074384 w 1144904"/>
              <a:gd name="connsiteY11" fmla="*/ 236792 h 1010444"/>
              <a:gd name="connsiteX12" fmla="*/ 1031519 w 1144904"/>
              <a:gd name="connsiteY12" fmla="*/ 336803 h 1010444"/>
              <a:gd name="connsiteX13" fmla="*/ 1043425 w 1144904"/>
              <a:gd name="connsiteY13" fmla="*/ 405861 h 1010444"/>
              <a:gd name="connsiteX14" fmla="*/ 1098196 w 1144904"/>
              <a:gd name="connsiteY14" fmla="*/ 427292 h 1010444"/>
              <a:gd name="connsiteX15" fmla="*/ 1144581 w 1144904"/>
              <a:gd name="connsiteY15" fmla="*/ 495015 h 1010444"/>
              <a:gd name="connsiteX16" fmla="*/ 1060096 w 1144904"/>
              <a:gd name="connsiteY16" fmla="*/ 503492 h 1010444"/>
              <a:gd name="connsiteX17" fmla="*/ 1110102 w 1144904"/>
              <a:gd name="connsiteY17" fmla="*/ 579692 h 1010444"/>
              <a:gd name="connsiteX18" fmla="*/ 1129152 w 1144904"/>
              <a:gd name="connsiteY18" fmla="*/ 624936 h 1010444"/>
              <a:gd name="connsiteX19" fmla="*/ 1062477 w 1144904"/>
              <a:gd name="connsiteY19" fmla="*/ 674942 h 1010444"/>
              <a:gd name="connsiteX20" fmla="*/ 981515 w 1144904"/>
              <a:gd name="connsiteY20" fmla="*/ 677323 h 1010444"/>
              <a:gd name="connsiteX21" fmla="*/ 1012469 w 1144904"/>
              <a:gd name="connsiteY21" fmla="*/ 767811 h 1010444"/>
              <a:gd name="connsiteX22" fmla="*/ 967226 w 1144904"/>
              <a:gd name="connsiteY22" fmla="*/ 732092 h 1010444"/>
              <a:gd name="connsiteX23" fmla="*/ 917220 w 1144904"/>
              <a:gd name="connsiteY23" fmla="*/ 782098 h 1010444"/>
              <a:gd name="connsiteX24" fmla="*/ 900551 w 1144904"/>
              <a:gd name="connsiteY24" fmla="*/ 839248 h 1010444"/>
              <a:gd name="connsiteX25" fmla="*/ 864833 w 1144904"/>
              <a:gd name="connsiteY25" fmla="*/ 1008317 h 1010444"/>
              <a:gd name="connsiteX26" fmla="*/ 526063 w 1144904"/>
              <a:gd name="connsiteY26" fmla="*/ 808131 h 1010444"/>
              <a:gd name="connsiteX27" fmla="*/ 16290 w 1144904"/>
              <a:gd name="connsiteY27" fmla="*/ 425165 h 1010444"/>
              <a:gd name="connsiteX0" fmla="*/ 16290 w 1144904"/>
              <a:gd name="connsiteY0" fmla="*/ 425165 h 1010759"/>
              <a:gd name="connsiteX1" fmla="*/ 167127 w 1144904"/>
              <a:gd name="connsiteY1" fmla="*/ 39148 h 1010759"/>
              <a:gd name="connsiteX2" fmla="*/ 400490 w 1144904"/>
              <a:gd name="connsiteY2" fmla="*/ 12954 h 1010759"/>
              <a:gd name="connsiteX3" fmla="*/ 564163 w 1144904"/>
              <a:gd name="connsiteY3" fmla="*/ 63630 h 1010759"/>
              <a:gd name="connsiteX4" fmla="*/ 693384 w 1144904"/>
              <a:gd name="connsiteY4" fmla="*/ 98679 h 1010759"/>
              <a:gd name="connsiteX5" fmla="*/ 886265 w 1144904"/>
              <a:gd name="connsiteY5" fmla="*/ 51054 h 1010759"/>
              <a:gd name="connsiteX6" fmla="*/ 943415 w 1144904"/>
              <a:gd name="connsiteY6" fmla="*/ 89154 h 1010759"/>
              <a:gd name="connsiteX7" fmla="*/ 991040 w 1144904"/>
              <a:gd name="connsiteY7" fmla="*/ 122492 h 1010759"/>
              <a:gd name="connsiteX8" fmla="*/ 981514 w 1144904"/>
              <a:gd name="connsiteY8" fmla="*/ 174879 h 1010759"/>
              <a:gd name="connsiteX9" fmla="*/ 1062477 w 1144904"/>
              <a:gd name="connsiteY9" fmla="*/ 167736 h 1010759"/>
              <a:gd name="connsiteX10" fmla="*/ 1100576 w 1144904"/>
              <a:gd name="connsiteY10" fmla="*/ 179641 h 1010759"/>
              <a:gd name="connsiteX11" fmla="*/ 1074384 w 1144904"/>
              <a:gd name="connsiteY11" fmla="*/ 236792 h 1010759"/>
              <a:gd name="connsiteX12" fmla="*/ 1031519 w 1144904"/>
              <a:gd name="connsiteY12" fmla="*/ 336803 h 1010759"/>
              <a:gd name="connsiteX13" fmla="*/ 1043425 w 1144904"/>
              <a:gd name="connsiteY13" fmla="*/ 405861 h 1010759"/>
              <a:gd name="connsiteX14" fmla="*/ 1098196 w 1144904"/>
              <a:gd name="connsiteY14" fmla="*/ 427292 h 1010759"/>
              <a:gd name="connsiteX15" fmla="*/ 1144581 w 1144904"/>
              <a:gd name="connsiteY15" fmla="*/ 495015 h 1010759"/>
              <a:gd name="connsiteX16" fmla="*/ 1060096 w 1144904"/>
              <a:gd name="connsiteY16" fmla="*/ 503492 h 1010759"/>
              <a:gd name="connsiteX17" fmla="*/ 1110102 w 1144904"/>
              <a:gd name="connsiteY17" fmla="*/ 579692 h 1010759"/>
              <a:gd name="connsiteX18" fmla="*/ 1129152 w 1144904"/>
              <a:gd name="connsiteY18" fmla="*/ 624936 h 1010759"/>
              <a:gd name="connsiteX19" fmla="*/ 1062477 w 1144904"/>
              <a:gd name="connsiteY19" fmla="*/ 674942 h 1010759"/>
              <a:gd name="connsiteX20" fmla="*/ 981515 w 1144904"/>
              <a:gd name="connsiteY20" fmla="*/ 677323 h 1010759"/>
              <a:gd name="connsiteX21" fmla="*/ 1012469 w 1144904"/>
              <a:gd name="connsiteY21" fmla="*/ 767811 h 1010759"/>
              <a:gd name="connsiteX22" fmla="*/ 967226 w 1144904"/>
              <a:gd name="connsiteY22" fmla="*/ 732092 h 1010759"/>
              <a:gd name="connsiteX23" fmla="*/ 917220 w 1144904"/>
              <a:gd name="connsiteY23" fmla="*/ 782098 h 1010759"/>
              <a:gd name="connsiteX24" fmla="*/ 900551 w 1144904"/>
              <a:gd name="connsiteY24" fmla="*/ 839248 h 1010759"/>
              <a:gd name="connsiteX25" fmla="*/ 852927 w 1144904"/>
              <a:gd name="connsiteY25" fmla="*/ 901161 h 1010759"/>
              <a:gd name="connsiteX26" fmla="*/ 864833 w 1144904"/>
              <a:gd name="connsiteY26" fmla="*/ 1008317 h 1010759"/>
              <a:gd name="connsiteX27" fmla="*/ 526063 w 1144904"/>
              <a:gd name="connsiteY27" fmla="*/ 808131 h 1010759"/>
              <a:gd name="connsiteX28" fmla="*/ 16290 w 1144904"/>
              <a:gd name="connsiteY28" fmla="*/ 425165 h 1010759"/>
              <a:gd name="connsiteX0" fmla="*/ 16290 w 1144904"/>
              <a:gd name="connsiteY0" fmla="*/ 425165 h 1202328"/>
              <a:gd name="connsiteX1" fmla="*/ 167127 w 1144904"/>
              <a:gd name="connsiteY1" fmla="*/ 39148 h 1202328"/>
              <a:gd name="connsiteX2" fmla="*/ 400490 w 1144904"/>
              <a:gd name="connsiteY2" fmla="*/ 12954 h 1202328"/>
              <a:gd name="connsiteX3" fmla="*/ 564163 w 1144904"/>
              <a:gd name="connsiteY3" fmla="*/ 63630 h 1202328"/>
              <a:gd name="connsiteX4" fmla="*/ 693384 w 1144904"/>
              <a:gd name="connsiteY4" fmla="*/ 98679 h 1202328"/>
              <a:gd name="connsiteX5" fmla="*/ 886265 w 1144904"/>
              <a:gd name="connsiteY5" fmla="*/ 51054 h 1202328"/>
              <a:gd name="connsiteX6" fmla="*/ 943415 w 1144904"/>
              <a:gd name="connsiteY6" fmla="*/ 89154 h 1202328"/>
              <a:gd name="connsiteX7" fmla="*/ 991040 w 1144904"/>
              <a:gd name="connsiteY7" fmla="*/ 122492 h 1202328"/>
              <a:gd name="connsiteX8" fmla="*/ 981514 w 1144904"/>
              <a:gd name="connsiteY8" fmla="*/ 174879 h 1202328"/>
              <a:gd name="connsiteX9" fmla="*/ 1062477 w 1144904"/>
              <a:gd name="connsiteY9" fmla="*/ 167736 h 1202328"/>
              <a:gd name="connsiteX10" fmla="*/ 1100576 w 1144904"/>
              <a:gd name="connsiteY10" fmla="*/ 179641 h 1202328"/>
              <a:gd name="connsiteX11" fmla="*/ 1074384 w 1144904"/>
              <a:gd name="connsiteY11" fmla="*/ 236792 h 1202328"/>
              <a:gd name="connsiteX12" fmla="*/ 1031519 w 1144904"/>
              <a:gd name="connsiteY12" fmla="*/ 336803 h 1202328"/>
              <a:gd name="connsiteX13" fmla="*/ 1043425 w 1144904"/>
              <a:gd name="connsiteY13" fmla="*/ 405861 h 1202328"/>
              <a:gd name="connsiteX14" fmla="*/ 1098196 w 1144904"/>
              <a:gd name="connsiteY14" fmla="*/ 427292 h 1202328"/>
              <a:gd name="connsiteX15" fmla="*/ 1144581 w 1144904"/>
              <a:gd name="connsiteY15" fmla="*/ 495015 h 1202328"/>
              <a:gd name="connsiteX16" fmla="*/ 1060096 w 1144904"/>
              <a:gd name="connsiteY16" fmla="*/ 503492 h 1202328"/>
              <a:gd name="connsiteX17" fmla="*/ 1110102 w 1144904"/>
              <a:gd name="connsiteY17" fmla="*/ 579692 h 1202328"/>
              <a:gd name="connsiteX18" fmla="*/ 1129152 w 1144904"/>
              <a:gd name="connsiteY18" fmla="*/ 624936 h 1202328"/>
              <a:gd name="connsiteX19" fmla="*/ 1062477 w 1144904"/>
              <a:gd name="connsiteY19" fmla="*/ 674942 h 1202328"/>
              <a:gd name="connsiteX20" fmla="*/ 981515 w 1144904"/>
              <a:gd name="connsiteY20" fmla="*/ 677323 h 1202328"/>
              <a:gd name="connsiteX21" fmla="*/ 1012469 w 1144904"/>
              <a:gd name="connsiteY21" fmla="*/ 767811 h 1202328"/>
              <a:gd name="connsiteX22" fmla="*/ 967226 w 1144904"/>
              <a:gd name="connsiteY22" fmla="*/ 732092 h 1202328"/>
              <a:gd name="connsiteX23" fmla="*/ 917220 w 1144904"/>
              <a:gd name="connsiteY23" fmla="*/ 782098 h 1202328"/>
              <a:gd name="connsiteX24" fmla="*/ 900551 w 1144904"/>
              <a:gd name="connsiteY24" fmla="*/ 839248 h 1202328"/>
              <a:gd name="connsiteX25" fmla="*/ 852927 w 1144904"/>
              <a:gd name="connsiteY25" fmla="*/ 901161 h 1202328"/>
              <a:gd name="connsiteX26" fmla="*/ 864833 w 1144904"/>
              <a:gd name="connsiteY26" fmla="*/ 1008317 h 1202328"/>
              <a:gd name="connsiteX27" fmla="*/ 1038665 w 1144904"/>
              <a:gd name="connsiteY27" fmla="*/ 1198817 h 1202328"/>
              <a:gd name="connsiteX28" fmla="*/ 526063 w 1144904"/>
              <a:gd name="connsiteY28" fmla="*/ 808131 h 1202328"/>
              <a:gd name="connsiteX29" fmla="*/ 16290 w 1144904"/>
              <a:gd name="connsiteY29" fmla="*/ 425165 h 1202328"/>
              <a:gd name="connsiteX0" fmla="*/ 16290 w 1144904"/>
              <a:gd name="connsiteY0" fmla="*/ 425165 h 1208135"/>
              <a:gd name="connsiteX1" fmla="*/ 167127 w 1144904"/>
              <a:gd name="connsiteY1" fmla="*/ 39148 h 1208135"/>
              <a:gd name="connsiteX2" fmla="*/ 400490 w 1144904"/>
              <a:gd name="connsiteY2" fmla="*/ 12954 h 1208135"/>
              <a:gd name="connsiteX3" fmla="*/ 564163 w 1144904"/>
              <a:gd name="connsiteY3" fmla="*/ 63630 h 1208135"/>
              <a:gd name="connsiteX4" fmla="*/ 693384 w 1144904"/>
              <a:gd name="connsiteY4" fmla="*/ 98679 h 1208135"/>
              <a:gd name="connsiteX5" fmla="*/ 886265 w 1144904"/>
              <a:gd name="connsiteY5" fmla="*/ 51054 h 1208135"/>
              <a:gd name="connsiteX6" fmla="*/ 943415 w 1144904"/>
              <a:gd name="connsiteY6" fmla="*/ 89154 h 1208135"/>
              <a:gd name="connsiteX7" fmla="*/ 991040 w 1144904"/>
              <a:gd name="connsiteY7" fmla="*/ 122492 h 1208135"/>
              <a:gd name="connsiteX8" fmla="*/ 981514 w 1144904"/>
              <a:gd name="connsiteY8" fmla="*/ 174879 h 1208135"/>
              <a:gd name="connsiteX9" fmla="*/ 1062477 w 1144904"/>
              <a:gd name="connsiteY9" fmla="*/ 167736 h 1208135"/>
              <a:gd name="connsiteX10" fmla="*/ 1100576 w 1144904"/>
              <a:gd name="connsiteY10" fmla="*/ 179641 h 1208135"/>
              <a:gd name="connsiteX11" fmla="*/ 1074384 w 1144904"/>
              <a:gd name="connsiteY11" fmla="*/ 236792 h 1208135"/>
              <a:gd name="connsiteX12" fmla="*/ 1031519 w 1144904"/>
              <a:gd name="connsiteY12" fmla="*/ 336803 h 1208135"/>
              <a:gd name="connsiteX13" fmla="*/ 1043425 w 1144904"/>
              <a:gd name="connsiteY13" fmla="*/ 405861 h 1208135"/>
              <a:gd name="connsiteX14" fmla="*/ 1098196 w 1144904"/>
              <a:gd name="connsiteY14" fmla="*/ 427292 h 1208135"/>
              <a:gd name="connsiteX15" fmla="*/ 1144581 w 1144904"/>
              <a:gd name="connsiteY15" fmla="*/ 495015 h 1208135"/>
              <a:gd name="connsiteX16" fmla="*/ 1060096 w 1144904"/>
              <a:gd name="connsiteY16" fmla="*/ 503492 h 1208135"/>
              <a:gd name="connsiteX17" fmla="*/ 1110102 w 1144904"/>
              <a:gd name="connsiteY17" fmla="*/ 579692 h 1208135"/>
              <a:gd name="connsiteX18" fmla="*/ 1129152 w 1144904"/>
              <a:gd name="connsiteY18" fmla="*/ 624936 h 1208135"/>
              <a:gd name="connsiteX19" fmla="*/ 1062477 w 1144904"/>
              <a:gd name="connsiteY19" fmla="*/ 674942 h 1208135"/>
              <a:gd name="connsiteX20" fmla="*/ 981515 w 1144904"/>
              <a:gd name="connsiteY20" fmla="*/ 677323 h 1208135"/>
              <a:gd name="connsiteX21" fmla="*/ 1012469 w 1144904"/>
              <a:gd name="connsiteY21" fmla="*/ 767811 h 1208135"/>
              <a:gd name="connsiteX22" fmla="*/ 967226 w 1144904"/>
              <a:gd name="connsiteY22" fmla="*/ 732092 h 1208135"/>
              <a:gd name="connsiteX23" fmla="*/ 917220 w 1144904"/>
              <a:gd name="connsiteY23" fmla="*/ 782098 h 1208135"/>
              <a:gd name="connsiteX24" fmla="*/ 900551 w 1144904"/>
              <a:gd name="connsiteY24" fmla="*/ 839248 h 1208135"/>
              <a:gd name="connsiteX25" fmla="*/ 852927 w 1144904"/>
              <a:gd name="connsiteY25" fmla="*/ 901161 h 1208135"/>
              <a:gd name="connsiteX26" fmla="*/ 864833 w 1144904"/>
              <a:gd name="connsiteY26" fmla="*/ 1008317 h 1208135"/>
              <a:gd name="connsiteX27" fmla="*/ 967227 w 1144904"/>
              <a:gd name="connsiteY27" fmla="*/ 1077372 h 1208135"/>
              <a:gd name="connsiteX28" fmla="*/ 1038665 w 1144904"/>
              <a:gd name="connsiteY28" fmla="*/ 1198817 h 1208135"/>
              <a:gd name="connsiteX29" fmla="*/ 526063 w 1144904"/>
              <a:gd name="connsiteY29" fmla="*/ 808131 h 1208135"/>
              <a:gd name="connsiteX30" fmla="*/ 16290 w 1144904"/>
              <a:gd name="connsiteY30" fmla="*/ 425165 h 1208135"/>
              <a:gd name="connsiteX0" fmla="*/ 16290 w 1144904"/>
              <a:gd name="connsiteY0" fmla="*/ 425165 h 1198848"/>
              <a:gd name="connsiteX1" fmla="*/ 167127 w 1144904"/>
              <a:gd name="connsiteY1" fmla="*/ 39148 h 1198848"/>
              <a:gd name="connsiteX2" fmla="*/ 400490 w 1144904"/>
              <a:gd name="connsiteY2" fmla="*/ 12954 h 1198848"/>
              <a:gd name="connsiteX3" fmla="*/ 564163 w 1144904"/>
              <a:gd name="connsiteY3" fmla="*/ 63630 h 1198848"/>
              <a:gd name="connsiteX4" fmla="*/ 693384 w 1144904"/>
              <a:gd name="connsiteY4" fmla="*/ 98679 h 1198848"/>
              <a:gd name="connsiteX5" fmla="*/ 886265 w 1144904"/>
              <a:gd name="connsiteY5" fmla="*/ 51054 h 1198848"/>
              <a:gd name="connsiteX6" fmla="*/ 943415 w 1144904"/>
              <a:gd name="connsiteY6" fmla="*/ 89154 h 1198848"/>
              <a:gd name="connsiteX7" fmla="*/ 991040 w 1144904"/>
              <a:gd name="connsiteY7" fmla="*/ 122492 h 1198848"/>
              <a:gd name="connsiteX8" fmla="*/ 981514 w 1144904"/>
              <a:gd name="connsiteY8" fmla="*/ 174879 h 1198848"/>
              <a:gd name="connsiteX9" fmla="*/ 1062477 w 1144904"/>
              <a:gd name="connsiteY9" fmla="*/ 167736 h 1198848"/>
              <a:gd name="connsiteX10" fmla="*/ 1100576 w 1144904"/>
              <a:gd name="connsiteY10" fmla="*/ 179641 h 1198848"/>
              <a:gd name="connsiteX11" fmla="*/ 1074384 w 1144904"/>
              <a:gd name="connsiteY11" fmla="*/ 236792 h 1198848"/>
              <a:gd name="connsiteX12" fmla="*/ 1031519 w 1144904"/>
              <a:gd name="connsiteY12" fmla="*/ 336803 h 1198848"/>
              <a:gd name="connsiteX13" fmla="*/ 1043425 w 1144904"/>
              <a:gd name="connsiteY13" fmla="*/ 405861 h 1198848"/>
              <a:gd name="connsiteX14" fmla="*/ 1098196 w 1144904"/>
              <a:gd name="connsiteY14" fmla="*/ 427292 h 1198848"/>
              <a:gd name="connsiteX15" fmla="*/ 1144581 w 1144904"/>
              <a:gd name="connsiteY15" fmla="*/ 495015 h 1198848"/>
              <a:gd name="connsiteX16" fmla="*/ 1060096 w 1144904"/>
              <a:gd name="connsiteY16" fmla="*/ 503492 h 1198848"/>
              <a:gd name="connsiteX17" fmla="*/ 1110102 w 1144904"/>
              <a:gd name="connsiteY17" fmla="*/ 579692 h 1198848"/>
              <a:gd name="connsiteX18" fmla="*/ 1129152 w 1144904"/>
              <a:gd name="connsiteY18" fmla="*/ 624936 h 1198848"/>
              <a:gd name="connsiteX19" fmla="*/ 1062477 w 1144904"/>
              <a:gd name="connsiteY19" fmla="*/ 674942 h 1198848"/>
              <a:gd name="connsiteX20" fmla="*/ 981515 w 1144904"/>
              <a:gd name="connsiteY20" fmla="*/ 677323 h 1198848"/>
              <a:gd name="connsiteX21" fmla="*/ 1012469 w 1144904"/>
              <a:gd name="connsiteY21" fmla="*/ 767811 h 1198848"/>
              <a:gd name="connsiteX22" fmla="*/ 967226 w 1144904"/>
              <a:gd name="connsiteY22" fmla="*/ 732092 h 1198848"/>
              <a:gd name="connsiteX23" fmla="*/ 917220 w 1144904"/>
              <a:gd name="connsiteY23" fmla="*/ 782098 h 1198848"/>
              <a:gd name="connsiteX24" fmla="*/ 900551 w 1144904"/>
              <a:gd name="connsiteY24" fmla="*/ 839248 h 1198848"/>
              <a:gd name="connsiteX25" fmla="*/ 852927 w 1144904"/>
              <a:gd name="connsiteY25" fmla="*/ 901161 h 1198848"/>
              <a:gd name="connsiteX26" fmla="*/ 864833 w 1144904"/>
              <a:gd name="connsiteY26" fmla="*/ 1008317 h 1198848"/>
              <a:gd name="connsiteX27" fmla="*/ 967227 w 1144904"/>
              <a:gd name="connsiteY27" fmla="*/ 1077372 h 1198848"/>
              <a:gd name="connsiteX28" fmla="*/ 1038665 w 1144904"/>
              <a:gd name="connsiteY28" fmla="*/ 1198817 h 1198848"/>
              <a:gd name="connsiteX29" fmla="*/ 833877 w 1144904"/>
              <a:gd name="connsiteY29" fmla="*/ 1058322 h 1198848"/>
              <a:gd name="connsiteX30" fmla="*/ 526063 w 1144904"/>
              <a:gd name="connsiteY30" fmla="*/ 808131 h 1198848"/>
              <a:gd name="connsiteX31" fmla="*/ 16290 w 1144904"/>
              <a:gd name="connsiteY31" fmla="*/ 425165 h 119884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64833 w 1144904"/>
              <a:gd name="connsiteY26" fmla="*/ 1008317 h 1200698"/>
              <a:gd name="connsiteX27" fmla="*/ 967227 w 1144904"/>
              <a:gd name="connsiteY27" fmla="*/ 1077372 h 1200698"/>
              <a:gd name="connsiteX28" fmla="*/ 1038665 w 1144904"/>
              <a:gd name="connsiteY28" fmla="*/ 1198817 h 1200698"/>
              <a:gd name="connsiteX29" fmla="*/ 964846 w 1144904"/>
              <a:gd name="connsiteY29" fmla="*/ 1129760 h 1200698"/>
              <a:gd name="connsiteX30" fmla="*/ 833877 w 1144904"/>
              <a:gd name="connsiteY30" fmla="*/ 1058322 h 1200698"/>
              <a:gd name="connsiteX31" fmla="*/ 526063 w 1144904"/>
              <a:gd name="connsiteY31" fmla="*/ 808131 h 1200698"/>
              <a:gd name="connsiteX32" fmla="*/ 16290 w 1144904"/>
              <a:gd name="connsiteY32" fmla="*/ 425165 h 120069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88646 w 1144904"/>
              <a:gd name="connsiteY26" fmla="*/ 984503 h 1200698"/>
              <a:gd name="connsiteX27" fmla="*/ 864833 w 1144904"/>
              <a:gd name="connsiteY27" fmla="*/ 1008317 h 1200698"/>
              <a:gd name="connsiteX28" fmla="*/ 967227 w 1144904"/>
              <a:gd name="connsiteY28" fmla="*/ 1077372 h 1200698"/>
              <a:gd name="connsiteX29" fmla="*/ 1038665 w 1144904"/>
              <a:gd name="connsiteY29" fmla="*/ 1198817 h 1200698"/>
              <a:gd name="connsiteX30" fmla="*/ 964846 w 1144904"/>
              <a:gd name="connsiteY30" fmla="*/ 1129760 h 1200698"/>
              <a:gd name="connsiteX31" fmla="*/ 833877 w 1144904"/>
              <a:gd name="connsiteY31" fmla="*/ 1058322 h 1200698"/>
              <a:gd name="connsiteX32" fmla="*/ 526063 w 1144904"/>
              <a:gd name="connsiteY32" fmla="*/ 808131 h 1200698"/>
              <a:gd name="connsiteX33" fmla="*/ 16290 w 1144904"/>
              <a:gd name="connsiteY33" fmla="*/ 425165 h 120069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88646 w 1144904"/>
              <a:gd name="connsiteY26" fmla="*/ 984503 h 1200698"/>
              <a:gd name="connsiteX27" fmla="*/ 864833 w 1144904"/>
              <a:gd name="connsiteY27" fmla="*/ 1008317 h 1200698"/>
              <a:gd name="connsiteX28" fmla="*/ 869596 w 1144904"/>
              <a:gd name="connsiteY28" fmla="*/ 1027366 h 1200698"/>
              <a:gd name="connsiteX29" fmla="*/ 967227 w 1144904"/>
              <a:gd name="connsiteY29" fmla="*/ 1077372 h 1200698"/>
              <a:gd name="connsiteX30" fmla="*/ 1038665 w 1144904"/>
              <a:gd name="connsiteY30" fmla="*/ 1198817 h 1200698"/>
              <a:gd name="connsiteX31" fmla="*/ 964846 w 1144904"/>
              <a:gd name="connsiteY31" fmla="*/ 1129760 h 1200698"/>
              <a:gd name="connsiteX32" fmla="*/ 833877 w 1144904"/>
              <a:gd name="connsiteY32" fmla="*/ 1058322 h 1200698"/>
              <a:gd name="connsiteX33" fmla="*/ 526063 w 1144904"/>
              <a:gd name="connsiteY33" fmla="*/ 808131 h 1200698"/>
              <a:gd name="connsiteX34" fmla="*/ 16290 w 1144904"/>
              <a:gd name="connsiteY34" fmla="*/ 425165 h 1200698"/>
              <a:gd name="connsiteX0" fmla="*/ 16290 w 1144904"/>
              <a:gd name="connsiteY0" fmla="*/ 425165 h 1206142"/>
              <a:gd name="connsiteX1" fmla="*/ 167127 w 1144904"/>
              <a:gd name="connsiteY1" fmla="*/ 39148 h 1206142"/>
              <a:gd name="connsiteX2" fmla="*/ 400490 w 1144904"/>
              <a:gd name="connsiteY2" fmla="*/ 12954 h 1206142"/>
              <a:gd name="connsiteX3" fmla="*/ 564163 w 1144904"/>
              <a:gd name="connsiteY3" fmla="*/ 63630 h 1206142"/>
              <a:gd name="connsiteX4" fmla="*/ 693384 w 1144904"/>
              <a:gd name="connsiteY4" fmla="*/ 98679 h 1206142"/>
              <a:gd name="connsiteX5" fmla="*/ 886265 w 1144904"/>
              <a:gd name="connsiteY5" fmla="*/ 51054 h 1206142"/>
              <a:gd name="connsiteX6" fmla="*/ 943415 w 1144904"/>
              <a:gd name="connsiteY6" fmla="*/ 89154 h 1206142"/>
              <a:gd name="connsiteX7" fmla="*/ 991040 w 1144904"/>
              <a:gd name="connsiteY7" fmla="*/ 122492 h 1206142"/>
              <a:gd name="connsiteX8" fmla="*/ 981514 w 1144904"/>
              <a:gd name="connsiteY8" fmla="*/ 174879 h 1206142"/>
              <a:gd name="connsiteX9" fmla="*/ 1062477 w 1144904"/>
              <a:gd name="connsiteY9" fmla="*/ 167736 h 1206142"/>
              <a:gd name="connsiteX10" fmla="*/ 1100576 w 1144904"/>
              <a:gd name="connsiteY10" fmla="*/ 179641 h 1206142"/>
              <a:gd name="connsiteX11" fmla="*/ 1074384 w 1144904"/>
              <a:gd name="connsiteY11" fmla="*/ 236792 h 1206142"/>
              <a:gd name="connsiteX12" fmla="*/ 1031519 w 1144904"/>
              <a:gd name="connsiteY12" fmla="*/ 336803 h 1206142"/>
              <a:gd name="connsiteX13" fmla="*/ 1043425 w 1144904"/>
              <a:gd name="connsiteY13" fmla="*/ 405861 h 1206142"/>
              <a:gd name="connsiteX14" fmla="*/ 1098196 w 1144904"/>
              <a:gd name="connsiteY14" fmla="*/ 427292 h 1206142"/>
              <a:gd name="connsiteX15" fmla="*/ 1144581 w 1144904"/>
              <a:gd name="connsiteY15" fmla="*/ 495015 h 1206142"/>
              <a:gd name="connsiteX16" fmla="*/ 1060096 w 1144904"/>
              <a:gd name="connsiteY16" fmla="*/ 503492 h 1206142"/>
              <a:gd name="connsiteX17" fmla="*/ 1110102 w 1144904"/>
              <a:gd name="connsiteY17" fmla="*/ 579692 h 1206142"/>
              <a:gd name="connsiteX18" fmla="*/ 1129152 w 1144904"/>
              <a:gd name="connsiteY18" fmla="*/ 624936 h 1206142"/>
              <a:gd name="connsiteX19" fmla="*/ 1062477 w 1144904"/>
              <a:gd name="connsiteY19" fmla="*/ 674942 h 1206142"/>
              <a:gd name="connsiteX20" fmla="*/ 981515 w 1144904"/>
              <a:gd name="connsiteY20" fmla="*/ 677323 h 1206142"/>
              <a:gd name="connsiteX21" fmla="*/ 1012469 w 1144904"/>
              <a:gd name="connsiteY21" fmla="*/ 767811 h 1206142"/>
              <a:gd name="connsiteX22" fmla="*/ 967226 w 1144904"/>
              <a:gd name="connsiteY22" fmla="*/ 732092 h 1206142"/>
              <a:gd name="connsiteX23" fmla="*/ 917220 w 1144904"/>
              <a:gd name="connsiteY23" fmla="*/ 782098 h 1206142"/>
              <a:gd name="connsiteX24" fmla="*/ 900551 w 1144904"/>
              <a:gd name="connsiteY24" fmla="*/ 839248 h 1206142"/>
              <a:gd name="connsiteX25" fmla="*/ 852927 w 1144904"/>
              <a:gd name="connsiteY25" fmla="*/ 901161 h 1206142"/>
              <a:gd name="connsiteX26" fmla="*/ 888646 w 1144904"/>
              <a:gd name="connsiteY26" fmla="*/ 984503 h 1206142"/>
              <a:gd name="connsiteX27" fmla="*/ 864833 w 1144904"/>
              <a:gd name="connsiteY27" fmla="*/ 1008317 h 1206142"/>
              <a:gd name="connsiteX28" fmla="*/ 869596 w 1144904"/>
              <a:gd name="connsiteY28" fmla="*/ 1027366 h 1206142"/>
              <a:gd name="connsiteX29" fmla="*/ 967227 w 1144904"/>
              <a:gd name="connsiteY29" fmla="*/ 1077372 h 1206142"/>
              <a:gd name="connsiteX30" fmla="*/ 1038665 w 1144904"/>
              <a:gd name="connsiteY30" fmla="*/ 1198817 h 1206142"/>
              <a:gd name="connsiteX31" fmla="*/ 1012471 w 1144904"/>
              <a:gd name="connsiteY31" fmla="*/ 1189291 h 1206142"/>
              <a:gd name="connsiteX32" fmla="*/ 964846 w 1144904"/>
              <a:gd name="connsiteY32" fmla="*/ 1129760 h 1206142"/>
              <a:gd name="connsiteX33" fmla="*/ 833877 w 1144904"/>
              <a:gd name="connsiteY33" fmla="*/ 1058322 h 1206142"/>
              <a:gd name="connsiteX34" fmla="*/ 526063 w 1144904"/>
              <a:gd name="connsiteY34" fmla="*/ 808131 h 1206142"/>
              <a:gd name="connsiteX35" fmla="*/ 16290 w 1144904"/>
              <a:gd name="connsiteY35" fmla="*/ 425165 h 1206142"/>
              <a:gd name="connsiteX0" fmla="*/ 16290 w 1144904"/>
              <a:gd name="connsiteY0" fmla="*/ 425165 h 1206142"/>
              <a:gd name="connsiteX1" fmla="*/ 167127 w 1144904"/>
              <a:gd name="connsiteY1" fmla="*/ 39148 h 1206142"/>
              <a:gd name="connsiteX2" fmla="*/ 400490 w 1144904"/>
              <a:gd name="connsiteY2" fmla="*/ 12954 h 1206142"/>
              <a:gd name="connsiteX3" fmla="*/ 564163 w 1144904"/>
              <a:gd name="connsiteY3" fmla="*/ 63630 h 1206142"/>
              <a:gd name="connsiteX4" fmla="*/ 693384 w 1144904"/>
              <a:gd name="connsiteY4" fmla="*/ 98679 h 1206142"/>
              <a:gd name="connsiteX5" fmla="*/ 886265 w 1144904"/>
              <a:gd name="connsiteY5" fmla="*/ 51054 h 1206142"/>
              <a:gd name="connsiteX6" fmla="*/ 943415 w 1144904"/>
              <a:gd name="connsiteY6" fmla="*/ 89154 h 1206142"/>
              <a:gd name="connsiteX7" fmla="*/ 991040 w 1144904"/>
              <a:gd name="connsiteY7" fmla="*/ 122492 h 1206142"/>
              <a:gd name="connsiteX8" fmla="*/ 981514 w 1144904"/>
              <a:gd name="connsiteY8" fmla="*/ 174879 h 1206142"/>
              <a:gd name="connsiteX9" fmla="*/ 1062477 w 1144904"/>
              <a:gd name="connsiteY9" fmla="*/ 167736 h 1206142"/>
              <a:gd name="connsiteX10" fmla="*/ 1100576 w 1144904"/>
              <a:gd name="connsiteY10" fmla="*/ 179641 h 1206142"/>
              <a:gd name="connsiteX11" fmla="*/ 1074384 w 1144904"/>
              <a:gd name="connsiteY11" fmla="*/ 236792 h 1206142"/>
              <a:gd name="connsiteX12" fmla="*/ 1031519 w 1144904"/>
              <a:gd name="connsiteY12" fmla="*/ 336803 h 1206142"/>
              <a:gd name="connsiteX13" fmla="*/ 1043425 w 1144904"/>
              <a:gd name="connsiteY13" fmla="*/ 405861 h 1206142"/>
              <a:gd name="connsiteX14" fmla="*/ 1098196 w 1144904"/>
              <a:gd name="connsiteY14" fmla="*/ 427292 h 1206142"/>
              <a:gd name="connsiteX15" fmla="*/ 1144581 w 1144904"/>
              <a:gd name="connsiteY15" fmla="*/ 495015 h 1206142"/>
              <a:gd name="connsiteX16" fmla="*/ 1060096 w 1144904"/>
              <a:gd name="connsiteY16" fmla="*/ 503492 h 1206142"/>
              <a:gd name="connsiteX17" fmla="*/ 1110102 w 1144904"/>
              <a:gd name="connsiteY17" fmla="*/ 579692 h 1206142"/>
              <a:gd name="connsiteX18" fmla="*/ 1129152 w 1144904"/>
              <a:gd name="connsiteY18" fmla="*/ 624936 h 1206142"/>
              <a:gd name="connsiteX19" fmla="*/ 1062477 w 1144904"/>
              <a:gd name="connsiteY19" fmla="*/ 674942 h 1206142"/>
              <a:gd name="connsiteX20" fmla="*/ 981515 w 1144904"/>
              <a:gd name="connsiteY20" fmla="*/ 677323 h 1206142"/>
              <a:gd name="connsiteX21" fmla="*/ 1012469 w 1144904"/>
              <a:gd name="connsiteY21" fmla="*/ 767811 h 1206142"/>
              <a:gd name="connsiteX22" fmla="*/ 967226 w 1144904"/>
              <a:gd name="connsiteY22" fmla="*/ 732092 h 1206142"/>
              <a:gd name="connsiteX23" fmla="*/ 917220 w 1144904"/>
              <a:gd name="connsiteY23" fmla="*/ 782098 h 1206142"/>
              <a:gd name="connsiteX24" fmla="*/ 900551 w 1144904"/>
              <a:gd name="connsiteY24" fmla="*/ 839248 h 1206142"/>
              <a:gd name="connsiteX25" fmla="*/ 867215 w 1144904"/>
              <a:gd name="connsiteY25" fmla="*/ 863060 h 1206142"/>
              <a:gd name="connsiteX26" fmla="*/ 852927 w 1144904"/>
              <a:gd name="connsiteY26" fmla="*/ 901161 h 1206142"/>
              <a:gd name="connsiteX27" fmla="*/ 888646 w 1144904"/>
              <a:gd name="connsiteY27" fmla="*/ 984503 h 1206142"/>
              <a:gd name="connsiteX28" fmla="*/ 864833 w 1144904"/>
              <a:gd name="connsiteY28" fmla="*/ 1008317 h 1206142"/>
              <a:gd name="connsiteX29" fmla="*/ 869596 w 1144904"/>
              <a:gd name="connsiteY29" fmla="*/ 1027366 h 1206142"/>
              <a:gd name="connsiteX30" fmla="*/ 967227 w 1144904"/>
              <a:gd name="connsiteY30" fmla="*/ 1077372 h 1206142"/>
              <a:gd name="connsiteX31" fmla="*/ 1038665 w 1144904"/>
              <a:gd name="connsiteY31" fmla="*/ 1198817 h 1206142"/>
              <a:gd name="connsiteX32" fmla="*/ 1012471 w 1144904"/>
              <a:gd name="connsiteY32" fmla="*/ 1189291 h 1206142"/>
              <a:gd name="connsiteX33" fmla="*/ 964846 w 1144904"/>
              <a:gd name="connsiteY33" fmla="*/ 1129760 h 1206142"/>
              <a:gd name="connsiteX34" fmla="*/ 833877 w 1144904"/>
              <a:gd name="connsiteY34" fmla="*/ 1058322 h 1206142"/>
              <a:gd name="connsiteX35" fmla="*/ 526063 w 1144904"/>
              <a:gd name="connsiteY35" fmla="*/ 808131 h 1206142"/>
              <a:gd name="connsiteX36" fmla="*/ 16290 w 1144904"/>
              <a:gd name="connsiteY36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31519 w 1144745"/>
              <a:gd name="connsiteY12" fmla="*/ 336803 h 1206142"/>
              <a:gd name="connsiteX13" fmla="*/ 1043425 w 1144745"/>
              <a:gd name="connsiteY13" fmla="*/ 405861 h 1206142"/>
              <a:gd name="connsiteX14" fmla="*/ 1098196 w 1144745"/>
              <a:gd name="connsiteY14" fmla="*/ 427292 h 1206142"/>
              <a:gd name="connsiteX15" fmla="*/ 1144581 w 1144745"/>
              <a:gd name="connsiteY15" fmla="*/ 495015 h 1206142"/>
              <a:gd name="connsiteX16" fmla="*/ 1122009 w 1144745"/>
              <a:gd name="connsiteY16" fmla="*/ 517778 h 1206142"/>
              <a:gd name="connsiteX17" fmla="*/ 1060096 w 1144745"/>
              <a:gd name="connsiteY17" fmla="*/ 503492 h 1206142"/>
              <a:gd name="connsiteX18" fmla="*/ 1110102 w 1144745"/>
              <a:gd name="connsiteY18" fmla="*/ 579692 h 1206142"/>
              <a:gd name="connsiteX19" fmla="*/ 1129152 w 1144745"/>
              <a:gd name="connsiteY19" fmla="*/ 624936 h 1206142"/>
              <a:gd name="connsiteX20" fmla="*/ 1062477 w 1144745"/>
              <a:gd name="connsiteY20" fmla="*/ 674942 h 1206142"/>
              <a:gd name="connsiteX21" fmla="*/ 981515 w 1144745"/>
              <a:gd name="connsiteY21" fmla="*/ 677323 h 1206142"/>
              <a:gd name="connsiteX22" fmla="*/ 1012469 w 1144745"/>
              <a:gd name="connsiteY22" fmla="*/ 767811 h 1206142"/>
              <a:gd name="connsiteX23" fmla="*/ 967226 w 1144745"/>
              <a:gd name="connsiteY23" fmla="*/ 732092 h 1206142"/>
              <a:gd name="connsiteX24" fmla="*/ 917220 w 1144745"/>
              <a:gd name="connsiteY24" fmla="*/ 782098 h 1206142"/>
              <a:gd name="connsiteX25" fmla="*/ 900551 w 1144745"/>
              <a:gd name="connsiteY25" fmla="*/ 839248 h 1206142"/>
              <a:gd name="connsiteX26" fmla="*/ 867215 w 1144745"/>
              <a:gd name="connsiteY26" fmla="*/ 863060 h 1206142"/>
              <a:gd name="connsiteX27" fmla="*/ 852927 w 1144745"/>
              <a:gd name="connsiteY27" fmla="*/ 901161 h 1206142"/>
              <a:gd name="connsiteX28" fmla="*/ 888646 w 1144745"/>
              <a:gd name="connsiteY28" fmla="*/ 984503 h 1206142"/>
              <a:gd name="connsiteX29" fmla="*/ 864833 w 1144745"/>
              <a:gd name="connsiteY29" fmla="*/ 1008317 h 1206142"/>
              <a:gd name="connsiteX30" fmla="*/ 869596 w 1144745"/>
              <a:gd name="connsiteY30" fmla="*/ 1027366 h 1206142"/>
              <a:gd name="connsiteX31" fmla="*/ 967227 w 1144745"/>
              <a:gd name="connsiteY31" fmla="*/ 1077372 h 1206142"/>
              <a:gd name="connsiteX32" fmla="*/ 1038665 w 1144745"/>
              <a:gd name="connsiteY32" fmla="*/ 1198817 h 1206142"/>
              <a:gd name="connsiteX33" fmla="*/ 1012471 w 1144745"/>
              <a:gd name="connsiteY33" fmla="*/ 1189291 h 1206142"/>
              <a:gd name="connsiteX34" fmla="*/ 964846 w 1144745"/>
              <a:gd name="connsiteY34" fmla="*/ 1129760 h 1206142"/>
              <a:gd name="connsiteX35" fmla="*/ 833877 w 1144745"/>
              <a:gd name="connsiteY35" fmla="*/ 1058322 h 1206142"/>
              <a:gd name="connsiteX36" fmla="*/ 526063 w 1144745"/>
              <a:gd name="connsiteY36" fmla="*/ 808131 h 1206142"/>
              <a:gd name="connsiteX37" fmla="*/ 16290 w 1144745"/>
              <a:gd name="connsiteY37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21994 w 1144745"/>
              <a:gd name="connsiteY12" fmla="*/ 320134 h 1206142"/>
              <a:gd name="connsiteX13" fmla="*/ 1043425 w 1144745"/>
              <a:gd name="connsiteY13" fmla="*/ 405861 h 1206142"/>
              <a:gd name="connsiteX14" fmla="*/ 1098196 w 1144745"/>
              <a:gd name="connsiteY14" fmla="*/ 427292 h 1206142"/>
              <a:gd name="connsiteX15" fmla="*/ 1144581 w 1144745"/>
              <a:gd name="connsiteY15" fmla="*/ 495015 h 1206142"/>
              <a:gd name="connsiteX16" fmla="*/ 1122009 w 1144745"/>
              <a:gd name="connsiteY16" fmla="*/ 517778 h 1206142"/>
              <a:gd name="connsiteX17" fmla="*/ 1060096 w 1144745"/>
              <a:gd name="connsiteY17" fmla="*/ 503492 h 1206142"/>
              <a:gd name="connsiteX18" fmla="*/ 1110102 w 1144745"/>
              <a:gd name="connsiteY18" fmla="*/ 579692 h 1206142"/>
              <a:gd name="connsiteX19" fmla="*/ 1129152 w 1144745"/>
              <a:gd name="connsiteY19" fmla="*/ 624936 h 1206142"/>
              <a:gd name="connsiteX20" fmla="*/ 1062477 w 1144745"/>
              <a:gd name="connsiteY20" fmla="*/ 674942 h 1206142"/>
              <a:gd name="connsiteX21" fmla="*/ 981515 w 1144745"/>
              <a:gd name="connsiteY21" fmla="*/ 677323 h 1206142"/>
              <a:gd name="connsiteX22" fmla="*/ 1012469 w 1144745"/>
              <a:gd name="connsiteY22" fmla="*/ 767811 h 1206142"/>
              <a:gd name="connsiteX23" fmla="*/ 967226 w 1144745"/>
              <a:gd name="connsiteY23" fmla="*/ 732092 h 1206142"/>
              <a:gd name="connsiteX24" fmla="*/ 917220 w 1144745"/>
              <a:gd name="connsiteY24" fmla="*/ 782098 h 1206142"/>
              <a:gd name="connsiteX25" fmla="*/ 900551 w 1144745"/>
              <a:gd name="connsiteY25" fmla="*/ 839248 h 1206142"/>
              <a:gd name="connsiteX26" fmla="*/ 867215 w 1144745"/>
              <a:gd name="connsiteY26" fmla="*/ 863060 h 1206142"/>
              <a:gd name="connsiteX27" fmla="*/ 852927 w 1144745"/>
              <a:gd name="connsiteY27" fmla="*/ 901161 h 1206142"/>
              <a:gd name="connsiteX28" fmla="*/ 888646 w 1144745"/>
              <a:gd name="connsiteY28" fmla="*/ 984503 h 1206142"/>
              <a:gd name="connsiteX29" fmla="*/ 864833 w 1144745"/>
              <a:gd name="connsiteY29" fmla="*/ 1008317 h 1206142"/>
              <a:gd name="connsiteX30" fmla="*/ 869596 w 1144745"/>
              <a:gd name="connsiteY30" fmla="*/ 1027366 h 1206142"/>
              <a:gd name="connsiteX31" fmla="*/ 967227 w 1144745"/>
              <a:gd name="connsiteY31" fmla="*/ 1077372 h 1206142"/>
              <a:gd name="connsiteX32" fmla="*/ 1038665 w 1144745"/>
              <a:gd name="connsiteY32" fmla="*/ 1198817 h 1206142"/>
              <a:gd name="connsiteX33" fmla="*/ 1012471 w 1144745"/>
              <a:gd name="connsiteY33" fmla="*/ 1189291 h 1206142"/>
              <a:gd name="connsiteX34" fmla="*/ 964846 w 1144745"/>
              <a:gd name="connsiteY34" fmla="*/ 1129760 h 1206142"/>
              <a:gd name="connsiteX35" fmla="*/ 833877 w 1144745"/>
              <a:gd name="connsiteY35" fmla="*/ 1058322 h 1206142"/>
              <a:gd name="connsiteX36" fmla="*/ 526063 w 1144745"/>
              <a:gd name="connsiteY36" fmla="*/ 808131 h 1206142"/>
              <a:gd name="connsiteX37" fmla="*/ 16290 w 1144745"/>
              <a:gd name="connsiteY37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21994 w 1144745"/>
              <a:gd name="connsiteY12" fmla="*/ 320134 h 1206142"/>
              <a:gd name="connsiteX13" fmla="*/ 1024378 w 1144745"/>
              <a:gd name="connsiteY13" fmla="*/ 384428 h 1206142"/>
              <a:gd name="connsiteX14" fmla="*/ 1043425 w 1144745"/>
              <a:gd name="connsiteY14" fmla="*/ 405861 h 1206142"/>
              <a:gd name="connsiteX15" fmla="*/ 1098196 w 1144745"/>
              <a:gd name="connsiteY15" fmla="*/ 427292 h 1206142"/>
              <a:gd name="connsiteX16" fmla="*/ 1144581 w 1144745"/>
              <a:gd name="connsiteY16" fmla="*/ 495015 h 1206142"/>
              <a:gd name="connsiteX17" fmla="*/ 1122009 w 1144745"/>
              <a:gd name="connsiteY17" fmla="*/ 517778 h 1206142"/>
              <a:gd name="connsiteX18" fmla="*/ 1060096 w 1144745"/>
              <a:gd name="connsiteY18" fmla="*/ 503492 h 1206142"/>
              <a:gd name="connsiteX19" fmla="*/ 1110102 w 1144745"/>
              <a:gd name="connsiteY19" fmla="*/ 579692 h 1206142"/>
              <a:gd name="connsiteX20" fmla="*/ 1129152 w 1144745"/>
              <a:gd name="connsiteY20" fmla="*/ 624936 h 1206142"/>
              <a:gd name="connsiteX21" fmla="*/ 1062477 w 1144745"/>
              <a:gd name="connsiteY21" fmla="*/ 674942 h 1206142"/>
              <a:gd name="connsiteX22" fmla="*/ 981515 w 1144745"/>
              <a:gd name="connsiteY22" fmla="*/ 677323 h 1206142"/>
              <a:gd name="connsiteX23" fmla="*/ 1012469 w 1144745"/>
              <a:gd name="connsiteY23" fmla="*/ 767811 h 1206142"/>
              <a:gd name="connsiteX24" fmla="*/ 967226 w 1144745"/>
              <a:gd name="connsiteY24" fmla="*/ 732092 h 1206142"/>
              <a:gd name="connsiteX25" fmla="*/ 917220 w 1144745"/>
              <a:gd name="connsiteY25" fmla="*/ 782098 h 1206142"/>
              <a:gd name="connsiteX26" fmla="*/ 900551 w 1144745"/>
              <a:gd name="connsiteY26" fmla="*/ 839248 h 1206142"/>
              <a:gd name="connsiteX27" fmla="*/ 867215 w 1144745"/>
              <a:gd name="connsiteY27" fmla="*/ 863060 h 1206142"/>
              <a:gd name="connsiteX28" fmla="*/ 852927 w 1144745"/>
              <a:gd name="connsiteY28" fmla="*/ 901161 h 1206142"/>
              <a:gd name="connsiteX29" fmla="*/ 888646 w 1144745"/>
              <a:gd name="connsiteY29" fmla="*/ 984503 h 1206142"/>
              <a:gd name="connsiteX30" fmla="*/ 864833 w 1144745"/>
              <a:gd name="connsiteY30" fmla="*/ 1008317 h 1206142"/>
              <a:gd name="connsiteX31" fmla="*/ 869596 w 1144745"/>
              <a:gd name="connsiteY31" fmla="*/ 1027366 h 1206142"/>
              <a:gd name="connsiteX32" fmla="*/ 967227 w 1144745"/>
              <a:gd name="connsiteY32" fmla="*/ 1077372 h 1206142"/>
              <a:gd name="connsiteX33" fmla="*/ 1038665 w 1144745"/>
              <a:gd name="connsiteY33" fmla="*/ 1198817 h 1206142"/>
              <a:gd name="connsiteX34" fmla="*/ 1012471 w 1144745"/>
              <a:gd name="connsiteY34" fmla="*/ 1189291 h 1206142"/>
              <a:gd name="connsiteX35" fmla="*/ 964846 w 1144745"/>
              <a:gd name="connsiteY35" fmla="*/ 1129760 h 1206142"/>
              <a:gd name="connsiteX36" fmla="*/ 833877 w 1144745"/>
              <a:gd name="connsiteY36" fmla="*/ 1058322 h 1206142"/>
              <a:gd name="connsiteX37" fmla="*/ 526063 w 1144745"/>
              <a:gd name="connsiteY37" fmla="*/ 808131 h 1206142"/>
              <a:gd name="connsiteX38" fmla="*/ 16290 w 1144745"/>
              <a:gd name="connsiteY38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60097 w 1144745"/>
              <a:gd name="connsiteY12" fmla="*/ 277272 h 1206142"/>
              <a:gd name="connsiteX13" fmla="*/ 1021994 w 1144745"/>
              <a:gd name="connsiteY13" fmla="*/ 320134 h 1206142"/>
              <a:gd name="connsiteX14" fmla="*/ 1024378 w 1144745"/>
              <a:gd name="connsiteY14" fmla="*/ 384428 h 1206142"/>
              <a:gd name="connsiteX15" fmla="*/ 1043425 w 1144745"/>
              <a:gd name="connsiteY15" fmla="*/ 405861 h 1206142"/>
              <a:gd name="connsiteX16" fmla="*/ 1098196 w 1144745"/>
              <a:gd name="connsiteY16" fmla="*/ 427292 h 1206142"/>
              <a:gd name="connsiteX17" fmla="*/ 1144581 w 1144745"/>
              <a:gd name="connsiteY17" fmla="*/ 495015 h 1206142"/>
              <a:gd name="connsiteX18" fmla="*/ 1122009 w 1144745"/>
              <a:gd name="connsiteY18" fmla="*/ 517778 h 1206142"/>
              <a:gd name="connsiteX19" fmla="*/ 1060096 w 1144745"/>
              <a:gd name="connsiteY19" fmla="*/ 503492 h 1206142"/>
              <a:gd name="connsiteX20" fmla="*/ 1110102 w 1144745"/>
              <a:gd name="connsiteY20" fmla="*/ 579692 h 1206142"/>
              <a:gd name="connsiteX21" fmla="*/ 1129152 w 1144745"/>
              <a:gd name="connsiteY21" fmla="*/ 624936 h 1206142"/>
              <a:gd name="connsiteX22" fmla="*/ 1062477 w 1144745"/>
              <a:gd name="connsiteY22" fmla="*/ 674942 h 1206142"/>
              <a:gd name="connsiteX23" fmla="*/ 981515 w 1144745"/>
              <a:gd name="connsiteY23" fmla="*/ 677323 h 1206142"/>
              <a:gd name="connsiteX24" fmla="*/ 1012469 w 1144745"/>
              <a:gd name="connsiteY24" fmla="*/ 767811 h 1206142"/>
              <a:gd name="connsiteX25" fmla="*/ 967226 w 1144745"/>
              <a:gd name="connsiteY25" fmla="*/ 732092 h 1206142"/>
              <a:gd name="connsiteX26" fmla="*/ 917220 w 1144745"/>
              <a:gd name="connsiteY26" fmla="*/ 782098 h 1206142"/>
              <a:gd name="connsiteX27" fmla="*/ 900551 w 1144745"/>
              <a:gd name="connsiteY27" fmla="*/ 839248 h 1206142"/>
              <a:gd name="connsiteX28" fmla="*/ 867215 w 1144745"/>
              <a:gd name="connsiteY28" fmla="*/ 863060 h 1206142"/>
              <a:gd name="connsiteX29" fmla="*/ 852927 w 1144745"/>
              <a:gd name="connsiteY29" fmla="*/ 901161 h 1206142"/>
              <a:gd name="connsiteX30" fmla="*/ 888646 w 1144745"/>
              <a:gd name="connsiteY30" fmla="*/ 984503 h 1206142"/>
              <a:gd name="connsiteX31" fmla="*/ 864833 w 1144745"/>
              <a:gd name="connsiteY31" fmla="*/ 1008317 h 1206142"/>
              <a:gd name="connsiteX32" fmla="*/ 869596 w 1144745"/>
              <a:gd name="connsiteY32" fmla="*/ 1027366 h 1206142"/>
              <a:gd name="connsiteX33" fmla="*/ 967227 w 1144745"/>
              <a:gd name="connsiteY33" fmla="*/ 1077372 h 1206142"/>
              <a:gd name="connsiteX34" fmla="*/ 1038665 w 1144745"/>
              <a:gd name="connsiteY34" fmla="*/ 1198817 h 1206142"/>
              <a:gd name="connsiteX35" fmla="*/ 1012471 w 1144745"/>
              <a:gd name="connsiteY35" fmla="*/ 1189291 h 1206142"/>
              <a:gd name="connsiteX36" fmla="*/ 964846 w 1144745"/>
              <a:gd name="connsiteY36" fmla="*/ 1129760 h 1206142"/>
              <a:gd name="connsiteX37" fmla="*/ 833877 w 1144745"/>
              <a:gd name="connsiteY37" fmla="*/ 1058322 h 1206142"/>
              <a:gd name="connsiteX38" fmla="*/ 526063 w 1144745"/>
              <a:gd name="connsiteY38" fmla="*/ 808131 h 1206142"/>
              <a:gd name="connsiteX39" fmla="*/ 16290 w 1144745"/>
              <a:gd name="connsiteY39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29141 w 1144745"/>
              <a:gd name="connsiteY9" fmla="*/ 184403 h 1206142"/>
              <a:gd name="connsiteX10" fmla="*/ 1062477 w 1144745"/>
              <a:gd name="connsiteY10" fmla="*/ 167736 h 1206142"/>
              <a:gd name="connsiteX11" fmla="*/ 1100576 w 1144745"/>
              <a:gd name="connsiteY11" fmla="*/ 179641 h 1206142"/>
              <a:gd name="connsiteX12" fmla="*/ 1074384 w 1144745"/>
              <a:gd name="connsiteY12" fmla="*/ 236792 h 1206142"/>
              <a:gd name="connsiteX13" fmla="*/ 1060097 w 1144745"/>
              <a:gd name="connsiteY13" fmla="*/ 277272 h 1206142"/>
              <a:gd name="connsiteX14" fmla="*/ 1021994 w 1144745"/>
              <a:gd name="connsiteY14" fmla="*/ 320134 h 1206142"/>
              <a:gd name="connsiteX15" fmla="*/ 1024378 w 1144745"/>
              <a:gd name="connsiteY15" fmla="*/ 384428 h 1206142"/>
              <a:gd name="connsiteX16" fmla="*/ 1043425 w 1144745"/>
              <a:gd name="connsiteY16" fmla="*/ 405861 h 1206142"/>
              <a:gd name="connsiteX17" fmla="*/ 1098196 w 1144745"/>
              <a:gd name="connsiteY17" fmla="*/ 427292 h 1206142"/>
              <a:gd name="connsiteX18" fmla="*/ 1144581 w 1144745"/>
              <a:gd name="connsiteY18" fmla="*/ 495015 h 1206142"/>
              <a:gd name="connsiteX19" fmla="*/ 1122009 w 1144745"/>
              <a:gd name="connsiteY19" fmla="*/ 517778 h 1206142"/>
              <a:gd name="connsiteX20" fmla="*/ 1060096 w 1144745"/>
              <a:gd name="connsiteY20" fmla="*/ 503492 h 1206142"/>
              <a:gd name="connsiteX21" fmla="*/ 1110102 w 1144745"/>
              <a:gd name="connsiteY21" fmla="*/ 579692 h 1206142"/>
              <a:gd name="connsiteX22" fmla="*/ 1129152 w 1144745"/>
              <a:gd name="connsiteY22" fmla="*/ 624936 h 1206142"/>
              <a:gd name="connsiteX23" fmla="*/ 1062477 w 1144745"/>
              <a:gd name="connsiteY23" fmla="*/ 674942 h 1206142"/>
              <a:gd name="connsiteX24" fmla="*/ 981515 w 1144745"/>
              <a:gd name="connsiteY24" fmla="*/ 677323 h 1206142"/>
              <a:gd name="connsiteX25" fmla="*/ 1012469 w 1144745"/>
              <a:gd name="connsiteY25" fmla="*/ 767811 h 1206142"/>
              <a:gd name="connsiteX26" fmla="*/ 967226 w 1144745"/>
              <a:gd name="connsiteY26" fmla="*/ 732092 h 1206142"/>
              <a:gd name="connsiteX27" fmla="*/ 917220 w 1144745"/>
              <a:gd name="connsiteY27" fmla="*/ 782098 h 1206142"/>
              <a:gd name="connsiteX28" fmla="*/ 900551 w 1144745"/>
              <a:gd name="connsiteY28" fmla="*/ 839248 h 1206142"/>
              <a:gd name="connsiteX29" fmla="*/ 867215 w 1144745"/>
              <a:gd name="connsiteY29" fmla="*/ 863060 h 1206142"/>
              <a:gd name="connsiteX30" fmla="*/ 852927 w 1144745"/>
              <a:gd name="connsiteY30" fmla="*/ 901161 h 1206142"/>
              <a:gd name="connsiteX31" fmla="*/ 888646 w 1144745"/>
              <a:gd name="connsiteY31" fmla="*/ 984503 h 1206142"/>
              <a:gd name="connsiteX32" fmla="*/ 864833 w 1144745"/>
              <a:gd name="connsiteY32" fmla="*/ 1008317 h 1206142"/>
              <a:gd name="connsiteX33" fmla="*/ 869596 w 1144745"/>
              <a:gd name="connsiteY33" fmla="*/ 1027366 h 1206142"/>
              <a:gd name="connsiteX34" fmla="*/ 967227 w 1144745"/>
              <a:gd name="connsiteY34" fmla="*/ 1077372 h 1206142"/>
              <a:gd name="connsiteX35" fmla="*/ 1038665 w 1144745"/>
              <a:gd name="connsiteY35" fmla="*/ 1198817 h 1206142"/>
              <a:gd name="connsiteX36" fmla="*/ 1012471 w 1144745"/>
              <a:gd name="connsiteY36" fmla="*/ 1189291 h 1206142"/>
              <a:gd name="connsiteX37" fmla="*/ 964846 w 1144745"/>
              <a:gd name="connsiteY37" fmla="*/ 1129760 h 1206142"/>
              <a:gd name="connsiteX38" fmla="*/ 833877 w 1144745"/>
              <a:gd name="connsiteY38" fmla="*/ 1058322 h 1206142"/>
              <a:gd name="connsiteX39" fmla="*/ 526063 w 1144745"/>
              <a:gd name="connsiteY39" fmla="*/ 808131 h 1206142"/>
              <a:gd name="connsiteX40" fmla="*/ 16290 w 1144745"/>
              <a:gd name="connsiteY40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50522 w 1144745"/>
              <a:gd name="connsiteY4" fmla="*/ 77247 h 1206142"/>
              <a:gd name="connsiteX5" fmla="*/ 693384 w 1144745"/>
              <a:gd name="connsiteY5" fmla="*/ 98679 h 1206142"/>
              <a:gd name="connsiteX6" fmla="*/ 886265 w 1144745"/>
              <a:gd name="connsiteY6" fmla="*/ 51054 h 1206142"/>
              <a:gd name="connsiteX7" fmla="*/ 943415 w 1144745"/>
              <a:gd name="connsiteY7" fmla="*/ 89154 h 1206142"/>
              <a:gd name="connsiteX8" fmla="*/ 991040 w 1144745"/>
              <a:gd name="connsiteY8" fmla="*/ 122492 h 1206142"/>
              <a:gd name="connsiteX9" fmla="*/ 981514 w 1144745"/>
              <a:gd name="connsiteY9" fmla="*/ 174879 h 1206142"/>
              <a:gd name="connsiteX10" fmla="*/ 1029141 w 1144745"/>
              <a:gd name="connsiteY10" fmla="*/ 184403 h 1206142"/>
              <a:gd name="connsiteX11" fmla="*/ 1062477 w 1144745"/>
              <a:gd name="connsiteY11" fmla="*/ 167736 h 1206142"/>
              <a:gd name="connsiteX12" fmla="*/ 1100576 w 1144745"/>
              <a:gd name="connsiteY12" fmla="*/ 179641 h 1206142"/>
              <a:gd name="connsiteX13" fmla="*/ 1074384 w 1144745"/>
              <a:gd name="connsiteY13" fmla="*/ 236792 h 1206142"/>
              <a:gd name="connsiteX14" fmla="*/ 1060097 w 1144745"/>
              <a:gd name="connsiteY14" fmla="*/ 277272 h 1206142"/>
              <a:gd name="connsiteX15" fmla="*/ 1021994 w 1144745"/>
              <a:gd name="connsiteY15" fmla="*/ 320134 h 1206142"/>
              <a:gd name="connsiteX16" fmla="*/ 1024378 w 1144745"/>
              <a:gd name="connsiteY16" fmla="*/ 384428 h 1206142"/>
              <a:gd name="connsiteX17" fmla="*/ 1043425 w 1144745"/>
              <a:gd name="connsiteY17" fmla="*/ 405861 h 1206142"/>
              <a:gd name="connsiteX18" fmla="*/ 1098196 w 1144745"/>
              <a:gd name="connsiteY18" fmla="*/ 427292 h 1206142"/>
              <a:gd name="connsiteX19" fmla="*/ 1144581 w 1144745"/>
              <a:gd name="connsiteY19" fmla="*/ 495015 h 1206142"/>
              <a:gd name="connsiteX20" fmla="*/ 1122009 w 1144745"/>
              <a:gd name="connsiteY20" fmla="*/ 517778 h 1206142"/>
              <a:gd name="connsiteX21" fmla="*/ 1060096 w 1144745"/>
              <a:gd name="connsiteY21" fmla="*/ 503492 h 1206142"/>
              <a:gd name="connsiteX22" fmla="*/ 1110102 w 1144745"/>
              <a:gd name="connsiteY22" fmla="*/ 579692 h 1206142"/>
              <a:gd name="connsiteX23" fmla="*/ 1129152 w 1144745"/>
              <a:gd name="connsiteY23" fmla="*/ 624936 h 1206142"/>
              <a:gd name="connsiteX24" fmla="*/ 1062477 w 1144745"/>
              <a:gd name="connsiteY24" fmla="*/ 674942 h 1206142"/>
              <a:gd name="connsiteX25" fmla="*/ 981515 w 1144745"/>
              <a:gd name="connsiteY25" fmla="*/ 677323 h 1206142"/>
              <a:gd name="connsiteX26" fmla="*/ 1012469 w 1144745"/>
              <a:gd name="connsiteY26" fmla="*/ 767811 h 1206142"/>
              <a:gd name="connsiteX27" fmla="*/ 967226 w 1144745"/>
              <a:gd name="connsiteY27" fmla="*/ 732092 h 1206142"/>
              <a:gd name="connsiteX28" fmla="*/ 917220 w 1144745"/>
              <a:gd name="connsiteY28" fmla="*/ 782098 h 1206142"/>
              <a:gd name="connsiteX29" fmla="*/ 900551 w 1144745"/>
              <a:gd name="connsiteY29" fmla="*/ 839248 h 1206142"/>
              <a:gd name="connsiteX30" fmla="*/ 867215 w 1144745"/>
              <a:gd name="connsiteY30" fmla="*/ 863060 h 1206142"/>
              <a:gd name="connsiteX31" fmla="*/ 852927 w 1144745"/>
              <a:gd name="connsiteY31" fmla="*/ 901161 h 1206142"/>
              <a:gd name="connsiteX32" fmla="*/ 888646 w 1144745"/>
              <a:gd name="connsiteY32" fmla="*/ 984503 h 1206142"/>
              <a:gd name="connsiteX33" fmla="*/ 864833 w 1144745"/>
              <a:gd name="connsiteY33" fmla="*/ 1008317 h 1206142"/>
              <a:gd name="connsiteX34" fmla="*/ 869596 w 1144745"/>
              <a:gd name="connsiteY34" fmla="*/ 1027366 h 1206142"/>
              <a:gd name="connsiteX35" fmla="*/ 967227 w 1144745"/>
              <a:gd name="connsiteY35" fmla="*/ 1077372 h 1206142"/>
              <a:gd name="connsiteX36" fmla="*/ 1038665 w 1144745"/>
              <a:gd name="connsiteY36" fmla="*/ 1198817 h 1206142"/>
              <a:gd name="connsiteX37" fmla="*/ 1012471 w 1144745"/>
              <a:gd name="connsiteY37" fmla="*/ 1189291 h 1206142"/>
              <a:gd name="connsiteX38" fmla="*/ 964846 w 1144745"/>
              <a:gd name="connsiteY38" fmla="*/ 1129760 h 1206142"/>
              <a:gd name="connsiteX39" fmla="*/ 833877 w 1144745"/>
              <a:gd name="connsiteY39" fmla="*/ 1058322 h 1206142"/>
              <a:gd name="connsiteX40" fmla="*/ 526063 w 1144745"/>
              <a:gd name="connsiteY40" fmla="*/ 808131 h 1206142"/>
              <a:gd name="connsiteX41" fmla="*/ 16290 w 1144745"/>
              <a:gd name="connsiteY41" fmla="*/ 425165 h 1206142"/>
              <a:gd name="connsiteX0" fmla="*/ 107885 w 1014884"/>
              <a:gd name="connsiteY0" fmla="*/ 413259 h 1206142"/>
              <a:gd name="connsiteX1" fmla="*/ 37266 w 1014884"/>
              <a:gd name="connsiteY1" fmla="*/ 39148 h 1206142"/>
              <a:gd name="connsiteX2" fmla="*/ 270629 w 1014884"/>
              <a:gd name="connsiteY2" fmla="*/ 12954 h 1206142"/>
              <a:gd name="connsiteX3" fmla="*/ 434302 w 1014884"/>
              <a:gd name="connsiteY3" fmla="*/ 63630 h 1206142"/>
              <a:gd name="connsiteX4" fmla="*/ 520661 w 1014884"/>
              <a:gd name="connsiteY4" fmla="*/ 77247 h 1206142"/>
              <a:gd name="connsiteX5" fmla="*/ 563523 w 1014884"/>
              <a:gd name="connsiteY5" fmla="*/ 98679 h 1206142"/>
              <a:gd name="connsiteX6" fmla="*/ 756404 w 1014884"/>
              <a:gd name="connsiteY6" fmla="*/ 51054 h 1206142"/>
              <a:gd name="connsiteX7" fmla="*/ 813554 w 1014884"/>
              <a:gd name="connsiteY7" fmla="*/ 89154 h 1206142"/>
              <a:gd name="connsiteX8" fmla="*/ 861179 w 1014884"/>
              <a:gd name="connsiteY8" fmla="*/ 122492 h 1206142"/>
              <a:gd name="connsiteX9" fmla="*/ 851653 w 1014884"/>
              <a:gd name="connsiteY9" fmla="*/ 174879 h 1206142"/>
              <a:gd name="connsiteX10" fmla="*/ 899280 w 1014884"/>
              <a:gd name="connsiteY10" fmla="*/ 184403 h 1206142"/>
              <a:gd name="connsiteX11" fmla="*/ 932616 w 1014884"/>
              <a:gd name="connsiteY11" fmla="*/ 167736 h 1206142"/>
              <a:gd name="connsiteX12" fmla="*/ 970715 w 1014884"/>
              <a:gd name="connsiteY12" fmla="*/ 179641 h 1206142"/>
              <a:gd name="connsiteX13" fmla="*/ 944523 w 1014884"/>
              <a:gd name="connsiteY13" fmla="*/ 236792 h 1206142"/>
              <a:gd name="connsiteX14" fmla="*/ 930236 w 1014884"/>
              <a:gd name="connsiteY14" fmla="*/ 277272 h 1206142"/>
              <a:gd name="connsiteX15" fmla="*/ 892133 w 1014884"/>
              <a:gd name="connsiteY15" fmla="*/ 320134 h 1206142"/>
              <a:gd name="connsiteX16" fmla="*/ 894517 w 1014884"/>
              <a:gd name="connsiteY16" fmla="*/ 384428 h 1206142"/>
              <a:gd name="connsiteX17" fmla="*/ 913564 w 1014884"/>
              <a:gd name="connsiteY17" fmla="*/ 405861 h 1206142"/>
              <a:gd name="connsiteX18" fmla="*/ 968335 w 1014884"/>
              <a:gd name="connsiteY18" fmla="*/ 427292 h 1206142"/>
              <a:gd name="connsiteX19" fmla="*/ 1014720 w 1014884"/>
              <a:gd name="connsiteY19" fmla="*/ 495015 h 1206142"/>
              <a:gd name="connsiteX20" fmla="*/ 992148 w 1014884"/>
              <a:gd name="connsiteY20" fmla="*/ 517778 h 1206142"/>
              <a:gd name="connsiteX21" fmla="*/ 930235 w 1014884"/>
              <a:gd name="connsiteY21" fmla="*/ 503492 h 1206142"/>
              <a:gd name="connsiteX22" fmla="*/ 980241 w 1014884"/>
              <a:gd name="connsiteY22" fmla="*/ 579692 h 1206142"/>
              <a:gd name="connsiteX23" fmla="*/ 999291 w 1014884"/>
              <a:gd name="connsiteY23" fmla="*/ 624936 h 1206142"/>
              <a:gd name="connsiteX24" fmla="*/ 932616 w 1014884"/>
              <a:gd name="connsiteY24" fmla="*/ 674942 h 1206142"/>
              <a:gd name="connsiteX25" fmla="*/ 851654 w 1014884"/>
              <a:gd name="connsiteY25" fmla="*/ 677323 h 1206142"/>
              <a:gd name="connsiteX26" fmla="*/ 882608 w 1014884"/>
              <a:gd name="connsiteY26" fmla="*/ 767811 h 1206142"/>
              <a:gd name="connsiteX27" fmla="*/ 837365 w 1014884"/>
              <a:gd name="connsiteY27" fmla="*/ 732092 h 1206142"/>
              <a:gd name="connsiteX28" fmla="*/ 787359 w 1014884"/>
              <a:gd name="connsiteY28" fmla="*/ 782098 h 1206142"/>
              <a:gd name="connsiteX29" fmla="*/ 770690 w 1014884"/>
              <a:gd name="connsiteY29" fmla="*/ 839248 h 1206142"/>
              <a:gd name="connsiteX30" fmla="*/ 737354 w 1014884"/>
              <a:gd name="connsiteY30" fmla="*/ 863060 h 1206142"/>
              <a:gd name="connsiteX31" fmla="*/ 723066 w 1014884"/>
              <a:gd name="connsiteY31" fmla="*/ 901161 h 1206142"/>
              <a:gd name="connsiteX32" fmla="*/ 758785 w 1014884"/>
              <a:gd name="connsiteY32" fmla="*/ 984503 h 1206142"/>
              <a:gd name="connsiteX33" fmla="*/ 734972 w 1014884"/>
              <a:gd name="connsiteY33" fmla="*/ 1008317 h 1206142"/>
              <a:gd name="connsiteX34" fmla="*/ 739735 w 1014884"/>
              <a:gd name="connsiteY34" fmla="*/ 1027366 h 1206142"/>
              <a:gd name="connsiteX35" fmla="*/ 837366 w 1014884"/>
              <a:gd name="connsiteY35" fmla="*/ 1077372 h 1206142"/>
              <a:gd name="connsiteX36" fmla="*/ 908804 w 1014884"/>
              <a:gd name="connsiteY36" fmla="*/ 1198817 h 1206142"/>
              <a:gd name="connsiteX37" fmla="*/ 882610 w 1014884"/>
              <a:gd name="connsiteY37" fmla="*/ 1189291 h 1206142"/>
              <a:gd name="connsiteX38" fmla="*/ 834985 w 1014884"/>
              <a:gd name="connsiteY38" fmla="*/ 1129760 h 1206142"/>
              <a:gd name="connsiteX39" fmla="*/ 704016 w 1014884"/>
              <a:gd name="connsiteY39" fmla="*/ 1058322 h 1206142"/>
              <a:gd name="connsiteX40" fmla="*/ 396202 w 1014884"/>
              <a:gd name="connsiteY40" fmla="*/ 808131 h 1206142"/>
              <a:gd name="connsiteX41" fmla="*/ 107885 w 1014884"/>
              <a:gd name="connsiteY41" fmla="*/ 413259 h 1206142"/>
              <a:gd name="connsiteX0" fmla="*/ 109245 w 1016244"/>
              <a:gd name="connsiteY0" fmla="*/ 413259 h 1206142"/>
              <a:gd name="connsiteX1" fmla="*/ 38626 w 1016244"/>
              <a:gd name="connsiteY1" fmla="*/ 39148 h 1206142"/>
              <a:gd name="connsiteX2" fmla="*/ 271989 w 1016244"/>
              <a:gd name="connsiteY2" fmla="*/ 12954 h 1206142"/>
              <a:gd name="connsiteX3" fmla="*/ 435662 w 1016244"/>
              <a:gd name="connsiteY3" fmla="*/ 63630 h 1206142"/>
              <a:gd name="connsiteX4" fmla="*/ 522021 w 1016244"/>
              <a:gd name="connsiteY4" fmla="*/ 77247 h 1206142"/>
              <a:gd name="connsiteX5" fmla="*/ 564883 w 1016244"/>
              <a:gd name="connsiteY5" fmla="*/ 98679 h 1206142"/>
              <a:gd name="connsiteX6" fmla="*/ 757764 w 1016244"/>
              <a:gd name="connsiteY6" fmla="*/ 51054 h 1206142"/>
              <a:gd name="connsiteX7" fmla="*/ 814914 w 1016244"/>
              <a:gd name="connsiteY7" fmla="*/ 89154 h 1206142"/>
              <a:gd name="connsiteX8" fmla="*/ 862539 w 1016244"/>
              <a:gd name="connsiteY8" fmla="*/ 122492 h 1206142"/>
              <a:gd name="connsiteX9" fmla="*/ 853013 w 1016244"/>
              <a:gd name="connsiteY9" fmla="*/ 174879 h 1206142"/>
              <a:gd name="connsiteX10" fmla="*/ 900640 w 1016244"/>
              <a:gd name="connsiteY10" fmla="*/ 184403 h 1206142"/>
              <a:gd name="connsiteX11" fmla="*/ 933976 w 1016244"/>
              <a:gd name="connsiteY11" fmla="*/ 167736 h 1206142"/>
              <a:gd name="connsiteX12" fmla="*/ 972075 w 1016244"/>
              <a:gd name="connsiteY12" fmla="*/ 179641 h 1206142"/>
              <a:gd name="connsiteX13" fmla="*/ 945883 w 1016244"/>
              <a:gd name="connsiteY13" fmla="*/ 236792 h 1206142"/>
              <a:gd name="connsiteX14" fmla="*/ 931596 w 1016244"/>
              <a:gd name="connsiteY14" fmla="*/ 277272 h 1206142"/>
              <a:gd name="connsiteX15" fmla="*/ 893493 w 1016244"/>
              <a:gd name="connsiteY15" fmla="*/ 320134 h 1206142"/>
              <a:gd name="connsiteX16" fmla="*/ 895877 w 1016244"/>
              <a:gd name="connsiteY16" fmla="*/ 384428 h 1206142"/>
              <a:gd name="connsiteX17" fmla="*/ 914924 w 1016244"/>
              <a:gd name="connsiteY17" fmla="*/ 405861 h 1206142"/>
              <a:gd name="connsiteX18" fmla="*/ 969695 w 1016244"/>
              <a:gd name="connsiteY18" fmla="*/ 427292 h 1206142"/>
              <a:gd name="connsiteX19" fmla="*/ 1016080 w 1016244"/>
              <a:gd name="connsiteY19" fmla="*/ 495015 h 1206142"/>
              <a:gd name="connsiteX20" fmla="*/ 993508 w 1016244"/>
              <a:gd name="connsiteY20" fmla="*/ 517778 h 1206142"/>
              <a:gd name="connsiteX21" fmla="*/ 931595 w 1016244"/>
              <a:gd name="connsiteY21" fmla="*/ 503492 h 1206142"/>
              <a:gd name="connsiteX22" fmla="*/ 981601 w 1016244"/>
              <a:gd name="connsiteY22" fmla="*/ 579692 h 1206142"/>
              <a:gd name="connsiteX23" fmla="*/ 1000651 w 1016244"/>
              <a:gd name="connsiteY23" fmla="*/ 624936 h 1206142"/>
              <a:gd name="connsiteX24" fmla="*/ 933976 w 1016244"/>
              <a:gd name="connsiteY24" fmla="*/ 674942 h 1206142"/>
              <a:gd name="connsiteX25" fmla="*/ 853014 w 1016244"/>
              <a:gd name="connsiteY25" fmla="*/ 677323 h 1206142"/>
              <a:gd name="connsiteX26" fmla="*/ 883968 w 1016244"/>
              <a:gd name="connsiteY26" fmla="*/ 767811 h 1206142"/>
              <a:gd name="connsiteX27" fmla="*/ 838725 w 1016244"/>
              <a:gd name="connsiteY27" fmla="*/ 732092 h 1206142"/>
              <a:gd name="connsiteX28" fmla="*/ 788719 w 1016244"/>
              <a:gd name="connsiteY28" fmla="*/ 782098 h 1206142"/>
              <a:gd name="connsiteX29" fmla="*/ 772050 w 1016244"/>
              <a:gd name="connsiteY29" fmla="*/ 839248 h 1206142"/>
              <a:gd name="connsiteX30" fmla="*/ 738714 w 1016244"/>
              <a:gd name="connsiteY30" fmla="*/ 863060 h 1206142"/>
              <a:gd name="connsiteX31" fmla="*/ 724426 w 1016244"/>
              <a:gd name="connsiteY31" fmla="*/ 901161 h 1206142"/>
              <a:gd name="connsiteX32" fmla="*/ 760145 w 1016244"/>
              <a:gd name="connsiteY32" fmla="*/ 984503 h 1206142"/>
              <a:gd name="connsiteX33" fmla="*/ 736332 w 1016244"/>
              <a:gd name="connsiteY33" fmla="*/ 1008317 h 1206142"/>
              <a:gd name="connsiteX34" fmla="*/ 741095 w 1016244"/>
              <a:gd name="connsiteY34" fmla="*/ 1027366 h 1206142"/>
              <a:gd name="connsiteX35" fmla="*/ 838726 w 1016244"/>
              <a:gd name="connsiteY35" fmla="*/ 1077372 h 1206142"/>
              <a:gd name="connsiteX36" fmla="*/ 910164 w 1016244"/>
              <a:gd name="connsiteY36" fmla="*/ 1198817 h 1206142"/>
              <a:gd name="connsiteX37" fmla="*/ 883970 w 1016244"/>
              <a:gd name="connsiteY37" fmla="*/ 1189291 h 1206142"/>
              <a:gd name="connsiteX38" fmla="*/ 836345 w 1016244"/>
              <a:gd name="connsiteY38" fmla="*/ 1129760 h 1206142"/>
              <a:gd name="connsiteX39" fmla="*/ 705376 w 1016244"/>
              <a:gd name="connsiteY39" fmla="*/ 1058322 h 1206142"/>
              <a:gd name="connsiteX40" fmla="*/ 442806 w 1016244"/>
              <a:gd name="connsiteY40" fmla="*/ 791462 h 1206142"/>
              <a:gd name="connsiteX41" fmla="*/ 109245 w 1016244"/>
              <a:gd name="connsiteY41" fmla="*/ 413259 h 1206142"/>
              <a:gd name="connsiteX0" fmla="*/ 109245 w 1016244"/>
              <a:gd name="connsiteY0" fmla="*/ 400923 h 1193806"/>
              <a:gd name="connsiteX1" fmla="*/ 38626 w 1016244"/>
              <a:gd name="connsiteY1" fmla="*/ 26812 h 1193806"/>
              <a:gd name="connsiteX2" fmla="*/ 174358 w 1016244"/>
              <a:gd name="connsiteY2" fmla="*/ 119680 h 1193806"/>
              <a:gd name="connsiteX3" fmla="*/ 271989 w 1016244"/>
              <a:gd name="connsiteY3" fmla="*/ 618 h 1193806"/>
              <a:gd name="connsiteX4" fmla="*/ 435662 w 1016244"/>
              <a:gd name="connsiteY4" fmla="*/ 51294 h 1193806"/>
              <a:gd name="connsiteX5" fmla="*/ 522021 w 1016244"/>
              <a:gd name="connsiteY5" fmla="*/ 64911 h 1193806"/>
              <a:gd name="connsiteX6" fmla="*/ 564883 w 1016244"/>
              <a:gd name="connsiteY6" fmla="*/ 86343 h 1193806"/>
              <a:gd name="connsiteX7" fmla="*/ 757764 w 1016244"/>
              <a:gd name="connsiteY7" fmla="*/ 38718 h 1193806"/>
              <a:gd name="connsiteX8" fmla="*/ 814914 w 1016244"/>
              <a:gd name="connsiteY8" fmla="*/ 76818 h 1193806"/>
              <a:gd name="connsiteX9" fmla="*/ 862539 w 1016244"/>
              <a:gd name="connsiteY9" fmla="*/ 110156 h 1193806"/>
              <a:gd name="connsiteX10" fmla="*/ 853013 w 1016244"/>
              <a:gd name="connsiteY10" fmla="*/ 162543 h 1193806"/>
              <a:gd name="connsiteX11" fmla="*/ 900640 w 1016244"/>
              <a:gd name="connsiteY11" fmla="*/ 172067 h 1193806"/>
              <a:gd name="connsiteX12" fmla="*/ 933976 w 1016244"/>
              <a:gd name="connsiteY12" fmla="*/ 155400 h 1193806"/>
              <a:gd name="connsiteX13" fmla="*/ 972075 w 1016244"/>
              <a:gd name="connsiteY13" fmla="*/ 167305 h 1193806"/>
              <a:gd name="connsiteX14" fmla="*/ 945883 w 1016244"/>
              <a:gd name="connsiteY14" fmla="*/ 224456 h 1193806"/>
              <a:gd name="connsiteX15" fmla="*/ 931596 w 1016244"/>
              <a:gd name="connsiteY15" fmla="*/ 264936 h 1193806"/>
              <a:gd name="connsiteX16" fmla="*/ 893493 w 1016244"/>
              <a:gd name="connsiteY16" fmla="*/ 307798 h 1193806"/>
              <a:gd name="connsiteX17" fmla="*/ 895877 w 1016244"/>
              <a:gd name="connsiteY17" fmla="*/ 372092 h 1193806"/>
              <a:gd name="connsiteX18" fmla="*/ 914924 w 1016244"/>
              <a:gd name="connsiteY18" fmla="*/ 393525 h 1193806"/>
              <a:gd name="connsiteX19" fmla="*/ 969695 w 1016244"/>
              <a:gd name="connsiteY19" fmla="*/ 414956 h 1193806"/>
              <a:gd name="connsiteX20" fmla="*/ 1016080 w 1016244"/>
              <a:gd name="connsiteY20" fmla="*/ 482679 h 1193806"/>
              <a:gd name="connsiteX21" fmla="*/ 993508 w 1016244"/>
              <a:gd name="connsiteY21" fmla="*/ 505442 h 1193806"/>
              <a:gd name="connsiteX22" fmla="*/ 931595 w 1016244"/>
              <a:gd name="connsiteY22" fmla="*/ 491156 h 1193806"/>
              <a:gd name="connsiteX23" fmla="*/ 981601 w 1016244"/>
              <a:gd name="connsiteY23" fmla="*/ 567356 h 1193806"/>
              <a:gd name="connsiteX24" fmla="*/ 1000651 w 1016244"/>
              <a:gd name="connsiteY24" fmla="*/ 612600 h 1193806"/>
              <a:gd name="connsiteX25" fmla="*/ 933976 w 1016244"/>
              <a:gd name="connsiteY25" fmla="*/ 662606 h 1193806"/>
              <a:gd name="connsiteX26" fmla="*/ 853014 w 1016244"/>
              <a:gd name="connsiteY26" fmla="*/ 664987 h 1193806"/>
              <a:gd name="connsiteX27" fmla="*/ 883968 w 1016244"/>
              <a:gd name="connsiteY27" fmla="*/ 755475 h 1193806"/>
              <a:gd name="connsiteX28" fmla="*/ 838725 w 1016244"/>
              <a:gd name="connsiteY28" fmla="*/ 719756 h 1193806"/>
              <a:gd name="connsiteX29" fmla="*/ 788719 w 1016244"/>
              <a:gd name="connsiteY29" fmla="*/ 769762 h 1193806"/>
              <a:gd name="connsiteX30" fmla="*/ 772050 w 1016244"/>
              <a:gd name="connsiteY30" fmla="*/ 826912 h 1193806"/>
              <a:gd name="connsiteX31" fmla="*/ 738714 w 1016244"/>
              <a:gd name="connsiteY31" fmla="*/ 850724 h 1193806"/>
              <a:gd name="connsiteX32" fmla="*/ 724426 w 1016244"/>
              <a:gd name="connsiteY32" fmla="*/ 888825 h 1193806"/>
              <a:gd name="connsiteX33" fmla="*/ 760145 w 1016244"/>
              <a:gd name="connsiteY33" fmla="*/ 972167 h 1193806"/>
              <a:gd name="connsiteX34" fmla="*/ 736332 w 1016244"/>
              <a:gd name="connsiteY34" fmla="*/ 995981 h 1193806"/>
              <a:gd name="connsiteX35" fmla="*/ 741095 w 1016244"/>
              <a:gd name="connsiteY35" fmla="*/ 1015030 h 1193806"/>
              <a:gd name="connsiteX36" fmla="*/ 838726 w 1016244"/>
              <a:gd name="connsiteY36" fmla="*/ 1065036 h 1193806"/>
              <a:gd name="connsiteX37" fmla="*/ 910164 w 1016244"/>
              <a:gd name="connsiteY37" fmla="*/ 1186481 h 1193806"/>
              <a:gd name="connsiteX38" fmla="*/ 883970 w 1016244"/>
              <a:gd name="connsiteY38" fmla="*/ 1176955 h 1193806"/>
              <a:gd name="connsiteX39" fmla="*/ 836345 w 1016244"/>
              <a:gd name="connsiteY39" fmla="*/ 1117424 h 1193806"/>
              <a:gd name="connsiteX40" fmla="*/ 705376 w 1016244"/>
              <a:gd name="connsiteY40" fmla="*/ 1045986 h 1193806"/>
              <a:gd name="connsiteX41" fmla="*/ 442806 w 1016244"/>
              <a:gd name="connsiteY41" fmla="*/ 779126 h 1193806"/>
              <a:gd name="connsiteX42" fmla="*/ 109245 w 1016244"/>
              <a:gd name="connsiteY42" fmla="*/ 400923 h 1193806"/>
              <a:gd name="connsiteX0" fmla="*/ 93945 w 1000944"/>
              <a:gd name="connsiteY0" fmla="*/ 400923 h 1193806"/>
              <a:gd name="connsiteX1" fmla="*/ 42376 w 1000944"/>
              <a:gd name="connsiteY1" fmla="*/ 41100 h 1193806"/>
              <a:gd name="connsiteX2" fmla="*/ 159058 w 1000944"/>
              <a:gd name="connsiteY2" fmla="*/ 119680 h 1193806"/>
              <a:gd name="connsiteX3" fmla="*/ 256689 w 1000944"/>
              <a:gd name="connsiteY3" fmla="*/ 618 h 1193806"/>
              <a:gd name="connsiteX4" fmla="*/ 420362 w 1000944"/>
              <a:gd name="connsiteY4" fmla="*/ 51294 h 1193806"/>
              <a:gd name="connsiteX5" fmla="*/ 506721 w 1000944"/>
              <a:gd name="connsiteY5" fmla="*/ 64911 h 1193806"/>
              <a:gd name="connsiteX6" fmla="*/ 549583 w 1000944"/>
              <a:gd name="connsiteY6" fmla="*/ 86343 h 1193806"/>
              <a:gd name="connsiteX7" fmla="*/ 742464 w 1000944"/>
              <a:gd name="connsiteY7" fmla="*/ 38718 h 1193806"/>
              <a:gd name="connsiteX8" fmla="*/ 799614 w 1000944"/>
              <a:gd name="connsiteY8" fmla="*/ 76818 h 1193806"/>
              <a:gd name="connsiteX9" fmla="*/ 847239 w 1000944"/>
              <a:gd name="connsiteY9" fmla="*/ 110156 h 1193806"/>
              <a:gd name="connsiteX10" fmla="*/ 837713 w 1000944"/>
              <a:gd name="connsiteY10" fmla="*/ 162543 h 1193806"/>
              <a:gd name="connsiteX11" fmla="*/ 885340 w 1000944"/>
              <a:gd name="connsiteY11" fmla="*/ 172067 h 1193806"/>
              <a:gd name="connsiteX12" fmla="*/ 918676 w 1000944"/>
              <a:gd name="connsiteY12" fmla="*/ 155400 h 1193806"/>
              <a:gd name="connsiteX13" fmla="*/ 956775 w 1000944"/>
              <a:gd name="connsiteY13" fmla="*/ 167305 h 1193806"/>
              <a:gd name="connsiteX14" fmla="*/ 930583 w 1000944"/>
              <a:gd name="connsiteY14" fmla="*/ 224456 h 1193806"/>
              <a:gd name="connsiteX15" fmla="*/ 916296 w 1000944"/>
              <a:gd name="connsiteY15" fmla="*/ 264936 h 1193806"/>
              <a:gd name="connsiteX16" fmla="*/ 878193 w 1000944"/>
              <a:gd name="connsiteY16" fmla="*/ 307798 h 1193806"/>
              <a:gd name="connsiteX17" fmla="*/ 880577 w 1000944"/>
              <a:gd name="connsiteY17" fmla="*/ 372092 h 1193806"/>
              <a:gd name="connsiteX18" fmla="*/ 899624 w 1000944"/>
              <a:gd name="connsiteY18" fmla="*/ 393525 h 1193806"/>
              <a:gd name="connsiteX19" fmla="*/ 954395 w 1000944"/>
              <a:gd name="connsiteY19" fmla="*/ 414956 h 1193806"/>
              <a:gd name="connsiteX20" fmla="*/ 1000780 w 1000944"/>
              <a:gd name="connsiteY20" fmla="*/ 482679 h 1193806"/>
              <a:gd name="connsiteX21" fmla="*/ 978208 w 1000944"/>
              <a:gd name="connsiteY21" fmla="*/ 505442 h 1193806"/>
              <a:gd name="connsiteX22" fmla="*/ 916295 w 1000944"/>
              <a:gd name="connsiteY22" fmla="*/ 491156 h 1193806"/>
              <a:gd name="connsiteX23" fmla="*/ 966301 w 1000944"/>
              <a:gd name="connsiteY23" fmla="*/ 567356 h 1193806"/>
              <a:gd name="connsiteX24" fmla="*/ 985351 w 1000944"/>
              <a:gd name="connsiteY24" fmla="*/ 612600 h 1193806"/>
              <a:gd name="connsiteX25" fmla="*/ 918676 w 1000944"/>
              <a:gd name="connsiteY25" fmla="*/ 662606 h 1193806"/>
              <a:gd name="connsiteX26" fmla="*/ 837714 w 1000944"/>
              <a:gd name="connsiteY26" fmla="*/ 664987 h 1193806"/>
              <a:gd name="connsiteX27" fmla="*/ 868668 w 1000944"/>
              <a:gd name="connsiteY27" fmla="*/ 755475 h 1193806"/>
              <a:gd name="connsiteX28" fmla="*/ 823425 w 1000944"/>
              <a:gd name="connsiteY28" fmla="*/ 719756 h 1193806"/>
              <a:gd name="connsiteX29" fmla="*/ 773419 w 1000944"/>
              <a:gd name="connsiteY29" fmla="*/ 769762 h 1193806"/>
              <a:gd name="connsiteX30" fmla="*/ 756750 w 1000944"/>
              <a:gd name="connsiteY30" fmla="*/ 826912 h 1193806"/>
              <a:gd name="connsiteX31" fmla="*/ 723414 w 1000944"/>
              <a:gd name="connsiteY31" fmla="*/ 850724 h 1193806"/>
              <a:gd name="connsiteX32" fmla="*/ 709126 w 1000944"/>
              <a:gd name="connsiteY32" fmla="*/ 888825 h 1193806"/>
              <a:gd name="connsiteX33" fmla="*/ 744845 w 1000944"/>
              <a:gd name="connsiteY33" fmla="*/ 972167 h 1193806"/>
              <a:gd name="connsiteX34" fmla="*/ 721032 w 1000944"/>
              <a:gd name="connsiteY34" fmla="*/ 995981 h 1193806"/>
              <a:gd name="connsiteX35" fmla="*/ 725795 w 1000944"/>
              <a:gd name="connsiteY35" fmla="*/ 1015030 h 1193806"/>
              <a:gd name="connsiteX36" fmla="*/ 823426 w 1000944"/>
              <a:gd name="connsiteY36" fmla="*/ 1065036 h 1193806"/>
              <a:gd name="connsiteX37" fmla="*/ 894864 w 1000944"/>
              <a:gd name="connsiteY37" fmla="*/ 1186481 h 1193806"/>
              <a:gd name="connsiteX38" fmla="*/ 868670 w 1000944"/>
              <a:gd name="connsiteY38" fmla="*/ 1176955 h 1193806"/>
              <a:gd name="connsiteX39" fmla="*/ 821045 w 1000944"/>
              <a:gd name="connsiteY39" fmla="*/ 1117424 h 1193806"/>
              <a:gd name="connsiteX40" fmla="*/ 690076 w 1000944"/>
              <a:gd name="connsiteY40" fmla="*/ 1045986 h 1193806"/>
              <a:gd name="connsiteX41" fmla="*/ 427506 w 1000944"/>
              <a:gd name="connsiteY41" fmla="*/ 779126 h 1193806"/>
              <a:gd name="connsiteX42" fmla="*/ 93945 w 1000944"/>
              <a:gd name="connsiteY42" fmla="*/ 400923 h 1193806"/>
              <a:gd name="connsiteX0" fmla="*/ 55962 w 962961"/>
              <a:gd name="connsiteY0" fmla="*/ 400923 h 1193806"/>
              <a:gd name="connsiteX1" fmla="*/ 42493 w 962961"/>
              <a:gd name="connsiteY1" fmla="*/ 312561 h 1193806"/>
              <a:gd name="connsiteX2" fmla="*/ 4393 w 962961"/>
              <a:gd name="connsiteY2" fmla="*/ 41100 h 1193806"/>
              <a:gd name="connsiteX3" fmla="*/ 121075 w 962961"/>
              <a:gd name="connsiteY3" fmla="*/ 119680 h 1193806"/>
              <a:gd name="connsiteX4" fmla="*/ 218706 w 962961"/>
              <a:gd name="connsiteY4" fmla="*/ 618 h 1193806"/>
              <a:gd name="connsiteX5" fmla="*/ 382379 w 962961"/>
              <a:gd name="connsiteY5" fmla="*/ 51294 h 1193806"/>
              <a:gd name="connsiteX6" fmla="*/ 468738 w 962961"/>
              <a:gd name="connsiteY6" fmla="*/ 64911 h 1193806"/>
              <a:gd name="connsiteX7" fmla="*/ 511600 w 962961"/>
              <a:gd name="connsiteY7" fmla="*/ 86343 h 1193806"/>
              <a:gd name="connsiteX8" fmla="*/ 704481 w 962961"/>
              <a:gd name="connsiteY8" fmla="*/ 38718 h 1193806"/>
              <a:gd name="connsiteX9" fmla="*/ 761631 w 962961"/>
              <a:gd name="connsiteY9" fmla="*/ 76818 h 1193806"/>
              <a:gd name="connsiteX10" fmla="*/ 809256 w 962961"/>
              <a:gd name="connsiteY10" fmla="*/ 110156 h 1193806"/>
              <a:gd name="connsiteX11" fmla="*/ 799730 w 962961"/>
              <a:gd name="connsiteY11" fmla="*/ 162543 h 1193806"/>
              <a:gd name="connsiteX12" fmla="*/ 847357 w 962961"/>
              <a:gd name="connsiteY12" fmla="*/ 172067 h 1193806"/>
              <a:gd name="connsiteX13" fmla="*/ 880693 w 962961"/>
              <a:gd name="connsiteY13" fmla="*/ 155400 h 1193806"/>
              <a:gd name="connsiteX14" fmla="*/ 918792 w 962961"/>
              <a:gd name="connsiteY14" fmla="*/ 167305 h 1193806"/>
              <a:gd name="connsiteX15" fmla="*/ 892600 w 962961"/>
              <a:gd name="connsiteY15" fmla="*/ 224456 h 1193806"/>
              <a:gd name="connsiteX16" fmla="*/ 878313 w 962961"/>
              <a:gd name="connsiteY16" fmla="*/ 264936 h 1193806"/>
              <a:gd name="connsiteX17" fmla="*/ 840210 w 962961"/>
              <a:gd name="connsiteY17" fmla="*/ 307798 h 1193806"/>
              <a:gd name="connsiteX18" fmla="*/ 842594 w 962961"/>
              <a:gd name="connsiteY18" fmla="*/ 372092 h 1193806"/>
              <a:gd name="connsiteX19" fmla="*/ 861641 w 962961"/>
              <a:gd name="connsiteY19" fmla="*/ 393525 h 1193806"/>
              <a:gd name="connsiteX20" fmla="*/ 916412 w 962961"/>
              <a:gd name="connsiteY20" fmla="*/ 414956 h 1193806"/>
              <a:gd name="connsiteX21" fmla="*/ 962797 w 962961"/>
              <a:gd name="connsiteY21" fmla="*/ 482679 h 1193806"/>
              <a:gd name="connsiteX22" fmla="*/ 940225 w 962961"/>
              <a:gd name="connsiteY22" fmla="*/ 505442 h 1193806"/>
              <a:gd name="connsiteX23" fmla="*/ 878312 w 962961"/>
              <a:gd name="connsiteY23" fmla="*/ 491156 h 1193806"/>
              <a:gd name="connsiteX24" fmla="*/ 928318 w 962961"/>
              <a:gd name="connsiteY24" fmla="*/ 567356 h 1193806"/>
              <a:gd name="connsiteX25" fmla="*/ 947368 w 962961"/>
              <a:gd name="connsiteY25" fmla="*/ 612600 h 1193806"/>
              <a:gd name="connsiteX26" fmla="*/ 880693 w 962961"/>
              <a:gd name="connsiteY26" fmla="*/ 662606 h 1193806"/>
              <a:gd name="connsiteX27" fmla="*/ 799731 w 962961"/>
              <a:gd name="connsiteY27" fmla="*/ 664987 h 1193806"/>
              <a:gd name="connsiteX28" fmla="*/ 830685 w 962961"/>
              <a:gd name="connsiteY28" fmla="*/ 755475 h 1193806"/>
              <a:gd name="connsiteX29" fmla="*/ 785442 w 962961"/>
              <a:gd name="connsiteY29" fmla="*/ 719756 h 1193806"/>
              <a:gd name="connsiteX30" fmla="*/ 735436 w 962961"/>
              <a:gd name="connsiteY30" fmla="*/ 769762 h 1193806"/>
              <a:gd name="connsiteX31" fmla="*/ 718767 w 962961"/>
              <a:gd name="connsiteY31" fmla="*/ 826912 h 1193806"/>
              <a:gd name="connsiteX32" fmla="*/ 685431 w 962961"/>
              <a:gd name="connsiteY32" fmla="*/ 850724 h 1193806"/>
              <a:gd name="connsiteX33" fmla="*/ 671143 w 962961"/>
              <a:gd name="connsiteY33" fmla="*/ 888825 h 1193806"/>
              <a:gd name="connsiteX34" fmla="*/ 706862 w 962961"/>
              <a:gd name="connsiteY34" fmla="*/ 972167 h 1193806"/>
              <a:gd name="connsiteX35" fmla="*/ 683049 w 962961"/>
              <a:gd name="connsiteY35" fmla="*/ 995981 h 1193806"/>
              <a:gd name="connsiteX36" fmla="*/ 687812 w 962961"/>
              <a:gd name="connsiteY36" fmla="*/ 1015030 h 1193806"/>
              <a:gd name="connsiteX37" fmla="*/ 785443 w 962961"/>
              <a:gd name="connsiteY37" fmla="*/ 1065036 h 1193806"/>
              <a:gd name="connsiteX38" fmla="*/ 856881 w 962961"/>
              <a:gd name="connsiteY38" fmla="*/ 1186481 h 1193806"/>
              <a:gd name="connsiteX39" fmla="*/ 830687 w 962961"/>
              <a:gd name="connsiteY39" fmla="*/ 1176955 h 1193806"/>
              <a:gd name="connsiteX40" fmla="*/ 783062 w 962961"/>
              <a:gd name="connsiteY40" fmla="*/ 1117424 h 1193806"/>
              <a:gd name="connsiteX41" fmla="*/ 652093 w 962961"/>
              <a:gd name="connsiteY41" fmla="*/ 1045986 h 1193806"/>
              <a:gd name="connsiteX42" fmla="*/ 389523 w 962961"/>
              <a:gd name="connsiteY42" fmla="*/ 779126 h 1193806"/>
              <a:gd name="connsiteX43" fmla="*/ 55962 w 962961"/>
              <a:gd name="connsiteY43" fmla="*/ 400923 h 1193806"/>
              <a:gd name="connsiteX0" fmla="*/ 92953 w 999952"/>
              <a:gd name="connsiteY0" fmla="*/ 400923 h 1193806"/>
              <a:gd name="connsiteX1" fmla="*/ 79484 w 999952"/>
              <a:gd name="connsiteY1" fmla="*/ 312561 h 1193806"/>
              <a:gd name="connsiteX2" fmla="*/ 903 w 999952"/>
              <a:gd name="connsiteY2" fmla="*/ 193499 h 1193806"/>
              <a:gd name="connsiteX3" fmla="*/ 41384 w 999952"/>
              <a:gd name="connsiteY3" fmla="*/ 41100 h 1193806"/>
              <a:gd name="connsiteX4" fmla="*/ 158066 w 999952"/>
              <a:gd name="connsiteY4" fmla="*/ 119680 h 1193806"/>
              <a:gd name="connsiteX5" fmla="*/ 255697 w 999952"/>
              <a:gd name="connsiteY5" fmla="*/ 618 h 1193806"/>
              <a:gd name="connsiteX6" fmla="*/ 419370 w 999952"/>
              <a:gd name="connsiteY6" fmla="*/ 51294 h 1193806"/>
              <a:gd name="connsiteX7" fmla="*/ 505729 w 999952"/>
              <a:gd name="connsiteY7" fmla="*/ 64911 h 1193806"/>
              <a:gd name="connsiteX8" fmla="*/ 548591 w 999952"/>
              <a:gd name="connsiteY8" fmla="*/ 86343 h 1193806"/>
              <a:gd name="connsiteX9" fmla="*/ 741472 w 999952"/>
              <a:gd name="connsiteY9" fmla="*/ 38718 h 1193806"/>
              <a:gd name="connsiteX10" fmla="*/ 798622 w 999952"/>
              <a:gd name="connsiteY10" fmla="*/ 76818 h 1193806"/>
              <a:gd name="connsiteX11" fmla="*/ 846247 w 999952"/>
              <a:gd name="connsiteY11" fmla="*/ 110156 h 1193806"/>
              <a:gd name="connsiteX12" fmla="*/ 836721 w 999952"/>
              <a:gd name="connsiteY12" fmla="*/ 162543 h 1193806"/>
              <a:gd name="connsiteX13" fmla="*/ 884348 w 999952"/>
              <a:gd name="connsiteY13" fmla="*/ 172067 h 1193806"/>
              <a:gd name="connsiteX14" fmla="*/ 917684 w 999952"/>
              <a:gd name="connsiteY14" fmla="*/ 155400 h 1193806"/>
              <a:gd name="connsiteX15" fmla="*/ 955783 w 999952"/>
              <a:gd name="connsiteY15" fmla="*/ 167305 h 1193806"/>
              <a:gd name="connsiteX16" fmla="*/ 929591 w 999952"/>
              <a:gd name="connsiteY16" fmla="*/ 224456 h 1193806"/>
              <a:gd name="connsiteX17" fmla="*/ 915304 w 999952"/>
              <a:gd name="connsiteY17" fmla="*/ 264936 h 1193806"/>
              <a:gd name="connsiteX18" fmla="*/ 877201 w 999952"/>
              <a:gd name="connsiteY18" fmla="*/ 307798 h 1193806"/>
              <a:gd name="connsiteX19" fmla="*/ 879585 w 999952"/>
              <a:gd name="connsiteY19" fmla="*/ 372092 h 1193806"/>
              <a:gd name="connsiteX20" fmla="*/ 898632 w 999952"/>
              <a:gd name="connsiteY20" fmla="*/ 393525 h 1193806"/>
              <a:gd name="connsiteX21" fmla="*/ 953403 w 999952"/>
              <a:gd name="connsiteY21" fmla="*/ 414956 h 1193806"/>
              <a:gd name="connsiteX22" fmla="*/ 999788 w 999952"/>
              <a:gd name="connsiteY22" fmla="*/ 482679 h 1193806"/>
              <a:gd name="connsiteX23" fmla="*/ 977216 w 999952"/>
              <a:gd name="connsiteY23" fmla="*/ 505442 h 1193806"/>
              <a:gd name="connsiteX24" fmla="*/ 915303 w 999952"/>
              <a:gd name="connsiteY24" fmla="*/ 491156 h 1193806"/>
              <a:gd name="connsiteX25" fmla="*/ 965309 w 999952"/>
              <a:gd name="connsiteY25" fmla="*/ 567356 h 1193806"/>
              <a:gd name="connsiteX26" fmla="*/ 984359 w 999952"/>
              <a:gd name="connsiteY26" fmla="*/ 612600 h 1193806"/>
              <a:gd name="connsiteX27" fmla="*/ 917684 w 999952"/>
              <a:gd name="connsiteY27" fmla="*/ 662606 h 1193806"/>
              <a:gd name="connsiteX28" fmla="*/ 836722 w 999952"/>
              <a:gd name="connsiteY28" fmla="*/ 664987 h 1193806"/>
              <a:gd name="connsiteX29" fmla="*/ 867676 w 999952"/>
              <a:gd name="connsiteY29" fmla="*/ 755475 h 1193806"/>
              <a:gd name="connsiteX30" fmla="*/ 822433 w 999952"/>
              <a:gd name="connsiteY30" fmla="*/ 719756 h 1193806"/>
              <a:gd name="connsiteX31" fmla="*/ 772427 w 999952"/>
              <a:gd name="connsiteY31" fmla="*/ 769762 h 1193806"/>
              <a:gd name="connsiteX32" fmla="*/ 755758 w 999952"/>
              <a:gd name="connsiteY32" fmla="*/ 826912 h 1193806"/>
              <a:gd name="connsiteX33" fmla="*/ 722422 w 999952"/>
              <a:gd name="connsiteY33" fmla="*/ 850724 h 1193806"/>
              <a:gd name="connsiteX34" fmla="*/ 708134 w 999952"/>
              <a:gd name="connsiteY34" fmla="*/ 888825 h 1193806"/>
              <a:gd name="connsiteX35" fmla="*/ 743853 w 999952"/>
              <a:gd name="connsiteY35" fmla="*/ 972167 h 1193806"/>
              <a:gd name="connsiteX36" fmla="*/ 720040 w 999952"/>
              <a:gd name="connsiteY36" fmla="*/ 995981 h 1193806"/>
              <a:gd name="connsiteX37" fmla="*/ 724803 w 999952"/>
              <a:gd name="connsiteY37" fmla="*/ 1015030 h 1193806"/>
              <a:gd name="connsiteX38" fmla="*/ 822434 w 999952"/>
              <a:gd name="connsiteY38" fmla="*/ 1065036 h 1193806"/>
              <a:gd name="connsiteX39" fmla="*/ 893872 w 999952"/>
              <a:gd name="connsiteY39" fmla="*/ 1186481 h 1193806"/>
              <a:gd name="connsiteX40" fmla="*/ 867678 w 999952"/>
              <a:gd name="connsiteY40" fmla="*/ 1176955 h 1193806"/>
              <a:gd name="connsiteX41" fmla="*/ 820053 w 999952"/>
              <a:gd name="connsiteY41" fmla="*/ 1117424 h 1193806"/>
              <a:gd name="connsiteX42" fmla="*/ 689084 w 999952"/>
              <a:gd name="connsiteY42" fmla="*/ 1045986 h 1193806"/>
              <a:gd name="connsiteX43" fmla="*/ 426514 w 999952"/>
              <a:gd name="connsiteY43" fmla="*/ 779126 h 1193806"/>
              <a:gd name="connsiteX44" fmla="*/ 92953 w 999952"/>
              <a:gd name="connsiteY44" fmla="*/ 400923 h 1193806"/>
              <a:gd name="connsiteX0" fmla="*/ 92056 w 999055"/>
              <a:gd name="connsiteY0" fmla="*/ 400923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92056 w 999055"/>
              <a:gd name="connsiteY45" fmla="*/ 400923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115868 w 999055"/>
              <a:gd name="connsiteY45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245275 w 999055"/>
              <a:gd name="connsiteY45" fmla="*/ 603074 h 1193806"/>
              <a:gd name="connsiteX46" fmla="*/ 115868 w 999055"/>
              <a:gd name="connsiteY46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390531 w 999055"/>
              <a:gd name="connsiteY45" fmla="*/ 734042 h 1193806"/>
              <a:gd name="connsiteX46" fmla="*/ 245275 w 999055"/>
              <a:gd name="connsiteY46" fmla="*/ 603074 h 1193806"/>
              <a:gd name="connsiteX47" fmla="*/ 115868 w 999055"/>
              <a:gd name="connsiteY47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73875 w 999055"/>
              <a:gd name="connsiteY44" fmla="*/ 862630 h 1193806"/>
              <a:gd name="connsiteX45" fmla="*/ 425617 w 999055"/>
              <a:gd name="connsiteY45" fmla="*/ 779126 h 1193806"/>
              <a:gd name="connsiteX46" fmla="*/ 390531 w 999055"/>
              <a:gd name="connsiteY46" fmla="*/ 734042 h 1193806"/>
              <a:gd name="connsiteX47" fmla="*/ 245275 w 999055"/>
              <a:gd name="connsiteY47" fmla="*/ 603074 h 1193806"/>
              <a:gd name="connsiteX48" fmla="*/ 115868 w 999055"/>
              <a:gd name="connsiteY48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538169 w 999055"/>
              <a:gd name="connsiteY44" fmla="*/ 891205 h 1193806"/>
              <a:gd name="connsiteX45" fmla="*/ 473875 w 999055"/>
              <a:gd name="connsiteY45" fmla="*/ 862630 h 1193806"/>
              <a:gd name="connsiteX46" fmla="*/ 425617 w 999055"/>
              <a:gd name="connsiteY46" fmla="*/ 779126 h 1193806"/>
              <a:gd name="connsiteX47" fmla="*/ 390531 w 999055"/>
              <a:gd name="connsiteY47" fmla="*/ 734042 h 1193806"/>
              <a:gd name="connsiteX48" fmla="*/ 245275 w 999055"/>
              <a:gd name="connsiteY48" fmla="*/ 603074 h 1193806"/>
              <a:gd name="connsiteX49" fmla="*/ 115868 w 999055"/>
              <a:gd name="connsiteY49" fmla="*/ 424736 h 1193806"/>
              <a:gd name="connsiteX0" fmla="*/ 115868 w 999055"/>
              <a:gd name="connsiteY0" fmla="*/ 424736 h 1198801"/>
              <a:gd name="connsiteX1" fmla="*/ 78587 w 999055"/>
              <a:gd name="connsiteY1" fmla="*/ 312561 h 1198801"/>
              <a:gd name="connsiteX2" fmla="*/ 23819 w 999055"/>
              <a:gd name="connsiteY2" fmla="*/ 269699 h 1198801"/>
              <a:gd name="connsiteX3" fmla="*/ 6 w 999055"/>
              <a:gd name="connsiteY3" fmla="*/ 193499 h 1198801"/>
              <a:gd name="connsiteX4" fmla="*/ 40487 w 999055"/>
              <a:gd name="connsiteY4" fmla="*/ 41100 h 1198801"/>
              <a:gd name="connsiteX5" fmla="*/ 157169 w 999055"/>
              <a:gd name="connsiteY5" fmla="*/ 119680 h 1198801"/>
              <a:gd name="connsiteX6" fmla="*/ 254800 w 999055"/>
              <a:gd name="connsiteY6" fmla="*/ 618 h 1198801"/>
              <a:gd name="connsiteX7" fmla="*/ 418473 w 999055"/>
              <a:gd name="connsiteY7" fmla="*/ 51294 h 1198801"/>
              <a:gd name="connsiteX8" fmla="*/ 504832 w 999055"/>
              <a:gd name="connsiteY8" fmla="*/ 64911 h 1198801"/>
              <a:gd name="connsiteX9" fmla="*/ 547694 w 999055"/>
              <a:gd name="connsiteY9" fmla="*/ 86343 h 1198801"/>
              <a:gd name="connsiteX10" fmla="*/ 740575 w 999055"/>
              <a:gd name="connsiteY10" fmla="*/ 38718 h 1198801"/>
              <a:gd name="connsiteX11" fmla="*/ 797725 w 999055"/>
              <a:gd name="connsiteY11" fmla="*/ 76818 h 1198801"/>
              <a:gd name="connsiteX12" fmla="*/ 845350 w 999055"/>
              <a:gd name="connsiteY12" fmla="*/ 110156 h 1198801"/>
              <a:gd name="connsiteX13" fmla="*/ 835824 w 999055"/>
              <a:gd name="connsiteY13" fmla="*/ 162543 h 1198801"/>
              <a:gd name="connsiteX14" fmla="*/ 883451 w 999055"/>
              <a:gd name="connsiteY14" fmla="*/ 172067 h 1198801"/>
              <a:gd name="connsiteX15" fmla="*/ 916787 w 999055"/>
              <a:gd name="connsiteY15" fmla="*/ 155400 h 1198801"/>
              <a:gd name="connsiteX16" fmla="*/ 954886 w 999055"/>
              <a:gd name="connsiteY16" fmla="*/ 167305 h 1198801"/>
              <a:gd name="connsiteX17" fmla="*/ 928694 w 999055"/>
              <a:gd name="connsiteY17" fmla="*/ 224456 h 1198801"/>
              <a:gd name="connsiteX18" fmla="*/ 914407 w 999055"/>
              <a:gd name="connsiteY18" fmla="*/ 264936 h 1198801"/>
              <a:gd name="connsiteX19" fmla="*/ 876304 w 999055"/>
              <a:gd name="connsiteY19" fmla="*/ 307798 h 1198801"/>
              <a:gd name="connsiteX20" fmla="*/ 878688 w 999055"/>
              <a:gd name="connsiteY20" fmla="*/ 372092 h 1198801"/>
              <a:gd name="connsiteX21" fmla="*/ 897735 w 999055"/>
              <a:gd name="connsiteY21" fmla="*/ 393525 h 1198801"/>
              <a:gd name="connsiteX22" fmla="*/ 952506 w 999055"/>
              <a:gd name="connsiteY22" fmla="*/ 414956 h 1198801"/>
              <a:gd name="connsiteX23" fmla="*/ 998891 w 999055"/>
              <a:gd name="connsiteY23" fmla="*/ 482679 h 1198801"/>
              <a:gd name="connsiteX24" fmla="*/ 976319 w 999055"/>
              <a:gd name="connsiteY24" fmla="*/ 505442 h 1198801"/>
              <a:gd name="connsiteX25" fmla="*/ 914406 w 999055"/>
              <a:gd name="connsiteY25" fmla="*/ 491156 h 1198801"/>
              <a:gd name="connsiteX26" fmla="*/ 964412 w 999055"/>
              <a:gd name="connsiteY26" fmla="*/ 567356 h 1198801"/>
              <a:gd name="connsiteX27" fmla="*/ 983462 w 999055"/>
              <a:gd name="connsiteY27" fmla="*/ 612600 h 1198801"/>
              <a:gd name="connsiteX28" fmla="*/ 916787 w 999055"/>
              <a:gd name="connsiteY28" fmla="*/ 662606 h 1198801"/>
              <a:gd name="connsiteX29" fmla="*/ 835825 w 999055"/>
              <a:gd name="connsiteY29" fmla="*/ 664987 h 1198801"/>
              <a:gd name="connsiteX30" fmla="*/ 866779 w 999055"/>
              <a:gd name="connsiteY30" fmla="*/ 755475 h 1198801"/>
              <a:gd name="connsiteX31" fmla="*/ 821536 w 999055"/>
              <a:gd name="connsiteY31" fmla="*/ 719756 h 1198801"/>
              <a:gd name="connsiteX32" fmla="*/ 771530 w 999055"/>
              <a:gd name="connsiteY32" fmla="*/ 769762 h 1198801"/>
              <a:gd name="connsiteX33" fmla="*/ 754861 w 999055"/>
              <a:gd name="connsiteY33" fmla="*/ 826912 h 1198801"/>
              <a:gd name="connsiteX34" fmla="*/ 721525 w 999055"/>
              <a:gd name="connsiteY34" fmla="*/ 850724 h 1198801"/>
              <a:gd name="connsiteX35" fmla="*/ 707237 w 999055"/>
              <a:gd name="connsiteY35" fmla="*/ 888825 h 1198801"/>
              <a:gd name="connsiteX36" fmla="*/ 742956 w 999055"/>
              <a:gd name="connsiteY36" fmla="*/ 972167 h 1198801"/>
              <a:gd name="connsiteX37" fmla="*/ 719143 w 999055"/>
              <a:gd name="connsiteY37" fmla="*/ 995981 h 1198801"/>
              <a:gd name="connsiteX38" fmla="*/ 723906 w 999055"/>
              <a:gd name="connsiteY38" fmla="*/ 1015030 h 1198801"/>
              <a:gd name="connsiteX39" fmla="*/ 821537 w 999055"/>
              <a:gd name="connsiteY39" fmla="*/ 1065036 h 1198801"/>
              <a:gd name="connsiteX40" fmla="*/ 892975 w 999055"/>
              <a:gd name="connsiteY40" fmla="*/ 1186481 h 1198801"/>
              <a:gd name="connsiteX41" fmla="*/ 888212 w 999055"/>
              <a:gd name="connsiteY41" fmla="*/ 1193624 h 1198801"/>
              <a:gd name="connsiteX42" fmla="*/ 866781 w 999055"/>
              <a:gd name="connsiteY42" fmla="*/ 1176955 h 1198801"/>
              <a:gd name="connsiteX43" fmla="*/ 819156 w 999055"/>
              <a:gd name="connsiteY43" fmla="*/ 1117424 h 1198801"/>
              <a:gd name="connsiteX44" fmla="*/ 688187 w 999055"/>
              <a:gd name="connsiteY44" fmla="*/ 1045986 h 1198801"/>
              <a:gd name="connsiteX45" fmla="*/ 538169 w 999055"/>
              <a:gd name="connsiteY45" fmla="*/ 891205 h 1198801"/>
              <a:gd name="connsiteX46" fmla="*/ 473875 w 999055"/>
              <a:gd name="connsiteY46" fmla="*/ 862630 h 1198801"/>
              <a:gd name="connsiteX47" fmla="*/ 425617 w 999055"/>
              <a:gd name="connsiteY47" fmla="*/ 779126 h 1198801"/>
              <a:gd name="connsiteX48" fmla="*/ 390531 w 999055"/>
              <a:gd name="connsiteY48" fmla="*/ 734042 h 1198801"/>
              <a:gd name="connsiteX49" fmla="*/ 245275 w 999055"/>
              <a:gd name="connsiteY49" fmla="*/ 603074 h 1198801"/>
              <a:gd name="connsiteX50" fmla="*/ 115868 w 999055"/>
              <a:gd name="connsiteY50" fmla="*/ 424736 h 1198801"/>
              <a:gd name="connsiteX0" fmla="*/ 115868 w 999055"/>
              <a:gd name="connsiteY0" fmla="*/ 424736 h 1202459"/>
              <a:gd name="connsiteX1" fmla="*/ 78587 w 999055"/>
              <a:gd name="connsiteY1" fmla="*/ 312561 h 1202459"/>
              <a:gd name="connsiteX2" fmla="*/ 23819 w 999055"/>
              <a:gd name="connsiteY2" fmla="*/ 269699 h 1202459"/>
              <a:gd name="connsiteX3" fmla="*/ 6 w 999055"/>
              <a:gd name="connsiteY3" fmla="*/ 193499 h 1202459"/>
              <a:gd name="connsiteX4" fmla="*/ 40487 w 999055"/>
              <a:gd name="connsiteY4" fmla="*/ 41100 h 1202459"/>
              <a:gd name="connsiteX5" fmla="*/ 157169 w 999055"/>
              <a:gd name="connsiteY5" fmla="*/ 119680 h 1202459"/>
              <a:gd name="connsiteX6" fmla="*/ 254800 w 999055"/>
              <a:gd name="connsiteY6" fmla="*/ 618 h 1202459"/>
              <a:gd name="connsiteX7" fmla="*/ 418473 w 999055"/>
              <a:gd name="connsiteY7" fmla="*/ 51294 h 1202459"/>
              <a:gd name="connsiteX8" fmla="*/ 504832 w 999055"/>
              <a:gd name="connsiteY8" fmla="*/ 64911 h 1202459"/>
              <a:gd name="connsiteX9" fmla="*/ 547694 w 999055"/>
              <a:gd name="connsiteY9" fmla="*/ 86343 h 1202459"/>
              <a:gd name="connsiteX10" fmla="*/ 740575 w 999055"/>
              <a:gd name="connsiteY10" fmla="*/ 38718 h 1202459"/>
              <a:gd name="connsiteX11" fmla="*/ 797725 w 999055"/>
              <a:gd name="connsiteY11" fmla="*/ 76818 h 1202459"/>
              <a:gd name="connsiteX12" fmla="*/ 845350 w 999055"/>
              <a:gd name="connsiteY12" fmla="*/ 110156 h 1202459"/>
              <a:gd name="connsiteX13" fmla="*/ 835824 w 999055"/>
              <a:gd name="connsiteY13" fmla="*/ 162543 h 1202459"/>
              <a:gd name="connsiteX14" fmla="*/ 883451 w 999055"/>
              <a:gd name="connsiteY14" fmla="*/ 172067 h 1202459"/>
              <a:gd name="connsiteX15" fmla="*/ 916787 w 999055"/>
              <a:gd name="connsiteY15" fmla="*/ 155400 h 1202459"/>
              <a:gd name="connsiteX16" fmla="*/ 954886 w 999055"/>
              <a:gd name="connsiteY16" fmla="*/ 167305 h 1202459"/>
              <a:gd name="connsiteX17" fmla="*/ 928694 w 999055"/>
              <a:gd name="connsiteY17" fmla="*/ 224456 h 1202459"/>
              <a:gd name="connsiteX18" fmla="*/ 914407 w 999055"/>
              <a:gd name="connsiteY18" fmla="*/ 264936 h 1202459"/>
              <a:gd name="connsiteX19" fmla="*/ 876304 w 999055"/>
              <a:gd name="connsiteY19" fmla="*/ 307798 h 1202459"/>
              <a:gd name="connsiteX20" fmla="*/ 878688 w 999055"/>
              <a:gd name="connsiteY20" fmla="*/ 372092 h 1202459"/>
              <a:gd name="connsiteX21" fmla="*/ 897735 w 999055"/>
              <a:gd name="connsiteY21" fmla="*/ 393525 h 1202459"/>
              <a:gd name="connsiteX22" fmla="*/ 952506 w 999055"/>
              <a:gd name="connsiteY22" fmla="*/ 414956 h 1202459"/>
              <a:gd name="connsiteX23" fmla="*/ 998891 w 999055"/>
              <a:gd name="connsiteY23" fmla="*/ 482679 h 1202459"/>
              <a:gd name="connsiteX24" fmla="*/ 976319 w 999055"/>
              <a:gd name="connsiteY24" fmla="*/ 505442 h 1202459"/>
              <a:gd name="connsiteX25" fmla="*/ 914406 w 999055"/>
              <a:gd name="connsiteY25" fmla="*/ 491156 h 1202459"/>
              <a:gd name="connsiteX26" fmla="*/ 964412 w 999055"/>
              <a:gd name="connsiteY26" fmla="*/ 567356 h 1202459"/>
              <a:gd name="connsiteX27" fmla="*/ 983462 w 999055"/>
              <a:gd name="connsiteY27" fmla="*/ 612600 h 1202459"/>
              <a:gd name="connsiteX28" fmla="*/ 916787 w 999055"/>
              <a:gd name="connsiteY28" fmla="*/ 662606 h 1202459"/>
              <a:gd name="connsiteX29" fmla="*/ 835825 w 999055"/>
              <a:gd name="connsiteY29" fmla="*/ 664987 h 1202459"/>
              <a:gd name="connsiteX30" fmla="*/ 866779 w 999055"/>
              <a:gd name="connsiteY30" fmla="*/ 755475 h 1202459"/>
              <a:gd name="connsiteX31" fmla="*/ 821536 w 999055"/>
              <a:gd name="connsiteY31" fmla="*/ 719756 h 1202459"/>
              <a:gd name="connsiteX32" fmla="*/ 771530 w 999055"/>
              <a:gd name="connsiteY32" fmla="*/ 769762 h 1202459"/>
              <a:gd name="connsiteX33" fmla="*/ 754861 w 999055"/>
              <a:gd name="connsiteY33" fmla="*/ 826912 h 1202459"/>
              <a:gd name="connsiteX34" fmla="*/ 721525 w 999055"/>
              <a:gd name="connsiteY34" fmla="*/ 850724 h 1202459"/>
              <a:gd name="connsiteX35" fmla="*/ 707237 w 999055"/>
              <a:gd name="connsiteY35" fmla="*/ 888825 h 1202459"/>
              <a:gd name="connsiteX36" fmla="*/ 742956 w 999055"/>
              <a:gd name="connsiteY36" fmla="*/ 972167 h 1202459"/>
              <a:gd name="connsiteX37" fmla="*/ 719143 w 999055"/>
              <a:gd name="connsiteY37" fmla="*/ 995981 h 1202459"/>
              <a:gd name="connsiteX38" fmla="*/ 723906 w 999055"/>
              <a:gd name="connsiteY38" fmla="*/ 1015030 h 1202459"/>
              <a:gd name="connsiteX39" fmla="*/ 821537 w 999055"/>
              <a:gd name="connsiteY39" fmla="*/ 1065036 h 1202459"/>
              <a:gd name="connsiteX40" fmla="*/ 892975 w 999055"/>
              <a:gd name="connsiteY40" fmla="*/ 1186481 h 1202459"/>
              <a:gd name="connsiteX41" fmla="*/ 888212 w 999055"/>
              <a:gd name="connsiteY41" fmla="*/ 1193624 h 1202459"/>
              <a:gd name="connsiteX42" fmla="*/ 819156 w 999055"/>
              <a:gd name="connsiteY42" fmla="*/ 1117424 h 1202459"/>
              <a:gd name="connsiteX43" fmla="*/ 688187 w 999055"/>
              <a:gd name="connsiteY43" fmla="*/ 1045986 h 1202459"/>
              <a:gd name="connsiteX44" fmla="*/ 538169 w 999055"/>
              <a:gd name="connsiteY44" fmla="*/ 891205 h 1202459"/>
              <a:gd name="connsiteX45" fmla="*/ 473875 w 999055"/>
              <a:gd name="connsiteY45" fmla="*/ 862630 h 1202459"/>
              <a:gd name="connsiteX46" fmla="*/ 425617 w 999055"/>
              <a:gd name="connsiteY46" fmla="*/ 779126 h 1202459"/>
              <a:gd name="connsiteX47" fmla="*/ 390531 w 999055"/>
              <a:gd name="connsiteY47" fmla="*/ 734042 h 1202459"/>
              <a:gd name="connsiteX48" fmla="*/ 245275 w 999055"/>
              <a:gd name="connsiteY48" fmla="*/ 603074 h 1202459"/>
              <a:gd name="connsiteX49" fmla="*/ 115868 w 999055"/>
              <a:gd name="connsiteY49" fmla="*/ 424736 h 1202459"/>
              <a:gd name="connsiteX0" fmla="*/ 115868 w 999055"/>
              <a:gd name="connsiteY0" fmla="*/ 424736 h 1187420"/>
              <a:gd name="connsiteX1" fmla="*/ 78587 w 999055"/>
              <a:gd name="connsiteY1" fmla="*/ 312561 h 1187420"/>
              <a:gd name="connsiteX2" fmla="*/ 23819 w 999055"/>
              <a:gd name="connsiteY2" fmla="*/ 269699 h 1187420"/>
              <a:gd name="connsiteX3" fmla="*/ 6 w 999055"/>
              <a:gd name="connsiteY3" fmla="*/ 193499 h 1187420"/>
              <a:gd name="connsiteX4" fmla="*/ 40487 w 999055"/>
              <a:gd name="connsiteY4" fmla="*/ 41100 h 1187420"/>
              <a:gd name="connsiteX5" fmla="*/ 157169 w 999055"/>
              <a:gd name="connsiteY5" fmla="*/ 119680 h 1187420"/>
              <a:gd name="connsiteX6" fmla="*/ 254800 w 999055"/>
              <a:gd name="connsiteY6" fmla="*/ 618 h 1187420"/>
              <a:gd name="connsiteX7" fmla="*/ 418473 w 999055"/>
              <a:gd name="connsiteY7" fmla="*/ 51294 h 1187420"/>
              <a:gd name="connsiteX8" fmla="*/ 504832 w 999055"/>
              <a:gd name="connsiteY8" fmla="*/ 64911 h 1187420"/>
              <a:gd name="connsiteX9" fmla="*/ 547694 w 999055"/>
              <a:gd name="connsiteY9" fmla="*/ 86343 h 1187420"/>
              <a:gd name="connsiteX10" fmla="*/ 740575 w 999055"/>
              <a:gd name="connsiteY10" fmla="*/ 38718 h 1187420"/>
              <a:gd name="connsiteX11" fmla="*/ 797725 w 999055"/>
              <a:gd name="connsiteY11" fmla="*/ 76818 h 1187420"/>
              <a:gd name="connsiteX12" fmla="*/ 845350 w 999055"/>
              <a:gd name="connsiteY12" fmla="*/ 110156 h 1187420"/>
              <a:gd name="connsiteX13" fmla="*/ 835824 w 999055"/>
              <a:gd name="connsiteY13" fmla="*/ 162543 h 1187420"/>
              <a:gd name="connsiteX14" fmla="*/ 883451 w 999055"/>
              <a:gd name="connsiteY14" fmla="*/ 172067 h 1187420"/>
              <a:gd name="connsiteX15" fmla="*/ 916787 w 999055"/>
              <a:gd name="connsiteY15" fmla="*/ 155400 h 1187420"/>
              <a:gd name="connsiteX16" fmla="*/ 954886 w 999055"/>
              <a:gd name="connsiteY16" fmla="*/ 167305 h 1187420"/>
              <a:gd name="connsiteX17" fmla="*/ 928694 w 999055"/>
              <a:gd name="connsiteY17" fmla="*/ 224456 h 1187420"/>
              <a:gd name="connsiteX18" fmla="*/ 914407 w 999055"/>
              <a:gd name="connsiteY18" fmla="*/ 264936 h 1187420"/>
              <a:gd name="connsiteX19" fmla="*/ 876304 w 999055"/>
              <a:gd name="connsiteY19" fmla="*/ 307798 h 1187420"/>
              <a:gd name="connsiteX20" fmla="*/ 878688 w 999055"/>
              <a:gd name="connsiteY20" fmla="*/ 372092 h 1187420"/>
              <a:gd name="connsiteX21" fmla="*/ 897735 w 999055"/>
              <a:gd name="connsiteY21" fmla="*/ 393525 h 1187420"/>
              <a:gd name="connsiteX22" fmla="*/ 952506 w 999055"/>
              <a:gd name="connsiteY22" fmla="*/ 414956 h 1187420"/>
              <a:gd name="connsiteX23" fmla="*/ 998891 w 999055"/>
              <a:gd name="connsiteY23" fmla="*/ 482679 h 1187420"/>
              <a:gd name="connsiteX24" fmla="*/ 976319 w 999055"/>
              <a:gd name="connsiteY24" fmla="*/ 505442 h 1187420"/>
              <a:gd name="connsiteX25" fmla="*/ 914406 w 999055"/>
              <a:gd name="connsiteY25" fmla="*/ 491156 h 1187420"/>
              <a:gd name="connsiteX26" fmla="*/ 964412 w 999055"/>
              <a:gd name="connsiteY26" fmla="*/ 567356 h 1187420"/>
              <a:gd name="connsiteX27" fmla="*/ 983462 w 999055"/>
              <a:gd name="connsiteY27" fmla="*/ 612600 h 1187420"/>
              <a:gd name="connsiteX28" fmla="*/ 916787 w 999055"/>
              <a:gd name="connsiteY28" fmla="*/ 662606 h 1187420"/>
              <a:gd name="connsiteX29" fmla="*/ 835825 w 999055"/>
              <a:gd name="connsiteY29" fmla="*/ 664987 h 1187420"/>
              <a:gd name="connsiteX30" fmla="*/ 866779 w 999055"/>
              <a:gd name="connsiteY30" fmla="*/ 755475 h 1187420"/>
              <a:gd name="connsiteX31" fmla="*/ 821536 w 999055"/>
              <a:gd name="connsiteY31" fmla="*/ 719756 h 1187420"/>
              <a:gd name="connsiteX32" fmla="*/ 771530 w 999055"/>
              <a:gd name="connsiteY32" fmla="*/ 769762 h 1187420"/>
              <a:gd name="connsiteX33" fmla="*/ 754861 w 999055"/>
              <a:gd name="connsiteY33" fmla="*/ 826912 h 1187420"/>
              <a:gd name="connsiteX34" fmla="*/ 721525 w 999055"/>
              <a:gd name="connsiteY34" fmla="*/ 850724 h 1187420"/>
              <a:gd name="connsiteX35" fmla="*/ 707237 w 999055"/>
              <a:gd name="connsiteY35" fmla="*/ 888825 h 1187420"/>
              <a:gd name="connsiteX36" fmla="*/ 742956 w 999055"/>
              <a:gd name="connsiteY36" fmla="*/ 972167 h 1187420"/>
              <a:gd name="connsiteX37" fmla="*/ 719143 w 999055"/>
              <a:gd name="connsiteY37" fmla="*/ 995981 h 1187420"/>
              <a:gd name="connsiteX38" fmla="*/ 723906 w 999055"/>
              <a:gd name="connsiteY38" fmla="*/ 1015030 h 1187420"/>
              <a:gd name="connsiteX39" fmla="*/ 821537 w 999055"/>
              <a:gd name="connsiteY39" fmla="*/ 1065036 h 1187420"/>
              <a:gd name="connsiteX40" fmla="*/ 892975 w 999055"/>
              <a:gd name="connsiteY40" fmla="*/ 1186481 h 1187420"/>
              <a:gd name="connsiteX41" fmla="*/ 819156 w 999055"/>
              <a:gd name="connsiteY41" fmla="*/ 1117424 h 1187420"/>
              <a:gd name="connsiteX42" fmla="*/ 688187 w 999055"/>
              <a:gd name="connsiteY42" fmla="*/ 1045986 h 1187420"/>
              <a:gd name="connsiteX43" fmla="*/ 538169 w 999055"/>
              <a:gd name="connsiteY43" fmla="*/ 891205 h 1187420"/>
              <a:gd name="connsiteX44" fmla="*/ 473875 w 999055"/>
              <a:gd name="connsiteY44" fmla="*/ 862630 h 1187420"/>
              <a:gd name="connsiteX45" fmla="*/ 425617 w 999055"/>
              <a:gd name="connsiteY45" fmla="*/ 779126 h 1187420"/>
              <a:gd name="connsiteX46" fmla="*/ 390531 w 999055"/>
              <a:gd name="connsiteY46" fmla="*/ 734042 h 1187420"/>
              <a:gd name="connsiteX47" fmla="*/ 245275 w 999055"/>
              <a:gd name="connsiteY47" fmla="*/ 603074 h 1187420"/>
              <a:gd name="connsiteX48" fmla="*/ 115868 w 999055"/>
              <a:gd name="connsiteY48" fmla="*/ 424736 h 1187420"/>
              <a:gd name="connsiteX0" fmla="*/ 115868 w 999055"/>
              <a:gd name="connsiteY0" fmla="*/ 424736 h 1117609"/>
              <a:gd name="connsiteX1" fmla="*/ 78587 w 999055"/>
              <a:gd name="connsiteY1" fmla="*/ 312561 h 1117609"/>
              <a:gd name="connsiteX2" fmla="*/ 23819 w 999055"/>
              <a:gd name="connsiteY2" fmla="*/ 269699 h 1117609"/>
              <a:gd name="connsiteX3" fmla="*/ 6 w 999055"/>
              <a:gd name="connsiteY3" fmla="*/ 193499 h 1117609"/>
              <a:gd name="connsiteX4" fmla="*/ 40487 w 999055"/>
              <a:gd name="connsiteY4" fmla="*/ 41100 h 1117609"/>
              <a:gd name="connsiteX5" fmla="*/ 157169 w 999055"/>
              <a:gd name="connsiteY5" fmla="*/ 119680 h 1117609"/>
              <a:gd name="connsiteX6" fmla="*/ 254800 w 999055"/>
              <a:gd name="connsiteY6" fmla="*/ 618 h 1117609"/>
              <a:gd name="connsiteX7" fmla="*/ 418473 w 999055"/>
              <a:gd name="connsiteY7" fmla="*/ 51294 h 1117609"/>
              <a:gd name="connsiteX8" fmla="*/ 504832 w 999055"/>
              <a:gd name="connsiteY8" fmla="*/ 64911 h 1117609"/>
              <a:gd name="connsiteX9" fmla="*/ 547694 w 999055"/>
              <a:gd name="connsiteY9" fmla="*/ 86343 h 1117609"/>
              <a:gd name="connsiteX10" fmla="*/ 740575 w 999055"/>
              <a:gd name="connsiteY10" fmla="*/ 38718 h 1117609"/>
              <a:gd name="connsiteX11" fmla="*/ 797725 w 999055"/>
              <a:gd name="connsiteY11" fmla="*/ 76818 h 1117609"/>
              <a:gd name="connsiteX12" fmla="*/ 845350 w 999055"/>
              <a:gd name="connsiteY12" fmla="*/ 110156 h 1117609"/>
              <a:gd name="connsiteX13" fmla="*/ 835824 w 999055"/>
              <a:gd name="connsiteY13" fmla="*/ 162543 h 1117609"/>
              <a:gd name="connsiteX14" fmla="*/ 883451 w 999055"/>
              <a:gd name="connsiteY14" fmla="*/ 172067 h 1117609"/>
              <a:gd name="connsiteX15" fmla="*/ 916787 w 999055"/>
              <a:gd name="connsiteY15" fmla="*/ 155400 h 1117609"/>
              <a:gd name="connsiteX16" fmla="*/ 954886 w 999055"/>
              <a:gd name="connsiteY16" fmla="*/ 167305 h 1117609"/>
              <a:gd name="connsiteX17" fmla="*/ 928694 w 999055"/>
              <a:gd name="connsiteY17" fmla="*/ 224456 h 1117609"/>
              <a:gd name="connsiteX18" fmla="*/ 914407 w 999055"/>
              <a:gd name="connsiteY18" fmla="*/ 264936 h 1117609"/>
              <a:gd name="connsiteX19" fmla="*/ 876304 w 999055"/>
              <a:gd name="connsiteY19" fmla="*/ 307798 h 1117609"/>
              <a:gd name="connsiteX20" fmla="*/ 878688 w 999055"/>
              <a:gd name="connsiteY20" fmla="*/ 372092 h 1117609"/>
              <a:gd name="connsiteX21" fmla="*/ 897735 w 999055"/>
              <a:gd name="connsiteY21" fmla="*/ 393525 h 1117609"/>
              <a:gd name="connsiteX22" fmla="*/ 952506 w 999055"/>
              <a:gd name="connsiteY22" fmla="*/ 414956 h 1117609"/>
              <a:gd name="connsiteX23" fmla="*/ 998891 w 999055"/>
              <a:gd name="connsiteY23" fmla="*/ 482679 h 1117609"/>
              <a:gd name="connsiteX24" fmla="*/ 976319 w 999055"/>
              <a:gd name="connsiteY24" fmla="*/ 505442 h 1117609"/>
              <a:gd name="connsiteX25" fmla="*/ 914406 w 999055"/>
              <a:gd name="connsiteY25" fmla="*/ 491156 h 1117609"/>
              <a:gd name="connsiteX26" fmla="*/ 964412 w 999055"/>
              <a:gd name="connsiteY26" fmla="*/ 567356 h 1117609"/>
              <a:gd name="connsiteX27" fmla="*/ 983462 w 999055"/>
              <a:gd name="connsiteY27" fmla="*/ 612600 h 1117609"/>
              <a:gd name="connsiteX28" fmla="*/ 916787 w 999055"/>
              <a:gd name="connsiteY28" fmla="*/ 662606 h 1117609"/>
              <a:gd name="connsiteX29" fmla="*/ 835825 w 999055"/>
              <a:gd name="connsiteY29" fmla="*/ 664987 h 1117609"/>
              <a:gd name="connsiteX30" fmla="*/ 866779 w 999055"/>
              <a:gd name="connsiteY30" fmla="*/ 755475 h 1117609"/>
              <a:gd name="connsiteX31" fmla="*/ 821536 w 999055"/>
              <a:gd name="connsiteY31" fmla="*/ 719756 h 1117609"/>
              <a:gd name="connsiteX32" fmla="*/ 771530 w 999055"/>
              <a:gd name="connsiteY32" fmla="*/ 769762 h 1117609"/>
              <a:gd name="connsiteX33" fmla="*/ 754861 w 999055"/>
              <a:gd name="connsiteY33" fmla="*/ 826912 h 1117609"/>
              <a:gd name="connsiteX34" fmla="*/ 721525 w 999055"/>
              <a:gd name="connsiteY34" fmla="*/ 850724 h 1117609"/>
              <a:gd name="connsiteX35" fmla="*/ 707237 w 999055"/>
              <a:gd name="connsiteY35" fmla="*/ 888825 h 1117609"/>
              <a:gd name="connsiteX36" fmla="*/ 742956 w 999055"/>
              <a:gd name="connsiteY36" fmla="*/ 972167 h 1117609"/>
              <a:gd name="connsiteX37" fmla="*/ 719143 w 999055"/>
              <a:gd name="connsiteY37" fmla="*/ 995981 h 1117609"/>
              <a:gd name="connsiteX38" fmla="*/ 723906 w 999055"/>
              <a:gd name="connsiteY38" fmla="*/ 1015030 h 1117609"/>
              <a:gd name="connsiteX39" fmla="*/ 821537 w 999055"/>
              <a:gd name="connsiteY39" fmla="*/ 1065036 h 1117609"/>
              <a:gd name="connsiteX40" fmla="*/ 819156 w 999055"/>
              <a:gd name="connsiteY40" fmla="*/ 1117424 h 1117609"/>
              <a:gd name="connsiteX41" fmla="*/ 688187 w 999055"/>
              <a:gd name="connsiteY41" fmla="*/ 1045986 h 1117609"/>
              <a:gd name="connsiteX42" fmla="*/ 538169 w 999055"/>
              <a:gd name="connsiteY42" fmla="*/ 891205 h 1117609"/>
              <a:gd name="connsiteX43" fmla="*/ 473875 w 999055"/>
              <a:gd name="connsiteY43" fmla="*/ 862630 h 1117609"/>
              <a:gd name="connsiteX44" fmla="*/ 425617 w 999055"/>
              <a:gd name="connsiteY44" fmla="*/ 779126 h 1117609"/>
              <a:gd name="connsiteX45" fmla="*/ 390531 w 999055"/>
              <a:gd name="connsiteY45" fmla="*/ 734042 h 1117609"/>
              <a:gd name="connsiteX46" fmla="*/ 245275 w 999055"/>
              <a:gd name="connsiteY46" fmla="*/ 603074 h 1117609"/>
              <a:gd name="connsiteX47" fmla="*/ 115868 w 999055"/>
              <a:gd name="connsiteY47" fmla="*/ 424736 h 1117609"/>
              <a:gd name="connsiteX0" fmla="*/ 115868 w 999055"/>
              <a:gd name="connsiteY0" fmla="*/ 424736 h 1068916"/>
              <a:gd name="connsiteX1" fmla="*/ 78587 w 999055"/>
              <a:gd name="connsiteY1" fmla="*/ 312561 h 1068916"/>
              <a:gd name="connsiteX2" fmla="*/ 23819 w 999055"/>
              <a:gd name="connsiteY2" fmla="*/ 269699 h 1068916"/>
              <a:gd name="connsiteX3" fmla="*/ 6 w 999055"/>
              <a:gd name="connsiteY3" fmla="*/ 193499 h 1068916"/>
              <a:gd name="connsiteX4" fmla="*/ 40487 w 999055"/>
              <a:gd name="connsiteY4" fmla="*/ 41100 h 1068916"/>
              <a:gd name="connsiteX5" fmla="*/ 157169 w 999055"/>
              <a:gd name="connsiteY5" fmla="*/ 119680 h 1068916"/>
              <a:gd name="connsiteX6" fmla="*/ 254800 w 999055"/>
              <a:gd name="connsiteY6" fmla="*/ 618 h 1068916"/>
              <a:gd name="connsiteX7" fmla="*/ 418473 w 999055"/>
              <a:gd name="connsiteY7" fmla="*/ 51294 h 1068916"/>
              <a:gd name="connsiteX8" fmla="*/ 504832 w 999055"/>
              <a:gd name="connsiteY8" fmla="*/ 64911 h 1068916"/>
              <a:gd name="connsiteX9" fmla="*/ 547694 w 999055"/>
              <a:gd name="connsiteY9" fmla="*/ 86343 h 1068916"/>
              <a:gd name="connsiteX10" fmla="*/ 740575 w 999055"/>
              <a:gd name="connsiteY10" fmla="*/ 38718 h 1068916"/>
              <a:gd name="connsiteX11" fmla="*/ 797725 w 999055"/>
              <a:gd name="connsiteY11" fmla="*/ 76818 h 1068916"/>
              <a:gd name="connsiteX12" fmla="*/ 845350 w 999055"/>
              <a:gd name="connsiteY12" fmla="*/ 110156 h 1068916"/>
              <a:gd name="connsiteX13" fmla="*/ 835824 w 999055"/>
              <a:gd name="connsiteY13" fmla="*/ 162543 h 1068916"/>
              <a:gd name="connsiteX14" fmla="*/ 883451 w 999055"/>
              <a:gd name="connsiteY14" fmla="*/ 172067 h 1068916"/>
              <a:gd name="connsiteX15" fmla="*/ 916787 w 999055"/>
              <a:gd name="connsiteY15" fmla="*/ 155400 h 1068916"/>
              <a:gd name="connsiteX16" fmla="*/ 954886 w 999055"/>
              <a:gd name="connsiteY16" fmla="*/ 167305 h 1068916"/>
              <a:gd name="connsiteX17" fmla="*/ 928694 w 999055"/>
              <a:gd name="connsiteY17" fmla="*/ 224456 h 1068916"/>
              <a:gd name="connsiteX18" fmla="*/ 914407 w 999055"/>
              <a:gd name="connsiteY18" fmla="*/ 264936 h 1068916"/>
              <a:gd name="connsiteX19" fmla="*/ 876304 w 999055"/>
              <a:gd name="connsiteY19" fmla="*/ 307798 h 1068916"/>
              <a:gd name="connsiteX20" fmla="*/ 878688 w 999055"/>
              <a:gd name="connsiteY20" fmla="*/ 372092 h 1068916"/>
              <a:gd name="connsiteX21" fmla="*/ 897735 w 999055"/>
              <a:gd name="connsiteY21" fmla="*/ 393525 h 1068916"/>
              <a:gd name="connsiteX22" fmla="*/ 952506 w 999055"/>
              <a:gd name="connsiteY22" fmla="*/ 414956 h 1068916"/>
              <a:gd name="connsiteX23" fmla="*/ 998891 w 999055"/>
              <a:gd name="connsiteY23" fmla="*/ 482679 h 1068916"/>
              <a:gd name="connsiteX24" fmla="*/ 976319 w 999055"/>
              <a:gd name="connsiteY24" fmla="*/ 505442 h 1068916"/>
              <a:gd name="connsiteX25" fmla="*/ 914406 w 999055"/>
              <a:gd name="connsiteY25" fmla="*/ 491156 h 1068916"/>
              <a:gd name="connsiteX26" fmla="*/ 964412 w 999055"/>
              <a:gd name="connsiteY26" fmla="*/ 567356 h 1068916"/>
              <a:gd name="connsiteX27" fmla="*/ 983462 w 999055"/>
              <a:gd name="connsiteY27" fmla="*/ 612600 h 1068916"/>
              <a:gd name="connsiteX28" fmla="*/ 916787 w 999055"/>
              <a:gd name="connsiteY28" fmla="*/ 662606 h 1068916"/>
              <a:gd name="connsiteX29" fmla="*/ 835825 w 999055"/>
              <a:gd name="connsiteY29" fmla="*/ 664987 h 1068916"/>
              <a:gd name="connsiteX30" fmla="*/ 866779 w 999055"/>
              <a:gd name="connsiteY30" fmla="*/ 755475 h 1068916"/>
              <a:gd name="connsiteX31" fmla="*/ 821536 w 999055"/>
              <a:gd name="connsiteY31" fmla="*/ 719756 h 1068916"/>
              <a:gd name="connsiteX32" fmla="*/ 771530 w 999055"/>
              <a:gd name="connsiteY32" fmla="*/ 769762 h 1068916"/>
              <a:gd name="connsiteX33" fmla="*/ 754861 w 999055"/>
              <a:gd name="connsiteY33" fmla="*/ 826912 h 1068916"/>
              <a:gd name="connsiteX34" fmla="*/ 721525 w 999055"/>
              <a:gd name="connsiteY34" fmla="*/ 850724 h 1068916"/>
              <a:gd name="connsiteX35" fmla="*/ 707237 w 999055"/>
              <a:gd name="connsiteY35" fmla="*/ 888825 h 1068916"/>
              <a:gd name="connsiteX36" fmla="*/ 742956 w 999055"/>
              <a:gd name="connsiteY36" fmla="*/ 972167 h 1068916"/>
              <a:gd name="connsiteX37" fmla="*/ 719143 w 999055"/>
              <a:gd name="connsiteY37" fmla="*/ 995981 h 1068916"/>
              <a:gd name="connsiteX38" fmla="*/ 723906 w 999055"/>
              <a:gd name="connsiteY38" fmla="*/ 1015030 h 1068916"/>
              <a:gd name="connsiteX39" fmla="*/ 821537 w 999055"/>
              <a:gd name="connsiteY39" fmla="*/ 1065036 h 1068916"/>
              <a:gd name="connsiteX40" fmla="*/ 688187 w 999055"/>
              <a:gd name="connsiteY40" fmla="*/ 1045986 h 1068916"/>
              <a:gd name="connsiteX41" fmla="*/ 538169 w 999055"/>
              <a:gd name="connsiteY41" fmla="*/ 891205 h 1068916"/>
              <a:gd name="connsiteX42" fmla="*/ 473875 w 999055"/>
              <a:gd name="connsiteY42" fmla="*/ 862630 h 1068916"/>
              <a:gd name="connsiteX43" fmla="*/ 425617 w 999055"/>
              <a:gd name="connsiteY43" fmla="*/ 779126 h 1068916"/>
              <a:gd name="connsiteX44" fmla="*/ 390531 w 999055"/>
              <a:gd name="connsiteY44" fmla="*/ 734042 h 1068916"/>
              <a:gd name="connsiteX45" fmla="*/ 245275 w 999055"/>
              <a:gd name="connsiteY45" fmla="*/ 603074 h 1068916"/>
              <a:gd name="connsiteX46" fmla="*/ 115868 w 999055"/>
              <a:gd name="connsiteY46" fmla="*/ 424736 h 1068916"/>
              <a:gd name="connsiteX0" fmla="*/ 115868 w 999055"/>
              <a:gd name="connsiteY0" fmla="*/ 424736 h 1051507"/>
              <a:gd name="connsiteX1" fmla="*/ 78587 w 999055"/>
              <a:gd name="connsiteY1" fmla="*/ 312561 h 1051507"/>
              <a:gd name="connsiteX2" fmla="*/ 23819 w 999055"/>
              <a:gd name="connsiteY2" fmla="*/ 269699 h 1051507"/>
              <a:gd name="connsiteX3" fmla="*/ 6 w 999055"/>
              <a:gd name="connsiteY3" fmla="*/ 193499 h 1051507"/>
              <a:gd name="connsiteX4" fmla="*/ 40487 w 999055"/>
              <a:gd name="connsiteY4" fmla="*/ 41100 h 1051507"/>
              <a:gd name="connsiteX5" fmla="*/ 157169 w 999055"/>
              <a:gd name="connsiteY5" fmla="*/ 119680 h 1051507"/>
              <a:gd name="connsiteX6" fmla="*/ 254800 w 999055"/>
              <a:gd name="connsiteY6" fmla="*/ 618 h 1051507"/>
              <a:gd name="connsiteX7" fmla="*/ 418473 w 999055"/>
              <a:gd name="connsiteY7" fmla="*/ 51294 h 1051507"/>
              <a:gd name="connsiteX8" fmla="*/ 504832 w 999055"/>
              <a:gd name="connsiteY8" fmla="*/ 64911 h 1051507"/>
              <a:gd name="connsiteX9" fmla="*/ 547694 w 999055"/>
              <a:gd name="connsiteY9" fmla="*/ 86343 h 1051507"/>
              <a:gd name="connsiteX10" fmla="*/ 740575 w 999055"/>
              <a:gd name="connsiteY10" fmla="*/ 38718 h 1051507"/>
              <a:gd name="connsiteX11" fmla="*/ 797725 w 999055"/>
              <a:gd name="connsiteY11" fmla="*/ 76818 h 1051507"/>
              <a:gd name="connsiteX12" fmla="*/ 845350 w 999055"/>
              <a:gd name="connsiteY12" fmla="*/ 110156 h 1051507"/>
              <a:gd name="connsiteX13" fmla="*/ 835824 w 999055"/>
              <a:gd name="connsiteY13" fmla="*/ 162543 h 1051507"/>
              <a:gd name="connsiteX14" fmla="*/ 883451 w 999055"/>
              <a:gd name="connsiteY14" fmla="*/ 172067 h 1051507"/>
              <a:gd name="connsiteX15" fmla="*/ 916787 w 999055"/>
              <a:gd name="connsiteY15" fmla="*/ 155400 h 1051507"/>
              <a:gd name="connsiteX16" fmla="*/ 954886 w 999055"/>
              <a:gd name="connsiteY16" fmla="*/ 167305 h 1051507"/>
              <a:gd name="connsiteX17" fmla="*/ 928694 w 999055"/>
              <a:gd name="connsiteY17" fmla="*/ 224456 h 1051507"/>
              <a:gd name="connsiteX18" fmla="*/ 914407 w 999055"/>
              <a:gd name="connsiteY18" fmla="*/ 264936 h 1051507"/>
              <a:gd name="connsiteX19" fmla="*/ 876304 w 999055"/>
              <a:gd name="connsiteY19" fmla="*/ 307798 h 1051507"/>
              <a:gd name="connsiteX20" fmla="*/ 878688 w 999055"/>
              <a:gd name="connsiteY20" fmla="*/ 372092 h 1051507"/>
              <a:gd name="connsiteX21" fmla="*/ 897735 w 999055"/>
              <a:gd name="connsiteY21" fmla="*/ 393525 h 1051507"/>
              <a:gd name="connsiteX22" fmla="*/ 952506 w 999055"/>
              <a:gd name="connsiteY22" fmla="*/ 414956 h 1051507"/>
              <a:gd name="connsiteX23" fmla="*/ 998891 w 999055"/>
              <a:gd name="connsiteY23" fmla="*/ 482679 h 1051507"/>
              <a:gd name="connsiteX24" fmla="*/ 976319 w 999055"/>
              <a:gd name="connsiteY24" fmla="*/ 505442 h 1051507"/>
              <a:gd name="connsiteX25" fmla="*/ 914406 w 999055"/>
              <a:gd name="connsiteY25" fmla="*/ 491156 h 1051507"/>
              <a:gd name="connsiteX26" fmla="*/ 964412 w 999055"/>
              <a:gd name="connsiteY26" fmla="*/ 567356 h 1051507"/>
              <a:gd name="connsiteX27" fmla="*/ 983462 w 999055"/>
              <a:gd name="connsiteY27" fmla="*/ 612600 h 1051507"/>
              <a:gd name="connsiteX28" fmla="*/ 916787 w 999055"/>
              <a:gd name="connsiteY28" fmla="*/ 662606 h 1051507"/>
              <a:gd name="connsiteX29" fmla="*/ 835825 w 999055"/>
              <a:gd name="connsiteY29" fmla="*/ 664987 h 1051507"/>
              <a:gd name="connsiteX30" fmla="*/ 866779 w 999055"/>
              <a:gd name="connsiteY30" fmla="*/ 755475 h 1051507"/>
              <a:gd name="connsiteX31" fmla="*/ 821536 w 999055"/>
              <a:gd name="connsiteY31" fmla="*/ 719756 h 1051507"/>
              <a:gd name="connsiteX32" fmla="*/ 771530 w 999055"/>
              <a:gd name="connsiteY32" fmla="*/ 769762 h 1051507"/>
              <a:gd name="connsiteX33" fmla="*/ 754861 w 999055"/>
              <a:gd name="connsiteY33" fmla="*/ 826912 h 1051507"/>
              <a:gd name="connsiteX34" fmla="*/ 721525 w 999055"/>
              <a:gd name="connsiteY34" fmla="*/ 850724 h 1051507"/>
              <a:gd name="connsiteX35" fmla="*/ 707237 w 999055"/>
              <a:gd name="connsiteY35" fmla="*/ 888825 h 1051507"/>
              <a:gd name="connsiteX36" fmla="*/ 742956 w 999055"/>
              <a:gd name="connsiteY36" fmla="*/ 972167 h 1051507"/>
              <a:gd name="connsiteX37" fmla="*/ 719143 w 999055"/>
              <a:gd name="connsiteY37" fmla="*/ 995981 h 1051507"/>
              <a:gd name="connsiteX38" fmla="*/ 723906 w 999055"/>
              <a:gd name="connsiteY38" fmla="*/ 1015030 h 1051507"/>
              <a:gd name="connsiteX39" fmla="*/ 688187 w 999055"/>
              <a:gd name="connsiteY39" fmla="*/ 1045986 h 1051507"/>
              <a:gd name="connsiteX40" fmla="*/ 538169 w 999055"/>
              <a:gd name="connsiteY40" fmla="*/ 891205 h 1051507"/>
              <a:gd name="connsiteX41" fmla="*/ 473875 w 999055"/>
              <a:gd name="connsiteY41" fmla="*/ 862630 h 1051507"/>
              <a:gd name="connsiteX42" fmla="*/ 425617 w 999055"/>
              <a:gd name="connsiteY42" fmla="*/ 779126 h 1051507"/>
              <a:gd name="connsiteX43" fmla="*/ 390531 w 999055"/>
              <a:gd name="connsiteY43" fmla="*/ 734042 h 1051507"/>
              <a:gd name="connsiteX44" fmla="*/ 245275 w 999055"/>
              <a:gd name="connsiteY44" fmla="*/ 603074 h 1051507"/>
              <a:gd name="connsiteX45" fmla="*/ 115868 w 999055"/>
              <a:gd name="connsiteY45" fmla="*/ 424736 h 1051507"/>
              <a:gd name="connsiteX0" fmla="*/ 115868 w 999055"/>
              <a:gd name="connsiteY0" fmla="*/ 424736 h 1020312"/>
              <a:gd name="connsiteX1" fmla="*/ 78587 w 999055"/>
              <a:gd name="connsiteY1" fmla="*/ 312561 h 1020312"/>
              <a:gd name="connsiteX2" fmla="*/ 23819 w 999055"/>
              <a:gd name="connsiteY2" fmla="*/ 269699 h 1020312"/>
              <a:gd name="connsiteX3" fmla="*/ 6 w 999055"/>
              <a:gd name="connsiteY3" fmla="*/ 193499 h 1020312"/>
              <a:gd name="connsiteX4" fmla="*/ 40487 w 999055"/>
              <a:gd name="connsiteY4" fmla="*/ 41100 h 1020312"/>
              <a:gd name="connsiteX5" fmla="*/ 157169 w 999055"/>
              <a:gd name="connsiteY5" fmla="*/ 119680 h 1020312"/>
              <a:gd name="connsiteX6" fmla="*/ 254800 w 999055"/>
              <a:gd name="connsiteY6" fmla="*/ 618 h 1020312"/>
              <a:gd name="connsiteX7" fmla="*/ 418473 w 999055"/>
              <a:gd name="connsiteY7" fmla="*/ 51294 h 1020312"/>
              <a:gd name="connsiteX8" fmla="*/ 504832 w 999055"/>
              <a:gd name="connsiteY8" fmla="*/ 64911 h 1020312"/>
              <a:gd name="connsiteX9" fmla="*/ 547694 w 999055"/>
              <a:gd name="connsiteY9" fmla="*/ 86343 h 1020312"/>
              <a:gd name="connsiteX10" fmla="*/ 740575 w 999055"/>
              <a:gd name="connsiteY10" fmla="*/ 38718 h 1020312"/>
              <a:gd name="connsiteX11" fmla="*/ 797725 w 999055"/>
              <a:gd name="connsiteY11" fmla="*/ 76818 h 1020312"/>
              <a:gd name="connsiteX12" fmla="*/ 845350 w 999055"/>
              <a:gd name="connsiteY12" fmla="*/ 110156 h 1020312"/>
              <a:gd name="connsiteX13" fmla="*/ 835824 w 999055"/>
              <a:gd name="connsiteY13" fmla="*/ 162543 h 1020312"/>
              <a:gd name="connsiteX14" fmla="*/ 883451 w 999055"/>
              <a:gd name="connsiteY14" fmla="*/ 172067 h 1020312"/>
              <a:gd name="connsiteX15" fmla="*/ 916787 w 999055"/>
              <a:gd name="connsiteY15" fmla="*/ 155400 h 1020312"/>
              <a:gd name="connsiteX16" fmla="*/ 954886 w 999055"/>
              <a:gd name="connsiteY16" fmla="*/ 167305 h 1020312"/>
              <a:gd name="connsiteX17" fmla="*/ 928694 w 999055"/>
              <a:gd name="connsiteY17" fmla="*/ 224456 h 1020312"/>
              <a:gd name="connsiteX18" fmla="*/ 914407 w 999055"/>
              <a:gd name="connsiteY18" fmla="*/ 264936 h 1020312"/>
              <a:gd name="connsiteX19" fmla="*/ 876304 w 999055"/>
              <a:gd name="connsiteY19" fmla="*/ 307798 h 1020312"/>
              <a:gd name="connsiteX20" fmla="*/ 878688 w 999055"/>
              <a:gd name="connsiteY20" fmla="*/ 372092 h 1020312"/>
              <a:gd name="connsiteX21" fmla="*/ 897735 w 999055"/>
              <a:gd name="connsiteY21" fmla="*/ 393525 h 1020312"/>
              <a:gd name="connsiteX22" fmla="*/ 952506 w 999055"/>
              <a:gd name="connsiteY22" fmla="*/ 414956 h 1020312"/>
              <a:gd name="connsiteX23" fmla="*/ 998891 w 999055"/>
              <a:gd name="connsiteY23" fmla="*/ 482679 h 1020312"/>
              <a:gd name="connsiteX24" fmla="*/ 976319 w 999055"/>
              <a:gd name="connsiteY24" fmla="*/ 505442 h 1020312"/>
              <a:gd name="connsiteX25" fmla="*/ 914406 w 999055"/>
              <a:gd name="connsiteY25" fmla="*/ 491156 h 1020312"/>
              <a:gd name="connsiteX26" fmla="*/ 964412 w 999055"/>
              <a:gd name="connsiteY26" fmla="*/ 567356 h 1020312"/>
              <a:gd name="connsiteX27" fmla="*/ 983462 w 999055"/>
              <a:gd name="connsiteY27" fmla="*/ 612600 h 1020312"/>
              <a:gd name="connsiteX28" fmla="*/ 916787 w 999055"/>
              <a:gd name="connsiteY28" fmla="*/ 662606 h 1020312"/>
              <a:gd name="connsiteX29" fmla="*/ 835825 w 999055"/>
              <a:gd name="connsiteY29" fmla="*/ 664987 h 1020312"/>
              <a:gd name="connsiteX30" fmla="*/ 866779 w 999055"/>
              <a:gd name="connsiteY30" fmla="*/ 755475 h 1020312"/>
              <a:gd name="connsiteX31" fmla="*/ 821536 w 999055"/>
              <a:gd name="connsiteY31" fmla="*/ 719756 h 1020312"/>
              <a:gd name="connsiteX32" fmla="*/ 771530 w 999055"/>
              <a:gd name="connsiteY32" fmla="*/ 769762 h 1020312"/>
              <a:gd name="connsiteX33" fmla="*/ 754861 w 999055"/>
              <a:gd name="connsiteY33" fmla="*/ 826912 h 1020312"/>
              <a:gd name="connsiteX34" fmla="*/ 721525 w 999055"/>
              <a:gd name="connsiteY34" fmla="*/ 850724 h 1020312"/>
              <a:gd name="connsiteX35" fmla="*/ 707237 w 999055"/>
              <a:gd name="connsiteY35" fmla="*/ 888825 h 1020312"/>
              <a:gd name="connsiteX36" fmla="*/ 742956 w 999055"/>
              <a:gd name="connsiteY36" fmla="*/ 972167 h 1020312"/>
              <a:gd name="connsiteX37" fmla="*/ 719143 w 999055"/>
              <a:gd name="connsiteY37" fmla="*/ 995981 h 1020312"/>
              <a:gd name="connsiteX38" fmla="*/ 723906 w 999055"/>
              <a:gd name="connsiteY38" fmla="*/ 1015030 h 1020312"/>
              <a:gd name="connsiteX39" fmla="*/ 538169 w 999055"/>
              <a:gd name="connsiteY39" fmla="*/ 891205 h 1020312"/>
              <a:gd name="connsiteX40" fmla="*/ 473875 w 999055"/>
              <a:gd name="connsiteY40" fmla="*/ 862630 h 1020312"/>
              <a:gd name="connsiteX41" fmla="*/ 425617 w 999055"/>
              <a:gd name="connsiteY41" fmla="*/ 779126 h 1020312"/>
              <a:gd name="connsiteX42" fmla="*/ 390531 w 999055"/>
              <a:gd name="connsiteY42" fmla="*/ 734042 h 1020312"/>
              <a:gd name="connsiteX43" fmla="*/ 245275 w 999055"/>
              <a:gd name="connsiteY43" fmla="*/ 603074 h 1020312"/>
              <a:gd name="connsiteX44" fmla="*/ 115868 w 999055"/>
              <a:gd name="connsiteY44" fmla="*/ 424736 h 1020312"/>
              <a:gd name="connsiteX0" fmla="*/ 115868 w 999055"/>
              <a:gd name="connsiteY0" fmla="*/ 424736 h 1000484"/>
              <a:gd name="connsiteX1" fmla="*/ 78587 w 999055"/>
              <a:gd name="connsiteY1" fmla="*/ 312561 h 1000484"/>
              <a:gd name="connsiteX2" fmla="*/ 23819 w 999055"/>
              <a:gd name="connsiteY2" fmla="*/ 269699 h 1000484"/>
              <a:gd name="connsiteX3" fmla="*/ 6 w 999055"/>
              <a:gd name="connsiteY3" fmla="*/ 193499 h 1000484"/>
              <a:gd name="connsiteX4" fmla="*/ 40487 w 999055"/>
              <a:gd name="connsiteY4" fmla="*/ 41100 h 1000484"/>
              <a:gd name="connsiteX5" fmla="*/ 157169 w 999055"/>
              <a:gd name="connsiteY5" fmla="*/ 119680 h 1000484"/>
              <a:gd name="connsiteX6" fmla="*/ 254800 w 999055"/>
              <a:gd name="connsiteY6" fmla="*/ 618 h 1000484"/>
              <a:gd name="connsiteX7" fmla="*/ 418473 w 999055"/>
              <a:gd name="connsiteY7" fmla="*/ 51294 h 1000484"/>
              <a:gd name="connsiteX8" fmla="*/ 504832 w 999055"/>
              <a:gd name="connsiteY8" fmla="*/ 64911 h 1000484"/>
              <a:gd name="connsiteX9" fmla="*/ 547694 w 999055"/>
              <a:gd name="connsiteY9" fmla="*/ 86343 h 1000484"/>
              <a:gd name="connsiteX10" fmla="*/ 740575 w 999055"/>
              <a:gd name="connsiteY10" fmla="*/ 38718 h 1000484"/>
              <a:gd name="connsiteX11" fmla="*/ 797725 w 999055"/>
              <a:gd name="connsiteY11" fmla="*/ 76818 h 1000484"/>
              <a:gd name="connsiteX12" fmla="*/ 845350 w 999055"/>
              <a:gd name="connsiteY12" fmla="*/ 110156 h 1000484"/>
              <a:gd name="connsiteX13" fmla="*/ 835824 w 999055"/>
              <a:gd name="connsiteY13" fmla="*/ 162543 h 1000484"/>
              <a:gd name="connsiteX14" fmla="*/ 883451 w 999055"/>
              <a:gd name="connsiteY14" fmla="*/ 172067 h 1000484"/>
              <a:gd name="connsiteX15" fmla="*/ 916787 w 999055"/>
              <a:gd name="connsiteY15" fmla="*/ 155400 h 1000484"/>
              <a:gd name="connsiteX16" fmla="*/ 954886 w 999055"/>
              <a:gd name="connsiteY16" fmla="*/ 167305 h 1000484"/>
              <a:gd name="connsiteX17" fmla="*/ 928694 w 999055"/>
              <a:gd name="connsiteY17" fmla="*/ 224456 h 1000484"/>
              <a:gd name="connsiteX18" fmla="*/ 914407 w 999055"/>
              <a:gd name="connsiteY18" fmla="*/ 264936 h 1000484"/>
              <a:gd name="connsiteX19" fmla="*/ 876304 w 999055"/>
              <a:gd name="connsiteY19" fmla="*/ 307798 h 1000484"/>
              <a:gd name="connsiteX20" fmla="*/ 878688 w 999055"/>
              <a:gd name="connsiteY20" fmla="*/ 372092 h 1000484"/>
              <a:gd name="connsiteX21" fmla="*/ 897735 w 999055"/>
              <a:gd name="connsiteY21" fmla="*/ 393525 h 1000484"/>
              <a:gd name="connsiteX22" fmla="*/ 952506 w 999055"/>
              <a:gd name="connsiteY22" fmla="*/ 414956 h 1000484"/>
              <a:gd name="connsiteX23" fmla="*/ 998891 w 999055"/>
              <a:gd name="connsiteY23" fmla="*/ 482679 h 1000484"/>
              <a:gd name="connsiteX24" fmla="*/ 976319 w 999055"/>
              <a:gd name="connsiteY24" fmla="*/ 505442 h 1000484"/>
              <a:gd name="connsiteX25" fmla="*/ 914406 w 999055"/>
              <a:gd name="connsiteY25" fmla="*/ 491156 h 1000484"/>
              <a:gd name="connsiteX26" fmla="*/ 964412 w 999055"/>
              <a:gd name="connsiteY26" fmla="*/ 567356 h 1000484"/>
              <a:gd name="connsiteX27" fmla="*/ 983462 w 999055"/>
              <a:gd name="connsiteY27" fmla="*/ 612600 h 1000484"/>
              <a:gd name="connsiteX28" fmla="*/ 916787 w 999055"/>
              <a:gd name="connsiteY28" fmla="*/ 662606 h 1000484"/>
              <a:gd name="connsiteX29" fmla="*/ 835825 w 999055"/>
              <a:gd name="connsiteY29" fmla="*/ 664987 h 1000484"/>
              <a:gd name="connsiteX30" fmla="*/ 866779 w 999055"/>
              <a:gd name="connsiteY30" fmla="*/ 755475 h 1000484"/>
              <a:gd name="connsiteX31" fmla="*/ 821536 w 999055"/>
              <a:gd name="connsiteY31" fmla="*/ 719756 h 1000484"/>
              <a:gd name="connsiteX32" fmla="*/ 771530 w 999055"/>
              <a:gd name="connsiteY32" fmla="*/ 769762 h 1000484"/>
              <a:gd name="connsiteX33" fmla="*/ 754861 w 999055"/>
              <a:gd name="connsiteY33" fmla="*/ 826912 h 1000484"/>
              <a:gd name="connsiteX34" fmla="*/ 721525 w 999055"/>
              <a:gd name="connsiteY34" fmla="*/ 850724 h 1000484"/>
              <a:gd name="connsiteX35" fmla="*/ 707237 w 999055"/>
              <a:gd name="connsiteY35" fmla="*/ 888825 h 1000484"/>
              <a:gd name="connsiteX36" fmla="*/ 742956 w 999055"/>
              <a:gd name="connsiteY36" fmla="*/ 972167 h 1000484"/>
              <a:gd name="connsiteX37" fmla="*/ 719143 w 999055"/>
              <a:gd name="connsiteY37" fmla="*/ 995981 h 1000484"/>
              <a:gd name="connsiteX38" fmla="*/ 538169 w 999055"/>
              <a:gd name="connsiteY38" fmla="*/ 891205 h 1000484"/>
              <a:gd name="connsiteX39" fmla="*/ 473875 w 999055"/>
              <a:gd name="connsiteY39" fmla="*/ 862630 h 1000484"/>
              <a:gd name="connsiteX40" fmla="*/ 425617 w 999055"/>
              <a:gd name="connsiteY40" fmla="*/ 779126 h 1000484"/>
              <a:gd name="connsiteX41" fmla="*/ 390531 w 999055"/>
              <a:gd name="connsiteY41" fmla="*/ 734042 h 1000484"/>
              <a:gd name="connsiteX42" fmla="*/ 245275 w 999055"/>
              <a:gd name="connsiteY42" fmla="*/ 603074 h 1000484"/>
              <a:gd name="connsiteX43" fmla="*/ 115868 w 999055"/>
              <a:gd name="connsiteY43" fmla="*/ 424736 h 1000484"/>
              <a:gd name="connsiteX0" fmla="*/ 115868 w 999055"/>
              <a:gd name="connsiteY0" fmla="*/ 424736 h 1000484"/>
              <a:gd name="connsiteX1" fmla="*/ 78587 w 999055"/>
              <a:gd name="connsiteY1" fmla="*/ 312561 h 1000484"/>
              <a:gd name="connsiteX2" fmla="*/ 23819 w 999055"/>
              <a:gd name="connsiteY2" fmla="*/ 269699 h 1000484"/>
              <a:gd name="connsiteX3" fmla="*/ 6 w 999055"/>
              <a:gd name="connsiteY3" fmla="*/ 193499 h 1000484"/>
              <a:gd name="connsiteX4" fmla="*/ 40487 w 999055"/>
              <a:gd name="connsiteY4" fmla="*/ 41100 h 1000484"/>
              <a:gd name="connsiteX5" fmla="*/ 157169 w 999055"/>
              <a:gd name="connsiteY5" fmla="*/ 119680 h 1000484"/>
              <a:gd name="connsiteX6" fmla="*/ 254800 w 999055"/>
              <a:gd name="connsiteY6" fmla="*/ 618 h 1000484"/>
              <a:gd name="connsiteX7" fmla="*/ 418473 w 999055"/>
              <a:gd name="connsiteY7" fmla="*/ 51294 h 1000484"/>
              <a:gd name="connsiteX8" fmla="*/ 504832 w 999055"/>
              <a:gd name="connsiteY8" fmla="*/ 64911 h 1000484"/>
              <a:gd name="connsiteX9" fmla="*/ 547694 w 999055"/>
              <a:gd name="connsiteY9" fmla="*/ 86343 h 1000484"/>
              <a:gd name="connsiteX10" fmla="*/ 740575 w 999055"/>
              <a:gd name="connsiteY10" fmla="*/ 38718 h 1000484"/>
              <a:gd name="connsiteX11" fmla="*/ 797725 w 999055"/>
              <a:gd name="connsiteY11" fmla="*/ 76818 h 1000484"/>
              <a:gd name="connsiteX12" fmla="*/ 845350 w 999055"/>
              <a:gd name="connsiteY12" fmla="*/ 110156 h 1000484"/>
              <a:gd name="connsiteX13" fmla="*/ 835824 w 999055"/>
              <a:gd name="connsiteY13" fmla="*/ 162543 h 1000484"/>
              <a:gd name="connsiteX14" fmla="*/ 883451 w 999055"/>
              <a:gd name="connsiteY14" fmla="*/ 172067 h 1000484"/>
              <a:gd name="connsiteX15" fmla="*/ 916787 w 999055"/>
              <a:gd name="connsiteY15" fmla="*/ 155400 h 1000484"/>
              <a:gd name="connsiteX16" fmla="*/ 954886 w 999055"/>
              <a:gd name="connsiteY16" fmla="*/ 167305 h 1000484"/>
              <a:gd name="connsiteX17" fmla="*/ 928694 w 999055"/>
              <a:gd name="connsiteY17" fmla="*/ 224456 h 1000484"/>
              <a:gd name="connsiteX18" fmla="*/ 914407 w 999055"/>
              <a:gd name="connsiteY18" fmla="*/ 264936 h 1000484"/>
              <a:gd name="connsiteX19" fmla="*/ 876304 w 999055"/>
              <a:gd name="connsiteY19" fmla="*/ 307798 h 1000484"/>
              <a:gd name="connsiteX20" fmla="*/ 878688 w 999055"/>
              <a:gd name="connsiteY20" fmla="*/ 372092 h 1000484"/>
              <a:gd name="connsiteX21" fmla="*/ 897735 w 999055"/>
              <a:gd name="connsiteY21" fmla="*/ 393525 h 1000484"/>
              <a:gd name="connsiteX22" fmla="*/ 952506 w 999055"/>
              <a:gd name="connsiteY22" fmla="*/ 414956 h 1000484"/>
              <a:gd name="connsiteX23" fmla="*/ 998891 w 999055"/>
              <a:gd name="connsiteY23" fmla="*/ 482679 h 1000484"/>
              <a:gd name="connsiteX24" fmla="*/ 976319 w 999055"/>
              <a:gd name="connsiteY24" fmla="*/ 505442 h 1000484"/>
              <a:gd name="connsiteX25" fmla="*/ 914406 w 999055"/>
              <a:gd name="connsiteY25" fmla="*/ 491156 h 1000484"/>
              <a:gd name="connsiteX26" fmla="*/ 964412 w 999055"/>
              <a:gd name="connsiteY26" fmla="*/ 567356 h 1000484"/>
              <a:gd name="connsiteX27" fmla="*/ 983462 w 999055"/>
              <a:gd name="connsiteY27" fmla="*/ 612600 h 1000484"/>
              <a:gd name="connsiteX28" fmla="*/ 916787 w 999055"/>
              <a:gd name="connsiteY28" fmla="*/ 662606 h 1000484"/>
              <a:gd name="connsiteX29" fmla="*/ 835825 w 999055"/>
              <a:gd name="connsiteY29" fmla="*/ 664987 h 1000484"/>
              <a:gd name="connsiteX30" fmla="*/ 866779 w 999055"/>
              <a:gd name="connsiteY30" fmla="*/ 755475 h 1000484"/>
              <a:gd name="connsiteX31" fmla="*/ 821536 w 999055"/>
              <a:gd name="connsiteY31" fmla="*/ 719756 h 1000484"/>
              <a:gd name="connsiteX32" fmla="*/ 771530 w 999055"/>
              <a:gd name="connsiteY32" fmla="*/ 769762 h 1000484"/>
              <a:gd name="connsiteX33" fmla="*/ 754861 w 999055"/>
              <a:gd name="connsiteY33" fmla="*/ 826912 h 1000484"/>
              <a:gd name="connsiteX34" fmla="*/ 721525 w 999055"/>
              <a:gd name="connsiteY34" fmla="*/ 850724 h 1000484"/>
              <a:gd name="connsiteX35" fmla="*/ 707237 w 999055"/>
              <a:gd name="connsiteY35" fmla="*/ 888825 h 1000484"/>
              <a:gd name="connsiteX36" fmla="*/ 742956 w 999055"/>
              <a:gd name="connsiteY36" fmla="*/ 972167 h 1000484"/>
              <a:gd name="connsiteX37" fmla="*/ 719143 w 999055"/>
              <a:gd name="connsiteY37" fmla="*/ 995981 h 1000484"/>
              <a:gd name="connsiteX38" fmla="*/ 538169 w 999055"/>
              <a:gd name="connsiteY38" fmla="*/ 891205 h 1000484"/>
              <a:gd name="connsiteX39" fmla="*/ 473875 w 999055"/>
              <a:gd name="connsiteY39" fmla="*/ 862630 h 1000484"/>
              <a:gd name="connsiteX40" fmla="*/ 466731 w 999055"/>
              <a:gd name="connsiteY40" fmla="*/ 831676 h 1000484"/>
              <a:gd name="connsiteX41" fmla="*/ 425617 w 999055"/>
              <a:gd name="connsiteY41" fmla="*/ 779126 h 1000484"/>
              <a:gd name="connsiteX42" fmla="*/ 390531 w 999055"/>
              <a:gd name="connsiteY42" fmla="*/ 734042 h 1000484"/>
              <a:gd name="connsiteX43" fmla="*/ 245275 w 999055"/>
              <a:gd name="connsiteY43" fmla="*/ 603074 h 1000484"/>
              <a:gd name="connsiteX44" fmla="*/ 115868 w 999055"/>
              <a:gd name="connsiteY44" fmla="*/ 424736 h 1000484"/>
              <a:gd name="connsiteX0" fmla="*/ 115868 w 999055"/>
              <a:gd name="connsiteY0" fmla="*/ 401525 h 977273"/>
              <a:gd name="connsiteX1" fmla="*/ 78587 w 999055"/>
              <a:gd name="connsiteY1" fmla="*/ 289350 h 977273"/>
              <a:gd name="connsiteX2" fmla="*/ 23819 w 999055"/>
              <a:gd name="connsiteY2" fmla="*/ 246488 h 977273"/>
              <a:gd name="connsiteX3" fmla="*/ 6 w 999055"/>
              <a:gd name="connsiteY3" fmla="*/ 170288 h 977273"/>
              <a:gd name="connsiteX4" fmla="*/ 40487 w 999055"/>
              <a:gd name="connsiteY4" fmla="*/ 17889 h 977273"/>
              <a:gd name="connsiteX5" fmla="*/ 157169 w 999055"/>
              <a:gd name="connsiteY5" fmla="*/ 96469 h 977273"/>
              <a:gd name="connsiteX6" fmla="*/ 271469 w 999055"/>
              <a:gd name="connsiteY6" fmla="*/ 15507 h 977273"/>
              <a:gd name="connsiteX7" fmla="*/ 418473 w 999055"/>
              <a:gd name="connsiteY7" fmla="*/ 28083 h 977273"/>
              <a:gd name="connsiteX8" fmla="*/ 504832 w 999055"/>
              <a:gd name="connsiteY8" fmla="*/ 41700 h 977273"/>
              <a:gd name="connsiteX9" fmla="*/ 547694 w 999055"/>
              <a:gd name="connsiteY9" fmla="*/ 63132 h 977273"/>
              <a:gd name="connsiteX10" fmla="*/ 740575 w 999055"/>
              <a:gd name="connsiteY10" fmla="*/ 15507 h 977273"/>
              <a:gd name="connsiteX11" fmla="*/ 797725 w 999055"/>
              <a:gd name="connsiteY11" fmla="*/ 53607 h 977273"/>
              <a:gd name="connsiteX12" fmla="*/ 845350 w 999055"/>
              <a:gd name="connsiteY12" fmla="*/ 86945 h 977273"/>
              <a:gd name="connsiteX13" fmla="*/ 835824 w 999055"/>
              <a:gd name="connsiteY13" fmla="*/ 139332 h 977273"/>
              <a:gd name="connsiteX14" fmla="*/ 883451 w 999055"/>
              <a:gd name="connsiteY14" fmla="*/ 148856 h 977273"/>
              <a:gd name="connsiteX15" fmla="*/ 916787 w 999055"/>
              <a:gd name="connsiteY15" fmla="*/ 132189 h 977273"/>
              <a:gd name="connsiteX16" fmla="*/ 954886 w 999055"/>
              <a:gd name="connsiteY16" fmla="*/ 144094 h 977273"/>
              <a:gd name="connsiteX17" fmla="*/ 928694 w 999055"/>
              <a:gd name="connsiteY17" fmla="*/ 201245 h 977273"/>
              <a:gd name="connsiteX18" fmla="*/ 914407 w 999055"/>
              <a:gd name="connsiteY18" fmla="*/ 241725 h 977273"/>
              <a:gd name="connsiteX19" fmla="*/ 876304 w 999055"/>
              <a:gd name="connsiteY19" fmla="*/ 284587 h 977273"/>
              <a:gd name="connsiteX20" fmla="*/ 878688 w 999055"/>
              <a:gd name="connsiteY20" fmla="*/ 348881 h 977273"/>
              <a:gd name="connsiteX21" fmla="*/ 897735 w 999055"/>
              <a:gd name="connsiteY21" fmla="*/ 370314 h 977273"/>
              <a:gd name="connsiteX22" fmla="*/ 952506 w 999055"/>
              <a:gd name="connsiteY22" fmla="*/ 391745 h 977273"/>
              <a:gd name="connsiteX23" fmla="*/ 998891 w 999055"/>
              <a:gd name="connsiteY23" fmla="*/ 459468 h 977273"/>
              <a:gd name="connsiteX24" fmla="*/ 976319 w 999055"/>
              <a:gd name="connsiteY24" fmla="*/ 482231 h 977273"/>
              <a:gd name="connsiteX25" fmla="*/ 914406 w 999055"/>
              <a:gd name="connsiteY25" fmla="*/ 467945 h 977273"/>
              <a:gd name="connsiteX26" fmla="*/ 964412 w 999055"/>
              <a:gd name="connsiteY26" fmla="*/ 544145 h 977273"/>
              <a:gd name="connsiteX27" fmla="*/ 983462 w 999055"/>
              <a:gd name="connsiteY27" fmla="*/ 589389 h 977273"/>
              <a:gd name="connsiteX28" fmla="*/ 916787 w 999055"/>
              <a:gd name="connsiteY28" fmla="*/ 639395 h 977273"/>
              <a:gd name="connsiteX29" fmla="*/ 835825 w 999055"/>
              <a:gd name="connsiteY29" fmla="*/ 641776 h 977273"/>
              <a:gd name="connsiteX30" fmla="*/ 866779 w 999055"/>
              <a:gd name="connsiteY30" fmla="*/ 732264 h 977273"/>
              <a:gd name="connsiteX31" fmla="*/ 821536 w 999055"/>
              <a:gd name="connsiteY31" fmla="*/ 696545 h 977273"/>
              <a:gd name="connsiteX32" fmla="*/ 771530 w 999055"/>
              <a:gd name="connsiteY32" fmla="*/ 746551 h 977273"/>
              <a:gd name="connsiteX33" fmla="*/ 754861 w 999055"/>
              <a:gd name="connsiteY33" fmla="*/ 803701 h 977273"/>
              <a:gd name="connsiteX34" fmla="*/ 721525 w 999055"/>
              <a:gd name="connsiteY34" fmla="*/ 827513 h 977273"/>
              <a:gd name="connsiteX35" fmla="*/ 707237 w 999055"/>
              <a:gd name="connsiteY35" fmla="*/ 865614 h 977273"/>
              <a:gd name="connsiteX36" fmla="*/ 742956 w 999055"/>
              <a:gd name="connsiteY36" fmla="*/ 948956 h 977273"/>
              <a:gd name="connsiteX37" fmla="*/ 719143 w 999055"/>
              <a:gd name="connsiteY37" fmla="*/ 972770 h 977273"/>
              <a:gd name="connsiteX38" fmla="*/ 538169 w 999055"/>
              <a:gd name="connsiteY38" fmla="*/ 867994 h 977273"/>
              <a:gd name="connsiteX39" fmla="*/ 473875 w 999055"/>
              <a:gd name="connsiteY39" fmla="*/ 839419 h 977273"/>
              <a:gd name="connsiteX40" fmla="*/ 466731 w 999055"/>
              <a:gd name="connsiteY40" fmla="*/ 808465 h 977273"/>
              <a:gd name="connsiteX41" fmla="*/ 425617 w 999055"/>
              <a:gd name="connsiteY41" fmla="*/ 755915 h 977273"/>
              <a:gd name="connsiteX42" fmla="*/ 390531 w 999055"/>
              <a:gd name="connsiteY42" fmla="*/ 710831 h 977273"/>
              <a:gd name="connsiteX43" fmla="*/ 245275 w 999055"/>
              <a:gd name="connsiteY43" fmla="*/ 579863 h 977273"/>
              <a:gd name="connsiteX44" fmla="*/ 115868 w 999055"/>
              <a:gd name="connsiteY44" fmla="*/ 401525 h 977273"/>
              <a:gd name="connsiteX0" fmla="*/ 115868 w 999055"/>
              <a:gd name="connsiteY0" fmla="*/ 401525 h 977273"/>
              <a:gd name="connsiteX1" fmla="*/ 78587 w 999055"/>
              <a:gd name="connsiteY1" fmla="*/ 289350 h 977273"/>
              <a:gd name="connsiteX2" fmla="*/ 23819 w 999055"/>
              <a:gd name="connsiteY2" fmla="*/ 246488 h 977273"/>
              <a:gd name="connsiteX3" fmla="*/ 6 w 999055"/>
              <a:gd name="connsiteY3" fmla="*/ 170288 h 977273"/>
              <a:gd name="connsiteX4" fmla="*/ 40487 w 999055"/>
              <a:gd name="connsiteY4" fmla="*/ 17889 h 977273"/>
              <a:gd name="connsiteX5" fmla="*/ 157169 w 999055"/>
              <a:gd name="connsiteY5" fmla="*/ 96469 h 977273"/>
              <a:gd name="connsiteX6" fmla="*/ 209556 w 999055"/>
              <a:gd name="connsiteY6" fmla="*/ 29796 h 977273"/>
              <a:gd name="connsiteX7" fmla="*/ 271469 w 999055"/>
              <a:gd name="connsiteY7" fmla="*/ 15507 h 977273"/>
              <a:gd name="connsiteX8" fmla="*/ 418473 w 999055"/>
              <a:gd name="connsiteY8" fmla="*/ 28083 h 977273"/>
              <a:gd name="connsiteX9" fmla="*/ 504832 w 999055"/>
              <a:gd name="connsiteY9" fmla="*/ 41700 h 977273"/>
              <a:gd name="connsiteX10" fmla="*/ 547694 w 999055"/>
              <a:gd name="connsiteY10" fmla="*/ 63132 h 977273"/>
              <a:gd name="connsiteX11" fmla="*/ 740575 w 999055"/>
              <a:gd name="connsiteY11" fmla="*/ 15507 h 977273"/>
              <a:gd name="connsiteX12" fmla="*/ 797725 w 999055"/>
              <a:gd name="connsiteY12" fmla="*/ 53607 h 977273"/>
              <a:gd name="connsiteX13" fmla="*/ 845350 w 999055"/>
              <a:gd name="connsiteY13" fmla="*/ 86945 h 977273"/>
              <a:gd name="connsiteX14" fmla="*/ 835824 w 999055"/>
              <a:gd name="connsiteY14" fmla="*/ 139332 h 977273"/>
              <a:gd name="connsiteX15" fmla="*/ 883451 w 999055"/>
              <a:gd name="connsiteY15" fmla="*/ 148856 h 977273"/>
              <a:gd name="connsiteX16" fmla="*/ 916787 w 999055"/>
              <a:gd name="connsiteY16" fmla="*/ 132189 h 977273"/>
              <a:gd name="connsiteX17" fmla="*/ 954886 w 999055"/>
              <a:gd name="connsiteY17" fmla="*/ 144094 h 977273"/>
              <a:gd name="connsiteX18" fmla="*/ 928694 w 999055"/>
              <a:gd name="connsiteY18" fmla="*/ 201245 h 977273"/>
              <a:gd name="connsiteX19" fmla="*/ 914407 w 999055"/>
              <a:gd name="connsiteY19" fmla="*/ 241725 h 977273"/>
              <a:gd name="connsiteX20" fmla="*/ 876304 w 999055"/>
              <a:gd name="connsiteY20" fmla="*/ 284587 h 977273"/>
              <a:gd name="connsiteX21" fmla="*/ 878688 w 999055"/>
              <a:gd name="connsiteY21" fmla="*/ 348881 h 977273"/>
              <a:gd name="connsiteX22" fmla="*/ 897735 w 999055"/>
              <a:gd name="connsiteY22" fmla="*/ 370314 h 977273"/>
              <a:gd name="connsiteX23" fmla="*/ 952506 w 999055"/>
              <a:gd name="connsiteY23" fmla="*/ 391745 h 977273"/>
              <a:gd name="connsiteX24" fmla="*/ 998891 w 999055"/>
              <a:gd name="connsiteY24" fmla="*/ 459468 h 977273"/>
              <a:gd name="connsiteX25" fmla="*/ 976319 w 999055"/>
              <a:gd name="connsiteY25" fmla="*/ 482231 h 977273"/>
              <a:gd name="connsiteX26" fmla="*/ 914406 w 999055"/>
              <a:gd name="connsiteY26" fmla="*/ 467945 h 977273"/>
              <a:gd name="connsiteX27" fmla="*/ 964412 w 999055"/>
              <a:gd name="connsiteY27" fmla="*/ 544145 h 977273"/>
              <a:gd name="connsiteX28" fmla="*/ 983462 w 999055"/>
              <a:gd name="connsiteY28" fmla="*/ 589389 h 977273"/>
              <a:gd name="connsiteX29" fmla="*/ 916787 w 999055"/>
              <a:gd name="connsiteY29" fmla="*/ 639395 h 977273"/>
              <a:gd name="connsiteX30" fmla="*/ 835825 w 999055"/>
              <a:gd name="connsiteY30" fmla="*/ 641776 h 977273"/>
              <a:gd name="connsiteX31" fmla="*/ 866779 w 999055"/>
              <a:gd name="connsiteY31" fmla="*/ 732264 h 977273"/>
              <a:gd name="connsiteX32" fmla="*/ 821536 w 999055"/>
              <a:gd name="connsiteY32" fmla="*/ 696545 h 977273"/>
              <a:gd name="connsiteX33" fmla="*/ 771530 w 999055"/>
              <a:gd name="connsiteY33" fmla="*/ 746551 h 977273"/>
              <a:gd name="connsiteX34" fmla="*/ 754861 w 999055"/>
              <a:gd name="connsiteY34" fmla="*/ 803701 h 977273"/>
              <a:gd name="connsiteX35" fmla="*/ 721525 w 999055"/>
              <a:gd name="connsiteY35" fmla="*/ 827513 h 977273"/>
              <a:gd name="connsiteX36" fmla="*/ 707237 w 999055"/>
              <a:gd name="connsiteY36" fmla="*/ 865614 h 977273"/>
              <a:gd name="connsiteX37" fmla="*/ 742956 w 999055"/>
              <a:gd name="connsiteY37" fmla="*/ 948956 h 977273"/>
              <a:gd name="connsiteX38" fmla="*/ 719143 w 999055"/>
              <a:gd name="connsiteY38" fmla="*/ 972770 h 977273"/>
              <a:gd name="connsiteX39" fmla="*/ 538169 w 999055"/>
              <a:gd name="connsiteY39" fmla="*/ 867994 h 977273"/>
              <a:gd name="connsiteX40" fmla="*/ 473875 w 999055"/>
              <a:gd name="connsiteY40" fmla="*/ 839419 h 977273"/>
              <a:gd name="connsiteX41" fmla="*/ 466731 w 999055"/>
              <a:gd name="connsiteY41" fmla="*/ 808465 h 977273"/>
              <a:gd name="connsiteX42" fmla="*/ 425617 w 999055"/>
              <a:gd name="connsiteY42" fmla="*/ 755915 h 977273"/>
              <a:gd name="connsiteX43" fmla="*/ 390531 w 999055"/>
              <a:gd name="connsiteY43" fmla="*/ 710831 h 977273"/>
              <a:gd name="connsiteX44" fmla="*/ 245275 w 999055"/>
              <a:gd name="connsiteY44" fmla="*/ 579863 h 977273"/>
              <a:gd name="connsiteX45" fmla="*/ 115868 w 999055"/>
              <a:gd name="connsiteY45" fmla="*/ 401525 h 97727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71469 w 999055"/>
              <a:gd name="connsiteY7" fmla="*/ 16667 h 978433"/>
              <a:gd name="connsiteX8" fmla="*/ 316712 w 999055"/>
              <a:gd name="connsiteY8" fmla="*/ 0 h 978433"/>
              <a:gd name="connsiteX9" fmla="*/ 418473 w 999055"/>
              <a:gd name="connsiteY9" fmla="*/ 29243 h 978433"/>
              <a:gd name="connsiteX10" fmla="*/ 504832 w 999055"/>
              <a:gd name="connsiteY10" fmla="*/ 42860 h 978433"/>
              <a:gd name="connsiteX11" fmla="*/ 547694 w 999055"/>
              <a:gd name="connsiteY11" fmla="*/ 64292 h 978433"/>
              <a:gd name="connsiteX12" fmla="*/ 740575 w 999055"/>
              <a:gd name="connsiteY12" fmla="*/ 16667 h 978433"/>
              <a:gd name="connsiteX13" fmla="*/ 797725 w 999055"/>
              <a:gd name="connsiteY13" fmla="*/ 54767 h 978433"/>
              <a:gd name="connsiteX14" fmla="*/ 845350 w 999055"/>
              <a:gd name="connsiteY14" fmla="*/ 88105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40575 w 999055"/>
              <a:gd name="connsiteY13" fmla="*/ 16667 h 978433"/>
              <a:gd name="connsiteX14" fmla="*/ 797725 w 999055"/>
              <a:gd name="connsiteY14" fmla="*/ 54767 h 978433"/>
              <a:gd name="connsiteX15" fmla="*/ 845350 w 999055"/>
              <a:gd name="connsiteY15" fmla="*/ 88105 h 978433"/>
              <a:gd name="connsiteX16" fmla="*/ 835824 w 999055"/>
              <a:gd name="connsiteY16" fmla="*/ 140492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54767 h 978433"/>
              <a:gd name="connsiteX15" fmla="*/ 845350 w 999055"/>
              <a:gd name="connsiteY15" fmla="*/ 88105 h 978433"/>
              <a:gd name="connsiteX16" fmla="*/ 835824 w 999055"/>
              <a:gd name="connsiteY16" fmla="*/ 140492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845350 w 999055"/>
              <a:gd name="connsiteY14" fmla="*/ 88105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835824 w 999055"/>
              <a:gd name="connsiteY14" fmla="*/ 140492 h 978433"/>
              <a:gd name="connsiteX15" fmla="*/ 883451 w 999055"/>
              <a:gd name="connsiteY15" fmla="*/ 150016 h 978433"/>
              <a:gd name="connsiteX16" fmla="*/ 916787 w 999055"/>
              <a:gd name="connsiteY16" fmla="*/ 133349 h 978433"/>
              <a:gd name="connsiteX17" fmla="*/ 954886 w 999055"/>
              <a:gd name="connsiteY17" fmla="*/ 145254 h 978433"/>
              <a:gd name="connsiteX18" fmla="*/ 928694 w 999055"/>
              <a:gd name="connsiteY18" fmla="*/ 202405 h 978433"/>
              <a:gd name="connsiteX19" fmla="*/ 914407 w 999055"/>
              <a:gd name="connsiteY19" fmla="*/ 242885 h 978433"/>
              <a:gd name="connsiteX20" fmla="*/ 876304 w 999055"/>
              <a:gd name="connsiteY20" fmla="*/ 285747 h 978433"/>
              <a:gd name="connsiteX21" fmla="*/ 878688 w 999055"/>
              <a:gd name="connsiteY21" fmla="*/ 350041 h 978433"/>
              <a:gd name="connsiteX22" fmla="*/ 897735 w 999055"/>
              <a:gd name="connsiteY22" fmla="*/ 371474 h 978433"/>
              <a:gd name="connsiteX23" fmla="*/ 952506 w 999055"/>
              <a:gd name="connsiteY23" fmla="*/ 392905 h 978433"/>
              <a:gd name="connsiteX24" fmla="*/ 998891 w 999055"/>
              <a:gd name="connsiteY24" fmla="*/ 460628 h 978433"/>
              <a:gd name="connsiteX25" fmla="*/ 976319 w 999055"/>
              <a:gd name="connsiteY25" fmla="*/ 483391 h 978433"/>
              <a:gd name="connsiteX26" fmla="*/ 914406 w 999055"/>
              <a:gd name="connsiteY26" fmla="*/ 469105 h 978433"/>
              <a:gd name="connsiteX27" fmla="*/ 964412 w 999055"/>
              <a:gd name="connsiteY27" fmla="*/ 545305 h 978433"/>
              <a:gd name="connsiteX28" fmla="*/ 983462 w 999055"/>
              <a:gd name="connsiteY28" fmla="*/ 590549 h 978433"/>
              <a:gd name="connsiteX29" fmla="*/ 916787 w 999055"/>
              <a:gd name="connsiteY29" fmla="*/ 640555 h 978433"/>
              <a:gd name="connsiteX30" fmla="*/ 835825 w 999055"/>
              <a:gd name="connsiteY30" fmla="*/ 642936 h 978433"/>
              <a:gd name="connsiteX31" fmla="*/ 866779 w 999055"/>
              <a:gd name="connsiteY31" fmla="*/ 733424 h 978433"/>
              <a:gd name="connsiteX32" fmla="*/ 821536 w 999055"/>
              <a:gd name="connsiteY32" fmla="*/ 697705 h 978433"/>
              <a:gd name="connsiteX33" fmla="*/ 771530 w 999055"/>
              <a:gd name="connsiteY33" fmla="*/ 747711 h 978433"/>
              <a:gd name="connsiteX34" fmla="*/ 754861 w 999055"/>
              <a:gd name="connsiteY34" fmla="*/ 804861 h 978433"/>
              <a:gd name="connsiteX35" fmla="*/ 721525 w 999055"/>
              <a:gd name="connsiteY35" fmla="*/ 828673 h 978433"/>
              <a:gd name="connsiteX36" fmla="*/ 707237 w 999055"/>
              <a:gd name="connsiteY36" fmla="*/ 866774 h 978433"/>
              <a:gd name="connsiteX37" fmla="*/ 742956 w 999055"/>
              <a:gd name="connsiteY37" fmla="*/ 950116 h 978433"/>
              <a:gd name="connsiteX38" fmla="*/ 719143 w 999055"/>
              <a:gd name="connsiteY38" fmla="*/ 973930 h 978433"/>
              <a:gd name="connsiteX39" fmla="*/ 538169 w 999055"/>
              <a:gd name="connsiteY39" fmla="*/ 869154 h 978433"/>
              <a:gd name="connsiteX40" fmla="*/ 473875 w 999055"/>
              <a:gd name="connsiteY40" fmla="*/ 840579 h 978433"/>
              <a:gd name="connsiteX41" fmla="*/ 466731 w 999055"/>
              <a:gd name="connsiteY41" fmla="*/ 809625 h 978433"/>
              <a:gd name="connsiteX42" fmla="*/ 425617 w 999055"/>
              <a:gd name="connsiteY42" fmla="*/ 757075 h 978433"/>
              <a:gd name="connsiteX43" fmla="*/ 390531 w 999055"/>
              <a:gd name="connsiteY43" fmla="*/ 711991 h 978433"/>
              <a:gd name="connsiteX44" fmla="*/ 245275 w 999055"/>
              <a:gd name="connsiteY44" fmla="*/ 581023 h 978433"/>
              <a:gd name="connsiteX45" fmla="*/ 115868 w 999055"/>
              <a:gd name="connsiteY45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26299 w 999055"/>
              <a:gd name="connsiteY15" fmla="*/ 150017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3710 w 999055"/>
              <a:gd name="connsiteY10" fmla="*/ 50674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26299 w 999055"/>
              <a:gd name="connsiteY15" fmla="*/ 150017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352431 w 999055"/>
              <a:gd name="connsiteY10" fmla="*/ 26193 h 978433"/>
              <a:gd name="connsiteX11" fmla="*/ 413710 w 999055"/>
              <a:gd name="connsiteY11" fmla="*/ 50674 h 978433"/>
              <a:gd name="connsiteX12" fmla="*/ 504832 w 999055"/>
              <a:gd name="connsiteY12" fmla="*/ 42860 h 978433"/>
              <a:gd name="connsiteX13" fmla="*/ 547694 w 999055"/>
              <a:gd name="connsiteY13" fmla="*/ 64292 h 978433"/>
              <a:gd name="connsiteX14" fmla="*/ 735813 w 999055"/>
              <a:gd name="connsiteY14" fmla="*/ 50004 h 978433"/>
              <a:gd name="connsiteX15" fmla="*/ 797725 w 999055"/>
              <a:gd name="connsiteY15" fmla="*/ 80962 h 978433"/>
              <a:gd name="connsiteX16" fmla="*/ 826299 w 999055"/>
              <a:gd name="connsiteY16" fmla="*/ 150017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99055" h="978433">
                <a:moveTo>
                  <a:pt x="115868" y="402685"/>
                </a:moveTo>
                <a:cubicBezTo>
                  <a:pt x="88087" y="354266"/>
                  <a:pt x="87182" y="350481"/>
                  <a:pt x="78587" y="290510"/>
                </a:cubicBezTo>
                <a:cubicBezTo>
                  <a:pt x="70389" y="266655"/>
                  <a:pt x="36916" y="267492"/>
                  <a:pt x="23819" y="247648"/>
                </a:cubicBezTo>
                <a:cubicBezTo>
                  <a:pt x="10722" y="227804"/>
                  <a:pt x="403" y="207563"/>
                  <a:pt x="6" y="171448"/>
                </a:cubicBezTo>
                <a:cubicBezTo>
                  <a:pt x="-391" y="135333"/>
                  <a:pt x="22231" y="27780"/>
                  <a:pt x="40487" y="19049"/>
                </a:cubicBezTo>
                <a:cubicBezTo>
                  <a:pt x="46180" y="-49653"/>
                  <a:pt x="118275" y="101995"/>
                  <a:pt x="157169" y="97629"/>
                </a:cubicBezTo>
                <a:cubicBezTo>
                  <a:pt x="186935" y="102392"/>
                  <a:pt x="190506" y="44450"/>
                  <a:pt x="209556" y="30956"/>
                </a:cubicBezTo>
                <a:cubicBezTo>
                  <a:pt x="223050" y="17860"/>
                  <a:pt x="225431" y="9524"/>
                  <a:pt x="235750" y="7143"/>
                </a:cubicBezTo>
                <a:cubicBezTo>
                  <a:pt x="246069" y="4762"/>
                  <a:pt x="258372" y="19842"/>
                  <a:pt x="271469" y="16667"/>
                </a:cubicBezTo>
                <a:cubicBezTo>
                  <a:pt x="287344" y="16667"/>
                  <a:pt x="300837" y="0"/>
                  <a:pt x="316712" y="0"/>
                </a:cubicBezTo>
                <a:cubicBezTo>
                  <a:pt x="331396" y="794"/>
                  <a:pt x="336265" y="17747"/>
                  <a:pt x="352431" y="26193"/>
                </a:cubicBezTo>
                <a:cubicBezTo>
                  <a:pt x="368597" y="34639"/>
                  <a:pt x="388310" y="47896"/>
                  <a:pt x="413710" y="50674"/>
                </a:cubicBezTo>
                <a:cubicBezTo>
                  <a:pt x="439110" y="53452"/>
                  <a:pt x="483295" y="37019"/>
                  <a:pt x="504832" y="42860"/>
                </a:cubicBezTo>
                <a:cubicBezTo>
                  <a:pt x="526369" y="48701"/>
                  <a:pt x="506023" y="70245"/>
                  <a:pt x="547694" y="64292"/>
                </a:cubicBezTo>
                <a:cubicBezTo>
                  <a:pt x="589365" y="58339"/>
                  <a:pt x="692951" y="42860"/>
                  <a:pt x="735813" y="50004"/>
                </a:cubicBezTo>
                <a:cubicBezTo>
                  <a:pt x="778675" y="57148"/>
                  <a:pt x="781057" y="65881"/>
                  <a:pt x="797725" y="80962"/>
                </a:cubicBezTo>
                <a:cubicBezTo>
                  <a:pt x="814394" y="96043"/>
                  <a:pt x="813202" y="142874"/>
                  <a:pt x="826299" y="150017"/>
                </a:cubicBezTo>
                <a:cubicBezTo>
                  <a:pt x="839396" y="157160"/>
                  <a:pt x="869957" y="151206"/>
                  <a:pt x="883451" y="150016"/>
                </a:cubicBezTo>
                <a:cubicBezTo>
                  <a:pt x="896945" y="148826"/>
                  <a:pt x="905278" y="132555"/>
                  <a:pt x="916787" y="133349"/>
                </a:cubicBezTo>
                <a:cubicBezTo>
                  <a:pt x="928296" y="134143"/>
                  <a:pt x="951711" y="134935"/>
                  <a:pt x="954886" y="145254"/>
                </a:cubicBezTo>
                <a:cubicBezTo>
                  <a:pt x="958061" y="155573"/>
                  <a:pt x="936631" y="186927"/>
                  <a:pt x="928694" y="202405"/>
                </a:cubicBezTo>
                <a:cubicBezTo>
                  <a:pt x="920757" y="217883"/>
                  <a:pt x="923139" y="228995"/>
                  <a:pt x="914407" y="242885"/>
                </a:cubicBezTo>
                <a:cubicBezTo>
                  <a:pt x="905675" y="256775"/>
                  <a:pt x="881066" y="267094"/>
                  <a:pt x="876304" y="285747"/>
                </a:cubicBezTo>
                <a:cubicBezTo>
                  <a:pt x="871542" y="304400"/>
                  <a:pt x="875116" y="335753"/>
                  <a:pt x="878688" y="350041"/>
                </a:cubicBezTo>
                <a:cubicBezTo>
                  <a:pt x="882260" y="364329"/>
                  <a:pt x="886226" y="363140"/>
                  <a:pt x="897735" y="371474"/>
                </a:cubicBezTo>
                <a:cubicBezTo>
                  <a:pt x="909244" y="379808"/>
                  <a:pt x="935647" y="378046"/>
                  <a:pt x="952506" y="392905"/>
                </a:cubicBezTo>
                <a:cubicBezTo>
                  <a:pt x="969365" y="407764"/>
                  <a:pt x="997304" y="447928"/>
                  <a:pt x="998891" y="460628"/>
                </a:cubicBezTo>
                <a:cubicBezTo>
                  <a:pt x="1000478" y="473328"/>
                  <a:pt x="990400" y="481978"/>
                  <a:pt x="976319" y="483391"/>
                </a:cubicBezTo>
                <a:cubicBezTo>
                  <a:pt x="962238" y="484804"/>
                  <a:pt x="914009" y="456405"/>
                  <a:pt x="914406" y="469105"/>
                </a:cubicBezTo>
                <a:cubicBezTo>
                  <a:pt x="914803" y="481805"/>
                  <a:pt x="952903" y="525064"/>
                  <a:pt x="964412" y="545305"/>
                </a:cubicBezTo>
                <a:cubicBezTo>
                  <a:pt x="975921" y="565546"/>
                  <a:pt x="989018" y="574277"/>
                  <a:pt x="983462" y="590549"/>
                </a:cubicBezTo>
                <a:cubicBezTo>
                  <a:pt x="977906" y="606821"/>
                  <a:pt x="941393" y="631824"/>
                  <a:pt x="916787" y="640555"/>
                </a:cubicBezTo>
                <a:cubicBezTo>
                  <a:pt x="892181" y="649286"/>
                  <a:pt x="843763" y="623489"/>
                  <a:pt x="835825" y="642936"/>
                </a:cubicBezTo>
                <a:cubicBezTo>
                  <a:pt x="827887" y="662383"/>
                  <a:pt x="887417" y="726280"/>
                  <a:pt x="866779" y="733424"/>
                </a:cubicBezTo>
                <a:cubicBezTo>
                  <a:pt x="846141" y="740568"/>
                  <a:pt x="835029" y="695721"/>
                  <a:pt x="821536" y="697705"/>
                </a:cubicBezTo>
                <a:cubicBezTo>
                  <a:pt x="808043" y="699689"/>
                  <a:pt x="782642" y="729852"/>
                  <a:pt x="771530" y="747711"/>
                </a:cubicBezTo>
                <a:cubicBezTo>
                  <a:pt x="760418" y="765570"/>
                  <a:pt x="761608" y="790574"/>
                  <a:pt x="754861" y="804861"/>
                </a:cubicBezTo>
                <a:cubicBezTo>
                  <a:pt x="748114" y="819148"/>
                  <a:pt x="729462" y="818354"/>
                  <a:pt x="721525" y="828673"/>
                </a:cubicBezTo>
                <a:cubicBezTo>
                  <a:pt x="713588" y="838992"/>
                  <a:pt x="705253" y="847327"/>
                  <a:pt x="707237" y="866774"/>
                </a:cubicBezTo>
                <a:cubicBezTo>
                  <a:pt x="709221" y="886221"/>
                  <a:pt x="740972" y="932257"/>
                  <a:pt x="742956" y="950116"/>
                </a:cubicBezTo>
                <a:cubicBezTo>
                  <a:pt x="744940" y="967975"/>
                  <a:pt x="753274" y="987424"/>
                  <a:pt x="719143" y="973930"/>
                </a:cubicBezTo>
                <a:cubicBezTo>
                  <a:pt x="685012" y="960436"/>
                  <a:pt x="579047" y="891379"/>
                  <a:pt x="538169" y="869154"/>
                </a:cubicBezTo>
                <a:cubicBezTo>
                  <a:pt x="497291" y="846929"/>
                  <a:pt x="488163" y="850501"/>
                  <a:pt x="473875" y="840579"/>
                </a:cubicBezTo>
                <a:cubicBezTo>
                  <a:pt x="459588" y="830658"/>
                  <a:pt x="474774" y="823542"/>
                  <a:pt x="466731" y="809625"/>
                </a:cubicBezTo>
                <a:cubicBezTo>
                  <a:pt x="458688" y="795708"/>
                  <a:pt x="438317" y="773347"/>
                  <a:pt x="425617" y="757075"/>
                </a:cubicBezTo>
                <a:cubicBezTo>
                  <a:pt x="412917" y="740803"/>
                  <a:pt x="420588" y="741333"/>
                  <a:pt x="390531" y="711991"/>
                </a:cubicBezTo>
                <a:cubicBezTo>
                  <a:pt x="360474" y="682649"/>
                  <a:pt x="290655" y="634162"/>
                  <a:pt x="245275" y="581023"/>
                </a:cubicBezTo>
                <a:cubicBezTo>
                  <a:pt x="193650" y="521958"/>
                  <a:pt x="143649" y="451104"/>
                  <a:pt x="115868" y="402685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кутник 12"/>
          <p:cNvSpPr/>
          <p:nvPr/>
        </p:nvSpPr>
        <p:spPr>
          <a:xfrm rot="2662948">
            <a:off x="1562412" y="3307161"/>
            <a:ext cx="11792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Боснія і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Герцеговина</a:t>
            </a:r>
            <a:endParaRPr kumimoji="0" lang="uk-UA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5940152" y="0"/>
            <a:ext cx="3208846" cy="9807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Балканські країни за умовами </a:t>
            </a:r>
            <a:r>
              <a:rPr kumimoji="0" lang="uk-UA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Сан-Стефанського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договору 1878 р.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Овал 2"/>
          <p:cNvSpPr/>
          <p:nvPr/>
        </p:nvSpPr>
        <p:spPr>
          <a:xfrm>
            <a:off x="3001239" y="4061953"/>
            <a:ext cx="1843004" cy="805355"/>
          </a:xfrm>
          <a:custGeom>
            <a:avLst/>
            <a:gdLst>
              <a:gd name="connsiteX0" fmla="*/ 0 w 755576"/>
              <a:gd name="connsiteY0" fmla="*/ 366196 h 732392"/>
              <a:gd name="connsiteX1" fmla="*/ 377788 w 755576"/>
              <a:gd name="connsiteY1" fmla="*/ 0 h 732392"/>
              <a:gd name="connsiteX2" fmla="*/ 755576 w 755576"/>
              <a:gd name="connsiteY2" fmla="*/ 366196 h 732392"/>
              <a:gd name="connsiteX3" fmla="*/ 377788 w 755576"/>
              <a:gd name="connsiteY3" fmla="*/ 732392 h 732392"/>
              <a:gd name="connsiteX4" fmla="*/ 0 w 755576"/>
              <a:gd name="connsiteY4" fmla="*/ 366196 h 732392"/>
              <a:gd name="connsiteX0" fmla="*/ 0 w 806376"/>
              <a:gd name="connsiteY0" fmla="*/ 139818 h 785356"/>
              <a:gd name="connsiteX1" fmla="*/ 428588 w 806376"/>
              <a:gd name="connsiteY1" fmla="*/ 46672 h 785356"/>
              <a:gd name="connsiteX2" fmla="*/ 806376 w 806376"/>
              <a:gd name="connsiteY2" fmla="*/ 412868 h 785356"/>
              <a:gd name="connsiteX3" fmla="*/ 428588 w 806376"/>
              <a:gd name="connsiteY3" fmla="*/ 779064 h 785356"/>
              <a:gd name="connsiteX4" fmla="*/ 0 w 806376"/>
              <a:gd name="connsiteY4" fmla="*/ 139818 h 785356"/>
              <a:gd name="connsiteX0" fmla="*/ 44 w 806420"/>
              <a:gd name="connsiteY0" fmla="*/ 112052 h 630689"/>
              <a:gd name="connsiteX1" fmla="*/ 428632 w 806420"/>
              <a:gd name="connsiteY1" fmla="*/ 18906 h 630689"/>
              <a:gd name="connsiteX2" fmla="*/ 806420 w 806420"/>
              <a:gd name="connsiteY2" fmla="*/ 385102 h 630689"/>
              <a:gd name="connsiteX3" fmla="*/ 454032 w 806420"/>
              <a:gd name="connsiteY3" fmla="*/ 617948 h 630689"/>
              <a:gd name="connsiteX4" fmla="*/ 44 w 806420"/>
              <a:gd name="connsiteY4" fmla="*/ 112052 h 630689"/>
              <a:gd name="connsiteX0" fmla="*/ 44 w 845478"/>
              <a:gd name="connsiteY0" fmla="*/ 112052 h 692473"/>
              <a:gd name="connsiteX1" fmla="*/ 428632 w 845478"/>
              <a:gd name="connsiteY1" fmla="*/ 18906 h 692473"/>
              <a:gd name="connsiteX2" fmla="*/ 806420 w 845478"/>
              <a:gd name="connsiteY2" fmla="*/ 385102 h 692473"/>
              <a:gd name="connsiteX3" fmla="*/ 806420 w 845478"/>
              <a:gd name="connsiteY3" fmla="*/ 665987 h 692473"/>
              <a:gd name="connsiteX4" fmla="*/ 454032 w 845478"/>
              <a:gd name="connsiteY4" fmla="*/ 617948 h 692473"/>
              <a:gd name="connsiteX5" fmla="*/ 44 w 845478"/>
              <a:gd name="connsiteY5" fmla="*/ 112052 h 692473"/>
              <a:gd name="connsiteX0" fmla="*/ 1695 w 847129"/>
              <a:gd name="connsiteY0" fmla="*/ 110614 h 676112"/>
              <a:gd name="connsiteX1" fmla="*/ 430283 w 847129"/>
              <a:gd name="connsiteY1" fmla="*/ 17468 h 676112"/>
              <a:gd name="connsiteX2" fmla="*/ 808071 w 847129"/>
              <a:gd name="connsiteY2" fmla="*/ 383664 h 676112"/>
              <a:gd name="connsiteX3" fmla="*/ 808071 w 847129"/>
              <a:gd name="connsiteY3" fmla="*/ 664549 h 676112"/>
              <a:gd name="connsiteX4" fmla="*/ 455683 w 847129"/>
              <a:gd name="connsiteY4" fmla="*/ 616510 h 676112"/>
              <a:gd name="connsiteX5" fmla="*/ 287371 w 847129"/>
              <a:gd name="connsiteY5" fmla="*/ 562949 h 676112"/>
              <a:gd name="connsiteX6" fmla="*/ 1695 w 847129"/>
              <a:gd name="connsiteY6" fmla="*/ 110614 h 676112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24564 w 858946"/>
              <a:gd name="connsiteY6" fmla="*/ 233939 h 670158"/>
              <a:gd name="connsiteX7" fmla="*/ 13512 w 858946"/>
              <a:gd name="connsiteY7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79333 w 858946"/>
              <a:gd name="connsiteY6" fmla="*/ 393483 h 670158"/>
              <a:gd name="connsiteX7" fmla="*/ 124564 w 858946"/>
              <a:gd name="connsiteY7" fmla="*/ 233939 h 670158"/>
              <a:gd name="connsiteX8" fmla="*/ 13512 w 858946"/>
              <a:gd name="connsiteY8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260295 w 858946"/>
              <a:gd name="connsiteY6" fmla="*/ 469683 h 670158"/>
              <a:gd name="connsiteX7" fmla="*/ 179333 w 858946"/>
              <a:gd name="connsiteY7" fmla="*/ 393483 h 670158"/>
              <a:gd name="connsiteX8" fmla="*/ 124564 w 858946"/>
              <a:gd name="connsiteY8" fmla="*/ 233939 h 670158"/>
              <a:gd name="connsiteX9" fmla="*/ 13512 w 858946"/>
              <a:gd name="connsiteY9" fmla="*/ 104660 h 670158"/>
              <a:gd name="connsiteX0" fmla="*/ 13512 w 858946"/>
              <a:gd name="connsiteY0" fmla="*/ 104660 h 672454"/>
              <a:gd name="connsiteX1" fmla="*/ 442100 w 858946"/>
              <a:gd name="connsiteY1" fmla="*/ 11514 h 672454"/>
              <a:gd name="connsiteX2" fmla="*/ 819888 w 858946"/>
              <a:gd name="connsiteY2" fmla="*/ 377710 h 672454"/>
              <a:gd name="connsiteX3" fmla="*/ 819888 w 858946"/>
              <a:gd name="connsiteY3" fmla="*/ 658595 h 672454"/>
              <a:gd name="connsiteX4" fmla="*/ 469881 w 858946"/>
              <a:gd name="connsiteY4" fmla="*/ 627225 h 672454"/>
              <a:gd name="connsiteX5" fmla="*/ 299188 w 858946"/>
              <a:gd name="connsiteY5" fmla="*/ 556995 h 672454"/>
              <a:gd name="connsiteX6" fmla="*/ 260295 w 858946"/>
              <a:gd name="connsiteY6" fmla="*/ 469683 h 672454"/>
              <a:gd name="connsiteX7" fmla="*/ 179333 w 858946"/>
              <a:gd name="connsiteY7" fmla="*/ 393483 h 672454"/>
              <a:gd name="connsiteX8" fmla="*/ 124564 w 858946"/>
              <a:gd name="connsiteY8" fmla="*/ 233939 h 672454"/>
              <a:gd name="connsiteX9" fmla="*/ 13512 w 858946"/>
              <a:gd name="connsiteY9" fmla="*/ 104660 h 672454"/>
              <a:gd name="connsiteX0" fmla="*/ 13512 w 844694"/>
              <a:gd name="connsiteY0" fmla="*/ 104660 h 691602"/>
              <a:gd name="connsiteX1" fmla="*/ 442100 w 844694"/>
              <a:gd name="connsiteY1" fmla="*/ 11514 h 691602"/>
              <a:gd name="connsiteX2" fmla="*/ 819888 w 844694"/>
              <a:gd name="connsiteY2" fmla="*/ 377710 h 691602"/>
              <a:gd name="connsiteX3" fmla="*/ 819888 w 844694"/>
              <a:gd name="connsiteY3" fmla="*/ 658595 h 691602"/>
              <a:gd name="connsiteX4" fmla="*/ 710352 w 844694"/>
              <a:gd name="connsiteY4" fmla="*/ 683995 h 691602"/>
              <a:gd name="connsiteX5" fmla="*/ 469881 w 844694"/>
              <a:gd name="connsiteY5" fmla="*/ 627225 h 691602"/>
              <a:gd name="connsiteX6" fmla="*/ 299188 w 844694"/>
              <a:gd name="connsiteY6" fmla="*/ 556995 h 691602"/>
              <a:gd name="connsiteX7" fmla="*/ 260295 w 844694"/>
              <a:gd name="connsiteY7" fmla="*/ 469683 h 691602"/>
              <a:gd name="connsiteX8" fmla="*/ 179333 w 844694"/>
              <a:gd name="connsiteY8" fmla="*/ 393483 h 691602"/>
              <a:gd name="connsiteX9" fmla="*/ 124564 w 844694"/>
              <a:gd name="connsiteY9" fmla="*/ 233939 h 691602"/>
              <a:gd name="connsiteX10" fmla="*/ 13512 w 844694"/>
              <a:gd name="connsiteY10" fmla="*/ 104660 h 691602"/>
              <a:gd name="connsiteX0" fmla="*/ 1459 w 832641"/>
              <a:gd name="connsiteY0" fmla="*/ 120226 h 707168"/>
              <a:gd name="connsiteX1" fmla="*/ 76792 w 832641"/>
              <a:gd name="connsiteY1" fmla="*/ 37574 h 707168"/>
              <a:gd name="connsiteX2" fmla="*/ 430047 w 832641"/>
              <a:gd name="connsiteY2" fmla="*/ 27080 h 707168"/>
              <a:gd name="connsiteX3" fmla="*/ 807835 w 832641"/>
              <a:gd name="connsiteY3" fmla="*/ 393276 h 707168"/>
              <a:gd name="connsiteX4" fmla="*/ 807835 w 832641"/>
              <a:gd name="connsiteY4" fmla="*/ 674161 h 707168"/>
              <a:gd name="connsiteX5" fmla="*/ 698299 w 832641"/>
              <a:gd name="connsiteY5" fmla="*/ 699561 h 707168"/>
              <a:gd name="connsiteX6" fmla="*/ 457828 w 832641"/>
              <a:gd name="connsiteY6" fmla="*/ 642791 h 707168"/>
              <a:gd name="connsiteX7" fmla="*/ 287135 w 832641"/>
              <a:gd name="connsiteY7" fmla="*/ 572561 h 707168"/>
              <a:gd name="connsiteX8" fmla="*/ 248242 w 832641"/>
              <a:gd name="connsiteY8" fmla="*/ 485249 h 707168"/>
              <a:gd name="connsiteX9" fmla="*/ 167280 w 832641"/>
              <a:gd name="connsiteY9" fmla="*/ 409049 h 707168"/>
              <a:gd name="connsiteX10" fmla="*/ 112511 w 832641"/>
              <a:gd name="connsiteY10" fmla="*/ 249505 h 707168"/>
              <a:gd name="connsiteX11" fmla="*/ 1459 w 832641"/>
              <a:gd name="connsiteY11" fmla="*/ 120226 h 707168"/>
              <a:gd name="connsiteX0" fmla="*/ 6096 w 837278"/>
              <a:gd name="connsiteY0" fmla="*/ 120226 h 707168"/>
              <a:gd name="connsiteX1" fmla="*/ 81429 w 837278"/>
              <a:gd name="connsiteY1" fmla="*/ 37574 h 707168"/>
              <a:gd name="connsiteX2" fmla="*/ 434684 w 837278"/>
              <a:gd name="connsiteY2" fmla="*/ 27080 h 707168"/>
              <a:gd name="connsiteX3" fmla="*/ 812472 w 837278"/>
              <a:gd name="connsiteY3" fmla="*/ 393276 h 707168"/>
              <a:gd name="connsiteX4" fmla="*/ 812472 w 837278"/>
              <a:gd name="connsiteY4" fmla="*/ 674161 h 707168"/>
              <a:gd name="connsiteX5" fmla="*/ 702936 w 837278"/>
              <a:gd name="connsiteY5" fmla="*/ 699561 h 707168"/>
              <a:gd name="connsiteX6" fmla="*/ 462465 w 837278"/>
              <a:gd name="connsiteY6" fmla="*/ 642791 h 707168"/>
              <a:gd name="connsiteX7" fmla="*/ 291772 w 837278"/>
              <a:gd name="connsiteY7" fmla="*/ 572561 h 707168"/>
              <a:gd name="connsiteX8" fmla="*/ 252879 w 837278"/>
              <a:gd name="connsiteY8" fmla="*/ 485249 h 707168"/>
              <a:gd name="connsiteX9" fmla="*/ 171917 w 837278"/>
              <a:gd name="connsiteY9" fmla="*/ 409049 h 707168"/>
              <a:gd name="connsiteX10" fmla="*/ 117148 w 837278"/>
              <a:gd name="connsiteY10" fmla="*/ 249505 h 707168"/>
              <a:gd name="connsiteX11" fmla="*/ 17136 w 837278"/>
              <a:gd name="connsiteY11" fmla="*/ 168542 h 707168"/>
              <a:gd name="connsiteX12" fmla="*/ 6096 w 837278"/>
              <a:gd name="connsiteY12" fmla="*/ 120226 h 707168"/>
              <a:gd name="connsiteX0" fmla="*/ 2317 w 833499"/>
              <a:gd name="connsiteY0" fmla="*/ 118375 h 705317"/>
              <a:gd name="connsiteX1" fmla="*/ 25263 w 833499"/>
              <a:gd name="connsiteY1" fmla="*/ 69060 h 705317"/>
              <a:gd name="connsiteX2" fmla="*/ 77650 w 833499"/>
              <a:gd name="connsiteY2" fmla="*/ 35723 h 705317"/>
              <a:gd name="connsiteX3" fmla="*/ 430905 w 833499"/>
              <a:gd name="connsiteY3" fmla="*/ 25229 h 705317"/>
              <a:gd name="connsiteX4" fmla="*/ 808693 w 833499"/>
              <a:gd name="connsiteY4" fmla="*/ 391425 h 705317"/>
              <a:gd name="connsiteX5" fmla="*/ 808693 w 833499"/>
              <a:gd name="connsiteY5" fmla="*/ 672310 h 705317"/>
              <a:gd name="connsiteX6" fmla="*/ 699157 w 833499"/>
              <a:gd name="connsiteY6" fmla="*/ 697710 h 705317"/>
              <a:gd name="connsiteX7" fmla="*/ 458686 w 833499"/>
              <a:gd name="connsiteY7" fmla="*/ 640940 h 705317"/>
              <a:gd name="connsiteX8" fmla="*/ 287993 w 833499"/>
              <a:gd name="connsiteY8" fmla="*/ 570710 h 705317"/>
              <a:gd name="connsiteX9" fmla="*/ 249100 w 833499"/>
              <a:gd name="connsiteY9" fmla="*/ 483398 h 705317"/>
              <a:gd name="connsiteX10" fmla="*/ 168138 w 833499"/>
              <a:gd name="connsiteY10" fmla="*/ 407198 h 705317"/>
              <a:gd name="connsiteX11" fmla="*/ 113369 w 833499"/>
              <a:gd name="connsiteY11" fmla="*/ 247654 h 705317"/>
              <a:gd name="connsiteX12" fmla="*/ 13357 w 833499"/>
              <a:gd name="connsiteY12" fmla="*/ 166691 h 705317"/>
              <a:gd name="connsiteX13" fmla="*/ 2317 w 833499"/>
              <a:gd name="connsiteY13" fmla="*/ 118375 h 705317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287993 w 833499"/>
              <a:gd name="connsiteY9" fmla="*/ 570710 h 703625"/>
              <a:gd name="connsiteX10" fmla="*/ 249100 w 833499"/>
              <a:gd name="connsiteY10" fmla="*/ 483398 h 703625"/>
              <a:gd name="connsiteX11" fmla="*/ 168138 w 833499"/>
              <a:gd name="connsiteY11" fmla="*/ 407198 h 703625"/>
              <a:gd name="connsiteX12" fmla="*/ 113369 w 833499"/>
              <a:gd name="connsiteY12" fmla="*/ 247654 h 703625"/>
              <a:gd name="connsiteX13" fmla="*/ 13357 w 833499"/>
              <a:gd name="connsiteY13" fmla="*/ 166691 h 703625"/>
              <a:gd name="connsiteX14" fmla="*/ 2317 w 833499"/>
              <a:gd name="connsiteY14" fmla="*/ 118375 h 703625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387213 w 833499"/>
              <a:gd name="connsiteY9" fmla="*/ 597698 h 703625"/>
              <a:gd name="connsiteX10" fmla="*/ 287993 w 833499"/>
              <a:gd name="connsiteY10" fmla="*/ 570710 h 703625"/>
              <a:gd name="connsiteX11" fmla="*/ 249100 w 833499"/>
              <a:gd name="connsiteY11" fmla="*/ 483398 h 703625"/>
              <a:gd name="connsiteX12" fmla="*/ 168138 w 833499"/>
              <a:gd name="connsiteY12" fmla="*/ 407198 h 703625"/>
              <a:gd name="connsiteX13" fmla="*/ 113369 w 833499"/>
              <a:gd name="connsiteY13" fmla="*/ 247654 h 703625"/>
              <a:gd name="connsiteX14" fmla="*/ 13357 w 833499"/>
              <a:gd name="connsiteY14" fmla="*/ 166691 h 703625"/>
              <a:gd name="connsiteX15" fmla="*/ 2317 w 833499"/>
              <a:gd name="connsiteY15" fmla="*/ 118375 h 703625"/>
              <a:gd name="connsiteX0" fmla="*/ 2317 w 837079"/>
              <a:gd name="connsiteY0" fmla="*/ 118375 h 698265"/>
              <a:gd name="connsiteX1" fmla="*/ 25263 w 837079"/>
              <a:gd name="connsiteY1" fmla="*/ 69060 h 698265"/>
              <a:gd name="connsiteX2" fmla="*/ 77650 w 837079"/>
              <a:gd name="connsiteY2" fmla="*/ 35723 h 698265"/>
              <a:gd name="connsiteX3" fmla="*/ 430905 w 837079"/>
              <a:gd name="connsiteY3" fmla="*/ 25229 h 698265"/>
              <a:gd name="connsiteX4" fmla="*/ 808693 w 837079"/>
              <a:gd name="connsiteY4" fmla="*/ 391425 h 698265"/>
              <a:gd name="connsiteX5" fmla="*/ 803932 w 837079"/>
              <a:gd name="connsiteY5" fmla="*/ 502448 h 698265"/>
              <a:gd name="connsiteX6" fmla="*/ 808693 w 837079"/>
              <a:gd name="connsiteY6" fmla="*/ 672310 h 698265"/>
              <a:gd name="connsiteX7" fmla="*/ 699157 w 837079"/>
              <a:gd name="connsiteY7" fmla="*/ 697710 h 698265"/>
              <a:gd name="connsiteX8" fmla="*/ 563425 w 837079"/>
              <a:gd name="connsiteY8" fmla="*/ 652466 h 698265"/>
              <a:gd name="connsiteX9" fmla="*/ 458686 w 837079"/>
              <a:gd name="connsiteY9" fmla="*/ 640940 h 698265"/>
              <a:gd name="connsiteX10" fmla="*/ 387213 w 837079"/>
              <a:gd name="connsiteY10" fmla="*/ 597698 h 698265"/>
              <a:gd name="connsiteX11" fmla="*/ 287993 w 837079"/>
              <a:gd name="connsiteY11" fmla="*/ 570710 h 698265"/>
              <a:gd name="connsiteX12" fmla="*/ 249100 w 837079"/>
              <a:gd name="connsiteY12" fmla="*/ 483398 h 698265"/>
              <a:gd name="connsiteX13" fmla="*/ 168138 w 837079"/>
              <a:gd name="connsiteY13" fmla="*/ 407198 h 698265"/>
              <a:gd name="connsiteX14" fmla="*/ 113369 w 837079"/>
              <a:gd name="connsiteY14" fmla="*/ 247654 h 698265"/>
              <a:gd name="connsiteX15" fmla="*/ 13357 w 837079"/>
              <a:gd name="connsiteY15" fmla="*/ 166691 h 698265"/>
              <a:gd name="connsiteX16" fmla="*/ 2317 w 837079"/>
              <a:gd name="connsiteY16" fmla="*/ 118375 h 698265"/>
              <a:gd name="connsiteX0" fmla="*/ 2317 w 817297"/>
              <a:gd name="connsiteY0" fmla="*/ 110287 h 690177"/>
              <a:gd name="connsiteX1" fmla="*/ 25263 w 817297"/>
              <a:gd name="connsiteY1" fmla="*/ 60972 h 690177"/>
              <a:gd name="connsiteX2" fmla="*/ 77650 w 817297"/>
              <a:gd name="connsiteY2" fmla="*/ 27635 h 690177"/>
              <a:gd name="connsiteX3" fmla="*/ 430905 w 817297"/>
              <a:gd name="connsiteY3" fmla="*/ 17141 h 690177"/>
              <a:gd name="connsiteX4" fmla="*/ 763449 w 817297"/>
              <a:gd name="connsiteY4" fmla="*/ 273800 h 690177"/>
              <a:gd name="connsiteX5" fmla="*/ 803932 w 817297"/>
              <a:gd name="connsiteY5" fmla="*/ 494360 h 690177"/>
              <a:gd name="connsiteX6" fmla="*/ 808693 w 817297"/>
              <a:gd name="connsiteY6" fmla="*/ 664222 h 690177"/>
              <a:gd name="connsiteX7" fmla="*/ 699157 w 817297"/>
              <a:gd name="connsiteY7" fmla="*/ 689622 h 690177"/>
              <a:gd name="connsiteX8" fmla="*/ 563425 w 817297"/>
              <a:gd name="connsiteY8" fmla="*/ 644378 h 690177"/>
              <a:gd name="connsiteX9" fmla="*/ 458686 w 817297"/>
              <a:gd name="connsiteY9" fmla="*/ 632852 h 690177"/>
              <a:gd name="connsiteX10" fmla="*/ 387213 w 817297"/>
              <a:gd name="connsiteY10" fmla="*/ 589610 h 690177"/>
              <a:gd name="connsiteX11" fmla="*/ 287993 w 817297"/>
              <a:gd name="connsiteY11" fmla="*/ 562622 h 690177"/>
              <a:gd name="connsiteX12" fmla="*/ 249100 w 817297"/>
              <a:gd name="connsiteY12" fmla="*/ 475310 h 690177"/>
              <a:gd name="connsiteX13" fmla="*/ 168138 w 817297"/>
              <a:gd name="connsiteY13" fmla="*/ 399110 h 690177"/>
              <a:gd name="connsiteX14" fmla="*/ 113369 w 817297"/>
              <a:gd name="connsiteY14" fmla="*/ 239566 h 690177"/>
              <a:gd name="connsiteX15" fmla="*/ 13357 w 817297"/>
              <a:gd name="connsiteY15" fmla="*/ 158603 h 690177"/>
              <a:gd name="connsiteX16" fmla="*/ 2317 w 817297"/>
              <a:gd name="connsiteY16" fmla="*/ 110287 h 690177"/>
              <a:gd name="connsiteX0" fmla="*/ 13024 w 828004"/>
              <a:gd name="connsiteY0" fmla="*/ 110287 h 690177"/>
              <a:gd name="connsiteX1" fmla="*/ 35970 w 828004"/>
              <a:gd name="connsiteY1" fmla="*/ 60972 h 690177"/>
              <a:gd name="connsiteX2" fmla="*/ 88357 w 828004"/>
              <a:gd name="connsiteY2" fmla="*/ 27635 h 690177"/>
              <a:gd name="connsiteX3" fmla="*/ 441612 w 828004"/>
              <a:gd name="connsiteY3" fmla="*/ 17141 h 690177"/>
              <a:gd name="connsiteX4" fmla="*/ 774156 w 828004"/>
              <a:gd name="connsiteY4" fmla="*/ 273800 h 690177"/>
              <a:gd name="connsiteX5" fmla="*/ 814639 w 828004"/>
              <a:gd name="connsiteY5" fmla="*/ 494360 h 690177"/>
              <a:gd name="connsiteX6" fmla="*/ 819400 w 828004"/>
              <a:gd name="connsiteY6" fmla="*/ 664222 h 690177"/>
              <a:gd name="connsiteX7" fmla="*/ 709864 w 828004"/>
              <a:gd name="connsiteY7" fmla="*/ 689622 h 690177"/>
              <a:gd name="connsiteX8" fmla="*/ 574132 w 828004"/>
              <a:gd name="connsiteY8" fmla="*/ 644378 h 690177"/>
              <a:gd name="connsiteX9" fmla="*/ 469393 w 828004"/>
              <a:gd name="connsiteY9" fmla="*/ 632852 h 690177"/>
              <a:gd name="connsiteX10" fmla="*/ 397920 w 828004"/>
              <a:gd name="connsiteY10" fmla="*/ 589610 h 690177"/>
              <a:gd name="connsiteX11" fmla="*/ 298700 w 828004"/>
              <a:gd name="connsiteY11" fmla="*/ 562622 h 690177"/>
              <a:gd name="connsiteX12" fmla="*/ 259807 w 828004"/>
              <a:gd name="connsiteY12" fmla="*/ 475310 h 690177"/>
              <a:gd name="connsiteX13" fmla="*/ 178845 w 828004"/>
              <a:gd name="connsiteY13" fmla="*/ 399110 h 690177"/>
              <a:gd name="connsiteX14" fmla="*/ 124076 w 828004"/>
              <a:gd name="connsiteY14" fmla="*/ 239566 h 690177"/>
              <a:gd name="connsiteX15" fmla="*/ 24064 w 828004"/>
              <a:gd name="connsiteY15" fmla="*/ 158603 h 690177"/>
              <a:gd name="connsiteX16" fmla="*/ 251 w 828004"/>
              <a:gd name="connsiteY16" fmla="*/ 141935 h 690177"/>
              <a:gd name="connsiteX17" fmla="*/ 13024 w 828004"/>
              <a:gd name="connsiteY17" fmla="*/ 110287 h 690177"/>
              <a:gd name="connsiteX0" fmla="*/ 6364 w 828488"/>
              <a:gd name="connsiteY0" fmla="*/ 107905 h 690177"/>
              <a:gd name="connsiteX1" fmla="*/ 36454 w 828488"/>
              <a:gd name="connsiteY1" fmla="*/ 60972 h 690177"/>
              <a:gd name="connsiteX2" fmla="*/ 88841 w 828488"/>
              <a:gd name="connsiteY2" fmla="*/ 27635 h 690177"/>
              <a:gd name="connsiteX3" fmla="*/ 442096 w 828488"/>
              <a:gd name="connsiteY3" fmla="*/ 17141 h 690177"/>
              <a:gd name="connsiteX4" fmla="*/ 774640 w 828488"/>
              <a:gd name="connsiteY4" fmla="*/ 273800 h 690177"/>
              <a:gd name="connsiteX5" fmla="*/ 815123 w 828488"/>
              <a:gd name="connsiteY5" fmla="*/ 494360 h 690177"/>
              <a:gd name="connsiteX6" fmla="*/ 819884 w 828488"/>
              <a:gd name="connsiteY6" fmla="*/ 664222 h 690177"/>
              <a:gd name="connsiteX7" fmla="*/ 710348 w 828488"/>
              <a:gd name="connsiteY7" fmla="*/ 689622 h 690177"/>
              <a:gd name="connsiteX8" fmla="*/ 574616 w 828488"/>
              <a:gd name="connsiteY8" fmla="*/ 644378 h 690177"/>
              <a:gd name="connsiteX9" fmla="*/ 469877 w 828488"/>
              <a:gd name="connsiteY9" fmla="*/ 632852 h 690177"/>
              <a:gd name="connsiteX10" fmla="*/ 398404 w 828488"/>
              <a:gd name="connsiteY10" fmla="*/ 589610 h 690177"/>
              <a:gd name="connsiteX11" fmla="*/ 299184 w 828488"/>
              <a:gd name="connsiteY11" fmla="*/ 562622 h 690177"/>
              <a:gd name="connsiteX12" fmla="*/ 260291 w 828488"/>
              <a:gd name="connsiteY12" fmla="*/ 475310 h 690177"/>
              <a:gd name="connsiteX13" fmla="*/ 179329 w 828488"/>
              <a:gd name="connsiteY13" fmla="*/ 399110 h 690177"/>
              <a:gd name="connsiteX14" fmla="*/ 124560 w 828488"/>
              <a:gd name="connsiteY14" fmla="*/ 239566 h 690177"/>
              <a:gd name="connsiteX15" fmla="*/ 24548 w 828488"/>
              <a:gd name="connsiteY15" fmla="*/ 158603 h 690177"/>
              <a:gd name="connsiteX16" fmla="*/ 735 w 828488"/>
              <a:gd name="connsiteY16" fmla="*/ 141935 h 690177"/>
              <a:gd name="connsiteX17" fmla="*/ 6364 w 828488"/>
              <a:gd name="connsiteY17" fmla="*/ 107905 h 690177"/>
              <a:gd name="connsiteX0" fmla="*/ 6364 w 828488"/>
              <a:gd name="connsiteY0" fmla="*/ 106259 h 688531"/>
              <a:gd name="connsiteX1" fmla="*/ 36454 w 828488"/>
              <a:gd name="connsiteY1" fmla="*/ 59326 h 688531"/>
              <a:gd name="connsiteX2" fmla="*/ 88841 w 828488"/>
              <a:gd name="connsiteY2" fmla="*/ 25989 h 688531"/>
              <a:gd name="connsiteX3" fmla="*/ 442096 w 828488"/>
              <a:gd name="connsiteY3" fmla="*/ 15495 h 688531"/>
              <a:gd name="connsiteX4" fmla="*/ 460316 w 828488"/>
              <a:gd name="connsiteY4" fmla="*/ 249826 h 688531"/>
              <a:gd name="connsiteX5" fmla="*/ 774640 w 828488"/>
              <a:gd name="connsiteY5" fmla="*/ 272154 h 688531"/>
              <a:gd name="connsiteX6" fmla="*/ 815123 w 828488"/>
              <a:gd name="connsiteY6" fmla="*/ 492714 h 688531"/>
              <a:gd name="connsiteX7" fmla="*/ 819884 w 828488"/>
              <a:gd name="connsiteY7" fmla="*/ 662576 h 688531"/>
              <a:gd name="connsiteX8" fmla="*/ 710348 w 828488"/>
              <a:gd name="connsiteY8" fmla="*/ 687976 h 688531"/>
              <a:gd name="connsiteX9" fmla="*/ 574616 w 828488"/>
              <a:gd name="connsiteY9" fmla="*/ 642732 h 688531"/>
              <a:gd name="connsiteX10" fmla="*/ 469877 w 828488"/>
              <a:gd name="connsiteY10" fmla="*/ 631206 h 688531"/>
              <a:gd name="connsiteX11" fmla="*/ 398404 w 828488"/>
              <a:gd name="connsiteY11" fmla="*/ 587964 h 688531"/>
              <a:gd name="connsiteX12" fmla="*/ 299184 w 828488"/>
              <a:gd name="connsiteY12" fmla="*/ 560976 h 688531"/>
              <a:gd name="connsiteX13" fmla="*/ 260291 w 828488"/>
              <a:gd name="connsiteY13" fmla="*/ 473664 h 688531"/>
              <a:gd name="connsiteX14" fmla="*/ 179329 w 828488"/>
              <a:gd name="connsiteY14" fmla="*/ 397464 h 688531"/>
              <a:gd name="connsiteX15" fmla="*/ 124560 w 828488"/>
              <a:gd name="connsiteY15" fmla="*/ 237920 h 688531"/>
              <a:gd name="connsiteX16" fmla="*/ 24548 w 828488"/>
              <a:gd name="connsiteY16" fmla="*/ 156957 h 688531"/>
              <a:gd name="connsiteX17" fmla="*/ 735 w 828488"/>
              <a:gd name="connsiteY17" fmla="*/ 140289 h 688531"/>
              <a:gd name="connsiteX18" fmla="*/ 6364 w 828488"/>
              <a:gd name="connsiteY18" fmla="*/ 106259 h 688531"/>
              <a:gd name="connsiteX0" fmla="*/ 6364 w 828488"/>
              <a:gd name="connsiteY0" fmla="*/ 154220 h 736492"/>
              <a:gd name="connsiteX1" fmla="*/ 36454 w 828488"/>
              <a:gd name="connsiteY1" fmla="*/ 107287 h 736492"/>
              <a:gd name="connsiteX2" fmla="*/ 88841 w 828488"/>
              <a:gd name="connsiteY2" fmla="*/ 73950 h 736492"/>
              <a:gd name="connsiteX3" fmla="*/ 141229 w 828488"/>
              <a:gd name="connsiteY3" fmla="*/ 131 h 736492"/>
              <a:gd name="connsiteX4" fmla="*/ 442096 w 828488"/>
              <a:gd name="connsiteY4" fmla="*/ 63456 h 736492"/>
              <a:gd name="connsiteX5" fmla="*/ 460316 w 828488"/>
              <a:gd name="connsiteY5" fmla="*/ 297787 h 736492"/>
              <a:gd name="connsiteX6" fmla="*/ 774640 w 828488"/>
              <a:gd name="connsiteY6" fmla="*/ 320115 h 736492"/>
              <a:gd name="connsiteX7" fmla="*/ 815123 w 828488"/>
              <a:gd name="connsiteY7" fmla="*/ 540675 h 736492"/>
              <a:gd name="connsiteX8" fmla="*/ 819884 w 828488"/>
              <a:gd name="connsiteY8" fmla="*/ 710537 h 736492"/>
              <a:gd name="connsiteX9" fmla="*/ 710348 w 828488"/>
              <a:gd name="connsiteY9" fmla="*/ 735937 h 736492"/>
              <a:gd name="connsiteX10" fmla="*/ 574616 w 828488"/>
              <a:gd name="connsiteY10" fmla="*/ 690693 h 736492"/>
              <a:gd name="connsiteX11" fmla="*/ 469877 w 828488"/>
              <a:gd name="connsiteY11" fmla="*/ 679167 h 736492"/>
              <a:gd name="connsiteX12" fmla="*/ 398404 w 828488"/>
              <a:gd name="connsiteY12" fmla="*/ 635925 h 736492"/>
              <a:gd name="connsiteX13" fmla="*/ 299184 w 828488"/>
              <a:gd name="connsiteY13" fmla="*/ 608937 h 736492"/>
              <a:gd name="connsiteX14" fmla="*/ 260291 w 828488"/>
              <a:gd name="connsiteY14" fmla="*/ 521625 h 736492"/>
              <a:gd name="connsiteX15" fmla="*/ 179329 w 828488"/>
              <a:gd name="connsiteY15" fmla="*/ 445425 h 736492"/>
              <a:gd name="connsiteX16" fmla="*/ 124560 w 828488"/>
              <a:gd name="connsiteY16" fmla="*/ 285881 h 736492"/>
              <a:gd name="connsiteX17" fmla="*/ 24548 w 828488"/>
              <a:gd name="connsiteY17" fmla="*/ 204918 h 736492"/>
              <a:gd name="connsiteX18" fmla="*/ 735 w 828488"/>
              <a:gd name="connsiteY18" fmla="*/ 188250 h 736492"/>
              <a:gd name="connsiteX19" fmla="*/ 6364 w 828488"/>
              <a:gd name="connsiteY19" fmla="*/ 154220 h 736492"/>
              <a:gd name="connsiteX0" fmla="*/ 6364 w 828488"/>
              <a:gd name="connsiteY0" fmla="*/ 154146 h 736418"/>
              <a:gd name="connsiteX1" fmla="*/ 36454 w 828488"/>
              <a:gd name="connsiteY1" fmla="*/ 107213 h 736418"/>
              <a:gd name="connsiteX2" fmla="*/ 88841 w 828488"/>
              <a:gd name="connsiteY2" fmla="*/ 73876 h 736418"/>
              <a:gd name="connsiteX3" fmla="*/ 141229 w 828488"/>
              <a:gd name="connsiteY3" fmla="*/ 57 h 736418"/>
              <a:gd name="connsiteX4" fmla="*/ 368277 w 828488"/>
              <a:gd name="connsiteY4" fmla="*/ 87195 h 736418"/>
              <a:gd name="connsiteX5" fmla="*/ 460316 w 828488"/>
              <a:gd name="connsiteY5" fmla="*/ 297713 h 736418"/>
              <a:gd name="connsiteX6" fmla="*/ 774640 w 828488"/>
              <a:gd name="connsiteY6" fmla="*/ 320041 h 736418"/>
              <a:gd name="connsiteX7" fmla="*/ 815123 w 828488"/>
              <a:gd name="connsiteY7" fmla="*/ 540601 h 736418"/>
              <a:gd name="connsiteX8" fmla="*/ 819884 w 828488"/>
              <a:gd name="connsiteY8" fmla="*/ 710463 h 736418"/>
              <a:gd name="connsiteX9" fmla="*/ 710348 w 828488"/>
              <a:gd name="connsiteY9" fmla="*/ 735863 h 736418"/>
              <a:gd name="connsiteX10" fmla="*/ 574616 w 828488"/>
              <a:gd name="connsiteY10" fmla="*/ 690619 h 736418"/>
              <a:gd name="connsiteX11" fmla="*/ 469877 w 828488"/>
              <a:gd name="connsiteY11" fmla="*/ 679093 h 736418"/>
              <a:gd name="connsiteX12" fmla="*/ 398404 w 828488"/>
              <a:gd name="connsiteY12" fmla="*/ 635851 h 736418"/>
              <a:gd name="connsiteX13" fmla="*/ 299184 w 828488"/>
              <a:gd name="connsiteY13" fmla="*/ 608863 h 736418"/>
              <a:gd name="connsiteX14" fmla="*/ 260291 w 828488"/>
              <a:gd name="connsiteY14" fmla="*/ 521551 h 736418"/>
              <a:gd name="connsiteX15" fmla="*/ 179329 w 828488"/>
              <a:gd name="connsiteY15" fmla="*/ 445351 h 736418"/>
              <a:gd name="connsiteX16" fmla="*/ 124560 w 828488"/>
              <a:gd name="connsiteY16" fmla="*/ 285807 h 736418"/>
              <a:gd name="connsiteX17" fmla="*/ 24548 w 828488"/>
              <a:gd name="connsiteY17" fmla="*/ 204844 h 736418"/>
              <a:gd name="connsiteX18" fmla="*/ 735 w 828488"/>
              <a:gd name="connsiteY18" fmla="*/ 188176 h 736418"/>
              <a:gd name="connsiteX19" fmla="*/ 6364 w 828488"/>
              <a:gd name="connsiteY19" fmla="*/ 154146 h 736418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60316 w 828488"/>
              <a:gd name="connsiteY6" fmla="*/ 29936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546041 w 828488"/>
              <a:gd name="connsiteY6" fmla="*/ 24221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774640 w 828488"/>
              <a:gd name="connsiteY8" fmla="*/ 321693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622240 w 828488"/>
              <a:gd name="connsiteY8" fmla="*/ 390749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553185 w 828488"/>
              <a:gd name="connsiteY8" fmla="*/ 301746 h 738070"/>
              <a:gd name="connsiteX9" fmla="*/ 622240 w 828488"/>
              <a:gd name="connsiteY9" fmla="*/ 390749 h 738070"/>
              <a:gd name="connsiteX10" fmla="*/ 815123 w 828488"/>
              <a:gd name="connsiteY10" fmla="*/ 542253 h 738070"/>
              <a:gd name="connsiteX11" fmla="*/ 819884 w 828488"/>
              <a:gd name="connsiteY11" fmla="*/ 712115 h 738070"/>
              <a:gd name="connsiteX12" fmla="*/ 710348 w 828488"/>
              <a:gd name="connsiteY12" fmla="*/ 737515 h 738070"/>
              <a:gd name="connsiteX13" fmla="*/ 574616 w 828488"/>
              <a:gd name="connsiteY13" fmla="*/ 692271 h 738070"/>
              <a:gd name="connsiteX14" fmla="*/ 469877 w 828488"/>
              <a:gd name="connsiteY14" fmla="*/ 680745 h 738070"/>
              <a:gd name="connsiteX15" fmla="*/ 398404 w 828488"/>
              <a:gd name="connsiteY15" fmla="*/ 637503 h 738070"/>
              <a:gd name="connsiteX16" fmla="*/ 299184 w 828488"/>
              <a:gd name="connsiteY16" fmla="*/ 610515 h 738070"/>
              <a:gd name="connsiteX17" fmla="*/ 260291 w 828488"/>
              <a:gd name="connsiteY17" fmla="*/ 523203 h 738070"/>
              <a:gd name="connsiteX18" fmla="*/ 179329 w 828488"/>
              <a:gd name="connsiteY18" fmla="*/ 447003 h 738070"/>
              <a:gd name="connsiteX19" fmla="*/ 124560 w 828488"/>
              <a:gd name="connsiteY19" fmla="*/ 287459 h 738070"/>
              <a:gd name="connsiteX20" fmla="*/ 24548 w 828488"/>
              <a:gd name="connsiteY20" fmla="*/ 206496 h 738070"/>
              <a:gd name="connsiteX21" fmla="*/ 735 w 828488"/>
              <a:gd name="connsiteY21" fmla="*/ 189828 h 738070"/>
              <a:gd name="connsiteX22" fmla="*/ 6364 w 828488"/>
              <a:gd name="connsiteY22" fmla="*/ 155798 h 738070"/>
              <a:gd name="connsiteX0" fmla="*/ 6364 w 821282"/>
              <a:gd name="connsiteY0" fmla="*/ 155798 h 738070"/>
              <a:gd name="connsiteX1" fmla="*/ 36454 w 821282"/>
              <a:gd name="connsiteY1" fmla="*/ 108865 h 738070"/>
              <a:gd name="connsiteX2" fmla="*/ 88841 w 821282"/>
              <a:gd name="connsiteY2" fmla="*/ 75528 h 738070"/>
              <a:gd name="connsiteX3" fmla="*/ 141229 w 821282"/>
              <a:gd name="connsiteY3" fmla="*/ 1709 h 738070"/>
              <a:gd name="connsiteX4" fmla="*/ 224573 w 821282"/>
              <a:gd name="connsiteY4" fmla="*/ 42190 h 738070"/>
              <a:gd name="connsiteX5" fmla="*/ 368277 w 821282"/>
              <a:gd name="connsiteY5" fmla="*/ 88847 h 738070"/>
              <a:gd name="connsiteX6" fmla="*/ 455554 w 821282"/>
              <a:gd name="connsiteY6" fmla="*/ 208878 h 738070"/>
              <a:gd name="connsiteX7" fmla="*/ 546041 w 821282"/>
              <a:gd name="connsiteY7" fmla="*/ 242215 h 738070"/>
              <a:gd name="connsiteX8" fmla="*/ 553185 w 821282"/>
              <a:gd name="connsiteY8" fmla="*/ 301746 h 738070"/>
              <a:gd name="connsiteX9" fmla="*/ 622240 w 821282"/>
              <a:gd name="connsiteY9" fmla="*/ 390749 h 738070"/>
              <a:gd name="connsiteX10" fmla="*/ 600811 w 821282"/>
              <a:gd name="connsiteY10" fmla="*/ 613691 h 738070"/>
              <a:gd name="connsiteX11" fmla="*/ 819884 w 821282"/>
              <a:gd name="connsiteY11" fmla="*/ 712115 h 738070"/>
              <a:gd name="connsiteX12" fmla="*/ 710348 w 821282"/>
              <a:gd name="connsiteY12" fmla="*/ 737515 h 738070"/>
              <a:gd name="connsiteX13" fmla="*/ 574616 w 821282"/>
              <a:gd name="connsiteY13" fmla="*/ 692271 h 738070"/>
              <a:gd name="connsiteX14" fmla="*/ 469877 w 821282"/>
              <a:gd name="connsiteY14" fmla="*/ 680745 h 738070"/>
              <a:gd name="connsiteX15" fmla="*/ 398404 w 821282"/>
              <a:gd name="connsiteY15" fmla="*/ 637503 h 738070"/>
              <a:gd name="connsiteX16" fmla="*/ 299184 w 821282"/>
              <a:gd name="connsiteY16" fmla="*/ 610515 h 738070"/>
              <a:gd name="connsiteX17" fmla="*/ 260291 w 821282"/>
              <a:gd name="connsiteY17" fmla="*/ 523203 h 738070"/>
              <a:gd name="connsiteX18" fmla="*/ 179329 w 821282"/>
              <a:gd name="connsiteY18" fmla="*/ 447003 h 738070"/>
              <a:gd name="connsiteX19" fmla="*/ 124560 w 821282"/>
              <a:gd name="connsiteY19" fmla="*/ 287459 h 738070"/>
              <a:gd name="connsiteX20" fmla="*/ 24548 w 821282"/>
              <a:gd name="connsiteY20" fmla="*/ 206496 h 738070"/>
              <a:gd name="connsiteX21" fmla="*/ 735 w 821282"/>
              <a:gd name="connsiteY21" fmla="*/ 189828 h 738070"/>
              <a:gd name="connsiteX22" fmla="*/ 6364 w 821282"/>
              <a:gd name="connsiteY22" fmla="*/ 155798 h 738070"/>
              <a:gd name="connsiteX0" fmla="*/ 6364 w 820303"/>
              <a:gd name="connsiteY0" fmla="*/ 155798 h 737555"/>
              <a:gd name="connsiteX1" fmla="*/ 36454 w 820303"/>
              <a:gd name="connsiteY1" fmla="*/ 108865 h 737555"/>
              <a:gd name="connsiteX2" fmla="*/ 88841 w 820303"/>
              <a:gd name="connsiteY2" fmla="*/ 75528 h 737555"/>
              <a:gd name="connsiteX3" fmla="*/ 141229 w 820303"/>
              <a:gd name="connsiteY3" fmla="*/ 1709 h 737555"/>
              <a:gd name="connsiteX4" fmla="*/ 224573 w 820303"/>
              <a:gd name="connsiteY4" fmla="*/ 42190 h 737555"/>
              <a:gd name="connsiteX5" fmla="*/ 368277 w 820303"/>
              <a:gd name="connsiteY5" fmla="*/ 88847 h 737555"/>
              <a:gd name="connsiteX6" fmla="*/ 455554 w 820303"/>
              <a:gd name="connsiteY6" fmla="*/ 208878 h 737555"/>
              <a:gd name="connsiteX7" fmla="*/ 546041 w 820303"/>
              <a:gd name="connsiteY7" fmla="*/ 242215 h 737555"/>
              <a:gd name="connsiteX8" fmla="*/ 553185 w 820303"/>
              <a:gd name="connsiteY8" fmla="*/ 301746 h 737555"/>
              <a:gd name="connsiteX9" fmla="*/ 622240 w 820303"/>
              <a:gd name="connsiteY9" fmla="*/ 390749 h 737555"/>
              <a:gd name="connsiteX10" fmla="*/ 600811 w 820303"/>
              <a:gd name="connsiteY10" fmla="*/ 613691 h 737555"/>
              <a:gd name="connsiteX11" fmla="*/ 762735 w 820303"/>
              <a:gd name="connsiteY11" fmla="*/ 635121 h 737555"/>
              <a:gd name="connsiteX12" fmla="*/ 819884 w 820303"/>
              <a:gd name="connsiteY12" fmla="*/ 712115 h 737555"/>
              <a:gd name="connsiteX13" fmla="*/ 710348 w 820303"/>
              <a:gd name="connsiteY13" fmla="*/ 737515 h 737555"/>
              <a:gd name="connsiteX14" fmla="*/ 574616 w 820303"/>
              <a:gd name="connsiteY14" fmla="*/ 692271 h 737555"/>
              <a:gd name="connsiteX15" fmla="*/ 469877 w 820303"/>
              <a:gd name="connsiteY15" fmla="*/ 680745 h 737555"/>
              <a:gd name="connsiteX16" fmla="*/ 398404 w 820303"/>
              <a:gd name="connsiteY16" fmla="*/ 637503 h 737555"/>
              <a:gd name="connsiteX17" fmla="*/ 299184 w 820303"/>
              <a:gd name="connsiteY17" fmla="*/ 610515 h 737555"/>
              <a:gd name="connsiteX18" fmla="*/ 260291 w 820303"/>
              <a:gd name="connsiteY18" fmla="*/ 523203 h 737555"/>
              <a:gd name="connsiteX19" fmla="*/ 179329 w 820303"/>
              <a:gd name="connsiteY19" fmla="*/ 447003 h 737555"/>
              <a:gd name="connsiteX20" fmla="*/ 124560 w 820303"/>
              <a:gd name="connsiteY20" fmla="*/ 287459 h 737555"/>
              <a:gd name="connsiteX21" fmla="*/ 24548 w 820303"/>
              <a:gd name="connsiteY21" fmla="*/ 206496 h 737555"/>
              <a:gd name="connsiteX22" fmla="*/ 735 w 820303"/>
              <a:gd name="connsiteY22" fmla="*/ 189828 h 737555"/>
              <a:gd name="connsiteX23" fmla="*/ 6364 w 820303"/>
              <a:gd name="connsiteY23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762735 w 829718"/>
              <a:gd name="connsiteY11" fmla="*/ 635121 h 737555"/>
              <a:gd name="connsiteX12" fmla="*/ 819886 w 829718"/>
              <a:gd name="connsiteY12" fmla="*/ 668460 h 737555"/>
              <a:gd name="connsiteX13" fmla="*/ 819884 w 829718"/>
              <a:gd name="connsiteY13" fmla="*/ 712115 h 737555"/>
              <a:gd name="connsiteX14" fmla="*/ 710348 w 829718"/>
              <a:gd name="connsiteY14" fmla="*/ 737515 h 737555"/>
              <a:gd name="connsiteX15" fmla="*/ 574616 w 829718"/>
              <a:gd name="connsiteY15" fmla="*/ 692271 h 737555"/>
              <a:gd name="connsiteX16" fmla="*/ 469877 w 829718"/>
              <a:gd name="connsiteY16" fmla="*/ 680745 h 737555"/>
              <a:gd name="connsiteX17" fmla="*/ 398404 w 829718"/>
              <a:gd name="connsiteY17" fmla="*/ 637503 h 737555"/>
              <a:gd name="connsiteX18" fmla="*/ 299184 w 829718"/>
              <a:gd name="connsiteY18" fmla="*/ 610515 h 737555"/>
              <a:gd name="connsiteX19" fmla="*/ 260291 w 829718"/>
              <a:gd name="connsiteY19" fmla="*/ 523203 h 737555"/>
              <a:gd name="connsiteX20" fmla="*/ 179329 w 829718"/>
              <a:gd name="connsiteY20" fmla="*/ 447003 h 737555"/>
              <a:gd name="connsiteX21" fmla="*/ 124560 w 829718"/>
              <a:gd name="connsiteY21" fmla="*/ 287459 h 737555"/>
              <a:gd name="connsiteX22" fmla="*/ 24548 w 829718"/>
              <a:gd name="connsiteY22" fmla="*/ 206496 h 737555"/>
              <a:gd name="connsiteX23" fmla="*/ 735 w 829718"/>
              <a:gd name="connsiteY23" fmla="*/ 189828 h 737555"/>
              <a:gd name="connsiteX24" fmla="*/ 6364 w 829718"/>
              <a:gd name="connsiteY24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672248 w 829718"/>
              <a:gd name="connsiteY11" fmla="*/ 647029 h 737555"/>
              <a:gd name="connsiteX12" fmla="*/ 762735 w 829718"/>
              <a:gd name="connsiteY12" fmla="*/ 635121 h 737555"/>
              <a:gd name="connsiteX13" fmla="*/ 819886 w 829718"/>
              <a:gd name="connsiteY13" fmla="*/ 668460 h 737555"/>
              <a:gd name="connsiteX14" fmla="*/ 819884 w 829718"/>
              <a:gd name="connsiteY14" fmla="*/ 712115 h 737555"/>
              <a:gd name="connsiteX15" fmla="*/ 710348 w 829718"/>
              <a:gd name="connsiteY15" fmla="*/ 737515 h 737555"/>
              <a:gd name="connsiteX16" fmla="*/ 574616 w 829718"/>
              <a:gd name="connsiteY16" fmla="*/ 692271 h 737555"/>
              <a:gd name="connsiteX17" fmla="*/ 469877 w 829718"/>
              <a:gd name="connsiteY17" fmla="*/ 680745 h 737555"/>
              <a:gd name="connsiteX18" fmla="*/ 398404 w 829718"/>
              <a:gd name="connsiteY18" fmla="*/ 637503 h 737555"/>
              <a:gd name="connsiteX19" fmla="*/ 299184 w 829718"/>
              <a:gd name="connsiteY19" fmla="*/ 610515 h 737555"/>
              <a:gd name="connsiteX20" fmla="*/ 260291 w 829718"/>
              <a:gd name="connsiteY20" fmla="*/ 523203 h 737555"/>
              <a:gd name="connsiteX21" fmla="*/ 179329 w 829718"/>
              <a:gd name="connsiteY21" fmla="*/ 447003 h 737555"/>
              <a:gd name="connsiteX22" fmla="*/ 124560 w 829718"/>
              <a:gd name="connsiteY22" fmla="*/ 287459 h 737555"/>
              <a:gd name="connsiteX23" fmla="*/ 24548 w 829718"/>
              <a:gd name="connsiteY23" fmla="*/ 206496 h 737555"/>
              <a:gd name="connsiteX24" fmla="*/ 735 w 829718"/>
              <a:gd name="connsiteY24" fmla="*/ 189828 h 737555"/>
              <a:gd name="connsiteX25" fmla="*/ 6364 w 829718"/>
              <a:gd name="connsiteY25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0811 w 829718"/>
              <a:gd name="connsiteY11" fmla="*/ 613691 h 737555"/>
              <a:gd name="connsiteX12" fmla="*/ 672248 w 829718"/>
              <a:gd name="connsiteY12" fmla="*/ 647029 h 737555"/>
              <a:gd name="connsiteX13" fmla="*/ 762735 w 829718"/>
              <a:gd name="connsiteY13" fmla="*/ 635121 h 737555"/>
              <a:gd name="connsiteX14" fmla="*/ 819886 w 829718"/>
              <a:gd name="connsiteY14" fmla="*/ 668460 h 737555"/>
              <a:gd name="connsiteX15" fmla="*/ 819884 w 829718"/>
              <a:gd name="connsiteY15" fmla="*/ 712115 h 737555"/>
              <a:gd name="connsiteX16" fmla="*/ 710348 w 829718"/>
              <a:gd name="connsiteY16" fmla="*/ 737515 h 737555"/>
              <a:gd name="connsiteX17" fmla="*/ 574616 w 829718"/>
              <a:gd name="connsiteY17" fmla="*/ 692271 h 737555"/>
              <a:gd name="connsiteX18" fmla="*/ 469877 w 829718"/>
              <a:gd name="connsiteY18" fmla="*/ 680745 h 737555"/>
              <a:gd name="connsiteX19" fmla="*/ 398404 w 829718"/>
              <a:gd name="connsiteY19" fmla="*/ 637503 h 737555"/>
              <a:gd name="connsiteX20" fmla="*/ 299184 w 829718"/>
              <a:gd name="connsiteY20" fmla="*/ 610515 h 737555"/>
              <a:gd name="connsiteX21" fmla="*/ 260291 w 829718"/>
              <a:gd name="connsiteY21" fmla="*/ 523203 h 737555"/>
              <a:gd name="connsiteX22" fmla="*/ 179329 w 829718"/>
              <a:gd name="connsiteY22" fmla="*/ 447003 h 737555"/>
              <a:gd name="connsiteX23" fmla="*/ 124560 w 829718"/>
              <a:gd name="connsiteY23" fmla="*/ 287459 h 737555"/>
              <a:gd name="connsiteX24" fmla="*/ 24548 w 829718"/>
              <a:gd name="connsiteY24" fmla="*/ 206496 h 737555"/>
              <a:gd name="connsiteX25" fmla="*/ 735 w 829718"/>
              <a:gd name="connsiteY25" fmla="*/ 189828 h 737555"/>
              <a:gd name="connsiteX26" fmla="*/ 6364 w 829718"/>
              <a:gd name="connsiteY26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7954 w 829718"/>
              <a:gd name="connsiteY11" fmla="*/ 570829 h 737555"/>
              <a:gd name="connsiteX12" fmla="*/ 600811 w 829718"/>
              <a:gd name="connsiteY12" fmla="*/ 613691 h 737555"/>
              <a:gd name="connsiteX13" fmla="*/ 672248 w 829718"/>
              <a:gd name="connsiteY13" fmla="*/ 647029 h 737555"/>
              <a:gd name="connsiteX14" fmla="*/ 762735 w 829718"/>
              <a:gd name="connsiteY14" fmla="*/ 635121 h 737555"/>
              <a:gd name="connsiteX15" fmla="*/ 819886 w 829718"/>
              <a:gd name="connsiteY15" fmla="*/ 668460 h 737555"/>
              <a:gd name="connsiteX16" fmla="*/ 819884 w 829718"/>
              <a:gd name="connsiteY16" fmla="*/ 712115 h 737555"/>
              <a:gd name="connsiteX17" fmla="*/ 710348 w 829718"/>
              <a:gd name="connsiteY17" fmla="*/ 737515 h 737555"/>
              <a:gd name="connsiteX18" fmla="*/ 574616 w 829718"/>
              <a:gd name="connsiteY18" fmla="*/ 692271 h 737555"/>
              <a:gd name="connsiteX19" fmla="*/ 469877 w 829718"/>
              <a:gd name="connsiteY19" fmla="*/ 680745 h 737555"/>
              <a:gd name="connsiteX20" fmla="*/ 398404 w 829718"/>
              <a:gd name="connsiteY20" fmla="*/ 637503 h 737555"/>
              <a:gd name="connsiteX21" fmla="*/ 299184 w 829718"/>
              <a:gd name="connsiteY21" fmla="*/ 610515 h 737555"/>
              <a:gd name="connsiteX22" fmla="*/ 260291 w 829718"/>
              <a:gd name="connsiteY22" fmla="*/ 523203 h 737555"/>
              <a:gd name="connsiteX23" fmla="*/ 179329 w 829718"/>
              <a:gd name="connsiteY23" fmla="*/ 447003 h 737555"/>
              <a:gd name="connsiteX24" fmla="*/ 124560 w 829718"/>
              <a:gd name="connsiteY24" fmla="*/ 287459 h 737555"/>
              <a:gd name="connsiteX25" fmla="*/ 24548 w 829718"/>
              <a:gd name="connsiteY25" fmla="*/ 206496 h 737555"/>
              <a:gd name="connsiteX26" fmla="*/ 735 w 829718"/>
              <a:gd name="connsiteY26" fmla="*/ 189828 h 737555"/>
              <a:gd name="connsiteX27" fmla="*/ 6364 w 829718"/>
              <a:gd name="connsiteY27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586523 w 829718"/>
              <a:gd name="connsiteY9" fmla="*/ 316035 h 737555"/>
              <a:gd name="connsiteX10" fmla="*/ 622240 w 829718"/>
              <a:gd name="connsiteY10" fmla="*/ 390749 h 737555"/>
              <a:gd name="connsiteX11" fmla="*/ 579379 w 829718"/>
              <a:gd name="connsiteY11" fmla="*/ 482722 h 737555"/>
              <a:gd name="connsiteX12" fmla="*/ 607954 w 829718"/>
              <a:gd name="connsiteY12" fmla="*/ 570829 h 737555"/>
              <a:gd name="connsiteX13" fmla="*/ 600811 w 829718"/>
              <a:gd name="connsiteY13" fmla="*/ 613691 h 737555"/>
              <a:gd name="connsiteX14" fmla="*/ 672248 w 829718"/>
              <a:gd name="connsiteY14" fmla="*/ 647029 h 737555"/>
              <a:gd name="connsiteX15" fmla="*/ 762735 w 829718"/>
              <a:gd name="connsiteY15" fmla="*/ 635121 h 737555"/>
              <a:gd name="connsiteX16" fmla="*/ 819886 w 829718"/>
              <a:gd name="connsiteY16" fmla="*/ 668460 h 737555"/>
              <a:gd name="connsiteX17" fmla="*/ 819884 w 829718"/>
              <a:gd name="connsiteY17" fmla="*/ 712115 h 737555"/>
              <a:gd name="connsiteX18" fmla="*/ 710348 w 829718"/>
              <a:gd name="connsiteY18" fmla="*/ 737515 h 737555"/>
              <a:gd name="connsiteX19" fmla="*/ 574616 w 829718"/>
              <a:gd name="connsiteY19" fmla="*/ 692271 h 737555"/>
              <a:gd name="connsiteX20" fmla="*/ 469877 w 829718"/>
              <a:gd name="connsiteY20" fmla="*/ 680745 h 737555"/>
              <a:gd name="connsiteX21" fmla="*/ 398404 w 829718"/>
              <a:gd name="connsiteY21" fmla="*/ 637503 h 737555"/>
              <a:gd name="connsiteX22" fmla="*/ 299184 w 829718"/>
              <a:gd name="connsiteY22" fmla="*/ 610515 h 737555"/>
              <a:gd name="connsiteX23" fmla="*/ 260291 w 829718"/>
              <a:gd name="connsiteY23" fmla="*/ 523203 h 737555"/>
              <a:gd name="connsiteX24" fmla="*/ 179329 w 829718"/>
              <a:gd name="connsiteY24" fmla="*/ 447003 h 737555"/>
              <a:gd name="connsiteX25" fmla="*/ 124560 w 829718"/>
              <a:gd name="connsiteY25" fmla="*/ 287459 h 737555"/>
              <a:gd name="connsiteX26" fmla="*/ 24548 w 829718"/>
              <a:gd name="connsiteY26" fmla="*/ 206496 h 737555"/>
              <a:gd name="connsiteX27" fmla="*/ 735 w 829718"/>
              <a:gd name="connsiteY27" fmla="*/ 189828 h 737555"/>
              <a:gd name="connsiteX28" fmla="*/ 6364 w 829718"/>
              <a:gd name="connsiteY28" fmla="*/ 155798 h 73755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546041 w 829718"/>
              <a:gd name="connsiteY8" fmla="*/ 242035 h 737375"/>
              <a:gd name="connsiteX9" fmla="*/ 553185 w 829718"/>
              <a:gd name="connsiteY9" fmla="*/ 301566 h 737375"/>
              <a:gd name="connsiteX10" fmla="*/ 586523 w 829718"/>
              <a:gd name="connsiteY10" fmla="*/ 315855 h 737375"/>
              <a:gd name="connsiteX11" fmla="*/ 622240 w 829718"/>
              <a:gd name="connsiteY11" fmla="*/ 390569 h 737375"/>
              <a:gd name="connsiteX12" fmla="*/ 579379 w 829718"/>
              <a:gd name="connsiteY12" fmla="*/ 482542 h 737375"/>
              <a:gd name="connsiteX13" fmla="*/ 607954 w 829718"/>
              <a:gd name="connsiteY13" fmla="*/ 570649 h 737375"/>
              <a:gd name="connsiteX14" fmla="*/ 600811 w 829718"/>
              <a:gd name="connsiteY14" fmla="*/ 613511 h 737375"/>
              <a:gd name="connsiteX15" fmla="*/ 672248 w 829718"/>
              <a:gd name="connsiteY15" fmla="*/ 646849 h 737375"/>
              <a:gd name="connsiteX16" fmla="*/ 762735 w 829718"/>
              <a:gd name="connsiteY16" fmla="*/ 634941 h 737375"/>
              <a:gd name="connsiteX17" fmla="*/ 819886 w 829718"/>
              <a:gd name="connsiteY17" fmla="*/ 668280 h 737375"/>
              <a:gd name="connsiteX18" fmla="*/ 819884 w 829718"/>
              <a:gd name="connsiteY18" fmla="*/ 711935 h 737375"/>
              <a:gd name="connsiteX19" fmla="*/ 710348 w 829718"/>
              <a:gd name="connsiteY19" fmla="*/ 737335 h 737375"/>
              <a:gd name="connsiteX20" fmla="*/ 574616 w 829718"/>
              <a:gd name="connsiteY20" fmla="*/ 692091 h 737375"/>
              <a:gd name="connsiteX21" fmla="*/ 469877 w 829718"/>
              <a:gd name="connsiteY21" fmla="*/ 680565 h 737375"/>
              <a:gd name="connsiteX22" fmla="*/ 398404 w 829718"/>
              <a:gd name="connsiteY22" fmla="*/ 637323 h 737375"/>
              <a:gd name="connsiteX23" fmla="*/ 299184 w 829718"/>
              <a:gd name="connsiteY23" fmla="*/ 610335 h 737375"/>
              <a:gd name="connsiteX24" fmla="*/ 260291 w 829718"/>
              <a:gd name="connsiteY24" fmla="*/ 523023 h 737375"/>
              <a:gd name="connsiteX25" fmla="*/ 179329 w 829718"/>
              <a:gd name="connsiteY25" fmla="*/ 446823 h 737375"/>
              <a:gd name="connsiteX26" fmla="*/ 124560 w 829718"/>
              <a:gd name="connsiteY26" fmla="*/ 287279 h 737375"/>
              <a:gd name="connsiteX27" fmla="*/ 24548 w 829718"/>
              <a:gd name="connsiteY27" fmla="*/ 206316 h 737375"/>
              <a:gd name="connsiteX28" fmla="*/ 735 w 829718"/>
              <a:gd name="connsiteY28" fmla="*/ 189648 h 737375"/>
              <a:gd name="connsiteX29" fmla="*/ 6364 w 829718"/>
              <a:gd name="connsiteY29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46041 w 829718"/>
              <a:gd name="connsiteY9" fmla="*/ 242035 h 737375"/>
              <a:gd name="connsiteX10" fmla="*/ 553185 w 829718"/>
              <a:gd name="connsiteY10" fmla="*/ 301566 h 737375"/>
              <a:gd name="connsiteX11" fmla="*/ 586523 w 829718"/>
              <a:gd name="connsiteY11" fmla="*/ 315855 h 737375"/>
              <a:gd name="connsiteX12" fmla="*/ 622240 w 829718"/>
              <a:gd name="connsiteY12" fmla="*/ 390569 h 737375"/>
              <a:gd name="connsiteX13" fmla="*/ 579379 w 829718"/>
              <a:gd name="connsiteY13" fmla="*/ 482542 h 737375"/>
              <a:gd name="connsiteX14" fmla="*/ 607954 w 829718"/>
              <a:gd name="connsiteY14" fmla="*/ 570649 h 737375"/>
              <a:gd name="connsiteX15" fmla="*/ 600811 w 829718"/>
              <a:gd name="connsiteY15" fmla="*/ 613511 h 737375"/>
              <a:gd name="connsiteX16" fmla="*/ 672248 w 829718"/>
              <a:gd name="connsiteY16" fmla="*/ 646849 h 737375"/>
              <a:gd name="connsiteX17" fmla="*/ 762735 w 829718"/>
              <a:gd name="connsiteY17" fmla="*/ 634941 h 737375"/>
              <a:gd name="connsiteX18" fmla="*/ 819886 w 829718"/>
              <a:gd name="connsiteY18" fmla="*/ 668280 h 737375"/>
              <a:gd name="connsiteX19" fmla="*/ 819884 w 829718"/>
              <a:gd name="connsiteY19" fmla="*/ 711935 h 737375"/>
              <a:gd name="connsiteX20" fmla="*/ 710348 w 829718"/>
              <a:gd name="connsiteY20" fmla="*/ 737335 h 737375"/>
              <a:gd name="connsiteX21" fmla="*/ 574616 w 829718"/>
              <a:gd name="connsiteY21" fmla="*/ 692091 h 737375"/>
              <a:gd name="connsiteX22" fmla="*/ 469877 w 829718"/>
              <a:gd name="connsiteY22" fmla="*/ 680565 h 737375"/>
              <a:gd name="connsiteX23" fmla="*/ 398404 w 829718"/>
              <a:gd name="connsiteY23" fmla="*/ 637323 h 737375"/>
              <a:gd name="connsiteX24" fmla="*/ 299184 w 829718"/>
              <a:gd name="connsiteY24" fmla="*/ 610335 h 737375"/>
              <a:gd name="connsiteX25" fmla="*/ 260291 w 829718"/>
              <a:gd name="connsiteY25" fmla="*/ 523023 h 737375"/>
              <a:gd name="connsiteX26" fmla="*/ 179329 w 829718"/>
              <a:gd name="connsiteY26" fmla="*/ 446823 h 737375"/>
              <a:gd name="connsiteX27" fmla="*/ 124560 w 829718"/>
              <a:gd name="connsiteY27" fmla="*/ 287279 h 737375"/>
              <a:gd name="connsiteX28" fmla="*/ 24548 w 829718"/>
              <a:gd name="connsiteY28" fmla="*/ 206316 h 737375"/>
              <a:gd name="connsiteX29" fmla="*/ 735 w 829718"/>
              <a:gd name="connsiteY29" fmla="*/ 189648 h 737375"/>
              <a:gd name="connsiteX30" fmla="*/ 6364 w 829718"/>
              <a:gd name="connsiteY30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17466 w 829718"/>
              <a:gd name="connsiteY9" fmla="*/ 230130 h 737375"/>
              <a:gd name="connsiteX10" fmla="*/ 546041 w 829718"/>
              <a:gd name="connsiteY10" fmla="*/ 242035 h 737375"/>
              <a:gd name="connsiteX11" fmla="*/ 553185 w 829718"/>
              <a:gd name="connsiteY11" fmla="*/ 301566 h 737375"/>
              <a:gd name="connsiteX12" fmla="*/ 586523 w 829718"/>
              <a:gd name="connsiteY12" fmla="*/ 315855 h 737375"/>
              <a:gd name="connsiteX13" fmla="*/ 622240 w 829718"/>
              <a:gd name="connsiteY13" fmla="*/ 390569 h 737375"/>
              <a:gd name="connsiteX14" fmla="*/ 579379 w 829718"/>
              <a:gd name="connsiteY14" fmla="*/ 482542 h 737375"/>
              <a:gd name="connsiteX15" fmla="*/ 607954 w 829718"/>
              <a:gd name="connsiteY15" fmla="*/ 570649 h 737375"/>
              <a:gd name="connsiteX16" fmla="*/ 600811 w 829718"/>
              <a:gd name="connsiteY16" fmla="*/ 613511 h 737375"/>
              <a:gd name="connsiteX17" fmla="*/ 672248 w 829718"/>
              <a:gd name="connsiteY17" fmla="*/ 646849 h 737375"/>
              <a:gd name="connsiteX18" fmla="*/ 762735 w 829718"/>
              <a:gd name="connsiteY18" fmla="*/ 634941 h 737375"/>
              <a:gd name="connsiteX19" fmla="*/ 819886 w 829718"/>
              <a:gd name="connsiteY19" fmla="*/ 668280 h 737375"/>
              <a:gd name="connsiteX20" fmla="*/ 819884 w 829718"/>
              <a:gd name="connsiteY20" fmla="*/ 711935 h 737375"/>
              <a:gd name="connsiteX21" fmla="*/ 710348 w 829718"/>
              <a:gd name="connsiteY21" fmla="*/ 737335 h 737375"/>
              <a:gd name="connsiteX22" fmla="*/ 574616 w 829718"/>
              <a:gd name="connsiteY22" fmla="*/ 692091 h 737375"/>
              <a:gd name="connsiteX23" fmla="*/ 469877 w 829718"/>
              <a:gd name="connsiteY23" fmla="*/ 680565 h 737375"/>
              <a:gd name="connsiteX24" fmla="*/ 398404 w 829718"/>
              <a:gd name="connsiteY24" fmla="*/ 637323 h 737375"/>
              <a:gd name="connsiteX25" fmla="*/ 299184 w 829718"/>
              <a:gd name="connsiteY25" fmla="*/ 610335 h 737375"/>
              <a:gd name="connsiteX26" fmla="*/ 260291 w 829718"/>
              <a:gd name="connsiteY26" fmla="*/ 523023 h 737375"/>
              <a:gd name="connsiteX27" fmla="*/ 179329 w 829718"/>
              <a:gd name="connsiteY27" fmla="*/ 446823 h 737375"/>
              <a:gd name="connsiteX28" fmla="*/ 124560 w 829718"/>
              <a:gd name="connsiteY28" fmla="*/ 287279 h 737375"/>
              <a:gd name="connsiteX29" fmla="*/ 24548 w 829718"/>
              <a:gd name="connsiteY29" fmla="*/ 206316 h 737375"/>
              <a:gd name="connsiteX30" fmla="*/ 735 w 829718"/>
              <a:gd name="connsiteY30" fmla="*/ 189648 h 737375"/>
              <a:gd name="connsiteX31" fmla="*/ 6364 w 829718"/>
              <a:gd name="connsiteY31" fmla="*/ 155618 h 737375"/>
              <a:gd name="connsiteX0" fmla="*/ 6364 w 829718"/>
              <a:gd name="connsiteY0" fmla="*/ 158684 h 740441"/>
              <a:gd name="connsiteX1" fmla="*/ 36454 w 829718"/>
              <a:gd name="connsiteY1" fmla="*/ 111751 h 740441"/>
              <a:gd name="connsiteX2" fmla="*/ 88841 w 829718"/>
              <a:gd name="connsiteY2" fmla="*/ 78414 h 740441"/>
              <a:gd name="connsiteX3" fmla="*/ 115035 w 829718"/>
              <a:gd name="connsiteY3" fmla="*/ 6977 h 740441"/>
              <a:gd name="connsiteX4" fmla="*/ 141229 w 829718"/>
              <a:gd name="connsiteY4" fmla="*/ 4595 h 740441"/>
              <a:gd name="connsiteX5" fmla="*/ 224573 w 829718"/>
              <a:gd name="connsiteY5" fmla="*/ 45076 h 740441"/>
              <a:gd name="connsiteX6" fmla="*/ 300773 w 829718"/>
              <a:gd name="connsiteY6" fmla="*/ 47458 h 740441"/>
              <a:gd name="connsiteX7" fmla="*/ 368277 w 829718"/>
              <a:gd name="connsiteY7" fmla="*/ 91733 h 740441"/>
              <a:gd name="connsiteX8" fmla="*/ 455554 w 829718"/>
              <a:gd name="connsiteY8" fmla="*/ 211764 h 740441"/>
              <a:gd name="connsiteX9" fmla="*/ 481748 w 829718"/>
              <a:gd name="connsiteY9" fmla="*/ 237958 h 740441"/>
              <a:gd name="connsiteX10" fmla="*/ 517466 w 829718"/>
              <a:gd name="connsiteY10" fmla="*/ 233196 h 740441"/>
              <a:gd name="connsiteX11" fmla="*/ 546041 w 829718"/>
              <a:gd name="connsiteY11" fmla="*/ 245101 h 740441"/>
              <a:gd name="connsiteX12" fmla="*/ 553185 w 829718"/>
              <a:gd name="connsiteY12" fmla="*/ 304632 h 740441"/>
              <a:gd name="connsiteX13" fmla="*/ 586523 w 829718"/>
              <a:gd name="connsiteY13" fmla="*/ 318921 h 740441"/>
              <a:gd name="connsiteX14" fmla="*/ 622240 w 829718"/>
              <a:gd name="connsiteY14" fmla="*/ 393635 h 740441"/>
              <a:gd name="connsiteX15" fmla="*/ 579379 w 829718"/>
              <a:gd name="connsiteY15" fmla="*/ 485608 h 740441"/>
              <a:gd name="connsiteX16" fmla="*/ 607954 w 829718"/>
              <a:gd name="connsiteY16" fmla="*/ 573715 h 740441"/>
              <a:gd name="connsiteX17" fmla="*/ 600811 w 829718"/>
              <a:gd name="connsiteY17" fmla="*/ 616577 h 740441"/>
              <a:gd name="connsiteX18" fmla="*/ 672248 w 829718"/>
              <a:gd name="connsiteY18" fmla="*/ 649915 h 740441"/>
              <a:gd name="connsiteX19" fmla="*/ 762735 w 829718"/>
              <a:gd name="connsiteY19" fmla="*/ 638007 h 740441"/>
              <a:gd name="connsiteX20" fmla="*/ 819886 w 829718"/>
              <a:gd name="connsiteY20" fmla="*/ 671346 h 740441"/>
              <a:gd name="connsiteX21" fmla="*/ 819884 w 829718"/>
              <a:gd name="connsiteY21" fmla="*/ 715001 h 740441"/>
              <a:gd name="connsiteX22" fmla="*/ 710348 w 829718"/>
              <a:gd name="connsiteY22" fmla="*/ 740401 h 740441"/>
              <a:gd name="connsiteX23" fmla="*/ 574616 w 829718"/>
              <a:gd name="connsiteY23" fmla="*/ 695157 h 740441"/>
              <a:gd name="connsiteX24" fmla="*/ 469877 w 829718"/>
              <a:gd name="connsiteY24" fmla="*/ 683631 h 740441"/>
              <a:gd name="connsiteX25" fmla="*/ 398404 w 829718"/>
              <a:gd name="connsiteY25" fmla="*/ 640389 h 740441"/>
              <a:gd name="connsiteX26" fmla="*/ 299184 w 829718"/>
              <a:gd name="connsiteY26" fmla="*/ 613401 h 740441"/>
              <a:gd name="connsiteX27" fmla="*/ 260291 w 829718"/>
              <a:gd name="connsiteY27" fmla="*/ 526089 h 740441"/>
              <a:gd name="connsiteX28" fmla="*/ 179329 w 829718"/>
              <a:gd name="connsiteY28" fmla="*/ 449889 h 740441"/>
              <a:gd name="connsiteX29" fmla="*/ 124560 w 829718"/>
              <a:gd name="connsiteY29" fmla="*/ 290345 h 740441"/>
              <a:gd name="connsiteX30" fmla="*/ 24548 w 829718"/>
              <a:gd name="connsiteY30" fmla="*/ 209382 h 740441"/>
              <a:gd name="connsiteX31" fmla="*/ 735 w 829718"/>
              <a:gd name="connsiteY31" fmla="*/ 192714 h 740441"/>
              <a:gd name="connsiteX32" fmla="*/ 6364 w 829718"/>
              <a:gd name="connsiteY32" fmla="*/ 158684 h 740441"/>
              <a:gd name="connsiteX0" fmla="*/ 6364 w 829718"/>
              <a:gd name="connsiteY0" fmla="*/ 158090 h 739847"/>
              <a:gd name="connsiteX1" fmla="*/ 36454 w 829718"/>
              <a:gd name="connsiteY1" fmla="*/ 111157 h 739847"/>
              <a:gd name="connsiteX2" fmla="*/ 88841 w 829718"/>
              <a:gd name="connsiteY2" fmla="*/ 77820 h 739847"/>
              <a:gd name="connsiteX3" fmla="*/ 115035 w 829718"/>
              <a:gd name="connsiteY3" fmla="*/ 6383 h 739847"/>
              <a:gd name="connsiteX4" fmla="*/ 141229 w 829718"/>
              <a:gd name="connsiteY4" fmla="*/ 4001 h 739847"/>
              <a:gd name="connsiteX5" fmla="*/ 179329 w 829718"/>
              <a:gd name="connsiteY5" fmla="*/ 11146 h 739847"/>
              <a:gd name="connsiteX6" fmla="*/ 224573 w 829718"/>
              <a:gd name="connsiteY6" fmla="*/ 44482 h 739847"/>
              <a:gd name="connsiteX7" fmla="*/ 300773 w 829718"/>
              <a:gd name="connsiteY7" fmla="*/ 46864 h 739847"/>
              <a:gd name="connsiteX8" fmla="*/ 368277 w 829718"/>
              <a:gd name="connsiteY8" fmla="*/ 91139 h 739847"/>
              <a:gd name="connsiteX9" fmla="*/ 455554 w 829718"/>
              <a:gd name="connsiteY9" fmla="*/ 211170 h 739847"/>
              <a:gd name="connsiteX10" fmla="*/ 481748 w 829718"/>
              <a:gd name="connsiteY10" fmla="*/ 237364 h 739847"/>
              <a:gd name="connsiteX11" fmla="*/ 517466 w 829718"/>
              <a:gd name="connsiteY11" fmla="*/ 232602 h 739847"/>
              <a:gd name="connsiteX12" fmla="*/ 546041 w 829718"/>
              <a:gd name="connsiteY12" fmla="*/ 244507 h 739847"/>
              <a:gd name="connsiteX13" fmla="*/ 553185 w 829718"/>
              <a:gd name="connsiteY13" fmla="*/ 304038 h 739847"/>
              <a:gd name="connsiteX14" fmla="*/ 586523 w 829718"/>
              <a:gd name="connsiteY14" fmla="*/ 318327 h 739847"/>
              <a:gd name="connsiteX15" fmla="*/ 622240 w 829718"/>
              <a:gd name="connsiteY15" fmla="*/ 393041 h 739847"/>
              <a:gd name="connsiteX16" fmla="*/ 579379 w 829718"/>
              <a:gd name="connsiteY16" fmla="*/ 485014 h 739847"/>
              <a:gd name="connsiteX17" fmla="*/ 607954 w 829718"/>
              <a:gd name="connsiteY17" fmla="*/ 573121 h 739847"/>
              <a:gd name="connsiteX18" fmla="*/ 600811 w 829718"/>
              <a:gd name="connsiteY18" fmla="*/ 615983 h 739847"/>
              <a:gd name="connsiteX19" fmla="*/ 672248 w 829718"/>
              <a:gd name="connsiteY19" fmla="*/ 649321 h 739847"/>
              <a:gd name="connsiteX20" fmla="*/ 762735 w 829718"/>
              <a:gd name="connsiteY20" fmla="*/ 637413 h 739847"/>
              <a:gd name="connsiteX21" fmla="*/ 819886 w 829718"/>
              <a:gd name="connsiteY21" fmla="*/ 670752 h 739847"/>
              <a:gd name="connsiteX22" fmla="*/ 819884 w 829718"/>
              <a:gd name="connsiteY22" fmla="*/ 714407 h 739847"/>
              <a:gd name="connsiteX23" fmla="*/ 710348 w 829718"/>
              <a:gd name="connsiteY23" fmla="*/ 739807 h 739847"/>
              <a:gd name="connsiteX24" fmla="*/ 574616 w 829718"/>
              <a:gd name="connsiteY24" fmla="*/ 694563 h 739847"/>
              <a:gd name="connsiteX25" fmla="*/ 469877 w 829718"/>
              <a:gd name="connsiteY25" fmla="*/ 683037 h 739847"/>
              <a:gd name="connsiteX26" fmla="*/ 398404 w 829718"/>
              <a:gd name="connsiteY26" fmla="*/ 639795 h 739847"/>
              <a:gd name="connsiteX27" fmla="*/ 299184 w 829718"/>
              <a:gd name="connsiteY27" fmla="*/ 612807 h 739847"/>
              <a:gd name="connsiteX28" fmla="*/ 260291 w 829718"/>
              <a:gd name="connsiteY28" fmla="*/ 525495 h 739847"/>
              <a:gd name="connsiteX29" fmla="*/ 179329 w 829718"/>
              <a:gd name="connsiteY29" fmla="*/ 449295 h 739847"/>
              <a:gd name="connsiteX30" fmla="*/ 124560 w 829718"/>
              <a:gd name="connsiteY30" fmla="*/ 289751 h 739847"/>
              <a:gd name="connsiteX31" fmla="*/ 24548 w 829718"/>
              <a:gd name="connsiteY31" fmla="*/ 208788 h 739847"/>
              <a:gd name="connsiteX32" fmla="*/ 735 w 829718"/>
              <a:gd name="connsiteY32" fmla="*/ 192120 h 739847"/>
              <a:gd name="connsiteX33" fmla="*/ 6364 w 829718"/>
              <a:gd name="connsiteY33" fmla="*/ 158090 h 739847"/>
              <a:gd name="connsiteX0" fmla="*/ 6364 w 1215296"/>
              <a:gd name="connsiteY0" fmla="*/ 320778 h 902535"/>
              <a:gd name="connsiteX1" fmla="*/ 36454 w 1215296"/>
              <a:gd name="connsiteY1" fmla="*/ 273845 h 902535"/>
              <a:gd name="connsiteX2" fmla="*/ 88841 w 1215296"/>
              <a:gd name="connsiteY2" fmla="*/ 240508 h 902535"/>
              <a:gd name="connsiteX3" fmla="*/ 115035 w 1215296"/>
              <a:gd name="connsiteY3" fmla="*/ 169071 h 902535"/>
              <a:gd name="connsiteX4" fmla="*/ 141229 w 1215296"/>
              <a:gd name="connsiteY4" fmla="*/ 166689 h 902535"/>
              <a:gd name="connsiteX5" fmla="*/ 179329 w 1215296"/>
              <a:gd name="connsiteY5" fmla="*/ 173834 h 902535"/>
              <a:gd name="connsiteX6" fmla="*/ 224573 w 1215296"/>
              <a:gd name="connsiteY6" fmla="*/ 207170 h 902535"/>
              <a:gd name="connsiteX7" fmla="*/ 300773 w 1215296"/>
              <a:gd name="connsiteY7" fmla="*/ 209552 h 902535"/>
              <a:gd name="connsiteX8" fmla="*/ 368277 w 1215296"/>
              <a:gd name="connsiteY8" fmla="*/ 253827 h 902535"/>
              <a:gd name="connsiteX9" fmla="*/ 455554 w 1215296"/>
              <a:gd name="connsiteY9" fmla="*/ 373858 h 902535"/>
              <a:gd name="connsiteX10" fmla="*/ 481748 w 1215296"/>
              <a:gd name="connsiteY10" fmla="*/ 400052 h 902535"/>
              <a:gd name="connsiteX11" fmla="*/ 1215172 w 1215296"/>
              <a:gd name="connsiteY11" fmla="*/ 2 h 902535"/>
              <a:gd name="connsiteX12" fmla="*/ 546041 w 1215296"/>
              <a:gd name="connsiteY12" fmla="*/ 407195 h 902535"/>
              <a:gd name="connsiteX13" fmla="*/ 553185 w 1215296"/>
              <a:gd name="connsiteY13" fmla="*/ 466726 h 902535"/>
              <a:gd name="connsiteX14" fmla="*/ 586523 w 1215296"/>
              <a:gd name="connsiteY14" fmla="*/ 481015 h 902535"/>
              <a:gd name="connsiteX15" fmla="*/ 622240 w 1215296"/>
              <a:gd name="connsiteY15" fmla="*/ 555729 h 902535"/>
              <a:gd name="connsiteX16" fmla="*/ 579379 w 1215296"/>
              <a:gd name="connsiteY16" fmla="*/ 647702 h 902535"/>
              <a:gd name="connsiteX17" fmla="*/ 607954 w 1215296"/>
              <a:gd name="connsiteY17" fmla="*/ 735809 h 902535"/>
              <a:gd name="connsiteX18" fmla="*/ 600811 w 1215296"/>
              <a:gd name="connsiteY18" fmla="*/ 778671 h 902535"/>
              <a:gd name="connsiteX19" fmla="*/ 672248 w 1215296"/>
              <a:gd name="connsiteY19" fmla="*/ 812009 h 902535"/>
              <a:gd name="connsiteX20" fmla="*/ 762735 w 1215296"/>
              <a:gd name="connsiteY20" fmla="*/ 800101 h 902535"/>
              <a:gd name="connsiteX21" fmla="*/ 819886 w 1215296"/>
              <a:gd name="connsiteY21" fmla="*/ 833440 h 902535"/>
              <a:gd name="connsiteX22" fmla="*/ 819884 w 1215296"/>
              <a:gd name="connsiteY22" fmla="*/ 877095 h 902535"/>
              <a:gd name="connsiteX23" fmla="*/ 710348 w 1215296"/>
              <a:gd name="connsiteY23" fmla="*/ 902495 h 902535"/>
              <a:gd name="connsiteX24" fmla="*/ 574616 w 1215296"/>
              <a:gd name="connsiteY24" fmla="*/ 857251 h 902535"/>
              <a:gd name="connsiteX25" fmla="*/ 469877 w 1215296"/>
              <a:gd name="connsiteY25" fmla="*/ 845725 h 902535"/>
              <a:gd name="connsiteX26" fmla="*/ 398404 w 1215296"/>
              <a:gd name="connsiteY26" fmla="*/ 802483 h 902535"/>
              <a:gd name="connsiteX27" fmla="*/ 299184 w 1215296"/>
              <a:gd name="connsiteY27" fmla="*/ 775495 h 902535"/>
              <a:gd name="connsiteX28" fmla="*/ 260291 w 1215296"/>
              <a:gd name="connsiteY28" fmla="*/ 688183 h 902535"/>
              <a:gd name="connsiteX29" fmla="*/ 179329 w 1215296"/>
              <a:gd name="connsiteY29" fmla="*/ 611983 h 902535"/>
              <a:gd name="connsiteX30" fmla="*/ 124560 w 1215296"/>
              <a:gd name="connsiteY30" fmla="*/ 452439 h 902535"/>
              <a:gd name="connsiteX31" fmla="*/ 24548 w 1215296"/>
              <a:gd name="connsiteY31" fmla="*/ 371476 h 902535"/>
              <a:gd name="connsiteX32" fmla="*/ 735 w 1215296"/>
              <a:gd name="connsiteY32" fmla="*/ 354808 h 902535"/>
              <a:gd name="connsiteX33" fmla="*/ 6364 w 1215296"/>
              <a:gd name="connsiteY33" fmla="*/ 320778 h 902535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368277 w 1215296"/>
              <a:gd name="connsiteY8" fmla="*/ 253901 h 902609"/>
              <a:gd name="connsiteX9" fmla="*/ 455554 w 1215296"/>
              <a:gd name="connsiteY9" fmla="*/ 373932 h 902609"/>
              <a:gd name="connsiteX10" fmla="*/ 781785 w 1215296"/>
              <a:gd name="connsiteY10" fmla="*/ 7220 h 902609"/>
              <a:gd name="connsiteX11" fmla="*/ 1215172 w 1215296"/>
              <a:gd name="connsiteY11" fmla="*/ 76 h 902609"/>
              <a:gd name="connsiteX12" fmla="*/ 546041 w 1215296"/>
              <a:gd name="connsiteY12" fmla="*/ 407269 h 902609"/>
              <a:gd name="connsiteX13" fmla="*/ 553185 w 1215296"/>
              <a:gd name="connsiteY13" fmla="*/ 466800 h 902609"/>
              <a:gd name="connsiteX14" fmla="*/ 586523 w 1215296"/>
              <a:gd name="connsiteY14" fmla="*/ 481089 h 902609"/>
              <a:gd name="connsiteX15" fmla="*/ 622240 w 1215296"/>
              <a:gd name="connsiteY15" fmla="*/ 555803 h 902609"/>
              <a:gd name="connsiteX16" fmla="*/ 579379 w 1215296"/>
              <a:gd name="connsiteY16" fmla="*/ 647776 h 902609"/>
              <a:gd name="connsiteX17" fmla="*/ 607954 w 1215296"/>
              <a:gd name="connsiteY17" fmla="*/ 735883 h 902609"/>
              <a:gd name="connsiteX18" fmla="*/ 600811 w 1215296"/>
              <a:gd name="connsiteY18" fmla="*/ 778745 h 902609"/>
              <a:gd name="connsiteX19" fmla="*/ 672248 w 1215296"/>
              <a:gd name="connsiteY19" fmla="*/ 812083 h 902609"/>
              <a:gd name="connsiteX20" fmla="*/ 762735 w 1215296"/>
              <a:gd name="connsiteY20" fmla="*/ 800175 h 902609"/>
              <a:gd name="connsiteX21" fmla="*/ 819886 w 1215296"/>
              <a:gd name="connsiteY21" fmla="*/ 833514 h 902609"/>
              <a:gd name="connsiteX22" fmla="*/ 819884 w 1215296"/>
              <a:gd name="connsiteY22" fmla="*/ 877169 h 902609"/>
              <a:gd name="connsiteX23" fmla="*/ 710348 w 1215296"/>
              <a:gd name="connsiteY23" fmla="*/ 902569 h 902609"/>
              <a:gd name="connsiteX24" fmla="*/ 574616 w 1215296"/>
              <a:gd name="connsiteY24" fmla="*/ 857325 h 902609"/>
              <a:gd name="connsiteX25" fmla="*/ 469877 w 1215296"/>
              <a:gd name="connsiteY25" fmla="*/ 845799 h 902609"/>
              <a:gd name="connsiteX26" fmla="*/ 398404 w 1215296"/>
              <a:gd name="connsiteY26" fmla="*/ 802557 h 902609"/>
              <a:gd name="connsiteX27" fmla="*/ 299184 w 1215296"/>
              <a:gd name="connsiteY27" fmla="*/ 775569 h 902609"/>
              <a:gd name="connsiteX28" fmla="*/ 260291 w 1215296"/>
              <a:gd name="connsiteY28" fmla="*/ 688257 h 902609"/>
              <a:gd name="connsiteX29" fmla="*/ 179329 w 1215296"/>
              <a:gd name="connsiteY29" fmla="*/ 612057 h 902609"/>
              <a:gd name="connsiteX30" fmla="*/ 124560 w 1215296"/>
              <a:gd name="connsiteY30" fmla="*/ 452513 h 902609"/>
              <a:gd name="connsiteX31" fmla="*/ 24548 w 1215296"/>
              <a:gd name="connsiteY31" fmla="*/ 371550 h 902609"/>
              <a:gd name="connsiteX32" fmla="*/ 735 w 1215296"/>
              <a:gd name="connsiteY32" fmla="*/ 354882 h 902609"/>
              <a:gd name="connsiteX33" fmla="*/ 6364 w 1215296"/>
              <a:gd name="connsiteY33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368277 w 1215296"/>
              <a:gd name="connsiteY8" fmla="*/ 253901 h 902609"/>
              <a:gd name="connsiteX9" fmla="*/ 450792 w 1215296"/>
              <a:gd name="connsiteY9" fmla="*/ 69132 h 902609"/>
              <a:gd name="connsiteX10" fmla="*/ 781785 w 1215296"/>
              <a:gd name="connsiteY10" fmla="*/ 7220 h 902609"/>
              <a:gd name="connsiteX11" fmla="*/ 1215172 w 1215296"/>
              <a:gd name="connsiteY11" fmla="*/ 76 h 902609"/>
              <a:gd name="connsiteX12" fmla="*/ 546041 w 1215296"/>
              <a:gd name="connsiteY12" fmla="*/ 407269 h 902609"/>
              <a:gd name="connsiteX13" fmla="*/ 553185 w 1215296"/>
              <a:gd name="connsiteY13" fmla="*/ 466800 h 902609"/>
              <a:gd name="connsiteX14" fmla="*/ 586523 w 1215296"/>
              <a:gd name="connsiteY14" fmla="*/ 481089 h 902609"/>
              <a:gd name="connsiteX15" fmla="*/ 622240 w 1215296"/>
              <a:gd name="connsiteY15" fmla="*/ 555803 h 902609"/>
              <a:gd name="connsiteX16" fmla="*/ 579379 w 1215296"/>
              <a:gd name="connsiteY16" fmla="*/ 647776 h 902609"/>
              <a:gd name="connsiteX17" fmla="*/ 607954 w 1215296"/>
              <a:gd name="connsiteY17" fmla="*/ 735883 h 902609"/>
              <a:gd name="connsiteX18" fmla="*/ 600811 w 1215296"/>
              <a:gd name="connsiteY18" fmla="*/ 778745 h 902609"/>
              <a:gd name="connsiteX19" fmla="*/ 672248 w 1215296"/>
              <a:gd name="connsiteY19" fmla="*/ 812083 h 902609"/>
              <a:gd name="connsiteX20" fmla="*/ 762735 w 1215296"/>
              <a:gd name="connsiteY20" fmla="*/ 800175 h 902609"/>
              <a:gd name="connsiteX21" fmla="*/ 819886 w 1215296"/>
              <a:gd name="connsiteY21" fmla="*/ 833514 h 902609"/>
              <a:gd name="connsiteX22" fmla="*/ 819884 w 1215296"/>
              <a:gd name="connsiteY22" fmla="*/ 877169 h 902609"/>
              <a:gd name="connsiteX23" fmla="*/ 710348 w 1215296"/>
              <a:gd name="connsiteY23" fmla="*/ 902569 h 902609"/>
              <a:gd name="connsiteX24" fmla="*/ 574616 w 1215296"/>
              <a:gd name="connsiteY24" fmla="*/ 857325 h 902609"/>
              <a:gd name="connsiteX25" fmla="*/ 469877 w 1215296"/>
              <a:gd name="connsiteY25" fmla="*/ 845799 h 902609"/>
              <a:gd name="connsiteX26" fmla="*/ 398404 w 1215296"/>
              <a:gd name="connsiteY26" fmla="*/ 802557 h 902609"/>
              <a:gd name="connsiteX27" fmla="*/ 299184 w 1215296"/>
              <a:gd name="connsiteY27" fmla="*/ 775569 h 902609"/>
              <a:gd name="connsiteX28" fmla="*/ 260291 w 1215296"/>
              <a:gd name="connsiteY28" fmla="*/ 688257 h 902609"/>
              <a:gd name="connsiteX29" fmla="*/ 179329 w 1215296"/>
              <a:gd name="connsiteY29" fmla="*/ 612057 h 902609"/>
              <a:gd name="connsiteX30" fmla="*/ 124560 w 1215296"/>
              <a:gd name="connsiteY30" fmla="*/ 452513 h 902609"/>
              <a:gd name="connsiteX31" fmla="*/ 24548 w 1215296"/>
              <a:gd name="connsiteY31" fmla="*/ 371550 h 902609"/>
              <a:gd name="connsiteX32" fmla="*/ 735 w 1215296"/>
              <a:gd name="connsiteY32" fmla="*/ 354882 h 902609"/>
              <a:gd name="connsiteX33" fmla="*/ 6364 w 1215296"/>
              <a:gd name="connsiteY33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450792 w 1215296"/>
              <a:gd name="connsiteY8" fmla="*/ 69132 h 902609"/>
              <a:gd name="connsiteX9" fmla="*/ 781785 w 1215296"/>
              <a:gd name="connsiteY9" fmla="*/ 7220 h 902609"/>
              <a:gd name="connsiteX10" fmla="*/ 1215172 w 1215296"/>
              <a:gd name="connsiteY10" fmla="*/ 76 h 902609"/>
              <a:gd name="connsiteX11" fmla="*/ 546041 w 1215296"/>
              <a:gd name="connsiteY11" fmla="*/ 407269 h 902609"/>
              <a:gd name="connsiteX12" fmla="*/ 553185 w 1215296"/>
              <a:gd name="connsiteY12" fmla="*/ 466800 h 902609"/>
              <a:gd name="connsiteX13" fmla="*/ 586523 w 1215296"/>
              <a:gd name="connsiteY13" fmla="*/ 481089 h 902609"/>
              <a:gd name="connsiteX14" fmla="*/ 622240 w 1215296"/>
              <a:gd name="connsiteY14" fmla="*/ 555803 h 902609"/>
              <a:gd name="connsiteX15" fmla="*/ 579379 w 1215296"/>
              <a:gd name="connsiteY15" fmla="*/ 647776 h 902609"/>
              <a:gd name="connsiteX16" fmla="*/ 607954 w 1215296"/>
              <a:gd name="connsiteY16" fmla="*/ 735883 h 902609"/>
              <a:gd name="connsiteX17" fmla="*/ 600811 w 1215296"/>
              <a:gd name="connsiteY17" fmla="*/ 778745 h 902609"/>
              <a:gd name="connsiteX18" fmla="*/ 672248 w 1215296"/>
              <a:gd name="connsiteY18" fmla="*/ 812083 h 902609"/>
              <a:gd name="connsiteX19" fmla="*/ 762735 w 1215296"/>
              <a:gd name="connsiteY19" fmla="*/ 800175 h 902609"/>
              <a:gd name="connsiteX20" fmla="*/ 819886 w 1215296"/>
              <a:gd name="connsiteY20" fmla="*/ 833514 h 902609"/>
              <a:gd name="connsiteX21" fmla="*/ 819884 w 1215296"/>
              <a:gd name="connsiteY21" fmla="*/ 877169 h 902609"/>
              <a:gd name="connsiteX22" fmla="*/ 710348 w 1215296"/>
              <a:gd name="connsiteY22" fmla="*/ 902569 h 902609"/>
              <a:gd name="connsiteX23" fmla="*/ 574616 w 1215296"/>
              <a:gd name="connsiteY23" fmla="*/ 857325 h 902609"/>
              <a:gd name="connsiteX24" fmla="*/ 469877 w 1215296"/>
              <a:gd name="connsiteY24" fmla="*/ 845799 h 902609"/>
              <a:gd name="connsiteX25" fmla="*/ 398404 w 1215296"/>
              <a:gd name="connsiteY25" fmla="*/ 802557 h 902609"/>
              <a:gd name="connsiteX26" fmla="*/ 299184 w 1215296"/>
              <a:gd name="connsiteY26" fmla="*/ 775569 h 902609"/>
              <a:gd name="connsiteX27" fmla="*/ 260291 w 1215296"/>
              <a:gd name="connsiteY27" fmla="*/ 688257 h 902609"/>
              <a:gd name="connsiteX28" fmla="*/ 179329 w 1215296"/>
              <a:gd name="connsiteY28" fmla="*/ 612057 h 902609"/>
              <a:gd name="connsiteX29" fmla="*/ 124560 w 1215296"/>
              <a:gd name="connsiteY29" fmla="*/ 452513 h 902609"/>
              <a:gd name="connsiteX30" fmla="*/ 24548 w 1215296"/>
              <a:gd name="connsiteY30" fmla="*/ 371550 h 902609"/>
              <a:gd name="connsiteX31" fmla="*/ 735 w 1215296"/>
              <a:gd name="connsiteY31" fmla="*/ 354882 h 902609"/>
              <a:gd name="connsiteX32" fmla="*/ 6364 w 1215296"/>
              <a:gd name="connsiteY32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450792 w 1215296"/>
              <a:gd name="connsiteY7" fmla="*/ 69132 h 902609"/>
              <a:gd name="connsiteX8" fmla="*/ 781785 w 1215296"/>
              <a:gd name="connsiteY8" fmla="*/ 7220 h 902609"/>
              <a:gd name="connsiteX9" fmla="*/ 1215172 w 1215296"/>
              <a:gd name="connsiteY9" fmla="*/ 76 h 902609"/>
              <a:gd name="connsiteX10" fmla="*/ 546041 w 1215296"/>
              <a:gd name="connsiteY10" fmla="*/ 407269 h 902609"/>
              <a:gd name="connsiteX11" fmla="*/ 553185 w 1215296"/>
              <a:gd name="connsiteY11" fmla="*/ 466800 h 902609"/>
              <a:gd name="connsiteX12" fmla="*/ 586523 w 1215296"/>
              <a:gd name="connsiteY12" fmla="*/ 481089 h 902609"/>
              <a:gd name="connsiteX13" fmla="*/ 622240 w 1215296"/>
              <a:gd name="connsiteY13" fmla="*/ 555803 h 902609"/>
              <a:gd name="connsiteX14" fmla="*/ 579379 w 1215296"/>
              <a:gd name="connsiteY14" fmla="*/ 647776 h 902609"/>
              <a:gd name="connsiteX15" fmla="*/ 607954 w 1215296"/>
              <a:gd name="connsiteY15" fmla="*/ 735883 h 902609"/>
              <a:gd name="connsiteX16" fmla="*/ 600811 w 1215296"/>
              <a:gd name="connsiteY16" fmla="*/ 778745 h 902609"/>
              <a:gd name="connsiteX17" fmla="*/ 672248 w 1215296"/>
              <a:gd name="connsiteY17" fmla="*/ 812083 h 902609"/>
              <a:gd name="connsiteX18" fmla="*/ 762735 w 1215296"/>
              <a:gd name="connsiteY18" fmla="*/ 800175 h 902609"/>
              <a:gd name="connsiteX19" fmla="*/ 819886 w 1215296"/>
              <a:gd name="connsiteY19" fmla="*/ 833514 h 902609"/>
              <a:gd name="connsiteX20" fmla="*/ 819884 w 1215296"/>
              <a:gd name="connsiteY20" fmla="*/ 877169 h 902609"/>
              <a:gd name="connsiteX21" fmla="*/ 710348 w 1215296"/>
              <a:gd name="connsiteY21" fmla="*/ 902569 h 902609"/>
              <a:gd name="connsiteX22" fmla="*/ 574616 w 1215296"/>
              <a:gd name="connsiteY22" fmla="*/ 857325 h 902609"/>
              <a:gd name="connsiteX23" fmla="*/ 469877 w 1215296"/>
              <a:gd name="connsiteY23" fmla="*/ 845799 h 902609"/>
              <a:gd name="connsiteX24" fmla="*/ 398404 w 1215296"/>
              <a:gd name="connsiteY24" fmla="*/ 802557 h 902609"/>
              <a:gd name="connsiteX25" fmla="*/ 299184 w 1215296"/>
              <a:gd name="connsiteY25" fmla="*/ 775569 h 902609"/>
              <a:gd name="connsiteX26" fmla="*/ 260291 w 1215296"/>
              <a:gd name="connsiteY26" fmla="*/ 688257 h 902609"/>
              <a:gd name="connsiteX27" fmla="*/ 179329 w 1215296"/>
              <a:gd name="connsiteY27" fmla="*/ 612057 h 902609"/>
              <a:gd name="connsiteX28" fmla="*/ 124560 w 1215296"/>
              <a:gd name="connsiteY28" fmla="*/ 452513 h 902609"/>
              <a:gd name="connsiteX29" fmla="*/ 24548 w 1215296"/>
              <a:gd name="connsiteY29" fmla="*/ 371550 h 902609"/>
              <a:gd name="connsiteX30" fmla="*/ 735 w 1215296"/>
              <a:gd name="connsiteY30" fmla="*/ 354882 h 902609"/>
              <a:gd name="connsiteX31" fmla="*/ 6364 w 1215296"/>
              <a:gd name="connsiteY31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450792 w 1215296"/>
              <a:gd name="connsiteY6" fmla="*/ 69132 h 902609"/>
              <a:gd name="connsiteX7" fmla="*/ 781785 w 1215296"/>
              <a:gd name="connsiteY7" fmla="*/ 7220 h 902609"/>
              <a:gd name="connsiteX8" fmla="*/ 1215172 w 1215296"/>
              <a:gd name="connsiteY8" fmla="*/ 76 h 902609"/>
              <a:gd name="connsiteX9" fmla="*/ 546041 w 1215296"/>
              <a:gd name="connsiteY9" fmla="*/ 407269 h 902609"/>
              <a:gd name="connsiteX10" fmla="*/ 553185 w 1215296"/>
              <a:gd name="connsiteY10" fmla="*/ 466800 h 902609"/>
              <a:gd name="connsiteX11" fmla="*/ 586523 w 1215296"/>
              <a:gd name="connsiteY11" fmla="*/ 481089 h 902609"/>
              <a:gd name="connsiteX12" fmla="*/ 622240 w 1215296"/>
              <a:gd name="connsiteY12" fmla="*/ 555803 h 902609"/>
              <a:gd name="connsiteX13" fmla="*/ 579379 w 1215296"/>
              <a:gd name="connsiteY13" fmla="*/ 647776 h 902609"/>
              <a:gd name="connsiteX14" fmla="*/ 607954 w 1215296"/>
              <a:gd name="connsiteY14" fmla="*/ 735883 h 902609"/>
              <a:gd name="connsiteX15" fmla="*/ 600811 w 1215296"/>
              <a:gd name="connsiteY15" fmla="*/ 778745 h 902609"/>
              <a:gd name="connsiteX16" fmla="*/ 672248 w 1215296"/>
              <a:gd name="connsiteY16" fmla="*/ 812083 h 902609"/>
              <a:gd name="connsiteX17" fmla="*/ 762735 w 1215296"/>
              <a:gd name="connsiteY17" fmla="*/ 800175 h 902609"/>
              <a:gd name="connsiteX18" fmla="*/ 819886 w 1215296"/>
              <a:gd name="connsiteY18" fmla="*/ 833514 h 902609"/>
              <a:gd name="connsiteX19" fmla="*/ 819884 w 1215296"/>
              <a:gd name="connsiteY19" fmla="*/ 877169 h 902609"/>
              <a:gd name="connsiteX20" fmla="*/ 710348 w 1215296"/>
              <a:gd name="connsiteY20" fmla="*/ 902569 h 902609"/>
              <a:gd name="connsiteX21" fmla="*/ 574616 w 1215296"/>
              <a:gd name="connsiteY21" fmla="*/ 857325 h 902609"/>
              <a:gd name="connsiteX22" fmla="*/ 469877 w 1215296"/>
              <a:gd name="connsiteY22" fmla="*/ 845799 h 902609"/>
              <a:gd name="connsiteX23" fmla="*/ 398404 w 1215296"/>
              <a:gd name="connsiteY23" fmla="*/ 802557 h 902609"/>
              <a:gd name="connsiteX24" fmla="*/ 299184 w 1215296"/>
              <a:gd name="connsiteY24" fmla="*/ 775569 h 902609"/>
              <a:gd name="connsiteX25" fmla="*/ 260291 w 1215296"/>
              <a:gd name="connsiteY25" fmla="*/ 688257 h 902609"/>
              <a:gd name="connsiteX26" fmla="*/ 179329 w 1215296"/>
              <a:gd name="connsiteY26" fmla="*/ 612057 h 902609"/>
              <a:gd name="connsiteX27" fmla="*/ 124560 w 1215296"/>
              <a:gd name="connsiteY27" fmla="*/ 452513 h 902609"/>
              <a:gd name="connsiteX28" fmla="*/ 24548 w 1215296"/>
              <a:gd name="connsiteY28" fmla="*/ 371550 h 902609"/>
              <a:gd name="connsiteX29" fmla="*/ 735 w 1215296"/>
              <a:gd name="connsiteY29" fmla="*/ 354882 h 902609"/>
              <a:gd name="connsiteX30" fmla="*/ 6364 w 1215296"/>
              <a:gd name="connsiteY30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450792 w 1215296"/>
              <a:gd name="connsiteY5" fmla="*/ 69132 h 902609"/>
              <a:gd name="connsiteX6" fmla="*/ 781785 w 1215296"/>
              <a:gd name="connsiteY6" fmla="*/ 7220 h 902609"/>
              <a:gd name="connsiteX7" fmla="*/ 1215172 w 1215296"/>
              <a:gd name="connsiteY7" fmla="*/ 76 h 902609"/>
              <a:gd name="connsiteX8" fmla="*/ 546041 w 1215296"/>
              <a:gd name="connsiteY8" fmla="*/ 407269 h 902609"/>
              <a:gd name="connsiteX9" fmla="*/ 553185 w 1215296"/>
              <a:gd name="connsiteY9" fmla="*/ 466800 h 902609"/>
              <a:gd name="connsiteX10" fmla="*/ 586523 w 1215296"/>
              <a:gd name="connsiteY10" fmla="*/ 481089 h 902609"/>
              <a:gd name="connsiteX11" fmla="*/ 622240 w 1215296"/>
              <a:gd name="connsiteY11" fmla="*/ 555803 h 902609"/>
              <a:gd name="connsiteX12" fmla="*/ 579379 w 1215296"/>
              <a:gd name="connsiteY12" fmla="*/ 647776 h 902609"/>
              <a:gd name="connsiteX13" fmla="*/ 607954 w 1215296"/>
              <a:gd name="connsiteY13" fmla="*/ 735883 h 902609"/>
              <a:gd name="connsiteX14" fmla="*/ 600811 w 1215296"/>
              <a:gd name="connsiteY14" fmla="*/ 778745 h 902609"/>
              <a:gd name="connsiteX15" fmla="*/ 672248 w 1215296"/>
              <a:gd name="connsiteY15" fmla="*/ 812083 h 902609"/>
              <a:gd name="connsiteX16" fmla="*/ 762735 w 1215296"/>
              <a:gd name="connsiteY16" fmla="*/ 800175 h 902609"/>
              <a:gd name="connsiteX17" fmla="*/ 819886 w 1215296"/>
              <a:gd name="connsiteY17" fmla="*/ 833514 h 902609"/>
              <a:gd name="connsiteX18" fmla="*/ 819884 w 1215296"/>
              <a:gd name="connsiteY18" fmla="*/ 877169 h 902609"/>
              <a:gd name="connsiteX19" fmla="*/ 710348 w 1215296"/>
              <a:gd name="connsiteY19" fmla="*/ 902569 h 902609"/>
              <a:gd name="connsiteX20" fmla="*/ 574616 w 1215296"/>
              <a:gd name="connsiteY20" fmla="*/ 857325 h 902609"/>
              <a:gd name="connsiteX21" fmla="*/ 469877 w 1215296"/>
              <a:gd name="connsiteY21" fmla="*/ 845799 h 902609"/>
              <a:gd name="connsiteX22" fmla="*/ 398404 w 1215296"/>
              <a:gd name="connsiteY22" fmla="*/ 802557 h 902609"/>
              <a:gd name="connsiteX23" fmla="*/ 299184 w 1215296"/>
              <a:gd name="connsiteY23" fmla="*/ 775569 h 902609"/>
              <a:gd name="connsiteX24" fmla="*/ 260291 w 1215296"/>
              <a:gd name="connsiteY24" fmla="*/ 688257 h 902609"/>
              <a:gd name="connsiteX25" fmla="*/ 179329 w 1215296"/>
              <a:gd name="connsiteY25" fmla="*/ 612057 h 902609"/>
              <a:gd name="connsiteX26" fmla="*/ 124560 w 1215296"/>
              <a:gd name="connsiteY26" fmla="*/ 452513 h 902609"/>
              <a:gd name="connsiteX27" fmla="*/ 24548 w 1215296"/>
              <a:gd name="connsiteY27" fmla="*/ 371550 h 902609"/>
              <a:gd name="connsiteX28" fmla="*/ 735 w 1215296"/>
              <a:gd name="connsiteY28" fmla="*/ 354882 h 902609"/>
              <a:gd name="connsiteX29" fmla="*/ 6364 w 1215296"/>
              <a:gd name="connsiteY29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450792 w 1215296"/>
              <a:gd name="connsiteY4" fmla="*/ 69132 h 902609"/>
              <a:gd name="connsiteX5" fmla="*/ 781785 w 1215296"/>
              <a:gd name="connsiteY5" fmla="*/ 7220 h 902609"/>
              <a:gd name="connsiteX6" fmla="*/ 1215172 w 1215296"/>
              <a:gd name="connsiteY6" fmla="*/ 76 h 902609"/>
              <a:gd name="connsiteX7" fmla="*/ 546041 w 1215296"/>
              <a:gd name="connsiteY7" fmla="*/ 407269 h 902609"/>
              <a:gd name="connsiteX8" fmla="*/ 553185 w 1215296"/>
              <a:gd name="connsiteY8" fmla="*/ 466800 h 902609"/>
              <a:gd name="connsiteX9" fmla="*/ 586523 w 1215296"/>
              <a:gd name="connsiteY9" fmla="*/ 481089 h 902609"/>
              <a:gd name="connsiteX10" fmla="*/ 622240 w 1215296"/>
              <a:gd name="connsiteY10" fmla="*/ 555803 h 902609"/>
              <a:gd name="connsiteX11" fmla="*/ 579379 w 1215296"/>
              <a:gd name="connsiteY11" fmla="*/ 647776 h 902609"/>
              <a:gd name="connsiteX12" fmla="*/ 607954 w 1215296"/>
              <a:gd name="connsiteY12" fmla="*/ 735883 h 902609"/>
              <a:gd name="connsiteX13" fmla="*/ 600811 w 1215296"/>
              <a:gd name="connsiteY13" fmla="*/ 778745 h 902609"/>
              <a:gd name="connsiteX14" fmla="*/ 672248 w 1215296"/>
              <a:gd name="connsiteY14" fmla="*/ 812083 h 902609"/>
              <a:gd name="connsiteX15" fmla="*/ 762735 w 1215296"/>
              <a:gd name="connsiteY15" fmla="*/ 800175 h 902609"/>
              <a:gd name="connsiteX16" fmla="*/ 819886 w 1215296"/>
              <a:gd name="connsiteY16" fmla="*/ 833514 h 902609"/>
              <a:gd name="connsiteX17" fmla="*/ 819884 w 1215296"/>
              <a:gd name="connsiteY17" fmla="*/ 877169 h 902609"/>
              <a:gd name="connsiteX18" fmla="*/ 710348 w 1215296"/>
              <a:gd name="connsiteY18" fmla="*/ 902569 h 902609"/>
              <a:gd name="connsiteX19" fmla="*/ 574616 w 1215296"/>
              <a:gd name="connsiteY19" fmla="*/ 857325 h 902609"/>
              <a:gd name="connsiteX20" fmla="*/ 469877 w 1215296"/>
              <a:gd name="connsiteY20" fmla="*/ 845799 h 902609"/>
              <a:gd name="connsiteX21" fmla="*/ 398404 w 1215296"/>
              <a:gd name="connsiteY21" fmla="*/ 802557 h 902609"/>
              <a:gd name="connsiteX22" fmla="*/ 299184 w 1215296"/>
              <a:gd name="connsiteY22" fmla="*/ 775569 h 902609"/>
              <a:gd name="connsiteX23" fmla="*/ 260291 w 1215296"/>
              <a:gd name="connsiteY23" fmla="*/ 688257 h 902609"/>
              <a:gd name="connsiteX24" fmla="*/ 179329 w 1215296"/>
              <a:gd name="connsiteY24" fmla="*/ 612057 h 902609"/>
              <a:gd name="connsiteX25" fmla="*/ 124560 w 1215296"/>
              <a:gd name="connsiteY25" fmla="*/ 452513 h 902609"/>
              <a:gd name="connsiteX26" fmla="*/ 24548 w 1215296"/>
              <a:gd name="connsiteY26" fmla="*/ 371550 h 902609"/>
              <a:gd name="connsiteX27" fmla="*/ 735 w 1215296"/>
              <a:gd name="connsiteY27" fmla="*/ 354882 h 902609"/>
              <a:gd name="connsiteX28" fmla="*/ 6364 w 1215296"/>
              <a:gd name="connsiteY28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115035 w 1215296"/>
              <a:gd name="connsiteY2" fmla="*/ 169145 h 902609"/>
              <a:gd name="connsiteX3" fmla="*/ 450792 w 1215296"/>
              <a:gd name="connsiteY3" fmla="*/ 69132 h 902609"/>
              <a:gd name="connsiteX4" fmla="*/ 781785 w 1215296"/>
              <a:gd name="connsiteY4" fmla="*/ 7220 h 902609"/>
              <a:gd name="connsiteX5" fmla="*/ 1215172 w 1215296"/>
              <a:gd name="connsiteY5" fmla="*/ 76 h 902609"/>
              <a:gd name="connsiteX6" fmla="*/ 546041 w 1215296"/>
              <a:gd name="connsiteY6" fmla="*/ 407269 h 902609"/>
              <a:gd name="connsiteX7" fmla="*/ 553185 w 1215296"/>
              <a:gd name="connsiteY7" fmla="*/ 466800 h 902609"/>
              <a:gd name="connsiteX8" fmla="*/ 586523 w 1215296"/>
              <a:gd name="connsiteY8" fmla="*/ 481089 h 902609"/>
              <a:gd name="connsiteX9" fmla="*/ 622240 w 1215296"/>
              <a:gd name="connsiteY9" fmla="*/ 555803 h 902609"/>
              <a:gd name="connsiteX10" fmla="*/ 579379 w 1215296"/>
              <a:gd name="connsiteY10" fmla="*/ 647776 h 902609"/>
              <a:gd name="connsiteX11" fmla="*/ 607954 w 1215296"/>
              <a:gd name="connsiteY11" fmla="*/ 735883 h 902609"/>
              <a:gd name="connsiteX12" fmla="*/ 600811 w 1215296"/>
              <a:gd name="connsiteY12" fmla="*/ 778745 h 902609"/>
              <a:gd name="connsiteX13" fmla="*/ 672248 w 1215296"/>
              <a:gd name="connsiteY13" fmla="*/ 812083 h 902609"/>
              <a:gd name="connsiteX14" fmla="*/ 762735 w 1215296"/>
              <a:gd name="connsiteY14" fmla="*/ 800175 h 902609"/>
              <a:gd name="connsiteX15" fmla="*/ 819886 w 1215296"/>
              <a:gd name="connsiteY15" fmla="*/ 833514 h 902609"/>
              <a:gd name="connsiteX16" fmla="*/ 819884 w 1215296"/>
              <a:gd name="connsiteY16" fmla="*/ 877169 h 902609"/>
              <a:gd name="connsiteX17" fmla="*/ 710348 w 1215296"/>
              <a:gd name="connsiteY17" fmla="*/ 902569 h 902609"/>
              <a:gd name="connsiteX18" fmla="*/ 574616 w 1215296"/>
              <a:gd name="connsiteY18" fmla="*/ 857325 h 902609"/>
              <a:gd name="connsiteX19" fmla="*/ 469877 w 1215296"/>
              <a:gd name="connsiteY19" fmla="*/ 845799 h 902609"/>
              <a:gd name="connsiteX20" fmla="*/ 398404 w 1215296"/>
              <a:gd name="connsiteY20" fmla="*/ 802557 h 902609"/>
              <a:gd name="connsiteX21" fmla="*/ 299184 w 1215296"/>
              <a:gd name="connsiteY21" fmla="*/ 775569 h 902609"/>
              <a:gd name="connsiteX22" fmla="*/ 260291 w 1215296"/>
              <a:gd name="connsiteY22" fmla="*/ 688257 h 902609"/>
              <a:gd name="connsiteX23" fmla="*/ 179329 w 1215296"/>
              <a:gd name="connsiteY23" fmla="*/ 612057 h 902609"/>
              <a:gd name="connsiteX24" fmla="*/ 124560 w 1215296"/>
              <a:gd name="connsiteY24" fmla="*/ 452513 h 902609"/>
              <a:gd name="connsiteX25" fmla="*/ 24548 w 1215296"/>
              <a:gd name="connsiteY25" fmla="*/ 371550 h 902609"/>
              <a:gd name="connsiteX26" fmla="*/ 735 w 1215296"/>
              <a:gd name="connsiteY26" fmla="*/ 354882 h 902609"/>
              <a:gd name="connsiteX27" fmla="*/ 6364 w 1215296"/>
              <a:gd name="connsiteY27" fmla="*/ 320852 h 902609"/>
              <a:gd name="connsiteX0" fmla="*/ 10986 w 1219918"/>
              <a:gd name="connsiteY0" fmla="*/ 320852 h 902609"/>
              <a:gd name="connsiteX1" fmla="*/ 41076 w 1219918"/>
              <a:gd name="connsiteY1" fmla="*/ 273919 h 902609"/>
              <a:gd name="connsiteX2" fmla="*/ 455414 w 1219918"/>
              <a:gd name="connsiteY2" fmla="*/ 69132 h 902609"/>
              <a:gd name="connsiteX3" fmla="*/ 786407 w 1219918"/>
              <a:gd name="connsiteY3" fmla="*/ 7220 h 902609"/>
              <a:gd name="connsiteX4" fmla="*/ 1219794 w 1219918"/>
              <a:gd name="connsiteY4" fmla="*/ 76 h 902609"/>
              <a:gd name="connsiteX5" fmla="*/ 550663 w 1219918"/>
              <a:gd name="connsiteY5" fmla="*/ 407269 h 902609"/>
              <a:gd name="connsiteX6" fmla="*/ 557807 w 1219918"/>
              <a:gd name="connsiteY6" fmla="*/ 466800 h 902609"/>
              <a:gd name="connsiteX7" fmla="*/ 591145 w 1219918"/>
              <a:gd name="connsiteY7" fmla="*/ 481089 h 902609"/>
              <a:gd name="connsiteX8" fmla="*/ 626862 w 1219918"/>
              <a:gd name="connsiteY8" fmla="*/ 555803 h 902609"/>
              <a:gd name="connsiteX9" fmla="*/ 584001 w 1219918"/>
              <a:gd name="connsiteY9" fmla="*/ 647776 h 902609"/>
              <a:gd name="connsiteX10" fmla="*/ 612576 w 1219918"/>
              <a:gd name="connsiteY10" fmla="*/ 735883 h 902609"/>
              <a:gd name="connsiteX11" fmla="*/ 605433 w 1219918"/>
              <a:gd name="connsiteY11" fmla="*/ 778745 h 902609"/>
              <a:gd name="connsiteX12" fmla="*/ 676870 w 1219918"/>
              <a:gd name="connsiteY12" fmla="*/ 812083 h 902609"/>
              <a:gd name="connsiteX13" fmla="*/ 767357 w 1219918"/>
              <a:gd name="connsiteY13" fmla="*/ 800175 h 902609"/>
              <a:gd name="connsiteX14" fmla="*/ 824508 w 1219918"/>
              <a:gd name="connsiteY14" fmla="*/ 833514 h 902609"/>
              <a:gd name="connsiteX15" fmla="*/ 824506 w 1219918"/>
              <a:gd name="connsiteY15" fmla="*/ 877169 h 902609"/>
              <a:gd name="connsiteX16" fmla="*/ 714970 w 1219918"/>
              <a:gd name="connsiteY16" fmla="*/ 902569 h 902609"/>
              <a:gd name="connsiteX17" fmla="*/ 579238 w 1219918"/>
              <a:gd name="connsiteY17" fmla="*/ 857325 h 902609"/>
              <a:gd name="connsiteX18" fmla="*/ 474499 w 1219918"/>
              <a:gd name="connsiteY18" fmla="*/ 845799 h 902609"/>
              <a:gd name="connsiteX19" fmla="*/ 403026 w 1219918"/>
              <a:gd name="connsiteY19" fmla="*/ 802557 h 902609"/>
              <a:gd name="connsiteX20" fmla="*/ 303806 w 1219918"/>
              <a:gd name="connsiteY20" fmla="*/ 775569 h 902609"/>
              <a:gd name="connsiteX21" fmla="*/ 264913 w 1219918"/>
              <a:gd name="connsiteY21" fmla="*/ 688257 h 902609"/>
              <a:gd name="connsiteX22" fmla="*/ 183951 w 1219918"/>
              <a:gd name="connsiteY22" fmla="*/ 612057 h 902609"/>
              <a:gd name="connsiteX23" fmla="*/ 129182 w 1219918"/>
              <a:gd name="connsiteY23" fmla="*/ 452513 h 902609"/>
              <a:gd name="connsiteX24" fmla="*/ 29170 w 1219918"/>
              <a:gd name="connsiteY24" fmla="*/ 371550 h 902609"/>
              <a:gd name="connsiteX25" fmla="*/ 5357 w 1219918"/>
              <a:gd name="connsiteY25" fmla="*/ 354882 h 902609"/>
              <a:gd name="connsiteX26" fmla="*/ 10986 w 1219918"/>
              <a:gd name="connsiteY26" fmla="*/ 320852 h 902609"/>
              <a:gd name="connsiteX0" fmla="*/ 14256 w 1223188"/>
              <a:gd name="connsiteY0" fmla="*/ 320852 h 902609"/>
              <a:gd name="connsiteX1" fmla="*/ 44346 w 1223188"/>
              <a:gd name="connsiteY1" fmla="*/ 273919 h 902609"/>
              <a:gd name="connsiteX2" fmla="*/ 458684 w 1223188"/>
              <a:gd name="connsiteY2" fmla="*/ 69132 h 902609"/>
              <a:gd name="connsiteX3" fmla="*/ 789677 w 1223188"/>
              <a:gd name="connsiteY3" fmla="*/ 7220 h 902609"/>
              <a:gd name="connsiteX4" fmla="*/ 1223064 w 1223188"/>
              <a:gd name="connsiteY4" fmla="*/ 76 h 902609"/>
              <a:gd name="connsiteX5" fmla="*/ 553933 w 1223188"/>
              <a:gd name="connsiteY5" fmla="*/ 407269 h 902609"/>
              <a:gd name="connsiteX6" fmla="*/ 561077 w 1223188"/>
              <a:gd name="connsiteY6" fmla="*/ 466800 h 902609"/>
              <a:gd name="connsiteX7" fmla="*/ 594415 w 1223188"/>
              <a:gd name="connsiteY7" fmla="*/ 481089 h 902609"/>
              <a:gd name="connsiteX8" fmla="*/ 630132 w 1223188"/>
              <a:gd name="connsiteY8" fmla="*/ 555803 h 902609"/>
              <a:gd name="connsiteX9" fmla="*/ 587271 w 1223188"/>
              <a:gd name="connsiteY9" fmla="*/ 647776 h 902609"/>
              <a:gd name="connsiteX10" fmla="*/ 615846 w 1223188"/>
              <a:gd name="connsiteY10" fmla="*/ 735883 h 902609"/>
              <a:gd name="connsiteX11" fmla="*/ 608703 w 1223188"/>
              <a:gd name="connsiteY11" fmla="*/ 778745 h 902609"/>
              <a:gd name="connsiteX12" fmla="*/ 680140 w 1223188"/>
              <a:gd name="connsiteY12" fmla="*/ 812083 h 902609"/>
              <a:gd name="connsiteX13" fmla="*/ 770627 w 1223188"/>
              <a:gd name="connsiteY13" fmla="*/ 800175 h 902609"/>
              <a:gd name="connsiteX14" fmla="*/ 827778 w 1223188"/>
              <a:gd name="connsiteY14" fmla="*/ 833514 h 902609"/>
              <a:gd name="connsiteX15" fmla="*/ 827776 w 1223188"/>
              <a:gd name="connsiteY15" fmla="*/ 877169 h 902609"/>
              <a:gd name="connsiteX16" fmla="*/ 718240 w 1223188"/>
              <a:gd name="connsiteY16" fmla="*/ 902569 h 902609"/>
              <a:gd name="connsiteX17" fmla="*/ 582508 w 1223188"/>
              <a:gd name="connsiteY17" fmla="*/ 857325 h 902609"/>
              <a:gd name="connsiteX18" fmla="*/ 477769 w 1223188"/>
              <a:gd name="connsiteY18" fmla="*/ 845799 h 902609"/>
              <a:gd name="connsiteX19" fmla="*/ 406296 w 1223188"/>
              <a:gd name="connsiteY19" fmla="*/ 802557 h 902609"/>
              <a:gd name="connsiteX20" fmla="*/ 307076 w 1223188"/>
              <a:gd name="connsiteY20" fmla="*/ 775569 h 902609"/>
              <a:gd name="connsiteX21" fmla="*/ 268183 w 1223188"/>
              <a:gd name="connsiteY21" fmla="*/ 688257 h 902609"/>
              <a:gd name="connsiteX22" fmla="*/ 187221 w 1223188"/>
              <a:gd name="connsiteY22" fmla="*/ 612057 h 902609"/>
              <a:gd name="connsiteX23" fmla="*/ 132452 w 1223188"/>
              <a:gd name="connsiteY23" fmla="*/ 452513 h 902609"/>
              <a:gd name="connsiteX24" fmla="*/ 8627 w 1223188"/>
              <a:gd name="connsiteY24" fmla="*/ 354882 h 902609"/>
              <a:gd name="connsiteX25" fmla="*/ 14256 w 1223188"/>
              <a:gd name="connsiteY25" fmla="*/ 320852 h 902609"/>
              <a:gd name="connsiteX0" fmla="*/ 18238 w 1227170"/>
              <a:gd name="connsiteY0" fmla="*/ 320852 h 902609"/>
              <a:gd name="connsiteX1" fmla="*/ 48328 w 1227170"/>
              <a:gd name="connsiteY1" fmla="*/ 273919 h 902609"/>
              <a:gd name="connsiteX2" fmla="*/ 462666 w 1227170"/>
              <a:gd name="connsiteY2" fmla="*/ 69132 h 902609"/>
              <a:gd name="connsiteX3" fmla="*/ 793659 w 1227170"/>
              <a:gd name="connsiteY3" fmla="*/ 7220 h 902609"/>
              <a:gd name="connsiteX4" fmla="*/ 1227046 w 1227170"/>
              <a:gd name="connsiteY4" fmla="*/ 76 h 902609"/>
              <a:gd name="connsiteX5" fmla="*/ 557915 w 1227170"/>
              <a:gd name="connsiteY5" fmla="*/ 407269 h 902609"/>
              <a:gd name="connsiteX6" fmla="*/ 565059 w 1227170"/>
              <a:gd name="connsiteY6" fmla="*/ 466800 h 902609"/>
              <a:gd name="connsiteX7" fmla="*/ 598397 w 1227170"/>
              <a:gd name="connsiteY7" fmla="*/ 481089 h 902609"/>
              <a:gd name="connsiteX8" fmla="*/ 634114 w 1227170"/>
              <a:gd name="connsiteY8" fmla="*/ 555803 h 902609"/>
              <a:gd name="connsiteX9" fmla="*/ 591253 w 1227170"/>
              <a:gd name="connsiteY9" fmla="*/ 647776 h 902609"/>
              <a:gd name="connsiteX10" fmla="*/ 619828 w 1227170"/>
              <a:gd name="connsiteY10" fmla="*/ 735883 h 902609"/>
              <a:gd name="connsiteX11" fmla="*/ 612685 w 1227170"/>
              <a:gd name="connsiteY11" fmla="*/ 778745 h 902609"/>
              <a:gd name="connsiteX12" fmla="*/ 684122 w 1227170"/>
              <a:gd name="connsiteY12" fmla="*/ 812083 h 902609"/>
              <a:gd name="connsiteX13" fmla="*/ 774609 w 1227170"/>
              <a:gd name="connsiteY13" fmla="*/ 800175 h 902609"/>
              <a:gd name="connsiteX14" fmla="*/ 831760 w 1227170"/>
              <a:gd name="connsiteY14" fmla="*/ 833514 h 902609"/>
              <a:gd name="connsiteX15" fmla="*/ 831758 w 1227170"/>
              <a:gd name="connsiteY15" fmla="*/ 877169 h 902609"/>
              <a:gd name="connsiteX16" fmla="*/ 722222 w 1227170"/>
              <a:gd name="connsiteY16" fmla="*/ 902569 h 902609"/>
              <a:gd name="connsiteX17" fmla="*/ 586490 w 1227170"/>
              <a:gd name="connsiteY17" fmla="*/ 857325 h 902609"/>
              <a:gd name="connsiteX18" fmla="*/ 481751 w 1227170"/>
              <a:gd name="connsiteY18" fmla="*/ 845799 h 902609"/>
              <a:gd name="connsiteX19" fmla="*/ 410278 w 1227170"/>
              <a:gd name="connsiteY19" fmla="*/ 802557 h 902609"/>
              <a:gd name="connsiteX20" fmla="*/ 311058 w 1227170"/>
              <a:gd name="connsiteY20" fmla="*/ 775569 h 902609"/>
              <a:gd name="connsiteX21" fmla="*/ 272165 w 1227170"/>
              <a:gd name="connsiteY21" fmla="*/ 688257 h 902609"/>
              <a:gd name="connsiteX22" fmla="*/ 191203 w 1227170"/>
              <a:gd name="connsiteY22" fmla="*/ 612057 h 902609"/>
              <a:gd name="connsiteX23" fmla="*/ 136434 w 1227170"/>
              <a:gd name="connsiteY23" fmla="*/ 452513 h 902609"/>
              <a:gd name="connsiteX24" fmla="*/ 18238 w 1227170"/>
              <a:gd name="connsiteY24" fmla="*/ 320852 h 902609"/>
              <a:gd name="connsiteX0" fmla="*/ 102214 w 1192950"/>
              <a:gd name="connsiteY0" fmla="*/ 452513 h 902609"/>
              <a:gd name="connsiteX1" fmla="*/ 14108 w 1192950"/>
              <a:gd name="connsiteY1" fmla="*/ 273919 h 902609"/>
              <a:gd name="connsiteX2" fmla="*/ 428446 w 1192950"/>
              <a:gd name="connsiteY2" fmla="*/ 69132 h 902609"/>
              <a:gd name="connsiteX3" fmla="*/ 759439 w 1192950"/>
              <a:gd name="connsiteY3" fmla="*/ 7220 h 902609"/>
              <a:gd name="connsiteX4" fmla="*/ 1192826 w 1192950"/>
              <a:gd name="connsiteY4" fmla="*/ 76 h 902609"/>
              <a:gd name="connsiteX5" fmla="*/ 523695 w 1192950"/>
              <a:gd name="connsiteY5" fmla="*/ 407269 h 902609"/>
              <a:gd name="connsiteX6" fmla="*/ 530839 w 1192950"/>
              <a:gd name="connsiteY6" fmla="*/ 466800 h 902609"/>
              <a:gd name="connsiteX7" fmla="*/ 564177 w 1192950"/>
              <a:gd name="connsiteY7" fmla="*/ 481089 h 902609"/>
              <a:gd name="connsiteX8" fmla="*/ 599894 w 1192950"/>
              <a:gd name="connsiteY8" fmla="*/ 555803 h 902609"/>
              <a:gd name="connsiteX9" fmla="*/ 557033 w 1192950"/>
              <a:gd name="connsiteY9" fmla="*/ 647776 h 902609"/>
              <a:gd name="connsiteX10" fmla="*/ 585608 w 1192950"/>
              <a:gd name="connsiteY10" fmla="*/ 735883 h 902609"/>
              <a:gd name="connsiteX11" fmla="*/ 578465 w 1192950"/>
              <a:gd name="connsiteY11" fmla="*/ 778745 h 902609"/>
              <a:gd name="connsiteX12" fmla="*/ 649902 w 1192950"/>
              <a:gd name="connsiteY12" fmla="*/ 812083 h 902609"/>
              <a:gd name="connsiteX13" fmla="*/ 740389 w 1192950"/>
              <a:gd name="connsiteY13" fmla="*/ 800175 h 902609"/>
              <a:gd name="connsiteX14" fmla="*/ 797540 w 1192950"/>
              <a:gd name="connsiteY14" fmla="*/ 833514 h 902609"/>
              <a:gd name="connsiteX15" fmla="*/ 797538 w 1192950"/>
              <a:gd name="connsiteY15" fmla="*/ 877169 h 902609"/>
              <a:gd name="connsiteX16" fmla="*/ 688002 w 1192950"/>
              <a:gd name="connsiteY16" fmla="*/ 902569 h 902609"/>
              <a:gd name="connsiteX17" fmla="*/ 552270 w 1192950"/>
              <a:gd name="connsiteY17" fmla="*/ 857325 h 902609"/>
              <a:gd name="connsiteX18" fmla="*/ 447531 w 1192950"/>
              <a:gd name="connsiteY18" fmla="*/ 845799 h 902609"/>
              <a:gd name="connsiteX19" fmla="*/ 376058 w 1192950"/>
              <a:gd name="connsiteY19" fmla="*/ 802557 h 902609"/>
              <a:gd name="connsiteX20" fmla="*/ 276838 w 1192950"/>
              <a:gd name="connsiteY20" fmla="*/ 775569 h 902609"/>
              <a:gd name="connsiteX21" fmla="*/ 237945 w 1192950"/>
              <a:gd name="connsiteY21" fmla="*/ 688257 h 902609"/>
              <a:gd name="connsiteX22" fmla="*/ 156983 w 1192950"/>
              <a:gd name="connsiteY22" fmla="*/ 612057 h 902609"/>
              <a:gd name="connsiteX23" fmla="*/ 102214 w 1192950"/>
              <a:gd name="connsiteY23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377248 w 1194140"/>
              <a:gd name="connsiteY19" fmla="*/ 802557 h 902609"/>
              <a:gd name="connsiteX20" fmla="*/ 278028 w 1194140"/>
              <a:gd name="connsiteY20" fmla="*/ 775569 h 902609"/>
              <a:gd name="connsiteX21" fmla="*/ 239135 w 1194140"/>
              <a:gd name="connsiteY21" fmla="*/ 688257 h 902609"/>
              <a:gd name="connsiteX22" fmla="*/ 103404 w 1194140"/>
              <a:gd name="connsiteY22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377248 w 1194140"/>
              <a:gd name="connsiteY19" fmla="*/ 802557 h 902609"/>
              <a:gd name="connsiteX20" fmla="*/ 239135 w 1194140"/>
              <a:gd name="connsiteY20" fmla="*/ 688257 h 902609"/>
              <a:gd name="connsiteX21" fmla="*/ 103404 w 1194140"/>
              <a:gd name="connsiteY21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239135 w 1194140"/>
              <a:gd name="connsiteY19" fmla="*/ 688257 h 902609"/>
              <a:gd name="connsiteX20" fmla="*/ 103404 w 1194140"/>
              <a:gd name="connsiteY20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86798 w 1194140"/>
              <a:gd name="connsiteY9" fmla="*/ 735883 h 902609"/>
              <a:gd name="connsiteX10" fmla="*/ 579655 w 1194140"/>
              <a:gd name="connsiteY10" fmla="*/ 778745 h 902609"/>
              <a:gd name="connsiteX11" fmla="*/ 651092 w 1194140"/>
              <a:gd name="connsiteY11" fmla="*/ 812083 h 902609"/>
              <a:gd name="connsiteX12" fmla="*/ 741579 w 1194140"/>
              <a:gd name="connsiteY12" fmla="*/ 800175 h 902609"/>
              <a:gd name="connsiteX13" fmla="*/ 798730 w 1194140"/>
              <a:gd name="connsiteY13" fmla="*/ 833514 h 902609"/>
              <a:gd name="connsiteX14" fmla="*/ 798728 w 1194140"/>
              <a:gd name="connsiteY14" fmla="*/ 877169 h 902609"/>
              <a:gd name="connsiteX15" fmla="*/ 689192 w 1194140"/>
              <a:gd name="connsiteY15" fmla="*/ 902569 h 902609"/>
              <a:gd name="connsiteX16" fmla="*/ 553460 w 1194140"/>
              <a:gd name="connsiteY16" fmla="*/ 857325 h 902609"/>
              <a:gd name="connsiteX17" fmla="*/ 448721 w 1194140"/>
              <a:gd name="connsiteY17" fmla="*/ 845799 h 902609"/>
              <a:gd name="connsiteX18" fmla="*/ 239135 w 1194140"/>
              <a:gd name="connsiteY18" fmla="*/ 688257 h 902609"/>
              <a:gd name="connsiteX19" fmla="*/ 103404 w 1194140"/>
              <a:gd name="connsiteY19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586798 w 1194140"/>
              <a:gd name="connsiteY8" fmla="*/ 735883 h 902609"/>
              <a:gd name="connsiteX9" fmla="*/ 579655 w 1194140"/>
              <a:gd name="connsiteY9" fmla="*/ 778745 h 902609"/>
              <a:gd name="connsiteX10" fmla="*/ 651092 w 1194140"/>
              <a:gd name="connsiteY10" fmla="*/ 812083 h 902609"/>
              <a:gd name="connsiteX11" fmla="*/ 741579 w 1194140"/>
              <a:gd name="connsiteY11" fmla="*/ 800175 h 902609"/>
              <a:gd name="connsiteX12" fmla="*/ 798730 w 1194140"/>
              <a:gd name="connsiteY12" fmla="*/ 833514 h 902609"/>
              <a:gd name="connsiteX13" fmla="*/ 798728 w 1194140"/>
              <a:gd name="connsiteY13" fmla="*/ 877169 h 902609"/>
              <a:gd name="connsiteX14" fmla="*/ 689192 w 1194140"/>
              <a:gd name="connsiteY14" fmla="*/ 902569 h 902609"/>
              <a:gd name="connsiteX15" fmla="*/ 553460 w 1194140"/>
              <a:gd name="connsiteY15" fmla="*/ 857325 h 902609"/>
              <a:gd name="connsiteX16" fmla="*/ 448721 w 1194140"/>
              <a:gd name="connsiteY16" fmla="*/ 845799 h 902609"/>
              <a:gd name="connsiteX17" fmla="*/ 239135 w 1194140"/>
              <a:gd name="connsiteY17" fmla="*/ 688257 h 902609"/>
              <a:gd name="connsiteX18" fmla="*/ 103404 w 1194140"/>
              <a:gd name="connsiteY18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86798 w 1194140"/>
              <a:gd name="connsiteY7" fmla="*/ 735883 h 902609"/>
              <a:gd name="connsiteX8" fmla="*/ 579655 w 1194140"/>
              <a:gd name="connsiteY8" fmla="*/ 778745 h 902609"/>
              <a:gd name="connsiteX9" fmla="*/ 651092 w 1194140"/>
              <a:gd name="connsiteY9" fmla="*/ 812083 h 902609"/>
              <a:gd name="connsiteX10" fmla="*/ 741579 w 1194140"/>
              <a:gd name="connsiteY10" fmla="*/ 800175 h 902609"/>
              <a:gd name="connsiteX11" fmla="*/ 798730 w 1194140"/>
              <a:gd name="connsiteY11" fmla="*/ 833514 h 902609"/>
              <a:gd name="connsiteX12" fmla="*/ 798728 w 1194140"/>
              <a:gd name="connsiteY12" fmla="*/ 877169 h 902609"/>
              <a:gd name="connsiteX13" fmla="*/ 689192 w 1194140"/>
              <a:gd name="connsiteY13" fmla="*/ 902569 h 902609"/>
              <a:gd name="connsiteX14" fmla="*/ 553460 w 1194140"/>
              <a:gd name="connsiteY14" fmla="*/ 857325 h 902609"/>
              <a:gd name="connsiteX15" fmla="*/ 448721 w 1194140"/>
              <a:gd name="connsiteY15" fmla="*/ 845799 h 902609"/>
              <a:gd name="connsiteX16" fmla="*/ 239135 w 1194140"/>
              <a:gd name="connsiteY16" fmla="*/ 688257 h 902609"/>
              <a:gd name="connsiteX17" fmla="*/ 103404 w 1194140"/>
              <a:gd name="connsiteY17" fmla="*/ 452513 h 902609"/>
              <a:gd name="connsiteX0" fmla="*/ 103404 w 1194162"/>
              <a:gd name="connsiteY0" fmla="*/ 452513 h 902609"/>
              <a:gd name="connsiteX1" fmla="*/ 15298 w 1194162"/>
              <a:gd name="connsiteY1" fmla="*/ 273919 h 902609"/>
              <a:gd name="connsiteX2" fmla="*/ 429636 w 1194162"/>
              <a:gd name="connsiteY2" fmla="*/ 69132 h 902609"/>
              <a:gd name="connsiteX3" fmla="*/ 760629 w 1194162"/>
              <a:gd name="connsiteY3" fmla="*/ 7220 h 902609"/>
              <a:gd name="connsiteX4" fmla="*/ 1194016 w 1194162"/>
              <a:gd name="connsiteY4" fmla="*/ 76 h 902609"/>
              <a:gd name="connsiteX5" fmla="*/ 524885 w 1194162"/>
              <a:gd name="connsiteY5" fmla="*/ 407269 h 902609"/>
              <a:gd name="connsiteX6" fmla="*/ 586798 w 1194162"/>
              <a:gd name="connsiteY6" fmla="*/ 735883 h 902609"/>
              <a:gd name="connsiteX7" fmla="*/ 579655 w 1194162"/>
              <a:gd name="connsiteY7" fmla="*/ 778745 h 902609"/>
              <a:gd name="connsiteX8" fmla="*/ 651092 w 1194162"/>
              <a:gd name="connsiteY8" fmla="*/ 812083 h 902609"/>
              <a:gd name="connsiteX9" fmla="*/ 741579 w 1194162"/>
              <a:gd name="connsiteY9" fmla="*/ 800175 h 902609"/>
              <a:gd name="connsiteX10" fmla="*/ 798730 w 1194162"/>
              <a:gd name="connsiteY10" fmla="*/ 833514 h 902609"/>
              <a:gd name="connsiteX11" fmla="*/ 798728 w 1194162"/>
              <a:gd name="connsiteY11" fmla="*/ 877169 h 902609"/>
              <a:gd name="connsiteX12" fmla="*/ 689192 w 1194162"/>
              <a:gd name="connsiteY12" fmla="*/ 902569 h 902609"/>
              <a:gd name="connsiteX13" fmla="*/ 553460 w 1194162"/>
              <a:gd name="connsiteY13" fmla="*/ 857325 h 902609"/>
              <a:gd name="connsiteX14" fmla="*/ 448721 w 1194162"/>
              <a:gd name="connsiteY14" fmla="*/ 845799 h 902609"/>
              <a:gd name="connsiteX15" fmla="*/ 239135 w 1194162"/>
              <a:gd name="connsiteY15" fmla="*/ 688257 h 902609"/>
              <a:gd name="connsiteX16" fmla="*/ 103404 w 1194162"/>
              <a:gd name="connsiteY16" fmla="*/ 452513 h 902609"/>
              <a:gd name="connsiteX0" fmla="*/ 103404 w 1194162"/>
              <a:gd name="connsiteY0" fmla="*/ 452513 h 902609"/>
              <a:gd name="connsiteX1" fmla="*/ 15298 w 1194162"/>
              <a:gd name="connsiteY1" fmla="*/ 273919 h 902609"/>
              <a:gd name="connsiteX2" fmla="*/ 429636 w 1194162"/>
              <a:gd name="connsiteY2" fmla="*/ 69132 h 902609"/>
              <a:gd name="connsiteX3" fmla="*/ 760629 w 1194162"/>
              <a:gd name="connsiteY3" fmla="*/ 7220 h 902609"/>
              <a:gd name="connsiteX4" fmla="*/ 1194016 w 1194162"/>
              <a:gd name="connsiteY4" fmla="*/ 76 h 902609"/>
              <a:gd name="connsiteX5" fmla="*/ 524885 w 1194162"/>
              <a:gd name="connsiteY5" fmla="*/ 407269 h 902609"/>
              <a:gd name="connsiteX6" fmla="*/ 586798 w 1194162"/>
              <a:gd name="connsiteY6" fmla="*/ 735883 h 902609"/>
              <a:gd name="connsiteX7" fmla="*/ 651092 w 1194162"/>
              <a:gd name="connsiteY7" fmla="*/ 812083 h 902609"/>
              <a:gd name="connsiteX8" fmla="*/ 741579 w 1194162"/>
              <a:gd name="connsiteY8" fmla="*/ 800175 h 902609"/>
              <a:gd name="connsiteX9" fmla="*/ 798730 w 1194162"/>
              <a:gd name="connsiteY9" fmla="*/ 833514 h 902609"/>
              <a:gd name="connsiteX10" fmla="*/ 798728 w 1194162"/>
              <a:gd name="connsiteY10" fmla="*/ 877169 h 902609"/>
              <a:gd name="connsiteX11" fmla="*/ 689192 w 1194162"/>
              <a:gd name="connsiteY11" fmla="*/ 902569 h 902609"/>
              <a:gd name="connsiteX12" fmla="*/ 553460 w 1194162"/>
              <a:gd name="connsiteY12" fmla="*/ 857325 h 902609"/>
              <a:gd name="connsiteX13" fmla="*/ 448721 w 1194162"/>
              <a:gd name="connsiteY13" fmla="*/ 845799 h 902609"/>
              <a:gd name="connsiteX14" fmla="*/ 239135 w 1194162"/>
              <a:gd name="connsiteY14" fmla="*/ 688257 h 902609"/>
              <a:gd name="connsiteX15" fmla="*/ 103404 w 1194162"/>
              <a:gd name="connsiteY15" fmla="*/ 452513 h 902609"/>
              <a:gd name="connsiteX0" fmla="*/ 103404 w 1194160"/>
              <a:gd name="connsiteY0" fmla="*/ 452513 h 902609"/>
              <a:gd name="connsiteX1" fmla="*/ 15298 w 1194160"/>
              <a:gd name="connsiteY1" fmla="*/ 273919 h 902609"/>
              <a:gd name="connsiteX2" fmla="*/ 429636 w 1194160"/>
              <a:gd name="connsiteY2" fmla="*/ 69132 h 902609"/>
              <a:gd name="connsiteX3" fmla="*/ 760629 w 1194160"/>
              <a:gd name="connsiteY3" fmla="*/ 7220 h 902609"/>
              <a:gd name="connsiteX4" fmla="*/ 1194016 w 1194160"/>
              <a:gd name="connsiteY4" fmla="*/ 76 h 902609"/>
              <a:gd name="connsiteX5" fmla="*/ 524885 w 1194160"/>
              <a:gd name="connsiteY5" fmla="*/ 407269 h 902609"/>
              <a:gd name="connsiteX6" fmla="*/ 651092 w 1194160"/>
              <a:gd name="connsiteY6" fmla="*/ 812083 h 902609"/>
              <a:gd name="connsiteX7" fmla="*/ 741579 w 1194160"/>
              <a:gd name="connsiteY7" fmla="*/ 800175 h 902609"/>
              <a:gd name="connsiteX8" fmla="*/ 798730 w 1194160"/>
              <a:gd name="connsiteY8" fmla="*/ 833514 h 902609"/>
              <a:gd name="connsiteX9" fmla="*/ 798728 w 1194160"/>
              <a:gd name="connsiteY9" fmla="*/ 877169 h 902609"/>
              <a:gd name="connsiteX10" fmla="*/ 689192 w 1194160"/>
              <a:gd name="connsiteY10" fmla="*/ 902569 h 902609"/>
              <a:gd name="connsiteX11" fmla="*/ 553460 w 1194160"/>
              <a:gd name="connsiteY11" fmla="*/ 857325 h 902609"/>
              <a:gd name="connsiteX12" fmla="*/ 448721 w 1194160"/>
              <a:gd name="connsiteY12" fmla="*/ 845799 h 902609"/>
              <a:gd name="connsiteX13" fmla="*/ 239135 w 1194160"/>
              <a:gd name="connsiteY13" fmla="*/ 688257 h 902609"/>
              <a:gd name="connsiteX14" fmla="*/ 103404 w 1194160"/>
              <a:gd name="connsiteY14" fmla="*/ 452513 h 902609"/>
              <a:gd name="connsiteX0" fmla="*/ 103404 w 1194156"/>
              <a:gd name="connsiteY0" fmla="*/ 452513 h 902609"/>
              <a:gd name="connsiteX1" fmla="*/ 15298 w 1194156"/>
              <a:gd name="connsiteY1" fmla="*/ 273919 h 902609"/>
              <a:gd name="connsiteX2" fmla="*/ 429636 w 1194156"/>
              <a:gd name="connsiteY2" fmla="*/ 69132 h 902609"/>
              <a:gd name="connsiteX3" fmla="*/ 760629 w 1194156"/>
              <a:gd name="connsiteY3" fmla="*/ 7220 h 902609"/>
              <a:gd name="connsiteX4" fmla="*/ 1194016 w 1194156"/>
              <a:gd name="connsiteY4" fmla="*/ 76 h 902609"/>
              <a:gd name="connsiteX5" fmla="*/ 524885 w 1194156"/>
              <a:gd name="connsiteY5" fmla="*/ 407269 h 902609"/>
              <a:gd name="connsiteX6" fmla="*/ 741579 w 1194156"/>
              <a:gd name="connsiteY6" fmla="*/ 800175 h 902609"/>
              <a:gd name="connsiteX7" fmla="*/ 798730 w 1194156"/>
              <a:gd name="connsiteY7" fmla="*/ 833514 h 902609"/>
              <a:gd name="connsiteX8" fmla="*/ 798728 w 1194156"/>
              <a:gd name="connsiteY8" fmla="*/ 877169 h 902609"/>
              <a:gd name="connsiteX9" fmla="*/ 689192 w 1194156"/>
              <a:gd name="connsiteY9" fmla="*/ 902569 h 902609"/>
              <a:gd name="connsiteX10" fmla="*/ 553460 w 1194156"/>
              <a:gd name="connsiteY10" fmla="*/ 857325 h 902609"/>
              <a:gd name="connsiteX11" fmla="*/ 448721 w 1194156"/>
              <a:gd name="connsiteY11" fmla="*/ 845799 h 902609"/>
              <a:gd name="connsiteX12" fmla="*/ 239135 w 1194156"/>
              <a:gd name="connsiteY12" fmla="*/ 688257 h 902609"/>
              <a:gd name="connsiteX13" fmla="*/ 103404 w 1194156"/>
              <a:gd name="connsiteY13" fmla="*/ 452513 h 902609"/>
              <a:gd name="connsiteX0" fmla="*/ 103404 w 1194154"/>
              <a:gd name="connsiteY0" fmla="*/ 452513 h 902609"/>
              <a:gd name="connsiteX1" fmla="*/ 15298 w 1194154"/>
              <a:gd name="connsiteY1" fmla="*/ 273919 h 902609"/>
              <a:gd name="connsiteX2" fmla="*/ 429636 w 1194154"/>
              <a:gd name="connsiteY2" fmla="*/ 69132 h 902609"/>
              <a:gd name="connsiteX3" fmla="*/ 760629 w 1194154"/>
              <a:gd name="connsiteY3" fmla="*/ 7220 h 902609"/>
              <a:gd name="connsiteX4" fmla="*/ 1194016 w 1194154"/>
              <a:gd name="connsiteY4" fmla="*/ 76 h 902609"/>
              <a:gd name="connsiteX5" fmla="*/ 524885 w 1194154"/>
              <a:gd name="connsiteY5" fmla="*/ 407269 h 902609"/>
              <a:gd name="connsiteX6" fmla="*/ 798730 w 1194154"/>
              <a:gd name="connsiteY6" fmla="*/ 833514 h 902609"/>
              <a:gd name="connsiteX7" fmla="*/ 798728 w 1194154"/>
              <a:gd name="connsiteY7" fmla="*/ 877169 h 902609"/>
              <a:gd name="connsiteX8" fmla="*/ 689192 w 1194154"/>
              <a:gd name="connsiteY8" fmla="*/ 902569 h 902609"/>
              <a:gd name="connsiteX9" fmla="*/ 553460 w 1194154"/>
              <a:gd name="connsiteY9" fmla="*/ 857325 h 902609"/>
              <a:gd name="connsiteX10" fmla="*/ 448721 w 1194154"/>
              <a:gd name="connsiteY10" fmla="*/ 845799 h 902609"/>
              <a:gd name="connsiteX11" fmla="*/ 239135 w 1194154"/>
              <a:gd name="connsiteY11" fmla="*/ 688257 h 902609"/>
              <a:gd name="connsiteX12" fmla="*/ 103404 w 1194154"/>
              <a:gd name="connsiteY12" fmla="*/ 452513 h 902609"/>
              <a:gd name="connsiteX0" fmla="*/ 103404 w 1194154"/>
              <a:gd name="connsiteY0" fmla="*/ 452513 h 922121"/>
              <a:gd name="connsiteX1" fmla="*/ 15298 w 1194154"/>
              <a:gd name="connsiteY1" fmla="*/ 273919 h 922121"/>
              <a:gd name="connsiteX2" fmla="*/ 429636 w 1194154"/>
              <a:gd name="connsiteY2" fmla="*/ 69132 h 922121"/>
              <a:gd name="connsiteX3" fmla="*/ 760629 w 1194154"/>
              <a:gd name="connsiteY3" fmla="*/ 7220 h 922121"/>
              <a:gd name="connsiteX4" fmla="*/ 1194016 w 1194154"/>
              <a:gd name="connsiteY4" fmla="*/ 76 h 922121"/>
              <a:gd name="connsiteX5" fmla="*/ 524885 w 1194154"/>
              <a:gd name="connsiteY5" fmla="*/ 407269 h 922121"/>
              <a:gd name="connsiteX6" fmla="*/ 798728 w 1194154"/>
              <a:gd name="connsiteY6" fmla="*/ 877169 h 922121"/>
              <a:gd name="connsiteX7" fmla="*/ 689192 w 1194154"/>
              <a:gd name="connsiteY7" fmla="*/ 902569 h 922121"/>
              <a:gd name="connsiteX8" fmla="*/ 553460 w 1194154"/>
              <a:gd name="connsiteY8" fmla="*/ 857325 h 922121"/>
              <a:gd name="connsiteX9" fmla="*/ 448721 w 1194154"/>
              <a:gd name="connsiteY9" fmla="*/ 845799 h 922121"/>
              <a:gd name="connsiteX10" fmla="*/ 239135 w 1194154"/>
              <a:gd name="connsiteY10" fmla="*/ 688257 h 922121"/>
              <a:gd name="connsiteX11" fmla="*/ 103404 w 1194154"/>
              <a:gd name="connsiteY11" fmla="*/ 452513 h 922121"/>
              <a:gd name="connsiteX0" fmla="*/ 103404 w 1194158"/>
              <a:gd name="connsiteY0" fmla="*/ 452513 h 928474"/>
              <a:gd name="connsiteX1" fmla="*/ 15298 w 1194158"/>
              <a:gd name="connsiteY1" fmla="*/ 273919 h 928474"/>
              <a:gd name="connsiteX2" fmla="*/ 429636 w 1194158"/>
              <a:gd name="connsiteY2" fmla="*/ 69132 h 928474"/>
              <a:gd name="connsiteX3" fmla="*/ 760629 w 1194158"/>
              <a:gd name="connsiteY3" fmla="*/ 7220 h 928474"/>
              <a:gd name="connsiteX4" fmla="*/ 1194016 w 1194158"/>
              <a:gd name="connsiteY4" fmla="*/ 76 h 928474"/>
              <a:gd name="connsiteX5" fmla="*/ 524885 w 1194158"/>
              <a:gd name="connsiteY5" fmla="*/ 407269 h 928474"/>
              <a:gd name="connsiteX6" fmla="*/ 689192 w 1194158"/>
              <a:gd name="connsiteY6" fmla="*/ 902569 h 928474"/>
              <a:gd name="connsiteX7" fmla="*/ 553460 w 1194158"/>
              <a:gd name="connsiteY7" fmla="*/ 857325 h 928474"/>
              <a:gd name="connsiteX8" fmla="*/ 448721 w 1194158"/>
              <a:gd name="connsiteY8" fmla="*/ 845799 h 928474"/>
              <a:gd name="connsiteX9" fmla="*/ 239135 w 1194158"/>
              <a:gd name="connsiteY9" fmla="*/ 688257 h 928474"/>
              <a:gd name="connsiteX10" fmla="*/ 103404 w 1194158"/>
              <a:gd name="connsiteY10" fmla="*/ 452513 h 928474"/>
              <a:gd name="connsiteX0" fmla="*/ 103404 w 1194164"/>
              <a:gd name="connsiteY0" fmla="*/ 452513 h 859334"/>
              <a:gd name="connsiteX1" fmla="*/ 15298 w 1194164"/>
              <a:gd name="connsiteY1" fmla="*/ 273919 h 859334"/>
              <a:gd name="connsiteX2" fmla="*/ 429636 w 1194164"/>
              <a:gd name="connsiteY2" fmla="*/ 69132 h 859334"/>
              <a:gd name="connsiteX3" fmla="*/ 760629 w 1194164"/>
              <a:gd name="connsiteY3" fmla="*/ 7220 h 859334"/>
              <a:gd name="connsiteX4" fmla="*/ 1194016 w 1194164"/>
              <a:gd name="connsiteY4" fmla="*/ 76 h 859334"/>
              <a:gd name="connsiteX5" fmla="*/ 524885 w 1194164"/>
              <a:gd name="connsiteY5" fmla="*/ 407269 h 859334"/>
              <a:gd name="connsiteX6" fmla="*/ 553460 w 1194164"/>
              <a:gd name="connsiteY6" fmla="*/ 857325 h 859334"/>
              <a:gd name="connsiteX7" fmla="*/ 448721 w 1194164"/>
              <a:gd name="connsiteY7" fmla="*/ 845799 h 859334"/>
              <a:gd name="connsiteX8" fmla="*/ 239135 w 1194164"/>
              <a:gd name="connsiteY8" fmla="*/ 688257 h 859334"/>
              <a:gd name="connsiteX9" fmla="*/ 103404 w 1194164"/>
              <a:gd name="connsiteY9" fmla="*/ 452513 h 859334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429636 w 1194168"/>
              <a:gd name="connsiteY2" fmla="*/ 69132 h 855261"/>
              <a:gd name="connsiteX3" fmla="*/ 760629 w 1194168"/>
              <a:gd name="connsiteY3" fmla="*/ 7220 h 855261"/>
              <a:gd name="connsiteX4" fmla="*/ 1194016 w 1194168"/>
              <a:gd name="connsiteY4" fmla="*/ 76 h 855261"/>
              <a:gd name="connsiteX5" fmla="*/ 524885 w 1194168"/>
              <a:gd name="connsiteY5" fmla="*/ 407269 h 855261"/>
              <a:gd name="connsiteX6" fmla="*/ 448721 w 1194168"/>
              <a:gd name="connsiteY6" fmla="*/ 845799 h 855261"/>
              <a:gd name="connsiteX7" fmla="*/ 239135 w 1194168"/>
              <a:gd name="connsiteY7" fmla="*/ 688257 h 855261"/>
              <a:gd name="connsiteX8" fmla="*/ 103404 w 1194168"/>
              <a:gd name="connsiteY8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429636 w 1194168"/>
              <a:gd name="connsiteY3" fmla="*/ 69132 h 855261"/>
              <a:gd name="connsiteX4" fmla="*/ 760629 w 1194168"/>
              <a:gd name="connsiteY4" fmla="*/ 7220 h 855261"/>
              <a:gd name="connsiteX5" fmla="*/ 1194016 w 1194168"/>
              <a:gd name="connsiteY5" fmla="*/ 76 h 855261"/>
              <a:gd name="connsiteX6" fmla="*/ 524885 w 1194168"/>
              <a:gd name="connsiteY6" fmla="*/ 407269 h 855261"/>
              <a:gd name="connsiteX7" fmla="*/ 448721 w 1194168"/>
              <a:gd name="connsiteY7" fmla="*/ 845799 h 855261"/>
              <a:gd name="connsiteX8" fmla="*/ 239135 w 1194168"/>
              <a:gd name="connsiteY8" fmla="*/ 688257 h 855261"/>
              <a:gd name="connsiteX9" fmla="*/ 103404 w 1194168"/>
              <a:gd name="connsiteY9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320206 w 1194168"/>
              <a:gd name="connsiteY3" fmla="*/ 78367 h 855261"/>
              <a:gd name="connsiteX4" fmla="*/ 429636 w 1194168"/>
              <a:gd name="connsiteY4" fmla="*/ 69132 h 855261"/>
              <a:gd name="connsiteX5" fmla="*/ 760629 w 1194168"/>
              <a:gd name="connsiteY5" fmla="*/ 7220 h 855261"/>
              <a:gd name="connsiteX6" fmla="*/ 1194016 w 1194168"/>
              <a:gd name="connsiteY6" fmla="*/ 76 h 855261"/>
              <a:gd name="connsiteX7" fmla="*/ 524885 w 1194168"/>
              <a:gd name="connsiteY7" fmla="*/ 407269 h 855261"/>
              <a:gd name="connsiteX8" fmla="*/ 448721 w 1194168"/>
              <a:gd name="connsiteY8" fmla="*/ 845799 h 855261"/>
              <a:gd name="connsiteX9" fmla="*/ 239135 w 1194168"/>
              <a:gd name="connsiteY9" fmla="*/ 688257 h 855261"/>
              <a:gd name="connsiteX10" fmla="*/ 103404 w 1194168"/>
              <a:gd name="connsiteY10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320206 w 1194168"/>
              <a:gd name="connsiteY3" fmla="*/ 78367 h 855261"/>
              <a:gd name="connsiteX4" fmla="*/ 427255 w 1194168"/>
              <a:gd name="connsiteY4" fmla="*/ 57226 h 855261"/>
              <a:gd name="connsiteX5" fmla="*/ 760629 w 1194168"/>
              <a:gd name="connsiteY5" fmla="*/ 7220 h 855261"/>
              <a:gd name="connsiteX6" fmla="*/ 1194016 w 1194168"/>
              <a:gd name="connsiteY6" fmla="*/ 76 h 855261"/>
              <a:gd name="connsiteX7" fmla="*/ 524885 w 1194168"/>
              <a:gd name="connsiteY7" fmla="*/ 407269 h 855261"/>
              <a:gd name="connsiteX8" fmla="*/ 448721 w 1194168"/>
              <a:gd name="connsiteY8" fmla="*/ 845799 h 855261"/>
              <a:gd name="connsiteX9" fmla="*/ 239135 w 1194168"/>
              <a:gd name="connsiteY9" fmla="*/ 688257 h 855261"/>
              <a:gd name="connsiteX10" fmla="*/ 103404 w 1194168"/>
              <a:gd name="connsiteY10" fmla="*/ 452513 h 855261"/>
              <a:gd name="connsiteX0" fmla="*/ 103404 w 1194168"/>
              <a:gd name="connsiteY0" fmla="*/ 452634 h 855382"/>
              <a:gd name="connsiteX1" fmla="*/ 15298 w 1194168"/>
              <a:gd name="connsiteY1" fmla="*/ 274040 h 855382"/>
              <a:gd name="connsiteX2" fmla="*/ 167806 w 1194168"/>
              <a:gd name="connsiteY2" fmla="*/ 121350 h 855382"/>
              <a:gd name="connsiteX3" fmla="*/ 320206 w 1194168"/>
              <a:gd name="connsiteY3" fmla="*/ 78488 h 855382"/>
              <a:gd name="connsiteX4" fmla="*/ 427255 w 1194168"/>
              <a:gd name="connsiteY4" fmla="*/ 57347 h 855382"/>
              <a:gd name="connsiteX5" fmla="*/ 622625 w 1194168"/>
              <a:gd name="connsiteY5" fmla="*/ 59438 h 855382"/>
              <a:gd name="connsiteX6" fmla="*/ 760629 w 1194168"/>
              <a:gd name="connsiteY6" fmla="*/ 7341 h 855382"/>
              <a:gd name="connsiteX7" fmla="*/ 1194016 w 1194168"/>
              <a:gd name="connsiteY7" fmla="*/ 197 h 855382"/>
              <a:gd name="connsiteX8" fmla="*/ 524885 w 1194168"/>
              <a:gd name="connsiteY8" fmla="*/ 407390 h 855382"/>
              <a:gd name="connsiteX9" fmla="*/ 448721 w 1194168"/>
              <a:gd name="connsiteY9" fmla="*/ 845920 h 855382"/>
              <a:gd name="connsiteX10" fmla="*/ 239135 w 1194168"/>
              <a:gd name="connsiteY10" fmla="*/ 688378 h 855382"/>
              <a:gd name="connsiteX11" fmla="*/ 103404 w 1194168"/>
              <a:gd name="connsiteY11" fmla="*/ 452634 h 855382"/>
              <a:gd name="connsiteX0" fmla="*/ 103404 w 1206941"/>
              <a:gd name="connsiteY0" fmla="*/ 503523 h 906271"/>
              <a:gd name="connsiteX1" fmla="*/ 15298 w 1206941"/>
              <a:gd name="connsiteY1" fmla="*/ 324929 h 906271"/>
              <a:gd name="connsiteX2" fmla="*/ 167806 w 1206941"/>
              <a:gd name="connsiteY2" fmla="*/ 172239 h 906271"/>
              <a:gd name="connsiteX3" fmla="*/ 320206 w 1206941"/>
              <a:gd name="connsiteY3" fmla="*/ 129377 h 906271"/>
              <a:gd name="connsiteX4" fmla="*/ 427255 w 1206941"/>
              <a:gd name="connsiteY4" fmla="*/ 108236 h 906271"/>
              <a:gd name="connsiteX5" fmla="*/ 622625 w 1206941"/>
              <a:gd name="connsiteY5" fmla="*/ 110327 h 906271"/>
              <a:gd name="connsiteX6" fmla="*/ 760629 w 1206941"/>
              <a:gd name="connsiteY6" fmla="*/ 58230 h 906271"/>
              <a:gd name="connsiteX7" fmla="*/ 932187 w 1206941"/>
              <a:gd name="connsiteY7" fmla="*/ 3170 h 906271"/>
              <a:gd name="connsiteX8" fmla="*/ 1194016 w 1206941"/>
              <a:gd name="connsiteY8" fmla="*/ 51086 h 906271"/>
              <a:gd name="connsiteX9" fmla="*/ 524885 w 1206941"/>
              <a:gd name="connsiteY9" fmla="*/ 458279 h 906271"/>
              <a:gd name="connsiteX10" fmla="*/ 448721 w 1206941"/>
              <a:gd name="connsiteY10" fmla="*/ 896809 h 906271"/>
              <a:gd name="connsiteX11" fmla="*/ 239135 w 1206941"/>
              <a:gd name="connsiteY11" fmla="*/ 739267 h 906271"/>
              <a:gd name="connsiteX12" fmla="*/ 103404 w 1206941"/>
              <a:gd name="connsiteY12" fmla="*/ 503523 h 906271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167806 w 1227803"/>
              <a:gd name="connsiteY2" fmla="*/ 171553 h 905585"/>
              <a:gd name="connsiteX3" fmla="*/ 320206 w 1227803"/>
              <a:gd name="connsiteY3" fmla="*/ 128691 h 905585"/>
              <a:gd name="connsiteX4" fmla="*/ 427255 w 1227803"/>
              <a:gd name="connsiteY4" fmla="*/ 107550 h 905585"/>
              <a:gd name="connsiteX5" fmla="*/ 622625 w 1227803"/>
              <a:gd name="connsiteY5" fmla="*/ 109641 h 905585"/>
              <a:gd name="connsiteX6" fmla="*/ 760629 w 1227803"/>
              <a:gd name="connsiteY6" fmla="*/ 57544 h 905585"/>
              <a:gd name="connsiteX7" fmla="*/ 932187 w 1227803"/>
              <a:gd name="connsiteY7" fmla="*/ 2484 h 905585"/>
              <a:gd name="connsiteX8" fmla="*/ 1108400 w 1227803"/>
              <a:gd name="connsiteY8" fmla="*/ 21535 h 905585"/>
              <a:gd name="connsiteX9" fmla="*/ 1194016 w 1227803"/>
              <a:gd name="connsiteY9" fmla="*/ 50400 h 905585"/>
              <a:gd name="connsiteX10" fmla="*/ 524885 w 1227803"/>
              <a:gd name="connsiteY10" fmla="*/ 457593 h 905585"/>
              <a:gd name="connsiteX11" fmla="*/ 448721 w 1227803"/>
              <a:gd name="connsiteY11" fmla="*/ 896123 h 905585"/>
              <a:gd name="connsiteX12" fmla="*/ 239135 w 1227803"/>
              <a:gd name="connsiteY12" fmla="*/ 738581 h 905585"/>
              <a:gd name="connsiteX13" fmla="*/ 103404 w 1227803"/>
              <a:gd name="connsiteY13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67806 w 1227803"/>
              <a:gd name="connsiteY3" fmla="*/ 171553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427255 w 1227803"/>
              <a:gd name="connsiteY6" fmla="*/ 107550 h 905585"/>
              <a:gd name="connsiteX7" fmla="*/ 622625 w 1227803"/>
              <a:gd name="connsiteY7" fmla="*/ 109641 h 905585"/>
              <a:gd name="connsiteX8" fmla="*/ 760629 w 1227803"/>
              <a:gd name="connsiteY8" fmla="*/ 57544 h 905585"/>
              <a:gd name="connsiteX9" fmla="*/ 932187 w 1227803"/>
              <a:gd name="connsiteY9" fmla="*/ 2484 h 905585"/>
              <a:gd name="connsiteX10" fmla="*/ 1108400 w 1227803"/>
              <a:gd name="connsiteY10" fmla="*/ 21535 h 905585"/>
              <a:gd name="connsiteX11" fmla="*/ 1194016 w 1227803"/>
              <a:gd name="connsiteY11" fmla="*/ 50400 h 905585"/>
              <a:gd name="connsiteX12" fmla="*/ 524885 w 1227803"/>
              <a:gd name="connsiteY12" fmla="*/ 457593 h 905585"/>
              <a:gd name="connsiteX13" fmla="*/ 448721 w 1227803"/>
              <a:gd name="connsiteY13" fmla="*/ 896123 h 905585"/>
              <a:gd name="connsiteX14" fmla="*/ 239135 w 1227803"/>
              <a:gd name="connsiteY14" fmla="*/ 738581 h 905585"/>
              <a:gd name="connsiteX15" fmla="*/ 103404 w 1227803"/>
              <a:gd name="connsiteY15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622625 w 1227803"/>
              <a:gd name="connsiteY8" fmla="*/ 109641 h 905585"/>
              <a:gd name="connsiteX9" fmla="*/ 760629 w 1227803"/>
              <a:gd name="connsiteY9" fmla="*/ 57544 h 905585"/>
              <a:gd name="connsiteX10" fmla="*/ 932187 w 1227803"/>
              <a:gd name="connsiteY10" fmla="*/ 2484 h 905585"/>
              <a:gd name="connsiteX11" fmla="*/ 1108400 w 1227803"/>
              <a:gd name="connsiteY11" fmla="*/ 21535 h 905585"/>
              <a:gd name="connsiteX12" fmla="*/ 1194016 w 1227803"/>
              <a:gd name="connsiteY12" fmla="*/ 50400 h 905585"/>
              <a:gd name="connsiteX13" fmla="*/ 524885 w 1227803"/>
              <a:gd name="connsiteY13" fmla="*/ 457593 h 905585"/>
              <a:gd name="connsiteX14" fmla="*/ 448721 w 1227803"/>
              <a:gd name="connsiteY14" fmla="*/ 896123 h 905585"/>
              <a:gd name="connsiteX15" fmla="*/ 239135 w 1227803"/>
              <a:gd name="connsiteY15" fmla="*/ 738581 h 905585"/>
              <a:gd name="connsiteX16" fmla="*/ 103404 w 1227803"/>
              <a:gd name="connsiteY16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622625 w 1227803"/>
              <a:gd name="connsiteY9" fmla="*/ 109641 h 905585"/>
              <a:gd name="connsiteX10" fmla="*/ 760629 w 1227803"/>
              <a:gd name="connsiteY10" fmla="*/ 57544 h 905585"/>
              <a:gd name="connsiteX11" fmla="*/ 932187 w 1227803"/>
              <a:gd name="connsiteY11" fmla="*/ 2484 h 905585"/>
              <a:gd name="connsiteX12" fmla="*/ 1108400 w 1227803"/>
              <a:gd name="connsiteY12" fmla="*/ 21535 h 905585"/>
              <a:gd name="connsiteX13" fmla="*/ 1194016 w 1227803"/>
              <a:gd name="connsiteY13" fmla="*/ 50400 h 905585"/>
              <a:gd name="connsiteX14" fmla="*/ 524885 w 1227803"/>
              <a:gd name="connsiteY14" fmla="*/ 457593 h 905585"/>
              <a:gd name="connsiteX15" fmla="*/ 448721 w 1227803"/>
              <a:gd name="connsiteY15" fmla="*/ 896123 h 905585"/>
              <a:gd name="connsiteX16" fmla="*/ 239135 w 1227803"/>
              <a:gd name="connsiteY16" fmla="*/ 738581 h 905585"/>
              <a:gd name="connsiteX17" fmla="*/ 103404 w 1227803"/>
              <a:gd name="connsiteY17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563094 w 1227803"/>
              <a:gd name="connsiteY9" fmla="*/ 114404 h 905585"/>
              <a:gd name="connsiteX10" fmla="*/ 622625 w 1227803"/>
              <a:gd name="connsiteY10" fmla="*/ 109641 h 905585"/>
              <a:gd name="connsiteX11" fmla="*/ 760629 w 1227803"/>
              <a:gd name="connsiteY11" fmla="*/ 57544 h 905585"/>
              <a:gd name="connsiteX12" fmla="*/ 932187 w 1227803"/>
              <a:gd name="connsiteY12" fmla="*/ 2484 h 905585"/>
              <a:gd name="connsiteX13" fmla="*/ 1108400 w 1227803"/>
              <a:gd name="connsiteY13" fmla="*/ 21535 h 905585"/>
              <a:gd name="connsiteX14" fmla="*/ 1194016 w 1227803"/>
              <a:gd name="connsiteY14" fmla="*/ 50400 h 905585"/>
              <a:gd name="connsiteX15" fmla="*/ 524885 w 1227803"/>
              <a:gd name="connsiteY15" fmla="*/ 457593 h 905585"/>
              <a:gd name="connsiteX16" fmla="*/ 448721 w 1227803"/>
              <a:gd name="connsiteY16" fmla="*/ 896123 h 905585"/>
              <a:gd name="connsiteX17" fmla="*/ 239135 w 1227803"/>
              <a:gd name="connsiteY17" fmla="*/ 738581 h 905585"/>
              <a:gd name="connsiteX18" fmla="*/ 103404 w 1227803"/>
              <a:gd name="connsiteY18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563094 w 1227803"/>
              <a:gd name="connsiteY9" fmla="*/ 114404 h 905585"/>
              <a:gd name="connsiteX10" fmla="*/ 622625 w 1227803"/>
              <a:gd name="connsiteY10" fmla="*/ 109641 h 905585"/>
              <a:gd name="connsiteX11" fmla="*/ 705969 w 1227803"/>
              <a:gd name="connsiteY11" fmla="*/ 88210 h 905585"/>
              <a:gd name="connsiteX12" fmla="*/ 760629 w 1227803"/>
              <a:gd name="connsiteY12" fmla="*/ 57544 h 905585"/>
              <a:gd name="connsiteX13" fmla="*/ 932187 w 1227803"/>
              <a:gd name="connsiteY13" fmla="*/ 2484 h 905585"/>
              <a:gd name="connsiteX14" fmla="*/ 1108400 w 1227803"/>
              <a:gd name="connsiteY14" fmla="*/ 21535 h 905585"/>
              <a:gd name="connsiteX15" fmla="*/ 1194016 w 1227803"/>
              <a:gd name="connsiteY15" fmla="*/ 50400 h 905585"/>
              <a:gd name="connsiteX16" fmla="*/ 524885 w 1227803"/>
              <a:gd name="connsiteY16" fmla="*/ 457593 h 905585"/>
              <a:gd name="connsiteX17" fmla="*/ 448721 w 1227803"/>
              <a:gd name="connsiteY17" fmla="*/ 896123 h 905585"/>
              <a:gd name="connsiteX18" fmla="*/ 239135 w 1227803"/>
              <a:gd name="connsiteY18" fmla="*/ 738581 h 905585"/>
              <a:gd name="connsiteX19" fmla="*/ 103404 w 1227803"/>
              <a:gd name="connsiteY19" fmla="*/ 502837 h 905585"/>
              <a:gd name="connsiteX0" fmla="*/ 103404 w 1227803"/>
              <a:gd name="connsiteY0" fmla="*/ 500905 h 903653"/>
              <a:gd name="connsiteX1" fmla="*/ 15298 w 1227803"/>
              <a:gd name="connsiteY1" fmla="*/ 322311 h 903653"/>
              <a:gd name="connsiteX2" fmla="*/ 65412 w 1227803"/>
              <a:gd name="connsiteY2" fmla="*/ 272016 h 903653"/>
              <a:gd name="connsiteX3" fmla="*/ 146375 w 1227803"/>
              <a:gd name="connsiteY3" fmla="*/ 164858 h 903653"/>
              <a:gd name="connsiteX4" fmla="*/ 258294 w 1227803"/>
              <a:gd name="connsiteY4" fmla="*/ 119616 h 903653"/>
              <a:gd name="connsiteX5" fmla="*/ 320206 w 1227803"/>
              <a:gd name="connsiteY5" fmla="*/ 126759 h 903653"/>
              <a:gd name="connsiteX6" fmla="*/ 360687 w 1227803"/>
              <a:gd name="connsiteY6" fmla="*/ 95803 h 903653"/>
              <a:gd name="connsiteX7" fmla="*/ 427255 w 1227803"/>
              <a:gd name="connsiteY7" fmla="*/ 105618 h 903653"/>
              <a:gd name="connsiteX8" fmla="*/ 474987 w 1227803"/>
              <a:gd name="connsiteY8" fmla="*/ 93422 h 903653"/>
              <a:gd name="connsiteX9" fmla="*/ 563094 w 1227803"/>
              <a:gd name="connsiteY9" fmla="*/ 112472 h 903653"/>
              <a:gd name="connsiteX10" fmla="*/ 622625 w 1227803"/>
              <a:gd name="connsiteY10" fmla="*/ 107709 h 903653"/>
              <a:gd name="connsiteX11" fmla="*/ 705969 w 1227803"/>
              <a:gd name="connsiteY11" fmla="*/ 86278 h 903653"/>
              <a:gd name="connsiteX12" fmla="*/ 760629 w 1227803"/>
              <a:gd name="connsiteY12" fmla="*/ 55612 h 903653"/>
              <a:gd name="connsiteX13" fmla="*/ 786931 w 1227803"/>
              <a:gd name="connsiteY13" fmla="*/ 36272 h 903653"/>
              <a:gd name="connsiteX14" fmla="*/ 932187 w 1227803"/>
              <a:gd name="connsiteY14" fmla="*/ 552 h 903653"/>
              <a:gd name="connsiteX15" fmla="*/ 1108400 w 1227803"/>
              <a:gd name="connsiteY15" fmla="*/ 19603 h 903653"/>
              <a:gd name="connsiteX16" fmla="*/ 1194016 w 1227803"/>
              <a:gd name="connsiteY16" fmla="*/ 48468 h 903653"/>
              <a:gd name="connsiteX17" fmla="*/ 524885 w 1227803"/>
              <a:gd name="connsiteY17" fmla="*/ 455661 h 903653"/>
              <a:gd name="connsiteX18" fmla="*/ 448721 w 1227803"/>
              <a:gd name="connsiteY18" fmla="*/ 894191 h 903653"/>
              <a:gd name="connsiteX19" fmla="*/ 239135 w 1227803"/>
              <a:gd name="connsiteY19" fmla="*/ 736649 h 903653"/>
              <a:gd name="connsiteX20" fmla="*/ 103404 w 1227803"/>
              <a:gd name="connsiteY20" fmla="*/ 500905 h 903653"/>
              <a:gd name="connsiteX0" fmla="*/ 103404 w 1227803"/>
              <a:gd name="connsiteY0" fmla="*/ 500905 h 736886"/>
              <a:gd name="connsiteX1" fmla="*/ 15298 w 1227803"/>
              <a:gd name="connsiteY1" fmla="*/ 322311 h 736886"/>
              <a:gd name="connsiteX2" fmla="*/ 65412 w 1227803"/>
              <a:gd name="connsiteY2" fmla="*/ 272016 h 736886"/>
              <a:gd name="connsiteX3" fmla="*/ 146375 w 1227803"/>
              <a:gd name="connsiteY3" fmla="*/ 164858 h 736886"/>
              <a:gd name="connsiteX4" fmla="*/ 258294 w 1227803"/>
              <a:gd name="connsiteY4" fmla="*/ 119616 h 736886"/>
              <a:gd name="connsiteX5" fmla="*/ 320206 w 1227803"/>
              <a:gd name="connsiteY5" fmla="*/ 126759 h 736886"/>
              <a:gd name="connsiteX6" fmla="*/ 360687 w 1227803"/>
              <a:gd name="connsiteY6" fmla="*/ 95803 h 736886"/>
              <a:gd name="connsiteX7" fmla="*/ 427255 w 1227803"/>
              <a:gd name="connsiteY7" fmla="*/ 105618 h 736886"/>
              <a:gd name="connsiteX8" fmla="*/ 474987 w 1227803"/>
              <a:gd name="connsiteY8" fmla="*/ 93422 h 736886"/>
              <a:gd name="connsiteX9" fmla="*/ 563094 w 1227803"/>
              <a:gd name="connsiteY9" fmla="*/ 112472 h 736886"/>
              <a:gd name="connsiteX10" fmla="*/ 622625 w 1227803"/>
              <a:gd name="connsiteY10" fmla="*/ 107709 h 736886"/>
              <a:gd name="connsiteX11" fmla="*/ 705969 w 1227803"/>
              <a:gd name="connsiteY11" fmla="*/ 86278 h 736886"/>
              <a:gd name="connsiteX12" fmla="*/ 760629 w 1227803"/>
              <a:gd name="connsiteY12" fmla="*/ 55612 h 736886"/>
              <a:gd name="connsiteX13" fmla="*/ 786931 w 1227803"/>
              <a:gd name="connsiteY13" fmla="*/ 36272 h 736886"/>
              <a:gd name="connsiteX14" fmla="*/ 932187 w 1227803"/>
              <a:gd name="connsiteY14" fmla="*/ 552 h 736886"/>
              <a:gd name="connsiteX15" fmla="*/ 1108400 w 1227803"/>
              <a:gd name="connsiteY15" fmla="*/ 19603 h 736886"/>
              <a:gd name="connsiteX16" fmla="*/ 1194016 w 1227803"/>
              <a:gd name="connsiteY16" fmla="*/ 48468 h 736886"/>
              <a:gd name="connsiteX17" fmla="*/ 524885 w 1227803"/>
              <a:gd name="connsiteY17" fmla="*/ 455661 h 736886"/>
              <a:gd name="connsiteX18" fmla="*/ 239135 w 1227803"/>
              <a:gd name="connsiteY18" fmla="*/ 736649 h 736886"/>
              <a:gd name="connsiteX19" fmla="*/ 103404 w 1227803"/>
              <a:gd name="connsiteY19" fmla="*/ 500905 h 736886"/>
              <a:gd name="connsiteX0" fmla="*/ 103404 w 1287936"/>
              <a:gd name="connsiteY0" fmla="*/ 500905 h 736886"/>
              <a:gd name="connsiteX1" fmla="*/ 15298 w 1287936"/>
              <a:gd name="connsiteY1" fmla="*/ 322311 h 736886"/>
              <a:gd name="connsiteX2" fmla="*/ 65412 w 1287936"/>
              <a:gd name="connsiteY2" fmla="*/ 272016 h 736886"/>
              <a:gd name="connsiteX3" fmla="*/ 146375 w 1287936"/>
              <a:gd name="connsiteY3" fmla="*/ 164858 h 736886"/>
              <a:gd name="connsiteX4" fmla="*/ 258294 w 1287936"/>
              <a:gd name="connsiteY4" fmla="*/ 119616 h 736886"/>
              <a:gd name="connsiteX5" fmla="*/ 320206 w 1287936"/>
              <a:gd name="connsiteY5" fmla="*/ 126759 h 736886"/>
              <a:gd name="connsiteX6" fmla="*/ 360687 w 1287936"/>
              <a:gd name="connsiteY6" fmla="*/ 95803 h 736886"/>
              <a:gd name="connsiteX7" fmla="*/ 427255 w 1287936"/>
              <a:gd name="connsiteY7" fmla="*/ 105618 h 736886"/>
              <a:gd name="connsiteX8" fmla="*/ 474987 w 1287936"/>
              <a:gd name="connsiteY8" fmla="*/ 93422 h 736886"/>
              <a:gd name="connsiteX9" fmla="*/ 563094 w 1287936"/>
              <a:gd name="connsiteY9" fmla="*/ 112472 h 736886"/>
              <a:gd name="connsiteX10" fmla="*/ 622625 w 1287936"/>
              <a:gd name="connsiteY10" fmla="*/ 107709 h 736886"/>
              <a:gd name="connsiteX11" fmla="*/ 705969 w 1287936"/>
              <a:gd name="connsiteY11" fmla="*/ 86278 h 736886"/>
              <a:gd name="connsiteX12" fmla="*/ 760629 w 1287936"/>
              <a:gd name="connsiteY12" fmla="*/ 55612 h 736886"/>
              <a:gd name="connsiteX13" fmla="*/ 786931 w 1287936"/>
              <a:gd name="connsiteY13" fmla="*/ 36272 h 736886"/>
              <a:gd name="connsiteX14" fmla="*/ 932187 w 1287936"/>
              <a:gd name="connsiteY14" fmla="*/ 552 h 736886"/>
              <a:gd name="connsiteX15" fmla="*/ 1108400 w 1287936"/>
              <a:gd name="connsiteY15" fmla="*/ 19603 h 736886"/>
              <a:gd name="connsiteX16" fmla="*/ 1194016 w 1287936"/>
              <a:gd name="connsiteY16" fmla="*/ 48468 h 736886"/>
              <a:gd name="connsiteX17" fmla="*/ 1251275 w 1287936"/>
              <a:gd name="connsiteY17" fmla="*/ 436322 h 736886"/>
              <a:gd name="connsiteX18" fmla="*/ 524885 w 1287936"/>
              <a:gd name="connsiteY18" fmla="*/ 455661 h 736886"/>
              <a:gd name="connsiteX19" fmla="*/ 239135 w 1287936"/>
              <a:gd name="connsiteY19" fmla="*/ 736649 h 736886"/>
              <a:gd name="connsiteX20" fmla="*/ 103404 w 1287936"/>
              <a:gd name="connsiteY20" fmla="*/ 500905 h 736886"/>
              <a:gd name="connsiteX0" fmla="*/ 103404 w 1285557"/>
              <a:gd name="connsiteY0" fmla="*/ 500905 h 736886"/>
              <a:gd name="connsiteX1" fmla="*/ 15298 w 1285557"/>
              <a:gd name="connsiteY1" fmla="*/ 322311 h 736886"/>
              <a:gd name="connsiteX2" fmla="*/ 65412 w 1285557"/>
              <a:gd name="connsiteY2" fmla="*/ 272016 h 736886"/>
              <a:gd name="connsiteX3" fmla="*/ 146375 w 1285557"/>
              <a:gd name="connsiteY3" fmla="*/ 164858 h 736886"/>
              <a:gd name="connsiteX4" fmla="*/ 258294 w 1285557"/>
              <a:gd name="connsiteY4" fmla="*/ 119616 h 736886"/>
              <a:gd name="connsiteX5" fmla="*/ 320206 w 1285557"/>
              <a:gd name="connsiteY5" fmla="*/ 126759 h 736886"/>
              <a:gd name="connsiteX6" fmla="*/ 360687 w 1285557"/>
              <a:gd name="connsiteY6" fmla="*/ 95803 h 736886"/>
              <a:gd name="connsiteX7" fmla="*/ 427255 w 1285557"/>
              <a:gd name="connsiteY7" fmla="*/ 105618 h 736886"/>
              <a:gd name="connsiteX8" fmla="*/ 474987 w 1285557"/>
              <a:gd name="connsiteY8" fmla="*/ 93422 h 736886"/>
              <a:gd name="connsiteX9" fmla="*/ 563094 w 1285557"/>
              <a:gd name="connsiteY9" fmla="*/ 112472 h 736886"/>
              <a:gd name="connsiteX10" fmla="*/ 622625 w 1285557"/>
              <a:gd name="connsiteY10" fmla="*/ 107709 h 736886"/>
              <a:gd name="connsiteX11" fmla="*/ 705969 w 1285557"/>
              <a:gd name="connsiteY11" fmla="*/ 86278 h 736886"/>
              <a:gd name="connsiteX12" fmla="*/ 760629 w 1285557"/>
              <a:gd name="connsiteY12" fmla="*/ 55612 h 736886"/>
              <a:gd name="connsiteX13" fmla="*/ 786931 w 1285557"/>
              <a:gd name="connsiteY13" fmla="*/ 36272 h 736886"/>
              <a:gd name="connsiteX14" fmla="*/ 932187 w 1285557"/>
              <a:gd name="connsiteY14" fmla="*/ 552 h 736886"/>
              <a:gd name="connsiteX15" fmla="*/ 1108400 w 1285557"/>
              <a:gd name="connsiteY15" fmla="*/ 19603 h 736886"/>
              <a:gd name="connsiteX16" fmla="*/ 1194016 w 1285557"/>
              <a:gd name="connsiteY16" fmla="*/ 48468 h 736886"/>
              <a:gd name="connsiteX17" fmla="*/ 1125068 w 1285557"/>
              <a:gd name="connsiteY17" fmla="*/ 155335 h 736886"/>
              <a:gd name="connsiteX18" fmla="*/ 1251275 w 1285557"/>
              <a:gd name="connsiteY18" fmla="*/ 436322 h 736886"/>
              <a:gd name="connsiteX19" fmla="*/ 524885 w 1285557"/>
              <a:gd name="connsiteY19" fmla="*/ 455661 h 736886"/>
              <a:gd name="connsiteX20" fmla="*/ 239135 w 1285557"/>
              <a:gd name="connsiteY20" fmla="*/ 736649 h 736886"/>
              <a:gd name="connsiteX21" fmla="*/ 103404 w 1285557"/>
              <a:gd name="connsiteY21" fmla="*/ 500905 h 736886"/>
              <a:gd name="connsiteX0" fmla="*/ 103404 w 1286027"/>
              <a:gd name="connsiteY0" fmla="*/ 500905 h 736886"/>
              <a:gd name="connsiteX1" fmla="*/ 15298 w 1286027"/>
              <a:gd name="connsiteY1" fmla="*/ 322311 h 736886"/>
              <a:gd name="connsiteX2" fmla="*/ 65412 w 1286027"/>
              <a:gd name="connsiteY2" fmla="*/ 272016 h 736886"/>
              <a:gd name="connsiteX3" fmla="*/ 146375 w 1286027"/>
              <a:gd name="connsiteY3" fmla="*/ 164858 h 736886"/>
              <a:gd name="connsiteX4" fmla="*/ 258294 w 1286027"/>
              <a:gd name="connsiteY4" fmla="*/ 119616 h 736886"/>
              <a:gd name="connsiteX5" fmla="*/ 320206 w 1286027"/>
              <a:gd name="connsiteY5" fmla="*/ 126759 h 736886"/>
              <a:gd name="connsiteX6" fmla="*/ 360687 w 1286027"/>
              <a:gd name="connsiteY6" fmla="*/ 95803 h 736886"/>
              <a:gd name="connsiteX7" fmla="*/ 427255 w 1286027"/>
              <a:gd name="connsiteY7" fmla="*/ 105618 h 736886"/>
              <a:gd name="connsiteX8" fmla="*/ 474987 w 1286027"/>
              <a:gd name="connsiteY8" fmla="*/ 93422 h 736886"/>
              <a:gd name="connsiteX9" fmla="*/ 563094 w 1286027"/>
              <a:gd name="connsiteY9" fmla="*/ 112472 h 736886"/>
              <a:gd name="connsiteX10" fmla="*/ 622625 w 1286027"/>
              <a:gd name="connsiteY10" fmla="*/ 107709 h 736886"/>
              <a:gd name="connsiteX11" fmla="*/ 705969 w 1286027"/>
              <a:gd name="connsiteY11" fmla="*/ 86278 h 736886"/>
              <a:gd name="connsiteX12" fmla="*/ 760629 w 1286027"/>
              <a:gd name="connsiteY12" fmla="*/ 55612 h 736886"/>
              <a:gd name="connsiteX13" fmla="*/ 786931 w 1286027"/>
              <a:gd name="connsiteY13" fmla="*/ 36272 h 736886"/>
              <a:gd name="connsiteX14" fmla="*/ 932187 w 1286027"/>
              <a:gd name="connsiteY14" fmla="*/ 552 h 736886"/>
              <a:gd name="connsiteX15" fmla="*/ 1108400 w 1286027"/>
              <a:gd name="connsiteY15" fmla="*/ 19603 h 736886"/>
              <a:gd name="connsiteX16" fmla="*/ 1194016 w 1286027"/>
              <a:gd name="connsiteY16" fmla="*/ 48468 h 736886"/>
              <a:gd name="connsiteX17" fmla="*/ 1165550 w 1286027"/>
              <a:gd name="connsiteY17" fmla="*/ 76753 h 736886"/>
              <a:gd name="connsiteX18" fmla="*/ 1125068 w 1286027"/>
              <a:gd name="connsiteY18" fmla="*/ 155335 h 736886"/>
              <a:gd name="connsiteX19" fmla="*/ 1251275 w 1286027"/>
              <a:gd name="connsiteY19" fmla="*/ 436322 h 736886"/>
              <a:gd name="connsiteX20" fmla="*/ 524885 w 1286027"/>
              <a:gd name="connsiteY20" fmla="*/ 455661 h 736886"/>
              <a:gd name="connsiteX21" fmla="*/ 239135 w 1286027"/>
              <a:gd name="connsiteY21" fmla="*/ 736649 h 736886"/>
              <a:gd name="connsiteX22" fmla="*/ 103404 w 1286027"/>
              <a:gd name="connsiteY22" fmla="*/ 500905 h 736886"/>
              <a:gd name="connsiteX0" fmla="*/ 103404 w 1285528"/>
              <a:gd name="connsiteY0" fmla="*/ 500905 h 736886"/>
              <a:gd name="connsiteX1" fmla="*/ 15298 w 1285528"/>
              <a:gd name="connsiteY1" fmla="*/ 322311 h 736886"/>
              <a:gd name="connsiteX2" fmla="*/ 65412 w 1285528"/>
              <a:gd name="connsiteY2" fmla="*/ 272016 h 736886"/>
              <a:gd name="connsiteX3" fmla="*/ 146375 w 1285528"/>
              <a:gd name="connsiteY3" fmla="*/ 164858 h 736886"/>
              <a:gd name="connsiteX4" fmla="*/ 258294 w 1285528"/>
              <a:gd name="connsiteY4" fmla="*/ 119616 h 736886"/>
              <a:gd name="connsiteX5" fmla="*/ 320206 w 1285528"/>
              <a:gd name="connsiteY5" fmla="*/ 126759 h 736886"/>
              <a:gd name="connsiteX6" fmla="*/ 360687 w 1285528"/>
              <a:gd name="connsiteY6" fmla="*/ 95803 h 736886"/>
              <a:gd name="connsiteX7" fmla="*/ 427255 w 1285528"/>
              <a:gd name="connsiteY7" fmla="*/ 105618 h 736886"/>
              <a:gd name="connsiteX8" fmla="*/ 474987 w 1285528"/>
              <a:gd name="connsiteY8" fmla="*/ 93422 h 736886"/>
              <a:gd name="connsiteX9" fmla="*/ 563094 w 1285528"/>
              <a:gd name="connsiteY9" fmla="*/ 112472 h 736886"/>
              <a:gd name="connsiteX10" fmla="*/ 622625 w 1285528"/>
              <a:gd name="connsiteY10" fmla="*/ 107709 h 736886"/>
              <a:gd name="connsiteX11" fmla="*/ 705969 w 1285528"/>
              <a:gd name="connsiteY11" fmla="*/ 86278 h 736886"/>
              <a:gd name="connsiteX12" fmla="*/ 760629 w 1285528"/>
              <a:gd name="connsiteY12" fmla="*/ 55612 h 736886"/>
              <a:gd name="connsiteX13" fmla="*/ 786931 w 1285528"/>
              <a:gd name="connsiteY13" fmla="*/ 36272 h 736886"/>
              <a:gd name="connsiteX14" fmla="*/ 932187 w 1285528"/>
              <a:gd name="connsiteY14" fmla="*/ 552 h 736886"/>
              <a:gd name="connsiteX15" fmla="*/ 1108400 w 1285528"/>
              <a:gd name="connsiteY15" fmla="*/ 19603 h 736886"/>
              <a:gd name="connsiteX16" fmla="*/ 1194016 w 1285528"/>
              <a:gd name="connsiteY16" fmla="*/ 48468 h 736886"/>
              <a:gd name="connsiteX17" fmla="*/ 1165550 w 1285528"/>
              <a:gd name="connsiteY17" fmla="*/ 76753 h 736886"/>
              <a:gd name="connsiteX18" fmla="*/ 1125068 w 1285528"/>
              <a:gd name="connsiteY18" fmla="*/ 155335 h 736886"/>
              <a:gd name="connsiteX19" fmla="*/ 1165550 w 1285528"/>
              <a:gd name="connsiteY19" fmla="*/ 188672 h 736886"/>
              <a:gd name="connsiteX20" fmla="*/ 1251275 w 1285528"/>
              <a:gd name="connsiteY20" fmla="*/ 436322 h 736886"/>
              <a:gd name="connsiteX21" fmla="*/ 524885 w 1285528"/>
              <a:gd name="connsiteY21" fmla="*/ 455661 h 736886"/>
              <a:gd name="connsiteX22" fmla="*/ 239135 w 1285528"/>
              <a:gd name="connsiteY22" fmla="*/ 736649 h 736886"/>
              <a:gd name="connsiteX23" fmla="*/ 103404 w 1285528"/>
              <a:gd name="connsiteY23" fmla="*/ 500905 h 736886"/>
              <a:gd name="connsiteX0" fmla="*/ 103404 w 1305511"/>
              <a:gd name="connsiteY0" fmla="*/ 500905 h 736886"/>
              <a:gd name="connsiteX1" fmla="*/ 15298 w 1305511"/>
              <a:gd name="connsiteY1" fmla="*/ 322311 h 736886"/>
              <a:gd name="connsiteX2" fmla="*/ 65412 w 1305511"/>
              <a:gd name="connsiteY2" fmla="*/ 272016 h 736886"/>
              <a:gd name="connsiteX3" fmla="*/ 146375 w 1305511"/>
              <a:gd name="connsiteY3" fmla="*/ 164858 h 736886"/>
              <a:gd name="connsiteX4" fmla="*/ 258294 w 1305511"/>
              <a:gd name="connsiteY4" fmla="*/ 119616 h 736886"/>
              <a:gd name="connsiteX5" fmla="*/ 320206 w 1305511"/>
              <a:gd name="connsiteY5" fmla="*/ 126759 h 736886"/>
              <a:gd name="connsiteX6" fmla="*/ 360687 w 1305511"/>
              <a:gd name="connsiteY6" fmla="*/ 95803 h 736886"/>
              <a:gd name="connsiteX7" fmla="*/ 427255 w 1305511"/>
              <a:gd name="connsiteY7" fmla="*/ 105618 h 736886"/>
              <a:gd name="connsiteX8" fmla="*/ 474987 w 1305511"/>
              <a:gd name="connsiteY8" fmla="*/ 93422 h 736886"/>
              <a:gd name="connsiteX9" fmla="*/ 563094 w 1305511"/>
              <a:gd name="connsiteY9" fmla="*/ 112472 h 736886"/>
              <a:gd name="connsiteX10" fmla="*/ 622625 w 1305511"/>
              <a:gd name="connsiteY10" fmla="*/ 107709 h 736886"/>
              <a:gd name="connsiteX11" fmla="*/ 705969 w 1305511"/>
              <a:gd name="connsiteY11" fmla="*/ 86278 h 736886"/>
              <a:gd name="connsiteX12" fmla="*/ 760629 w 1305511"/>
              <a:gd name="connsiteY12" fmla="*/ 55612 h 736886"/>
              <a:gd name="connsiteX13" fmla="*/ 786931 w 1305511"/>
              <a:gd name="connsiteY13" fmla="*/ 36272 h 736886"/>
              <a:gd name="connsiteX14" fmla="*/ 932187 w 1305511"/>
              <a:gd name="connsiteY14" fmla="*/ 552 h 736886"/>
              <a:gd name="connsiteX15" fmla="*/ 1108400 w 1305511"/>
              <a:gd name="connsiteY15" fmla="*/ 19603 h 736886"/>
              <a:gd name="connsiteX16" fmla="*/ 1194016 w 1305511"/>
              <a:gd name="connsiteY16" fmla="*/ 48468 h 736886"/>
              <a:gd name="connsiteX17" fmla="*/ 1165550 w 1305511"/>
              <a:gd name="connsiteY17" fmla="*/ 76753 h 736886"/>
              <a:gd name="connsiteX18" fmla="*/ 1125068 w 1305511"/>
              <a:gd name="connsiteY18" fmla="*/ 155335 h 736886"/>
              <a:gd name="connsiteX19" fmla="*/ 1165550 w 1305511"/>
              <a:gd name="connsiteY19" fmla="*/ 188672 h 736886"/>
              <a:gd name="connsiteX20" fmla="*/ 1232225 w 1305511"/>
              <a:gd name="connsiteY20" fmla="*/ 383935 h 736886"/>
              <a:gd name="connsiteX21" fmla="*/ 1251275 w 1305511"/>
              <a:gd name="connsiteY21" fmla="*/ 436322 h 736886"/>
              <a:gd name="connsiteX22" fmla="*/ 524885 w 1305511"/>
              <a:gd name="connsiteY22" fmla="*/ 455661 h 736886"/>
              <a:gd name="connsiteX23" fmla="*/ 239135 w 1305511"/>
              <a:gd name="connsiteY23" fmla="*/ 736649 h 736886"/>
              <a:gd name="connsiteX24" fmla="*/ 103404 w 1305511"/>
              <a:gd name="connsiteY24" fmla="*/ 500905 h 736886"/>
              <a:gd name="connsiteX0" fmla="*/ 103404 w 1304131"/>
              <a:gd name="connsiteY0" fmla="*/ 500905 h 736886"/>
              <a:gd name="connsiteX1" fmla="*/ 15298 w 1304131"/>
              <a:gd name="connsiteY1" fmla="*/ 322311 h 736886"/>
              <a:gd name="connsiteX2" fmla="*/ 65412 w 1304131"/>
              <a:gd name="connsiteY2" fmla="*/ 272016 h 736886"/>
              <a:gd name="connsiteX3" fmla="*/ 146375 w 1304131"/>
              <a:gd name="connsiteY3" fmla="*/ 164858 h 736886"/>
              <a:gd name="connsiteX4" fmla="*/ 258294 w 1304131"/>
              <a:gd name="connsiteY4" fmla="*/ 119616 h 736886"/>
              <a:gd name="connsiteX5" fmla="*/ 320206 w 1304131"/>
              <a:gd name="connsiteY5" fmla="*/ 126759 h 736886"/>
              <a:gd name="connsiteX6" fmla="*/ 360687 w 1304131"/>
              <a:gd name="connsiteY6" fmla="*/ 95803 h 736886"/>
              <a:gd name="connsiteX7" fmla="*/ 427255 w 1304131"/>
              <a:gd name="connsiteY7" fmla="*/ 105618 h 736886"/>
              <a:gd name="connsiteX8" fmla="*/ 474987 w 1304131"/>
              <a:gd name="connsiteY8" fmla="*/ 93422 h 736886"/>
              <a:gd name="connsiteX9" fmla="*/ 563094 w 1304131"/>
              <a:gd name="connsiteY9" fmla="*/ 112472 h 736886"/>
              <a:gd name="connsiteX10" fmla="*/ 622625 w 1304131"/>
              <a:gd name="connsiteY10" fmla="*/ 107709 h 736886"/>
              <a:gd name="connsiteX11" fmla="*/ 705969 w 1304131"/>
              <a:gd name="connsiteY11" fmla="*/ 86278 h 736886"/>
              <a:gd name="connsiteX12" fmla="*/ 760629 w 1304131"/>
              <a:gd name="connsiteY12" fmla="*/ 55612 h 736886"/>
              <a:gd name="connsiteX13" fmla="*/ 786931 w 1304131"/>
              <a:gd name="connsiteY13" fmla="*/ 36272 h 736886"/>
              <a:gd name="connsiteX14" fmla="*/ 932187 w 1304131"/>
              <a:gd name="connsiteY14" fmla="*/ 552 h 736886"/>
              <a:gd name="connsiteX15" fmla="*/ 1108400 w 1304131"/>
              <a:gd name="connsiteY15" fmla="*/ 19603 h 736886"/>
              <a:gd name="connsiteX16" fmla="*/ 1194016 w 1304131"/>
              <a:gd name="connsiteY16" fmla="*/ 48468 h 736886"/>
              <a:gd name="connsiteX17" fmla="*/ 1165550 w 1304131"/>
              <a:gd name="connsiteY17" fmla="*/ 76753 h 736886"/>
              <a:gd name="connsiteX18" fmla="*/ 1125068 w 1304131"/>
              <a:gd name="connsiteY18" fmla="*/ 155335 h 736886"/>
              <a:gd name="connsiteX19" fmla="*/ 1165550 w 1304131"/>
              <a:gd name="connsiteY19" fmla="*/ 188672 h 736886"/>
              <a:gd name="connsiteX20" fmla="*/ 1256037 w 1304131"/>
              <a:gd name="connsiteY20" fmla="*/ 329166 h 736886"/>
              <a:gd name="connsiteX21" fmla="*/ 1232225 w 1304131"/>
              <a:gd name="connsiteY21" fmla="*/ 383935 h 736886"/>
              <a:gd name="connsiteX22" fmla="*/ 1251275 w 1304131"/>
              <a:gd name="connsiteY22" fmla="*/ 436322 h 736886"/>
              <a:gd name="connsiteX23" fmla="*/ 524885 w 1304131"/>
              <a:gd name="connsiteY23" fmla="*/ 455661 h 736886"/>
              <a:gd name="connsiteX24" fmla="*/ 239135 w 1304131"/>
              <a:gd name="connsiteY24" fmla="*/ 736649 h 736886"/>
              <a:gd name="connsiteX25" fmla="*/ 103404 w 1304131"/>
              <a:gd name="connsiteY25" fmla="*/ 500905 h 736886"/>
              <a:gd name="connsiteX0" fmla="*/ 103404 w 1257902"/>
              <a:gd name="connsiteY0" fmla="*/ 500905 h 736886"/>
              <a:gd name="connsiteX1" fmla="*/ 15298 w 1257902"/>
              <a:gd name="connsiteY1" fmla="*/ 322311 h 736886"/>
              <a:gd name="connsiteX2" fmla="*/ 65412 w 1257902"/>
              <a:gd name="connsiteY2" fmla="*/ 272016 h 736886"/>
              <a:gd name="connsiteX3" fmla="*/ 146375 w 1257902"/>
              <a:gd name="connsiteY3" fmla="*/ 164858 h 736886"/>
              <a:gd name="connsiteX4" fmla="*/ 258294 w 1257902"/>
              <a:gd name="connsiteY4" fmla="*/ 119616 h 736886"/>
              <a:gd name="connsiteX5" fmla="*/ 320206 w 1257902"/>
              <a:gd name="connsiteY5" fmla="*/ 126759 h 736886"/>
              <a:gd name="connsiteX6" fmla="*/ 360687 w 1257902"/>
              <a:gd name="connsiteY6" fmla="*/ 95803 h 736886"/>
              <a:gd name="connsiteX7" fmla="*/ 427255 w 1257902"/>
              <a:gd name="connsiteY7" fmla="*/ 105618 h 736886"/>
              <a:gd name="connsiteX8" fmla="*/ 474987 w 1257902"/>
              <a:gd name="connsiteY8" fmla="*/ 93422 h 736886"/>
              <a:gd name="connsiteX9" fmla="*/ 563094 w 1257902"/>
              <a:gd name="connsiteY9" fmla="*/ 112472 h 736886"/>
              <a:gd name="connsiteX10" fmla="*/ 622625 w 1257902"/>
              <a:gd name="connsiteY10" fmla="*/ 107709 h 736886"/>
              <a:gd name="connsiteX11" fmla="*/ 705969 w 1257902"/>
              <a:gd name="connsiteY11" fmla="*/ 86278 h 736886"/>
              <a:gd name="connsiteX12" fmla="*/ 760629 w 1257902"/>
              <a:gd name="connsiteY12" fmla="*/ 55612 h 736886"/>
              <a:gd name="connsiteX13" fmla="*/ 786931 w 1257902"/>
              <a:gd name="connsiteY13" fmla="*/ 36272 h 736886"/>
              <a:gd name="connsiteX14" fmla="*/ 932187 w 1257902"/>
              <a:gd name="connsiteY14" fmla="*/ 552 h 736886"/>
              <a:gd name="connsiteX15" fmla="*/ 1108400 w 1257902"/>
              <a:gd name="connsiteY15" fmla="*/ 19603 h 736886"/>
              <a:gd name="connsiteX16" fmla="*/ 1194016 w 1257902"/>
              <a:gd name="connsiteY16" fmla="*/ 48468 h 736886"/>
              <a:gd name="connsiteX17" fmla="*/ 1165550 w 1257902"/>
              <a:gd name="connsiteY17" fmla="*/ 76753 h 736886"/>
              <a:gd name="connsiteX18" fmla="*/ 1125068 w 1257902"/>
              <a:gd name="connsiteY18" fmla="*/ 155335 h 736886"/>
              <a:gd name="connsiteX19" fmla="*/ 1165550 w 1257902"/>
              <a:gd name="connsiteY19" fmla="*/ 188672 h 736886"/>
              <a:gd name="connsiteX20" fmla="*/ 1256037 w 1257902"/>
              <a:gd name="connsiteY20" fmla="*/ 329166 h 736886"/>
              <a:gd name="connsiteX21" fmla="*/ 1232225 w 1257902"/>
              <a:gd name="connsiteY21" fmla="*/ 383935 h 736886"/>
              <a:gd name="connsiteX22" fmla="*/ 1060775 w 1257902"/>
              <a:gd name="connsiteY22" fmla="*/ 441085 h 736886"/>
              <a:gd name="connsiteX23" fmla="*/ 524885 w 1257902"/>
              <a:gd name="connsiteY23" fmla="*/ 455661 h 736886"/>
              <a:gd name="connsiteX24" fmla="*/ 239135 w 1257902"/>
              <a:gd name="connsiteY24" fmla="*/ 736649 h 736886"/>
              <a:gd name="connsiteX25" fmla="*/ 103404 w 1257902"/>
              <a:gd name="connsiteY25" fmla="*/ 500905 h 736886"/>
              <a:gd name="connsiteX0" fmla="*/ 103404 w 1257902"/>
              <a:gd name="connsiteY0" fmla="*/ 500905 h 736886"/>
              <a:gd name="connsiteX1" fmla="*/ 15298 w 1257902"/>
              <a:gd name="connsiteY1" fmla="*/ 322311 h 736886"/>
              <a:gd name="connsiteX2" fmla="*/ 65412 w 1257902"/>
              <a:gd name="connsiteY2" fmla="*/ 272016 h 736886"/>
              <a:gd name="connsiteX3" fmla="*/ 146375 w 1257902"/>
              <a:gd name="connsiteY3" fmla="*/ 164858 h 736886"/>
              <a:gd name="connsiteX4" fmla="*/ 258294 w 1257902"/>
              <a:gd name="connsiteY4" fmla="*/ 119616 h 736886"/>
              <a:gd name="connsiteX5" fmla="*/ 320206 w 1257902"/>
              <a:gd name="connsiteY5" fmla="*/ 126759 h 736886"/>
              <a:gd name="connsiteX6" fmla="*/ 360687 w 1257902"/>
              <a:gd name="connsiteY6" fmla="*/ 95803 h 736886"/>
              <a:gd name="connsiteX7" fmla="*/ 427255 w 1257902"/>
              <a:gd name="connsiteY7" fmla="*/ 105618 h 736886"/>
              <a:gd name="connsiteX8" fmla="*/ 474987 w 1257902"/>
              <a:gd name="connsiteY8" fmla="*/ 93422 h 736886"/>
              <a:gd name="connsiteX9" fmla="*/ 563094 w 1257902"/>
              <a:gd name="connsiteY9" fmla="*/ 112472 h 736886"/>
              <a:gd name="connsiteX10" fmla="*/ 622625 w 1257902"/>
              <a:gd name="connsiteY10" fmla="*/ 107709 h 736886"/>
              <a:gd name="connsiteX11" fmla="*/ 705969 w 1257902"/>
              <a:gd name="connsiteY11" fmla="*/ 86278 h 736886"/>
              <a:gd name="connsiteX12" fmla="*/ 760629 w 1257902"/>
              <a:gd name="connsiteY12" fmla="*/ 55612 h 736886"/>
              <a:gd name="connsiteX13" fmla="*/ 786931 w 1257902"/>
              <a:gd name="connsiteY13" fmla="*/ 36272 h 736886"/>
              <a:gd name="connsiteX14" fmla="*/ 932187 w 1257902"/>
              <a:gd name="connsiteY14" fmla="*/ 552 h 736886"/>
              <a:gd name="connsiteX15" fmla="*/ 1108400 w 1257902"/>
              <a:gd name="connsiteY15" fmla="*/ 19603 h 736886"/>
              <a:gd name="connsiteX16" fmla="*/ 1194016 w 1257902"/>
              <a:gd name="connsiteY16" fmla="*/ 48468 h 736886"/>
              <a:gd name="connsiteX17" fmla="*/ 1165550 w 1257902"/>
              <a:gd name="connsiteY17" fmla="*/ 76753 h 736886"/>
              <a:gd name="connsiteX18" fmla="*/ 1125068 w 1257902"/>
              <a:gd name="connsiteY18" fmla="*/ 155335 h 736886"/>
              <a:gd name="connsiteX19" fmla="*/ 1165550 w 1257902"/>
              <a:gd name="connsiteY19" fmla="*/ 188672 h 736886"/>
              <a:gd name="connsiteX20" fmla="*/ 1256037 w 1257902"/>
              <a:gd name="connsiteY20" fmla="*/ 329166 h 736886"/>
              <a:gd name="connsiteX21" fmla="*/ 1232225 w 1257902"/>
              <a:gd name="connsiteY21" fmla="*/ 383935 h 736886"/>
              <a:gd name="connsiteX22" fmla="*/ 1060775 w 1257902"/>
              <a:gd name="connsiteY22" fmla="*/ 441085 h 736886"/>
              <a:gd name="connsiteX23" fmla="*/ 524885 w 1257902"/>
              <a:gd name="connsiteY23" fmla="*/ 455661 h 736886"/>
              <a:gd name="connsiteX24" fmla="*/ 239135 w 1257902"/>
              <a:gd name="connsiteY24" fmla="*/ 736649 h 736886"/>
              <a:gd name="connsiteX25" fmla="*/ 103404 w 1257902"/>
              <a:gd name="connsiteY25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060775 w 1259199"/>
              <a:gd name="connsiteY23" fmla="*/ 441085 h 736886"/>
              <a:gd name="connsiteX24" fmla="*/ 524885 w 1259199"/>
              <a:gd name="connsiteY24" fmla="*/ 455661 h 736886"/>
              <a:gd name="connsiteX25" fmla="*/ 239135 w 1259199"/>
              <a:gd name="connsiteY25" fmla="*/ 736649 h 736886"/>
              <a:gd name="connsiteX26" fmla="*/ 103404 w 1259199"/>
              <a:gd name="connsiteY2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053632 w 1259199"/>
              <a:gd name="connsiteY23" fmla="*/ 391078 h 736886"/>
              <a:gd name="connsiteX24" fmla="*/ 524885 w 1259199"/>
              <a:gd name="connsiteY24" fmla="*/ 455661 h 736886"/>
              <a:gd name="connsiteX25" fmla="*/ 239135 w 1259199"/>
              <a:gd name="connsiteY25" fmla="*/ 736649 h 736886"/>
              <a:gd name="connsiteX26" fmla="*/ 103404 w 1259199"/>
              <a:gd name="connsiteY2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524885 w 1259199"/>
              <a:gd name="connsiteY25" fmla="*/ 455661 h 736886"/>
              <a:gd name="connsiteX26" fmla="*/ 239135 w 1259199"/>
              <a:gd name="connsiteY26" fmla="*/ 736649 h 736886"/>
              <a:gd name="connsiteX27" fmla="*/ 103404 w 1259199"/>
              <a:gd name="connsiteY27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524885 w 1259199"/>
              <a:gd name="connsiteY26" fmla="*/ 455661 h 736886"/>
              <a:gd name="connsiteX27" fmla="*/ 239135 w 1259199"/>
              <a:gd name="connsiteY27" fmla="*/ 736649 h 736886"/>
              <a:gd name="connsiteX28" fmla="*/ 103404 w 1259199"/>
              <a:gd name="connsiteY28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239135 w 1259199"/>
              <a:gd name="connsiteY28" fmla="*/ 736649 h 736886"/>
              <a:gd name="connsiteX29" fmla="*/ 103404 w 1259199"/>
              <a:gd name="connsiteY29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72619 w 1259199"/>
              <a:gd name="connsiteY28" fmla="*/ 588722 h 736886"/>
              <a:gd name="connsiteX29" fmla="*/ 239135 w 1259199"/>
              <a:gd name="connsiteY29" fmla="*/ 736649 h 736886"/>
              <a:gd name="connsiteX30" fmla="*/ 103404 w 1259199"/>
              <a:gd name="connsiteY30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13087 w 1259199"/>
              <a:gd name="connsiteY28" fmla="*/ 529191 h 736886"/>
              <a:gd name="connsiteX29" fmla="*/ 572619 w 1259199"/>
              <a:gd name="connsiteY29" fmla="*/ 588722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13087 w 1259199"/>
              <a:gd name="connsiteY28" fmla="*/ 529191 h 736886"/>
              <a:gd name="connsiteX29" fmla="*/ 505944 w 1259199"/>
              <a:gd name="connsiteY29" fmla="*/ 638728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05944 w 1259199"/>
              <a:gd name="connsiteY29" fmla="*/ 638728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05944 w 1259199"/>
              <a:gd name="connsiteY30" fmla="*/ 638728 h 736886"/>
              <a:gd name="connsiteX31" fmla="*/ 239135 w 1259199"/>
              <a:gd name="connsiteY31" fmla="*/ 736649 h 736886"/>
              <a:gd name="connsiteX32" fmla="*/ 103404 w 1259199"/>
              <a:gd name="connsiteY32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505944 w 1259199"/>
              <a:gd name="connsiteY31" fmla="*/ 638728 h 736886"/>
              <a:gd name="connsiteX32" fmla="*/ 239135 w 1259199"/>
              <a:gd name="connsiteY32" fmla="*/ 736649 h 736886"/>
              <a:gd name="connsiteX33" fmla="*/ 103404 w 1259199"/>
              <a:gd name="connsiteY33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463081 w 1259199"/>
              <a:gd name="connsiteY31" fmla="*/ 676828 h 736886"/>
              <a:gd name="connsiteX32" fmla="*/ 239135 w 1259199"/>
              <a:gd name="connsiteY32" fmla="*/ 736649 h 736886"/>
              <a:gd name="connsiteX33" fmla="*/ 103404 w 1259199"/>
              <a:gd name="connsiteY33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501181 w 1259199"/>
              <a:gd name="connsiteY31" fmla="*/ 653016 h 736886"/>
              <a:gd name="connsiteX32" fmla="*/ 463081 w 1259199"/>
              <a:gd name="connsiteY32" fmla="*/ 676828 h 736886"/>
              <a:gd name="connsiteX33" fmla="*/ 239135 w 1259199"/>
              <a:gd name="connsiteY33" fmla="*/ 736649 h 736886"/>
              <a:gd name="connsiteX34" fmla="*/ 103404 w 1259199"/>
              <a:gd name="connsiteY34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72053 h 736886"/>
              <a:gd name="connsiteX30" fmla="*/ 644056 w 1259199"/>
              <a:gd name="connsiteY30" fmla="*/ 567291 h 736886"/>
              <a:gd name="connsiteX31" fmla="*/ 570237 w 1259199"/>
              <a:gd name="connsiteY31" fmla="*/ 691116 h 736886"/>
              <a:gd name="connsiteX32" fmla="*/ 501181 w 1259199"/>
              <a:gd name="connsiteY32" fmla="*/ 653016 h 736886"/>
              <a:gd name="connsiteX33" fmla="*/ 463081 w 1259199"/>
              <a:gd name="connsiteY33" fmla="*/ 676828 h 736886"/>
              <a:gd name="connsiteX34" fmla="*/ 239135 w 1259199"/>
              <a:gd name="connsiteY34" fmla="*/ 736649 h 736886"/>
              <a:gd name="connsiteX35" fmla="*/ 103404 w 1259199"/>
              <a:gd name="connsiteY35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72053 h 736886"/>
              <a:gd name="connsiteX30" fmla="*/ 644056 w 1259199"/>
              <a:gd name="connsiteY30" fmla="*/ 567291 h 736886"/>
              <a:gd name="connsiteX31" fmla="*/ 648819 w 1259199"/>
              <a:gd name="connsiteY31" fmla="*/ 641110 h 736886"/>
              <a:gd name="connsiteX32" fmla="*/ 570237 w 1259199"/>
              <a:gd name="connsiteY32" fmla="*/ 691116 h 736886"/>
              <a:gd name="connsiteX33" fmla="*/ 501181 w 1259199"/>
              <a:gd name="connsiteY33" fmla="*/ 653016 h 736886"/>
              <a:gd name="connsiteX34" fmla="*/ 463081 w 1259199"/>
              <a:gd name="connsiteY34" fmla="*/ 676828 h 736886"/>
              <a:gd name="connsiteX35" fmla="*/ 239135 w 1259199"/>
              <a:gd name="connsiteY35" fmla="*/ 736649 h 736886"/>
              <a:gd name="connsiteX36" fmla="*/ 103404 w 1259199"/>
              <a:gd name="connsiteY3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62528 h 736886"/>
              <a:gd name="connsiteX30" fmla="*/ 644056 w 1259199"/>
              <a:gd name="connsiteY30" fmla="*/ 567291 h 736886"/>
              <a:gd name="connsiteX31" fmla="*/ 648819 w 1259199"/>
              <a:gd name="connsiteY31" fmla="*/ 641110 h 736886"/>
              <a:gd name="connsiteX32" fmla="*/ 570237 w 1259199"/>
              <a:gd name="connsiteY32" fmla="*/ 691116 h 736886"/>
              <a:gd name="connsiteX33" fmla="*/ 501181 w 1259199"/>
              <a:gd name="connsiteY33" fmla="*/ 653016 h 736886"/>
              <a:gd name="connsiteX34" fmla="*/ 463081 w 1259199"/>
              <a:gd name="connsiteY34" fmla="*/ 676828 h 736886"/>
              <a:gd name="connsiteX35" fmla="*/ 239135 w 1259199"/>
              <a:gd name="connsiteY35" fmla="*/ 736649 h 736886"/>
              <a:gd name="connsiteX36" fmla="*/ 103404 w 1259199"/>
              <a:gd name="connsiteY3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513087 w 1259199"/>
              <a:gd name="connsiteY29" fmla="*/ 529191 h 736886"/>
              <a:gd name="connsiteX30" fmla="*/ 563094 w 1259199"/>
              <a:gd name="connsiteY30" fmla="*/ 562528 h 736886"/>
              <a:gd name="connsiteX31" fmla="*/ 644056 w 1259199"/>
              <a:gd name="connsiteY31" fmla="*/ 567291 h 736886"/>
              <a:gd name="connsiteX32" fmla="*/ 648819 w 1259199"/>
              <a:gd name="connsiteY32" fmla="*/ 641110 h 736886"/>
              <a:gd name="connsiteX33" fmla="*/ 570237 w 1259199"/>
              <a:gd name="connsiteY33" fmla="*/ 691116 h 736886"/>
              <a:gd name="connsiteX34" fmla="*/ 501181 w 1259199"/>
              <a:gd name="connsiteY34" fmla="*/ 653016 h 736886"/>
              <a:gd name="connsiteX35" fmla="*/ 463081 w 1259199"/>
              <a:gd name="connsiteY35" fmla="*/ 676828 h 736886"/>
              <a:gd name="connsiteX36" fmla="*/ 239135 w 1259199"/>
              <a:gd name="connsiteY36" fmla="*/ 736649 h 736886"/>
              <a:gd name="connsiteX37" fmla="*/ 103404 w 1259199"/>
              <a:gd name="connsiteY37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491656 w 1259199"/>
              <a:gd name="connsiteY29" fmla="*/ 495853 h 736886"/>
              <a:gd name="connsiteX30" fmla="*/ 513087 w 1259199"/>
              <a:gd name="connsiteY30" fmla="*/ 529191 h 736886"/>
              <a:gd name="connsiteX31" fmla="*/ 563094 w 1259199"/>
              <a:gd name="connsiteY31" fmla="*/ 562528 h 736886"/>
              <a:gd name="connsiteX32" fmla="*/ 644056 w 1259199"/>
              <a:gd name="connsiteY32" fmla="*/ 567291 h 736886"/>
              <a:gd name="connsiteX33" fmla="*/ 648819 w 1259199"/>
              <a:gd name="connsiteY33" fmla="*/ 641110 h 736886"/>
              <a:gd name="connsiteX34" fmla="*/ 570237 w 1259199"/>
              <a:gd name="connsiteY34" fmla="*/ 691116 h 736886"/>
              <a:gd name="connsiteX35" fmla="*/ 501181 w 1259199"/>
              <a:gd name="connsiteY35" fmla="*/ 653016 h 736886"/>
              <a:gd name="connsiteX36" fmla="*/ 463081 w 1259199"/>
              <a:gd name="connsiteY36" fmla="*/ 676828 h 736886"/>
              <a:gd name="connsiteX37" fmla="*/ 239135 w 1259199"/>
              <a:gd name="connsiteY37" fmla="*/ 736649 h 736886"/>
              <a:gd name="connsiteX38" fmla="*/ 103404 w 1259199"/>
              <a:gd name="connsiteY38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491656 w 1259199"/>
              <a:gd name="connsiteY29" fmla="*/ 495853 h 736886"/>
              <a:gd name="connsiteX30" fmla="*/ 513087 w 1259199"/>
              <a:gd name="connsiteY30" fmla="*/ 529191 h 736886"/>
              <a:gd name="connsiteX31" fmla="*/ 563094 w 1259199"/>
              <a:gd name="connsiteY31" fmla="*/ 562528 h 736886"/>
              <a:gd name="connsiteX32" fmla="*/ 636912 w 1259199"/>
              <a:gd name="connsiteY32" fmla="*/ 579198 h 736886"/>
              <a:gd name="connsiteX33" fmla="*/ 648819 w 1259199"/>
              <a:gd name="connsiteY33" fmla="*/ 641110 h 736886"/>
              <a:gd name="connsiteX34" fmla="*/ 570237 w 1259199"/>
              <a:gd name="connsiteY34" fmla="*/ 691116 h 736886"/>
              <a:gd name="connsiteX35" fmla="*/ 501181 w 1259199"/>
              <a:gd name="connsiteY35" fmla="*/ 653016 h 736886"/>
              <a:gd name="connsiteX36" fmla="*/ 463081 w 1259199"/>
              <a:gd name="connsiteY36" fmla="*/ 676828 h 736886"/>
              <a:gd name="connsiteX37" fmla="*/ 239135 w 1259199"/>
              <a:gd name="connsiteY37" fmla="*/ 736649 h 736886"/>
              <a:gd name="connsiteX38" fmla="*/ 103404 w 1259199"/>
              <a:gd name="connsiteY38" fmla="*/ 500905 h 736886"/>
              <a:gd name="connsiteX0" fmla="*/ 103404 w 1259199"/>
              <a:gd name="connsiteY0" fmla="*/ 500905 h 746341"/>
              <a:gd name="connsiteX1" fmla="*/ 15298 w 1259199"/>
              <a:gd name="connsiteY1" fmla="*/ 322311 h 746341"/>
              <a:gd name="connsiteX2" fmla="*/ 65412 w 1259199"/>
              <a:gd name="connsiteY2" fmla="*/ 272016 h 746341"/>
              <a:gd name="connsiteX3" fmla="*/ 146375 w 1259199"/>
              <a:gd name="connsiteY3" fmla="*/ 164858 h 746341"/>
              <a:gd name="connsiteX4" fmla="*/ 258294 w 1259199"/>
              <a:gd name="connsiteY4" fmla="*/ 119616 h 746341"/>
              <a:gd name="connsiteX5" fmla="*/ 320206 w 1259199"/>
              <a:gd name="connsiteY5" fmla="*/ 126759 h 746341"/>
              <a:gd name="connsiteX6" fmla="*/ 360687 w 1259199"/>
              <a:gd name="connsiteY6" fmla="*/ 95803 h 746341"/>
              <a:gd name="connsiteX7" fmla="*/ 427255 w 1259199"/>
              <a:gd name="connsiteY7" fmla="*/ 105618 h 746341"/>
              <a:gd name="connsiteX8" fmla="*/ 474987 w 1259199"/>
              <a:gd name="connsiteY8" fmla="*/ 93422 h 746341"/>
              <a:gd name="connsiteX9" fmla="*/ 563094 w 1259199"/>
              <a:gd name="connsiteY9" fmla="*/ 112472 h 746341"/>
              <a:gd name="connsiteX10" fmla="*/ 622625 w 1259199"/>
              <a:gd name="connsiteY10" fmla="*/ 107709 h 746341"/>
              <a:gd name="connsiteX11" fmla="*/ 705969 w 1259199"/>
              <a:gd name="connsiteY11" fmla="*/ 86278 h 746341"/>
              <a:gd name="connsiteX12" fmla="*/ 760629 w 1259199"/>
              <a:gd name="connsiteY12" fmla="*/ 55612 h 746341"/>
              <a:gd name="connsiteX13" fmla="*/ 786931 w 1259199"/>
              <a:gd name="connsiteY13" fmla="*/ 36272 h 746341"/>
              <a:gd name="connsiteX14" fmla="*/ 932187 w 1259199"/>
              <a:gd name="connsiteY14" fmla="*/ 552 h 746341"/>
              <a:gd name="connsiteX15" fmla="*/ 1108400 w 1259199"/>
              <a:gd name="connsiteY15" fmla="*/ 19603 h 746341"/>
              <a:gd name="connsiteX16" fmla="*/ 1194016 w 1259199"/>
              <a:gd name="connsiteY16" fmla="*/ 48468 h 746341"/>
              <a:gd name="connsiteX17" fmla="*/ 1165550 w 1259199"/>
              <a:gd name="connsiteY17" fmla="*/ 76753 h 746341"/>
              <a:gd name="connsiteX18" fmla="*/ 1125068 w 1259199"/>
              <a:gd name="connsiteY18" fmla="*/ 155335 h 746341"/>
              <a:gd name="connsiteX19" fmla="*/ 1165550 w 1259199"/>
              <a:gd name="connsiteY19" fmla="*/ 188672 h 746341"/>
              <a:gd name="connsiteX20" fmla="*/ 1256037 w 1259199"/>
              <a:gd name="connsiteY20" fmla="*/ 329166 h 746341"/>
              <a:gd name="connsiteX21" fmla="*/ 1232225 w 1259199"/>
              <a:gd name="connsiteY21" fmla="*/ 383935 h 746341"/>
              <a:gd name="connsiteX22" fmla="*/ 1165550 w 1259199"/>
              <a:gd name="connsiteY22" fmla="*/ 448228 h 746341"/>
              <a:gd name="connsiteX23" fmla="*/ 1115544 w 1259199"/>
              <a:gd name="connsiteY23" fmla="*/ 374410 h 746341"/>
              <a:gd name="connsiteX24" fmla="*/ 1053632 w 1259199"/>
              <a:gd name="connsiteY24" fmla="*/ 391078 h 746341"/>
              <a:gd name="connsiteX25" fmla="*/ 986956 w 1259199"/>
              <a:gd name="connsiteY25" fmla="*/ 462516 h 746341"/>
              <a:gd name="connsiteX26" fmla="*/ 779787 w 1259199"/>
              <a:gd name="connsiteY26" fmla="*/ 479185 h 746341"/>
              <a:gd name="connsiteX27" fmla="*/ 653581 w 1259199"/>
              <a:gd name="connsiteY27" fmla="*/ 448228 h 746341"/>
              <a:gd name="connsiteX28" fmla="*/ 515360 w 1259199"/>
              <a:gd name="connsiteY28" fmla="*/ 450899 h 746341"/>
              <a:gd name="connsiteX29" fmla="*/ 491656 w 1259199"/>
              <a:gd name="connsiteY29" fmla="*/ 495853 h 746341"/>
              <a:gd name="connsiteX30" fmla="*/ 513087 w 1259199"/>
              <a:gd name="connsiteY30" fmla="*/ 529191 h 746341"/>
              <a:gd name="connsiteX31" fmla="*/ 563094 w 1259199"/>
              <a:gd name="connsiteY31" fmla="*/ 562528 h 746341"/>
              <a:gd name="connsiteX32" fmla="*/ 636912 w 1259199"/>
              <a:gd name="connsiteY32" fmla="*/ 579198 h 746341"/>
              <a:gd name="connsiteX33" fmla="*/ 648819 w 1259199"/>
              <a:gd name="connsiteY33" fmla="*/ 641110 h 746341"/>
              <a:gd name="connsiteX34" fmla="*/ 570237 w 1259199"/>
              <a:gd name="connsiteY34" fmla="*/ 691116 h 746341"/>
              <a:gd name="connsiteX35" fmla="*/ 501181 w 1259199"/>
              <a:gd name="connsiteY35" fmla="*/ 653016 h 746341"/>
              <a:gd name="connsiteX36" fmla="*/ 463081 w 1259199"/>
              <a:gd name="connsiteY36" fmla="*/ 676828 h 746341"/>
              <a:gd name="connsiteX37" fmla="*/ 427362 w 1259199"/>
              <a:gd name="connsiteY37" fmla="*/ 703022 h 746341"/>
              <a:gd name="connsiteX38" fmla="*/ 239135 w 1259199"/>
              <a:gd name="connsiteY38" fmla="*/ 736649 h 746341"/>
              <a:gd name="connsiteX39" fmla="*/ 103404 w 1259199"/>
              <a:gd name="connsiteY39" fmla="*/ 500905 h 746341"/>
              <a:gd name="connsiteX0" fmla="*/ 2598 w 1639405"/>
              <a:gd name="connsiteY0" fmla="*/ 746174 h 776102"/>
              <a:gd name="connsiteX1" fmla="*/ 395504 w 1639405"/>
              <a:gd name="connsiteY1" fmla="*/ 322311 h 776102"/>
              <a:gd name="connsiteX2" fmla="*/ 445618 w 1639405"/>
              <a:gd name="connsiteY2" fmla="*/ 272016 h 776102"/>
              <a:gd name="connsiteX3" fmla="*/ 526581 w 1639405"/>
              <a:gd name="connsiteY3" fmla="*/ 164858 h 776102"/>
              <a:gd name="connsiteX4" fmla="*/ 638500 w 1639405"/>
              <a:gd name="connsiteY4" fmla="*/ 119616 h 776102"/>
              <a:gd name="connsiteX5" fmla="*/ 700412 w 1639405"/>
              <a:gd name="connsiteY5" fmla="*/ 126759 h 776102"/>
              <a:gd name="connsiteX6" fmla="*/ 740893 w 1639405"/>
              <a:gd name="connsiteY6" fmla="*/ 95803 h 776102"/>
              <a:gd name="connsiteX7" fmla="*/ 807461 w 1639405"/>
              <a:gd name="connsiteY7" fmla="*/ 105618 h 776102"/>
              <a:gd name="connsiteX8" fmla="*/ 855193 w 1639405"/>
              <a:gd name="connsiteY8" fmla="*/ 93422 h 776102"/>
              <a:gd name="connsiteX9" fmla="*/ 943300 w 1639405"/>
              <a:gd name="connsiteY9" fmla="*/ 112472 h 776102"/>
              <a:gd name="connsiteX10" fmla="*/ 1002831 w 1639405"/>
              <a:gd name="connsiteY10" fmla="*/ 107709 h 776102"/>
              <a:gd name="connsiteX11" fmla="*/ 1086175 w 1639405"/>
              <a:gd name="connsiteY11" fmla="*/ 86278 h 776102"/>
              <a:gd name="connsiteX12" fmla="*/ 1140835 w 1639405"/>
              <a:gd name="connsiteY12" fmla="*/ 55612 h 776102"/>
              <a:gd name="connsiteX13" fmla="*/ 1167137 w 1639405"/>
              <a:gd name="connsiteY13" fmla="*/ 36272 h 776102"/>
              <a:gd name="connsiteX14" fmla="*/ 1312393 w 1639405"/>
              <a:gd name="connsiteY14" fmla="*/ 552 h 776102"/>
              <a:gd name="connsiteX15" fmla="*/ 1488606 w 1639405"/>
              <a:gd name="connsiteY15" fmla="*/ 19603 h 776102"/>
              <a:gd name="connsiteX16" fmla="*/ 1574222 w 1639405"/>
              <a:gd name="connsiteY16" fmla="*/ 48468 h 776102"/>
              <a:gd name="connsiteX17" fmla="*/ 1545756 w 1639405"/>
              <a:gd name="connsiteY17" fmla="*/ 76753 h 776102"/>
              <a:gd name="connsiteX18" fmla="*/ 1505274 w 1639405"/>
              <a:gd name="connsiteY18" fmla="*/ 155335 h 776102"/>
              <a:gd name="connsiteX19" fmla="*/ 1545756 w 1639405"/>
              <a:gd name="connsiteY19" fmla="*/ 188672 h 776102"/>
              <a:gd name="connsiteX20" fmla="*/ 1636243 w 1639405"/>
              <a:gd name="connsiteY20" fmla="*/ 329166 h 776102"/>
              <a:gd name="connsiteX21" fmla="*/ 1612431 w 1639405"/>
              <a:gd name="connsiteY21" fmla="*/ 383935 h 776102"/>
              <a:gd name="connsiteX22" fmla="*/ 1545756 w 1639405"/>
              <a:gd name="connsiteY22" fmla="*/ 448228 h 776102"/>
              <a:gd name="connsiteX23" fmla="*/ 1495750 w 1639405"/>
              <a:gd name="connsiteY23" fmla="*/ 374410 h 776102"/>
              <a:gd name="connsiteX24" fmla="*/ 1433838 w 1639405"/>
              <a:gd name="connsiteY24" fmla="*/ 391078 h 776102"/>
              <a:gd name="connsiteX25" fmla="*/ 1367162 w 1639405"/>
              <a:gd name="connsiteY25" fmla="*/ 462516 h 776102"/>
              <a:gd name="connsiteX26" fmla="*/ 1159993 w 1639405"/>
              <a:gd name="connsiteY26" fmla="*/ 479185 h 776102"/>
              <a:gd name="connsiteX27" fmla="*/ 1033787 w 1639405"/>
              <a:gd name="connsiteY27" fmla="*/ 448228 h 776102"/>
              <a:gd name="connsiteX28" fmla="*/ 895566 w 1639405"/>
              <a:gd name="connsiteY28" fmla="*/ 450899 h 776102"/>
              <a:gd name="connsiteX29" fmla="*/ 871862 w 1639405"/>
              <a:gd name="connsiteY29" fmla="*/ 495853 h 776102"/>
              <a:gd name="connsiteX30" fmla="*/ 893293 w 1639405"/>
              <a:gd name="connsiteY30" fmla="*/ 529191 h 776102"/>
              <a:gd name="connsiteX31" fmla="*/ 943300 w 1639405"/>
              <a:gd name="connsiteY31" fmla="*/ 562528 h 776102"/>
              <a:gd name="connsiteX32" fmla="*/ 1017118 w 1639405"/>
              <a:gd name="connsiteY32" fmla="*/ 579198 h 776102"/>
              <a:gd name="connsiteX33" fmla="*/ 1029025 w 1639405"/>
              <a:gd name="connsiteY33" fmla="*/ 641110 h 776102"/>
              <a:gd name="connsiteX34" fmla="*/ 950443 w 1639405"/>
              <a:gd name="connsiteY34" fmla="*/ 691116 h 776102"/>
              <a:gd name="connsiteX35" fmla="*/ 881387 w 1639405"/>
              <a:gd name="connsiteY35" fmla="*/ 653016 h 776102"/>
              <a:gd name="connsiteX36" fmla="*/ 843287 w 1639405"/>
              <a:gd name="connsiteY36" fmla="*/ 676828 h 776102"/>
              <a:gd name="connsiteX37" fmla="*/ 807568 w 1639405"/>
              <a:gd name="connsiteY37" fmla="*/ 703022 h 776102"/>
              <a:gd name="connsiteX38" fmla="*/ 619341 w 1639405"/>
              <a:gd name="connsiteY38" fmla="*/ 736649 h 776102"/>
              <a:gd name="connsiteX39" fmla="*/ 2598 w 1639405"/>
              <a:gd name="connsiteY39" fmla="*/ 746174 h 776102"/>
              <a:gd name="connsiteX0" fmla="*/ 2598 w 1639405"/>
              <a:gd name="connsiteY0" fmla="*/ 746174 h 776732"/>
              <a:gd name="connsiteX1" fmla="*/ 395504 w 1639405"/>
              <a:gd name="connsiteY1" fmla="*/ 322311 h 776732"/>
              <a:gd name="connsiteX2" fmla="*/ 445618 w 1639405"/>
              <a:gd name="connsiteY2" fmla="*/ 272016 h 776732"/>
              <a:gd name="connsiteX3" fmla="*/ 526581 w 1639405"/>
              <a:gd name="connsiteY3" fmla="*/ 164858 h 776732"/>
              <a:gd name="connsiteX4" fmla="*/ 638500 w 1639405"/>
              <a:gd name="connsiteY4" fmla="*/ 119616 h 776732"/>
              <a:gd name="connsiteX5" fmla="*/ 700412 w 1639405"/>
              <a:gd name="connsiteY5" fmla="*/ 126759 h 776732"/>
              <a:gd name="connsiteX6" fmla="*/ 740893 w 1639405"/>
              <a:gd name="connsiteY6" fmla="*/ 95803 h 776732"/>
              <a:gd name="connsiteX7" fmla="*/ 807461 w 1639405"/>
              <a:gd name="connsiteY7" fmla="*/ 105618 h 776732"/>
              <a:gd name="connsiteX8" fmla="*/ 855193 w 1639405"/>
              <a:gd name="connsiteY8" fmla="*/ 93422 h 776732"/>
              <a:gd name="connsiteX9" fmla="*/ 943300 w 1639405"/>
              <a:gd name="connsiteY9" fmla="*/ 112472 h 776732"/>
              <a:gd name="connsiteX10" fmla="*/ 1002831 w 1639405"/>
              <a:gd name="connsiteY10" fmla="*/ 107709 h 776732"/>
              <a:gd name="connsiteX11" fmla="*/ 1086175 w 1639405"/>
              <a:gd name="connsiteY11" fmla="*/ 86278 h 776732"/>
              <a:gd name="connsiteX12" fmla="*/ 1140835 w 1639405"/>
              <a:gd name="connsiteY12" fmla="*/ 55612 h 776732"/>
              <a:gd name="connsiteX13" fmla="*/ 1167137 w 1639405"/>
              <a:gd name="connsiteY13" fmla="*/ 36272 h 776732"/>
              <a:gd name="connsiteX14" fmla="*/ 1312393 w 1639405"/>
              <a:gd name="connsiteY14" fmla="*/ 552 h 776732"/>
              <a:gd name="connsiteX15" fmla="*/ 1488606 w 1639405"/>
              <a:gd name="connsiteY15" fmla="*/ 19603 h 776732"/>
              <a:gd name="connsiteX16" fmla="*/ 1574222 w 1639405"/>
              <a:gd name="connsiteY16" fmla="*/ 48468 h 776732"/>
              <a:gd name="connsiteX17" fmla="*/ 1545756 w 1639405"/>
              <a:gd name="connsiteY17" fmla="*/ 76753 h 776732"/>
              <a:gd name="connsiteX18" fmla="*/ 1505274 w 1639405"/>
              <a:gd name="connsiteY18" fmla="*/ 155335 h 776732"/>
              <a:gd name="connsiteX19" fmla="*/ 1545756 w 1639405"/>
              <a:gd name="connsiteY19" fmla="*/ 188672 h 776732"/>
              <a:gd name="connsiteX20" fmla="*/ 1636243 w 1639405"/>
              <a:gd name="connsiteY20" fmla="*/ 329166 h 776732"/>
              <a:gd name="connsiteX21" fmla="*/ 1612431 w 1639405"/>
              <a:gd name="connsiteY21" fmla="*/ 383935 h 776732"/>
              <a:gd name="connsiteX22" fmla="*/ 1545756 w 1639405"/>
              <a:gd name="connsiteY22" fmla="*/ 448228 h 776732"/>
              <a:gd name="connsiteX23" fmla="*/ 1495750 w 1639405"/>
              <a:gd name="connsiteY23" fmla="*/ 374410 h 776732"/>
              <a:gd name="connsiteX24" fmla="*/ 1433838 w 1639405"/>
              <a:gd name="connsiteY24" fmla="*/ 391078 h 776732"/>
              <a:gd name="connsiteX25" fmla="*/ 1367162 w 1639405"/>
              <a:gd name="connsiteY25" fmla="*/ 462516 h 776732"/>
              <a:gd name="connsiteX26" fmla="*/ 1159993 w 1639405"/>
              <a:gd name="connsiteY26" fmla="*/ 479185 h 776732"/>
              <a:gd name="connsiteX27" fmla="*/ 1033787 w 1639405"/>
              <a:gd name="connsiteY27" fmla="*/ 448228 h 776732"/>
              <a:gd name="connsiteX28" fmla="*/ 895566 w 1639405"/>
              <a:gd name="connsiteY28" fmla="*/ 450899 h 776732"/>
              <a:gd name="connsiteX29" fmla="*/ 871862 w 1639405"/>
              <a:gd name="connsiteY29" fmla="*/ 495853 h 776732"/>
              <a:gd name="connsiteX30" fmla="*/ 893293 w 1639405"/>
              <a:gd name="connsiteY30" fmla="*/ 529191 h 776732"/>
              <a:gd name="connsiteX31" fmla="*/ 943300 w 1639405"/>
              <a:gd name="connsiteY31" fmla="*/ 562528 h 776732"/>
              <a:gd name="connsiteX32" fmla="*/ 1017118 w 1639405"/>
              <a:gd name="connsiteY32" fmla="*/ 579198 h 776732"/>
              <a:gd name="connsiteX33" fmla="*/ 1029025 w 1639405"/>
              <a:gd name="connsiteY33" fmla="*/ 641110 h 776732"/>
              <a:gd name="connsiteX34" fmla="*/ 950443 w 1639405"/>
              <a:gd name="connsiteY34" fmla="*/ 691116 h 776732"/>
              <a:gd name="connsiteX35" fmla="*/ 881387 w 1639405"/>
              <a:gd name="connsiteY35" fmla="*/ 653016 h 776732"/>
              <a:gd name="connsiteX36" fmla="*/ 843287 w 1639405"/>
              <a:gd name="connsiteY36" fmla="*/ 676828 h 776732"/>
              <a:gd name="connsiteX37" fmla="*/ 807568 w 1639405"/>
              <a:gd name="connsiteY37" fmla="*/ 703022 h 776732"/>
              <a:gd name="connsiteX38" fmla="*/ 619341 w 1639405"/>
              <a:gd name="connsiteY38" fmla="*/ 736649 h 776732"/>
              <a:gd name="connsiteX39" fmla="*/ 388468 w 1639405"/>
              <a:gd name="connsiteY39" fmla="*/ 736359 h 776732"/>
              <a:gd name="connsiteX40" fmla="*/ 2598 w 1639405"/>
              <a:gd name="connsiteY40" fmla="*/ 746174 h 77673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619341 w 1639405"/>
              <a:gd name="connsiteY38" fmla="*/ 736649 h 781602"/>
              <a:gd name="connsiteX39" fmla="*/ 450381 w 1639405"/>
              <a:gd name="connsiteY39" fmla="*/ 781602 h 781602"/>
              <a:gd name="connsiteX40" fmla="*/ 388468 w 1639405"/>
              <a:gd name="connsiteY40" fmla="*/ 736359 h 781602"/>
              <a:gd name="connsiteX41" fmla="*/ 2598 w 1639405"/>
              <a:gd name="connsiteY41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621723 w 1639405"/>
              <a:gd name="connsiteY38" fmla="*/ 760461 h 781602"/>
              <a:gd name="connsiteX39" fmla="*/ 450381 w 1639405"/>
              <a:gd name="connsiteY39" fmla="*/ 781602 h 781602"/>
              <a:gd name="connsiteX40" fmla="*/ 388468 w 1639405"/>
              <a:gd name="connsiteY40" fmla="*/ 736359 h 781602"/>
              <a:gd name="connsiteX41" fmla="*/ 2598 w 1639405"/>
              <a:gd name="connsiteY41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709937 w 1639405"/>
              <a:gd name="connsiteY38" fmla="*/ 681590 h 781602"/>
              <a:gd name="connsiteX39" fmla="*/ 621723 w 1639405"/>
              <a:gd name="connsiteY39" fmla="*/ 760461 h 781602"/>
              <a:gd name="connsiteX40" fmla="*/ 450381 w 1639405"/>
              <a:gd name="connsiteY40" fmla="*/ 781602 h 781602"/>
              <a:gd name="connsiteX41" fmla="*/ 388468 w 1639405"/>
              <a:gd name="connsiteY41" fmla="*/ 736359 h 781602"/>
              <a:gd name="connsiteX42" fmla="*/ 2598 w 1639405"/>
              <a:gd name="connsiteY42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762325 w 1639405"/>
              <a:gd name="connsiteY38" fmla="*/ 710165 h 781602"/>
              <a:gd name="connsiteX39" fmla="*/ 709937 w 1639405"/>
              <a:gd name="connsiteY39" fmla="*/ 681590 h 781602"/>
              <a:gd name="connsiteX40" fmla="*/ 621723 w 1639405"/>
              <a:gd name="connsiteY40" fmla="*/ 760461 h 781602"/>
              <a:gd name="connsiteX41" fmla="*/ 450381 w 1639405"/>
              <a:gd name="connsiteY41" fmla="*/ 781602 h 781602"/>
              <a:gd name="connsiteX42" fmla="*/ 388468 w 1639405"/>
              <a:gd name="connsiteY42" fmla="*/ 736359 h 781602"/>
              <a:gd name="connsiteX43" fmla="*/ 2598 w 1639405"/>
              <a:gd name="connsiteY43" fmla="*/ 746174 h 781602"/>
              <a:gd name="connsiteX0" fmla="*/ 2598 w 1639405"/>
              <a:gd name="connsiteY0" fmla="*/ 746174 h 782140"/>
              <a:gd name="connsiteX1" fmla="*/ 395504 w 1639405"/>
              <a:gd name="connsiteY1" fmla="*/ 322311 h 782140"/>
              <a:gd name="connsiteX2" fmla="*/ 445618 w 1639405"/>
              <a:gd name="connsiteY2" fmla="*/ 272016 h 782140"/>
              <a:gd name="connsiteX3" fmla="*/ 526581 w 1639405"/>
              <a:gd name="connsiteY3" fmla="*/ 164858 h 782140"/>
              <a:gd name="connsiteX4" fmla="*/ 638500 w 1639405"/>
              <a:gd name="connsiteY4" fmla="*/ 119616 h 782140"/>
              <a:gd name="connsiteX5" fmla="*/ 700412 w 1639405"/>
              <a:gd name="connsiteY5" fmla="*/ 126759 h 782140"/>
              <a:gd name="connsiteX6" fmla="*/ 740893 w 1639405"/>
              <a:gd name="connsiteY6" fmla="*/ 95803 h 782140"/>
              <a:gd name="connsiteX7" fmla="*/ 807461 w 1639405"/>
              <a:gd name="connsiteY7" fmla="*/ 105618 h 782140"/>
              <a:gd name="connsiteX8" fmla="*/ 855193 w 1639405"/>
              <a:gd name="connsiteY8" fmla="*/ 93422 h 782140"/>
              <a:gd name="connsiteX9" fmla="*/ 943300 w 1639405"/>
              <a:gd name="connsiteY9" fmla="*/ 112472 h 782140"/>
              <a:gd name="connsiteX10" fmla="*/ 1002831 w 1639405"/>
              <a:gd name="connsiteY10" fmla="*/ 107709 h 782140"/>
              <a:gd name="connsiteX11" fmla="*/ 1086175 w 1639405"/>
              <a:gd name="connsiteY11" fmla="*/ 86278 h 782140"/>
              <a:gd name="connsiteX12" fmla="*/ 1140835 w 1639405"/>
              <a:gd name="connsiteY12" fmla="*/ 55612 h 782140"/>
              <a:gd name="connsiteX13" fmla="*/ 1167137 w 1639405"/>
              <a:gd name="connsiteY13" fmla="*/ 36272 h 782140"/>
              <a:gd name="connsiteX14" fmla="*/ 1312393 w 1639405"/>
              <a:gd name="connsiteY14" fmla="*/ 552 h 782140"/>
              <a:gd name="connsiteX15" fmla="*/ 1488606 w 1639405"/>
              <a:gd name="connsiteY15" fmla="*/ 19603 h 782140"/>
              <a:gd name="connsiteX16" fmla="*/ 1574222 w 1639405"/>
              <a:gd name="connsiteY16" fmla="*/ 48468 h 782140"/>
              <a:gd name="connsiteX17" fmla="*/ 1545756 w 1639405"/>
              <a:gd name="connsiteY17" fmla="*/ 76753 h 782140"/>
              <a:gd name="connsiteX18" fmla="*/ 1505274 w 1639405"/>
              <a:gd name="connsiteY18" fmla="*/ 155335 h 782140"/>
              <a:gd name="connsiteX19" fmla="*/ 1545756 w 1639405"/>
              <a:gd name="connsiteY19" fmla="*/ 188672 h 782140"/>
              <a:gd name="connsiteX20" fmla="*/ 1636243 w 1639405"/>
              <a:gd name="connsiteY20" fmla="*/ 329166 h 782140"/>
              <a:gd name="connsiteX21" fmla="*/ 1612431 w 1639405"/>
              <a:gd name="connsiteY21" fmla="*/ 383935 h 782140"/>
              <a:gd name="connsiteX22" fmla="*/ 1545756 w 1639405"/>
              <a:gd name="connsiteY22" fmla="*/ 448228 h 782140"/>
              <a:gd name="connsiteX23" fmla="*/ 1495750 w 1639405"/>
              <a:gd name="connsiteY23" fmla="*/ 374410 h 782140"/>
              <a:gd name="connsiteX24" fmla="*/ 1433838 w 1639405"/>
              <a:gd name="connsiteY24" fmla="*/ 391078 h 782140"/>
              <a:gd name="connsiteX25" fmla="*/ 1367162 w 1639405"/>
              <a:gd name="connsiteY25" fmla="*/ 462516 h 782140"/>
              <a:gd name="connsiteX26" fmla="*/ 1159993 w 1639405"/>
              <a:gd name="connsiteY26" fmla="*/ 479185 h 782140"/>
              <a:gd name="connsiteX27" fmla="*/ 1033787 w 1639405"/>
              <a:gd name="connsiteY27" fmla="*/ 448228 h 782140"/>
              <a:gd name="connsiteX28" fmla="*/ 895566 w 1639405"/>
              <a:gd name="connsiteY28" fmla="*/ 450899 h 782140"/>
              <a:gd name="connsiteX29" fmla="*/ 871862 w 1639405"/>
              <a:gd name="connsiteY29" fmla="*/ 495853 h 782140"/>
              <a:gd name="connsiteX30" fmla="*/ 893293 w 1639405"/>
              <a:gd name="connsiteY30" fmla="*/ 529191 h 782140"/>
              <a:gd name="connsiteX31" fmla="*/ 943300 w 1639405"/>
              <a:gd name="connsiteY31" fmla="*/ 562528 h 782140"/>
              <a:gd name="connsiteX32" fmla="*/ 1017118 w 1639405"/>
              <a:gd name="connsiteY32" fmla="*/ 579198 h 782140"/>
              <a:gd name="connsiteX33" fmla="*/ 1029025 w 1639405"/>
              <a:gd name="connsiteY33" fmla="*/ 641110 h 782140"/>
              <a:gd name="connsiteX34" fmla="*/ 950443 w 1639405"/>
              <a:gd name="connsiteY34" fmla="*/ 691116 h 782140"/>
              <a:gd name="connsiteX35" fmla="*/ 881387 w 1639405"/>
              <a:gd name="connsiteY35" fmla="*/ 653016 h 782140"/>
              <a:gd name="connsiteX36" fmla="*/ 843287 w 1639405"/>
              <a:gd name="connsiteY36" fmla="*/ 676828 h 782140"/>
              <a:gd name="connsiteX37" fmla="*/ 807568 w 1639405"/>
              <a:gd name="connsiteY37" fmla="*/ 703022 h 782140"/>
              <a:gd name="connsiteX38" fmla="*/ 762325 w 1639405"/>
              <a:gd name="connsiteY38" fmla="*/ 710165 h 782140"/>
              <a:gd name="connsiteX39" fmla="*/ 709937 w 1639405"/>
              <a:gd name="connsiteY39" fmla="*/ 681590 h 782140"/>
              <a:gd name="connsiteX40" fmla="*/ 621723 w 1639405"/>
              <a:gd name="connsiteY40" fmla="*/ 760461 h 782140"/>
              <a:gd name="connsiteX41" fmla="*/ 557537 w 1639405"/>
              <a:gd name="connsiteY41" fmla="*/ 738740 h 782140"/>
              <a:gd name="connsiteX42" fmla="*/ 450381 w 1639405"/>
              <a:gd name="connsiteY42" fmla="*/ 781602 h 782140"/>
              <a:gd name="connsiteX43" fmla="*/ 388468 w 1639405"/>
              <a:gd name="connsiteY43" fmla="*/ 736359 h 782140"/>
              <a:gd name="connsiteX44" fmla="*/ 2598 w 1639405"/>
              <a:gd name="connsiteY44" fmla="*/ 746174 h 782140"/>
              <a:gd name="connsiteX0" fmla="*/ 2598 w 1639405"/>
              <a:gd name="connsiteY0" fmla="*/ 746174 h 794531"/>
              <a:gd name="connsiteX1" fmla="*/ 395504 w 1639405"/>
              <a:gd name="connsiteY1" fmla="*/ 322311 h 794531"/>
              <a:gd name="connsiteX2" fmla="*/ 445618 w 1639405"/>
              <a:gd name="connsiteY2" fmla="*/ 272016 h 794531"/>
              <a:gd name="connsiteX3" fmla="*/ 526581 w 1639405"/>
              <a:gd name="connsiteY3" fmla="*/ 164858 h 794531"/>
              <a:gd name="connsiteX4" fmla="*/ 638500 w 1639405"/>
              <a:gd name="connsiteY4" fmla="*/ 119616 h 794531"/>
              <a:gd name="connsiteX5" fmla="*/ 700412 w 1639405"/>
              <a:gd name="connsiteY5" fmla="*/ 126759 h 794531"/>
              <a:gd name="connsiteX6" fmla="*/ 740893 w 1639405"/>
              <a:gd name="connsiteY6" fmla="*/ 95803 h 794531"/>
              <a:gd name="connsiteX7" fmla="*/ 807461 w 1639405"/>
              <a:gd name="connsiteY7" fmla="*/ 105618 h 794531"/>
              <a:gd name="connsiteX8" fmla="*/ 855193 w 1639405"/>
              <a:gd name="connsiteY8" fmla="*/ 93422 h 794531"/>
              <a:gd name="connsiteX9" fmla="*/ 943300 w 1639405"/>
              <a:gd name="connsiteY9" fmla="*/ 112472 h 794531"/>
              <a:gd name="connsiteX10" fmla="*/ 1002831 w 1639405"/>
              <a:gd name="connsiteY10" fmla="*/ 107709 h 794531"/>
              <a:gd name="connsiteX11" fmla="*/ 1086175 w 1639405"/>
              <a:gd name="connsiteY11" fmla="*/ 86278 h 794531"/>
              <a:gd name="connsiteX12" fmla="*/ 1140835 w 1639405"/>
              <a:gd name="connsiteY12" fmla="*/ 55612 h 794531"/>
              <a:gd name="connsiteX13" fmla="*/ 1167137 w 1639405"/>
              <a:gd name="connsiteY13" fmla="*/ 36272 h 794531"/>
              <a:gd name="connsiteX14" fmla="*/ 1312393 w 1639405"/>
              <a:gd name="connsiteY14" fmla="*/ 552 h 794531"/>
              <a:gd name="connsiteX15" fmla="*/ 1488606 w 1639405"/>
              <a:gd name="connsiteY15" fmla="*/ 19603 h 794531"/>
              <a:gd name="connsiteX16" fmla="*/ 1574222 w 1639405"/>
              <a:gd name="connsiteY16" fmla="*/ 48468 h 794531"/>
              <a:gd name="connsiteX17" fmla="*/ 1545756 w 1639405"/>
              <a:gd name="connsiteY17" fmla="*/ 76753 h 794531"/>
              <a:gd name="connsiteX18" fmla="*/ 1505274 w 1639405"/>
              <a:gd name="connsiteY18" fmla="*/ 155335 h 794531"/>
              <a:gd name="connsiteX19" fmla="*/ 1545756 w 1639405"/>
              <a:gd name="connsiteY19" fmla="*/ 188672 h 794531"/>
              <a:gd name="connsiteX20" fmla="*/ 1636243 w 1639405"/>
              <a:gd name="connsiteY20" fmla="*/ 329166 h 794531"/>
              <a:gd name="connsiteX21" fmla="*/ 1612431 w 1639405"/>
              <a:gd name="connsiteY21" fmla="*/ 383935 h 794531"/>
              <a:gd name="connsiteX22" fmla="*/ 1545756 w 1639405"/>
              <a:gd name="connsiteY22" fmla="*/ 448228 h 794531"/>
              <a:gd name="connsiteX23" fmla="*/ 1495750 w 1639405"/>
              <a:gd name="connsiteY23" fmla="*/ 374410 h 794531"/>
              <a:gd name="connsiteX24" fmla="*/ 1433838 w 1639405"/>
              <a:gd name="connsiteY24" fmla="*/ 391078 h 794531"/>
              <a:gd name="connsiteX25" fmla="*/ 1367162 w 1639405"/>
              <a:gd name="connsiteY25" fmla="*/ 462516 h 794531"/>
              <a:gd name="connsiteX26" fmla="*/ 1159993 w 1639405"/>
              <a:gd name="connsiteY26" fmla="*/ 479185 h 794531"/>
              <a:gd name="connsiteX27" fmla="*/ 1033787 w 1639405"/>
              <a:gd name="connsiteY27" fmla="*/ 448228 h 794531"/>
              <a:gd name="connsiteX28" fmla="*/ 895566 w 1639405"/>
              <a:gd name="connsiteY28" fmla="*/ 450899 h 794531"/>
              <a:gd name="connsiteX29" fmla="*/ 871862 w 1639405"/>
              <a:gd name="connsiteY29" fmla="*/ 495853 h 794531"/>
              <a:gd name="connsiteX30" fmla="*/ 893293 w 1639405"/>
              <a:gd name="connsiteY30" fmla="*/ 529191 h 794531"/>
              <a:gd name="connsiteX31" fmla="*/ 943300 w 1639405"/>
              <a:gd name="connsiteY31" fmla="*/ 562528 h 794531"/>
              <a:gd name="connsiteX32" fmla="*/ 1017118 w 1639405"/>
              <a:gd name="connsiteY32" fmla="*/ 579198 h 794531"/>
              <a:gd name="connsiteX33" fmla="*/ 1029025 w 1639405"/>
              <a:gd name="connsiteY33" fmla="*/ 641110 h 794531"/>
              <a:gd name="connsiteX34" fmla="*/ 950443 w 1639405"/>
              <a:gd name="connsiteY34" fmla="*/ 691116 h 794531"/>
              <a:gd name="connsiteX35" fmla="*/ 881387 w 1639405"/>
              <a:gd name="connsiteY35" fmla="*/ 653016 h 794531"/>
              <a:gd name="connsiteX36" fmla="*/ 843287 w 1639405"/>
              <a:gd name="connsiteY36" fmla="*/ 676828 h 794531"/>
              <a:gd name="connsiteX37" fmla="*/ 807568 w 1639405"/>
              <a:gd name="connsiteY37" fmla="*/ 703022 h 794531"/>
              <a:gd name="connsiteX38" fmla="*/ 762325 w 1639405"/>
              <a:gd name="connsiteY38" fmla="*/ 710165 h 794531"/>
              <a:gd name="connsiteX39" fmla="*/ 709937 w 1639405"/>
              <a:gd name="connsiteY39" fmla="*/ 681590 h 794531"/>
              <a:gd name="connsiteX40" fmla="*/ 621723 w 1639405"/>
              <a:gd name="connsiteY40" fmla="*/ 760461 h 794531"/>
              <a:gd name="connsiteX41" fmla="*/ 557537 w 1639405"/>
              <a:gd name="connsiteY41" fmla="*/ 738740 h 794531"/>
              <a:gd name="connsiteX42" fmla="*/ 450381 w 1639405"/>
              <a:gd name="connsiteY42" fmla="*/ 781602 h 794531"/>
              <a:gd name="connsiteX43" fmla="*/ 388468 w 1639405"/>
              <a:gd name="connsiteY43" fmla="*/ 736359 h 794531"/>
              <a:gd name="connsiteX44" fmla="*/ 297981 w 1639405"/>
              <a:gd name="connsiteY44" fmla="*/ 788746 h 794531"/>
              <a:gd name="connsiteX45" fmla="*/ 2598 w 1639405"/>
              <a:gd name="connsiteY45" fmla="*/ 746174 h 794531"/>
              <a:gd name="connsiteX0" fmla="*/ 2598 w 1639405"/>
              <a:gd name="connsiteY0" fmla="*/ 746174 h 794531"/>
              <a:gd name="connsiteX1" fmla="*/ 395504 w 1639405"/>
              <a:gd name="connsiteY1" fmla="*/ 322311 h 794531"/>
              <a:gd name="connsiteX2" fmla="*/ 445618 w 1639405"/>
              <a:gd name="connsiteY2" fmla="*/ 272016 h 794531"/>
              <a:gd name="connsiteX3" fmla="*/ 526581 w 1639405"/>
              <a:gd name="connsiteY3" fmla="*/ 164858 h 794531"/>
              <a:gd name="connsiteX4" fmla="*/ 638500 w 1639405"/>
              <a:gd name="connsiteY4" fmla="*/ 119616 h 794531"/>
              <a:gd name="connsiteX5" fmla="*/ 700412 w 1639405"/>
              <a:gd name="connsiteY5" fmla="*/ 126759 h 794531"/>
              <a:gd name="connsiteX6" fmla="*/ 740893 w 1639405"/>
              <a:gd name="connsiteY6" fmla="*/ 95803 h 794531"/>
              <a:gd name="connsiteX7" fmla="*/ 807461 w 1639405"/>
              <a:gd name="connsiteY7" fmla="*/ 105618 h 794531"/>
              <a:gd name="connsiteX8" fmla="*/ 855193 w 1639405"/>
              <a:gd name="connsiteY8" fmla="*/ 93422 h 794531"/>
              <a:gd name="connsiteX9" fmla="*/ 943300 w 1639405"/>
              <a:gd name="connsiteY9" fmla="*/ 112472 h 794531"/>
              <a:gd name="connsiteX10" fmla="*/ 1002831 w 1639405"/>
              <a:gd name="connsiteY10" fmla="*/ 107709 h 794531"/>
              <a:gd name="connsiteX11" fmla="*/ 1086175 w 1639405"/>
              <a:gd name="connsiteY11" fmla="*/ 86278 h 794531"/>
              <a:gd name="connsiteX12" fmla="*/ 1140835 w 1639405"/>
              <a:gd name="connsiteY12" fmla="*/ 55612 h 794531"/>
              <a:gd name="connsiteX13" fmla="*/ 1167137 w 1639405"/>
              <a:gd name="connsiteY13" fmla="*/ 36272 h 794531"/>
              <a:gd name="connsiteX14" fmla="*/ 1312393 w 1639405"/>
              <a:gd name="connsiteY14" fmla="*/ 552 h 794531"/>
              <a:gd name="connsiteX15" fmla="*/ 1488606 w 1639405"/>
              <a:gd name="connsiteY15" fmla="*/ 19603 h 794531"/>
              <a:gd name="connsiteX16" fmla="*/ 1574222 w 1639405"/>
              <a:gd name="connsiteY16" fmla="*/ 48468 h 794531"/>
              <a:gd name="connsiteX17" fmla="*/ 1545756 w 1639405"/>
              <a:gd name="connsiteY17" fmla="*/ 76753 h 794531"/>
              <a:gd name="connsiteX18" fmla="*/ 1505274 w 1639405"/>
              <a:gd name="connsiteY18" fmla="*/ 155335 h 794531"/>
              <a:gd name="connsiteX19" fmla="*/ 1545756 w 1639405"/>
              <a:gd name="connsiteY19" fmla="*/ 188672 h 794531"/>
              <a:gd name="connsiteX20" fmla="*/ 1636243 w 1639405"/>
              <a:gd name="connsiteY20" fmla="*/ 329166 h 794531"/>
              <a:gd name="connsiteX21" fmla="*/ 1612431 w 1639405"/>
              <a:gd name="connsiteY21" fmla="*/ 383935 h 794531"/>
              <a:gd name="connsiteX22" fmla="*/ 1545756 w 1639405"/>
              <a:gd name="connsiteY22" fmla="*/ 448228 h 794531"/>
              <a:gd name="connsiteX23" fmla="*/ 1495750 w 1639405"/>
              <a:gd name="connsiteY23" fmla="*/ 374410 h 794531"/>
              <a:gd name="connsiteX24" fmla="*/ 1433838 w 1639405"/>
              <a:gd name="connsiteY24" fmla="*/ 391078 h 794531"/>
              <a:gd name="connsiteX25" fmla="*/ 1367162 w 1639405"/>
              <a:gd name="connsiteY25" fmla="*/ 462516 h 794531"/>
              <a:gd name="connsiteX26" fmla="*/ 1159993 w 1639405"/>
              <a:gd name="connsiteY26" fmla="*/ 479185 h 794531"/>
              <a:gd name="connsiteX27" fmla="*/ 1033787 w 1639405"/>
              <a:gd name="connsiteY27" fmla="*/ 448228 h 794531"/>
              <a:gd name="connsiteX28" fmla="*/ 895566 w 1639405"/>
              <a:gd name="connsiteY28" fmla="*/ 450899 h 794531"/>
              <a:gd name="connsiteX29" fmla="*/ 871862 w 1639405"/>
              <a:gd name="connsiteY29" fmla="*/ 495853 h 794531"/>
              <a:gd name="connsiteX30" fmla="*/ 893293 w 1639405"/>
              <a:gd name="connsiteY30" fmla="*/ 529191 h 794531"/>
              <a:gd name="connsiteX31" fmla="*/ 943300 w 1639405"/>
              <a:gd name="connsiteY31" fmla="*/ 562528 h 794531"/>
              <a:gd name="connsiteX32" fmla="*/ 1017118 w 1639405"/>
              <a:gd name="connsiteY32" fmla="*/ 579198 h 794531"/>
              <a:gd name="connsiteX33" fmla="*/ 1029025 w 1639405"/>
              <a:gd name="connsiteY33" fmla="*/ 641110 h 794531"/>
              <a:gd name="connsiteX34" fmla="*/ 950443 w 1639405"/>
              <a:gd name="connsiteY34" fmla="*/ 691116 h 794531"/>
              <a:gd name="connsiteX35" fmla="*/ 881387 w 1639405"/>
              <a:gd name="connsiteY35" fmla="*/ 653016 h 794531"/>
              <a:gd name="connsiteX36" fmla="*/ 843287 w 1639405"/>
              <a:gd name="connsiteY36" fmla="*/ 676828 h 794531"/>
              <a:gd name="connsiteX37" fmla="*/ 807568 w 1639405"/>
              <a:gd name="connsiteY37" fmla="*/ 703022 h 794531"/>
              <a:gd name="connsiteX38" fmla="*/ 762325 w 1639405"/>
              <a:gd name="connsiteY38" fmla="*/ 710165 h 794531"/>
              <a:gd name="connsiteX39" fmla="*/ 709937 w 1639405"/>
              <a:gd name="connsiteY39" fmla="*/ 681590 h 794531"/>
              <a:gd name="connsiteX40" fmla="*/ 621723 w 1639405"/>
              <a:gd name="connsiteY40" fmla="*/ 760461 h 794531"/>
              <a:gd name="connsiteX41" fmla="*/ 557537 w 1639405"/>
              <a:gd name="connsiteY41" fmla="*/ 738740 h 794531"/>
              <a:gd name="connsiteX42" fmla="*/ 450381 w 1639405"/>
              <a:gd name="connsiteY42" fmla="*/ 781602 h 794531"/>
              <a:gd name="connsiteX43" fmla="*/ 407518 w 1639405"/>
              <a:gd name="connsiteY43" fmla="*/ 764934 h 794531"/>
              <a:gd name="connsiteX44" fmla="*/ 388468 w 1639405"/>
              <a:gd name="connsiteY44" fmla="*/ 736359 h 794531"/>
              <a:gd name="connsiteX45" fmla="*/ 297981 w 1639405"/>
              <a:gd name="connsiteY45" fmla="*/ 788746 h 794531"/>
              <a:gd name="connsiteX46" fmla="*/ 2598 w 1639405"/>
              <a:gd name="connsiteY46" fmla="*/ 746174 h 794531"/>
              <a:gd name="connsiteX0" fmla="*/ 1814 w 1812452"/>
              <a:gd name="connsiteY0" fmla="*/ 662830 h 788779"/>
              <a:gd name="connsiteX1" fmla="*/ 568551 w 1812452"/>
              <a:gd name="connsiteY1" fmla="*/ 322311 h 788779"/>
              <a:gd name="connsiteX2" fmla="*/ 618665 w 1812452"/>
              <a:gd name="connsiteY2" fmla="*/ 272016 h 788779"/>
              <a:gd name="connsiteX3" fmla="*/ 699628 w 1812452"/>
              <a:gd name="connsiteY3" fmla="*/ 164858 h 788779"/>
              <a:gd name="connsiteX4" fmla="*/ 811547 w 1812452"/>
              <a:gd name="connsiteY4" fmla="*/ 119616 h 788779"/>
              <a:gd name="connsiteX5" fmla="*/ 873459 w 1812452"/>
              <a:gd name="connsiteY5" fmla="*/ 126759 h 788779"/>
              <a:gd name="connsiteX6" fmla="*/ 913940 w 1812452"/>
              <a:gd name="connsiteY6" fmla="*/ 95803 h 788779"/>
              <a:gd name="connsiteX7" fmla="*/ 980508 w 1812452"/>
              <a:gd name="connsiteY7" fmla="*/ 105618 h 788779"/>
              <a:gd name="connsiteX8" fmla="*/ 1028240 w 1812452"/>
              <a:gd name="connsiteY8" fmla="*/ 93422 h 788779"/>
              <a:gd name="connsiteX9" fmla="*/ 1116347 w 1812452"/>
              <a:gd name="connsiteY9" fmla="*/ 112472 h 788779"/>
              <a:gd name="connsiteX10" fmla="*/ 1175878 w 1812452"/>
              <a:gd name="connsiteY10" fmla="*/ 107709 h 788779"/>
              <a:gd name="connsiteX11" fmla="*/ 1259222 w 1812452"/>
              <a:gd name="connsiteY11" fmla="*/ 86278 h 788779"/>
              <a:gd name="connsiteX12" fmla="*/ 1313882 w 1812452"/>
              <a:gd name="connsiteY12" fmla="*/ 55612 h 788779"/>
              <a:gd name="connsiteX13" fmla="*/ 1340184 w 1812452"/>
              <a:gd name="connsiteY13" fmla="*/ 36272 h 788779"/>
              <a:gd name="connsiteX14" fmla="*/ 1485440 w 1812452"/>
              <a:gd name="connsiteY14" fmla="*/ 552 h 788779"/>
              <a:gd name="connsiteX15" fmla="*/ 1661653 w 1812452"/>
              <a:gd name="connsiteY15" fmla="*/ 19603 h 788779"/>
              <a:gd name="connsiteX16" fmla="*/ 1747269 w 1812452"/>
              <a:gd name="connsiteY16" fmla="*/ 48468 h 788779"/>
              <a:gd name="connsiteX17" fmla="*/ 1718803 w 1812452"/>
              <a:gd name="connsiteY17" fmla="*/ 76753 h 788779"/>
              <a:gd name="connsiteX18" fmla="*/ 1678321 w 1812452"/>
              <a:gd name="connsiteY18" fmla="*/ 155335 h 788779"/>
              <a:gd name="connsiteX19" fmla="*/ 1718803 w 1812452"/>
              <a:gd name="connsiteY19" fmla="*/ 188672 h 788779"/>
              <a:gd name="connsiteX20" fmla="*/ 1809290 w 1812452"/>
              <a:gd name="connsiteY20" fmla="*/ 329166 h 788779"/>
              <a:gd name="connsiteX21" fmla="*/ 1785478 w 1812452"/>
              <a:gd name="connsiteY21" fmla="*/ 383935 h 788779"/>
              <a:gd name="connsiteX22" fmla="*/ 1718803 w 1812452"/>
              <a:gd name="connsiteY22" fmla="*/ 448228 h 788779"/>
              <a:gd name="connsiteX23" fmla="*/ 1668797 w 1812452"/>
              <a:gd name="connsiteY23" fmla="*/ 374410 h 788779"/>
              <a:gd name="connsiteX24" fmla="*/ 1606885 w 1812452"/>
              <a:gd name="connsiteY24" fmla="*/ 391078 h 788779"/>
              <a:gd name="connsiteX25" fmla="*/ 1540209 w 1812452"/>
              <a:gd name="connsiteY25" fmla="*/ 462516 h 788779"/>
              <a:gd name="connsiteX26" fmla="*/ 1333040 w 1812452"/>
              <a:gd name="connsiteY26" fmla="*/ 479185 h 788779"/>
              <a:gd name="connsiteX27" fmla="*/ 1206834 w 1812452"/>
              <a:gd name="connsiteY27" fmla="*/ 448228 h 788779"/>
              <a:gd name="connsiteX28" fmla="*/ 1068613 w 1812452"/>
              <a:gd name="connsiteY28" fmla="*/ 450899 h 788779"/>
              <a:gd name="connsiteX29" fmla="*/ 1044909 w 1812452"/>
              <a:gd name="connsiteY29" fmla="*/ 495853 h 788779"/>
              <a:gd name="connsiteX30" fmla="*/ 1066340 w 1812452"/>
              <a:gd name="connsiteY30" fmla="*/ 529191 h 788779"/>
              <a:gd name="connsiteX31" fmla="*/ 1116347 w 1812452"/>
              <a:gd name="connsiteY31" fmla="*/ 562528 h 788779"/>
              <a:gd name="connsiteX32" fmla="*/ 1190165 w 1812452"/>
              <a:gd name="connsiteY32" fmla="*/ 579198 h 788779"/>
              <a:gd name="connsiteX33" fmla="*/ 1202072 w 1812452"/>
              <a:gd name="connsiteY33" fmla="*/ 641110 h 788779"/>
              <a:gd name="connsiteX34" fmla="*/ 1123490 w 1812452"/>
              <a:gd name="connsiteY34" fmla="*/ 691116 h 788779"/>
              <a:gd name="connsiteX35" fmla="*/ 1054434 w 1812452"/>
              <a:gd name="connsiteY35" fmla="*/ 653016 h 788779"/>
              <a:gd name="connsiteX36" fmla="*/ 1016334 w 1812452"/>
              <a:gd name="connsiteY36" fmla="*/ 676828 h 788779"/>
              <a:gd name="connsiteX37" fmla="*/ 980615 w 1812452"/>
              <a:gd name="connsiteY37" fmla="*/ 703022 h 788779"/>
              <a:gd name="connsiteX38" fmla="*/ 935372 w 1812452"/>
              <a:gd name="connsiteY38" fmla="*/ 710165 h 788779"/>
              <a:gd name="connsiteX39" fmla="*/ 882984 w 1812452"/>
              <a:gd name="connsiteY39" fmla="*/ 681590 h 788779"/>
              <a:gd name="connsiteX40" fmla="*/ 794770 w 1812452"/>
              <a:gd name="connsiteY40" fmla="*/ 760461 h 788779"/>
              <a:gd name="connsiteX41" fmla="*/ 730584 w 1812452"/>
              <a:gd name="connsiteY41" fmla="*/ 738740 h 788779"/>
              <a:gd name="connsiteX42" fmla="*/ 623428 w 1812452"/>
              <a:gd name="connsiteY42" fmla="*/ 781602 h 788779"/>
              <a:gd name="connsiteX43" fmla="*/ 580565 w 1812452"/>
              <a:gd name="connsiteY43" fmla="*/ 764934 h 788779"/>
              <a:gd name="connsiteX44" fmla="*/ 561515 w 1812452"/>
              <a:gd name="connsiteY44" fmla="*/ 736359 h 788779"/>
              <a:gd name="connsiteX45" fmla="*/ 471028 w 1812452"/>
              <a:gd name="connsiteY45" fmla="*/ 788746 h 788779"/>
              <a:gd name="connsiteX46" fmla="*/ 1814 w 1812452"/>
              <a:gd name="connsiteY46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599103 w 1843004"/>
              <a:gd name="connsiteY2" fmla="*/ 322311 h 788779"/>
              <a:gd name="connsiteX3" fmla="*/ 649217 w 1843004"/>
              <a:gd name="connsiteY3" fmla="*/ 272016 h 788779"/>
              <a:gd name="connsiteX4" fmla="*/ 730180 w 1843004"/>
              <a:gd name="connsiteY4" fmla="*/ 164858 h 788779"/>
              <a:gd name="connsiteX5" fmla="*/ 842099 w 1843004"/>
              <a:gd name="connsiteY5" fmla="*/ 119616 h 788779"/>
              <a:gd name="connsiteX6" fmla="*/ 904011 w 1843004"/>
              <a:gd name="connsiteY6" fmla="*/ 126759 h 788779"/>
              <a:gd name="connsiteX7" fmla="*/ 944492 w 1843004"/>
              <a:gd name="connsiteY7" fmla="*/ 95803 h 788779"/>
              <a:gd name="connsiteX8" fmla="*/ 1011060 w 1843004"/>
              <a:gd name="connsiteY8" fmla="*/ 105618 h 788779"/>
              <a:gd name="connsiteX9" fmla="*/ 1058792 w 1843004"/>
              <a:gd name="connsiteY9" fmla="*/ 93422 h 788779"/>
              <a:gd name="connsiteX10" fmla="*/ 1146899 w 1843004"/>
              <a:gd name="connsiteY10" fmla="*/ 112472 h 788779"/>
              <a:gd name="connsiteX11" fmla="*/ 1206430 w 1843004"/>
              <a:gd name="connsiteY11" fmla="*/ 107709 h 788779"/>
              <a:gd name="connsiteX12" fmla="*/ 1289774 w 1843004"/>
              <a:gd name="connsiteY12" fmla="*/ 86278 h 788779"/>
              <a:gd name="connsiteX13" fmla="*/ 1344434 w 1843004"/>
              <a:gd name="connsiteY13" fmla="*/ 55612 h 788779"/>
              <a:gd name="connsiteX14" fmla="*/ 1370736 w 1843004"/>
              <a:gd name="connsiteY14" fmla="*/ 36272 h 788779"/>
              <a:gd name="connsiteX15" fmla="*/ 1515992 w 1843004"/>
              <a:gd name="connsiteY15" fmla="*/ 552 h 788779"/>
              <a:gd name="connsiteX16" fmla="*/ 1692205 w 1843004"/>
              <a:gd name="connsiteY16" fmla="*/ 19603 h 788779"/>
              <a:gd name="connsiteX17" fmla="*/ 1777821 w 1843004"/>
              <a:gd name="connsiteY17" fmla="*/ 48468 h 788779"/>
              <a:gd name="connsiteX18" fmla="*/ 1749355 w 1843004"/>
              <a:gd name="connsiteY18" fmla="*/ 76753 h 788779"/>
              <a:gd name="connsiteX19" fmla="*/ 1708873 w 1843004"/>
              <a:gd name="connsiteY19" fmla="*/ 155335 h 788779"/>
              <a:gd name="connsiteX20" fmla="*/ 1749355 w 1843004"/>
              <a:gd name="connsiteY20" fmla="*/ 188672 h 788779"/>
              <a:gd name="connsiteX21" fmla="*/ 1839842 w 1843004"/>
              <a:gd name="connsiteY21" fmla="*/ 329166 h 788779"/>
              <a:gd name="connsiteX22" fmla="*/ 1816030 w 1843004"/>
              <a:gd name="connsiteY22" fmla="*/ 383935 h 788779"/>
              <a:gd name="connsiteX23" fmla="*/ 1749355 w 1843004"/>
              <a:gd name="connsiteY23" fmla="*/ 448228 h 788779"/>
              <a:gd name="connsiteX24" fmla="*/ 1699349 w 1843004"/>
              <a:gd name="connsiteY24" fmla="*/ 374410 h 788779"/>
              <a:gd name="connsiteX25" fmla="*/ 1637437 w 1843004"/>
              <a:gd name="connsiteY25" fmla="*/ 391078 h 788779"/>
              <a:gd name="connsiteX26" fmla="*/ 1570761 w 1843004"/>
              <a:gd name="connsiteY26" fmla="*/ 462516 h 788779"/>
              <a:gd name="connsiteX27" fmla="*/ 1363592 w 1843004"/>
              <a:gd name="connsiteY27" fmla="*/ 479185 h 788779"/>
              <a:gd name="connsiteX28" fmla="*/ 1237386 w 1843004"/>
              <a:gd name="connsiteY28" fmla="*/ 448228 h 788779"/>
              <a:gd name="connsiteX29" fmla="*/ 1099165 w 1843004"/>
              <a:gd name="connsiteY29" fmla="*/ 450899 h 788779"/>
              <a:gd name="connsiteX30" fmla="*/ 1075461 w 1843004"/>
              <a:gd name="connsiteY30" fmla="*/ 495853 h 788779"/>
              <a:gd name="connsiteX31" fmla="*/ 1096892 w 1843004"/>
              <a:gd name="connsiteY31" fmla="*/ 529191 h 788779"/>
              <a:gd name="connsiteX32" fmla="*/ 1146899 w 1843004"/>
              <a:gd name="connsiteY32" fmla="*/ 562528 h 788779"/>
              <a:gd name="connsiteX33" fmla="*/ 1220717 w 1843004"/>
              <a:gd name="connsiteY33" fmla="*/ 579198 h 788779"/>
              <a:gd name="connsiteX34" fmla="*/ 1232624 w 1843004"/>
              <a:gd name="connsiteY34" fmla="*/ 641110 h 788779"/>
              <a:gd name="connsiteX35" fmla="*/ 1154042 w 1843004"/>
              <a:gd name="connsiteY35" fmla="*/ 691116 h 788779"/>
              <a:gd name="connsiteX36" fmla="*/ 1084986 w 1843004"/>
              <a:gd name="connsiteY36" fmla="*/ 653016 h 788779"/>
              <a:gd name="connsiteX37" fmla="*/ 1046886 w 1843004"/>
              <a:gd name="connsiteY37" fmla="*/ 676828 h 788779"/>
              <a:gd name="connsiteX38" fmla="*/ 1011167 w 1843004"/>
              <a:gd name="connsiteY38" fmla="*/ 703022 h 788779"/>
              <a:gd name="connsiteX39" fmla="*/ 965924 w 1843004"/>
              <a:gd name="connsiteY39" fmla="*/ 710165 h 788779"/>
              <a:gd name="connsiteX40" fmla="*/ 913536 w 1843004"/>
              <a:gd name="connsiteY40" fmla="*/ 681590 h 788779"/>
              <a:gd name="connsiteX41" fmla="*/ 825322 w 1843004"/>
              <a:gd name="connsiteY41" fmla="*/ 760461 h 788779"/>
              <a:gd name="connsiteX42" fmla="*/ 761136 w 1843004"/>
              <a:gd name="connsiteY42" fmla="*/ 738740 h 788779"/>
              <a:gd name="connsiteX43" fmla="*/ 653980 w 1843004"/>
              <a:gd name="connsiteY43" fmla="*/ 781602 h 788779"/>
              <a:gd name="connsiteX44" fmla="*/ 611117 w 1843004"/>
              <a:gd name="connsiteY44" fmla="*/ 764934 h 788779"/>
              <a:gd name="connsiteX45" fmla="*/ 592067 w 1843004"/>
              <a:gd name="connsiteY45" fmla="*/ 736359 h 788779"/>
              <a:gd name="connsiteX46" fmla="*/ 501580 w 1843004"/>
              <a:gd name="connsiteY46" fmla="*/ 788746 h 788779"/>
              <a:gd name="connsiteX47" fmla="*/ 32366 w 1843004"/>
              <a:gd name="connsiteY47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599103 w 1843004"/>
              <a:gd name="connsiteY3" fmla="*/ 322311 h 788779"/>
              <a:gd name="connsiteX4" fmla="*/ 649217 w 1843004"/>
              <a:gd name="connsiteY4" fmla="*/ 272016 h 788779"/>
              <a:gd name="connsiteX5" fmla="*/ 730180 w 1843004"/>
              <a:gd name="connsiteY5" fmla="*/ 164858 h 788779"/>
              <a:gd name="connsiteX6" fmla="*/ 842099 w 1843004"/>
              <a:gd name="connsiteY6" fmla="*/ 119616 h 788779"/>
              <a:gd name="connsiteX7" fmla="*/ 904011 w 1843004"/>
              <a:gd name="connsiteY7" fmla="*/ 126759 h 788779"/>
              <a:gd name="connsiteX8" fmla="*/ 944492 w 1843004"/>
              <a:gd name="connsiteY8" fmla="*/ 95803 h 788779"/>
              <a:gd name="connsiteX9" fmla="*/ 1011060 w 1843004"/>
              <a:gd name="connsiteY9" fmla="*/ 105618 h 788779"/>
              <a:gd name="connsiteX10" fmla="*/ 1058792 w 1843004"/>
              <a:gd name="connsiteY10" fmla="*/ 93422 h 788779"/>
              <a:gd name="connsiteX11" fmla="*/ 1146899 w 1843004"/>
              <a:gd name="connsiteY11" fmla="*/ 112472 h 788779"/>
              <a:gd name="connsiteX12" fmla="*/ 1206430 w 1843004"/>
              <a:gd name="connsiteY12" fmla="*/ 107709 h 788779"/>
              <a:gd name="connsiteX13" fmla="*/ 1289774 w 1843004"/>
              <a:gd name="connsiteY13" fmla="*/ 86278 h 788779"/>
              <a:gd name="connsiteX14" fmla="*/ 1344434 w 1843004"/>
              <a:gd name="connsiteY14" fmla="*/ 55612 h 788779"/>
              <a:gd name="connsiteX15" fmla="*/ 1370736 w 1843004"/>
              <a:gd name="connsiteY15" fmla="*/ 36272 h 788779"/>
              <a:gd name="connsiteX16" fmla="*/ 1515992 w 1843004"/>
              <a:gd name="connsiteY16" fmla="*/ 552 h 788779"/>
              <a:gd name="connsiteX17" fmla="*/ 1692205 w 1843004"/>
              <a:gd name="connsiteY17" fmla="*/ 19603 h 788779"/>
              <a:gd name="connsiteX18" fmla="*/ 1777821 w 1843004"/>
              <a:gd name="connsiteY18" fmla="*/ 48468 h 788779"/>
              <a:gd name="connsiteX19" fmla="*/ 1749355 w 1843004"/>
              <a:gd name="connsiteY19" fmla="*/ 76753 h 788779"/>
              <a:gd name="connsiteX20" fmla="*/ 1708873 w 1843004"/>
              <a:gd name="connsiteY20" fmla="*/ 155335 h 788779"/>
              <a:gd name="connsiteX21" fmla="*/ 1749355 w 1843004"/>
              <a:gd name="connsiteY21" fmla="*/ 188672 h 788779"/>
              <a:gd name="connsiteX22" fmla="*/ 1839842 w 1843004"/>
              <a:gd name="connsiteY22" fmla="*/ 329166 h 788779"/>
              <a:gd name="connsiteX23" fmla="*/ 1816030 w 1843004"/>
              <a:gd name="connsiteY23" fmla="*/ 383935 h 788779"/>
              <a:gd name="connsiteX24" fmla="*/ 1749355 w 1843004"/>
              <a:gd name="connsiteY24" fmla="*/ 448228 h 788779"/>
              <a:gd name="connsiteX25" fmla="*/ 1699349 w 1843004"/>
              <a:gd name="connsiteY25" fmla="*/ 374410 h 788779"/>
              <a:gd name="connsiteX26" fmla="*/ 1637437 w 1843004"/>
              <a:gd name="connsiteY26" fmla="*/ 391078 h 788779"/>
              <a:gd name="connsiteX27" fmla="*/ 1570761 w 1843004"/>
              <a:gd name="connsiteY27" fmla="*/ 462516 h 788779"/>
              <a:gd name="connsiteX28" fmla="*/ 1363592 w 1843004"/>
              <a:gd name="connsiteY28" fmla="*/ 479185 h 788779"/>
              <a:gd name="connsiteX29" fmla="*/ 1237386 w 1843004"/>
              <a:gd name="connsiteY29" fmla="*/ 448228 h 788779"/>
              <a:gd name="connsiteX30" fmla="*/ 1099165 w 1843004"/>
              <a:gd name="connsiteY30" fmla="*/ 450899 h 788779"/>
              <a:gd name="connsiteX31" fmla="*/ 1075461 w 1843004"/>
              <a:gd name="connsiteY31" fmla="*/ 495853 h 788779"/>
              <a:gd name="connsiteX32" fmla="*/ 1096892 w 1843004"/>
              <a:gd name="connsiteY32" fmla="*/ 529191 h 788779"/>
              <a:gd name="connsiteX33" fmla="*/ 1146899 w 1843004"/>
              <a:gd name="connsiteY33" fmla="*/ 562528 h 788779"/>
              <a:gd name="connsiteX34" fmla="*/ 1220717 w 1843004"/>
              <a:gd name="connsiteY34" fmla="*/ 579198 h 788779"/>
              <a:gd name="connsiteX35" fmla="*/ 1232624 w 1843004"/>
              <a:gd name="connsiteY35" fmla="*/ 641110 h 788779"/>
              <a:gd name="connsiteX36" fmla="*/ 1154042 w 1843004"/>
              <a:gd name="connsiteY36" fmla="*/ 691116 h 788779"/>
              <a:gd name="connsiteX37" fmla="*/ 1084986 w 1843004"/>
              <a:gd name="connsiteY37" fmla="*/ 653016 h 788779"/>
              <a:gd name="connsiteX38" fmla="*/ 1046886 w 1843004"/>
              <a:gd name="connsiteY38" fmla="*/ 676828 h 788779"/>
              <a:gd name="connsiteX39" fmla="*/ 1011167 w 1843004"/>
              <a:gd name="connsiteY39" fmla="*/ 703022 h 788779"/>
              <a:gd name="connsiteX40" fmla="*/ 965924 w 1843004"/>
              <a:gd name="connsiteY40" fmla="*/ 710165 h 788779"/>
              <a:gd name="connsiteX41" fmla="*/ 913536 w 1843004"/>
              <a:gd name="connsiteY41" fmla="*/ 681590 h 788779"/>
              <a:gd name="connsiteX42" fmla="*/ 825322 w 1843004"/>
              <a:gd name="connsiteY42" fmla="*/ 760461 h 788779"/>
              <a:gd name="connsiteX43" fmla="*/ 761136 w 1843004"/>
              <a:gd name="connsiteY43" fmla="*/ 738740 h 788779"/>
              <a:gd name="connsiteX44" fmla="*/ 653980 w 1843004"/>
              <a:gd name="connsiteY44" fmla="*/ 781602 h 788779"/>
              <a:gd name="connsiteX45" fmla="*/ 611117 w 1843004"/>
              <a:gd name="connsiteY45" fmla="*/ 764934 h 788779"/>
              <a:gd name="connsiteX46" fmla="*/ 592067 w 1843004"/>
              <a:gd name="connsiteY46" fmla="*/ 736359 h 788779"/>
              <a:gd name="connsiteX47" fmla="*/ 501580 w 1843004"/>
              <a:gd name="connsiteY47" fmla="*/ 788746 h 788779"/>
              <a:gd name="connsiteX48" fmla="*/ 32366 w 1843004"/>
              <a:gd name="connsiteY48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599103 w 1843004"/>
              <a:gd name="connsiteY4" fmla="*/ 322311 h 788779"/>
              <a:gd name="connsiteX5" fmla="*/ 649217 w 1843004"/>
              <a:gd name="connsiteY5" fmla="*/ 272016 h 788779"/>
              <a:gd name="connsiteX6" fmla="*/ 730180 w 1843004"/>
              <a:gd name="connsiteY6" fmla="*/ 164858 h 788779"/>
              <a:gd name="connsiteX7" fmla="*/ 842099 w 1843004"/>
              <a:gd name="connsiteY7" fmla="*/ 119616 h 788779"/>
              <a:gd name="connsiteX8" fmla="*/ 904011 w 1843004"/>
              <a:gd name="connsiteY8" fmla="*/ 126759 h 788779"/>
              <a:gd name="connsiteX9" fmla="*/ 944492 w 1843004"/>
              <a:gd name="connsiteY9" fmla="*/ 95803 h 788779"/>
              <a:gd name="connsiteX10" fmla="*/ 1011060 w 1843004"/>
              <a:gd name="connsiteY10" fmla="*/ 105618 h 788779"/>
              <a:gd name="connsiteX11" fmla="*/ 1058792 w 1843004"/>
              <a:gd name="connsiteY11" fmla="*/ 93422 h 788779"/>
              <a:gd name="connsiteX12" fmla="*/ 1146899 w 1843004"/>
              <a:gd name="connsiteY12" fmla="*/ 112472 h 788779"/>
              <a:gd name="connsiteX13" fmla="*/ 1206430 w 1843004"/>
              <a:gd name="connsiteY13" fmla="*/ 107709 h 788779"/>
              <a:gd name="connsiteX14" fmla="*/ 1289774 w 1843004"/>
              <a:gd name="connsiteY14" fmla="*/ 86278 h 788779"/>
              <a:gd name="connsiteX15" fmla="*/ 1344434 w 1843004"/>
              <a:gd name="connsiteY15" fmla="*/ 55612 h 788779"/>
              <a:gd name="connsiteX16" fmla="*/ 1370736 w 1843004"/>
              <a:gd name="connsiteY16" fmla="*/ 36272 h 788779"/>
              <a:gd name="connsiteX17" fmla="*/ 1515992 w 1843004"/>
              <a:gd name="connsiteY17" fmla="*/ 552 h 788779"/>
              <a:gd name="connsiteX18" fmla="*/ 1692205 w 1843004"/>
              <a:gd name="connsiteY18" fmla="*/ 19603 h 788779"/>
              <a:gd name="connsiteX19" fmla="*/ 1777821 w 1843004"/>
              <a:gd name="connsiteY19" fmla="*/ 48468 h 788779"/>
              <a:gd name="connsiteX20" fmla="*/ 1749355 w 1843004"/>
              <a:gd name="connsiteY20" fmla="*/ 76753 h 788779"/>
              <a:gd name="connsiteX21" fmla="*/ 1708873 w 1843004"/>
              <a:gd name="connsiteY21" fmla="*/ 155335 h 788779"/>
              <a:gd name="connsiteX22" fmla="*/ 1749355 w 1843004"/>
              <a:gd name="connsiteY22" fmla="*/ 188672 h 788779"/>
              <a:gd name="connsiteX23" fmla="*/ 1839842 w 1843004"/>
              <a:gd name="connsiteY23" fmla="*/ 329166 h 788779"/>
              <a:gd name="connsiteX24" fmla="*/ 1816030 w 1843004"/>
              <a:gd name="connsiteY24" fmla="*/ 383935 h 788779"/>
              <a:gd name="connsiteX25" fmla="*/ 1749355 w 1843004"/>
              <a:gd name="connsiteY25" fmla="*/ 448228 h 788779"/>
              <a:gd name="connsiteX26" fmla="*/ 1699349 w 1843004"/>
              <a:gd name="connsiteY26" fmla="*/ 374410 h 788779"/>
              <a:gd name="connsiteX27" fmla="*/ 1637437 w 1843004"/>
              <a:gd name="connsiteY27" fmla="*/ 391078 h 788779"/>
              <a:gd name="connsiteX28" fmla="*/ 1570761 w 1843004"/>
              <a:gd name="connsiteY28" fmla="*/ 462516 h 788779"/>
              <a:gd name="connsiteX29" fmla="*/ 1363592 w 1843004"/>
              <a:gd name="connsiteY29" fmla="*/ 479185 h 788779"/>
              <a:gd name="connsiteX30" fmla="*/ 1237386 w 1843004"/>
              <a:gd name="connsiteY30" fmla="*/ 448228 h 788779"/>
              <a:gd name="connsiteX31" fmla="*/ 1099165 w 1843004"/>
              <a:gd name="connsiteY31" fmla="*/ 450899 h 788779"/>
              <a:gd name="connsiteX32" fmla="*/ 1075461 w 1843004"/>
              <a:gd name="connsiteY32" fmla="*/ 495853 h 788779"/>
              <a:gd name="connsiteX33" fmla="*/ 1096892 w 1843004"/>
              <a:gd name="connsiteY33" fmla="*/ 529191 h 788779"/>
              <a:gd name="connsiteX34" fmla="*/ 1146899 w 1843004"/>
              <a:gd name="connsiteY34" fmla="*/ 562528 h 788779"/>
              <a:gd name="connsiteX35" fmla="*/ 1220717 w 1843004"/>
              <a:gd name="connsiteY35" fmla="*/ 579198 h 788779"/>
              <a:gd name="connsiteX36" fmla="*/ 1232624 w 1843004"/>
              <a:gd name="connsiteY36" fmla="*/ 641110 h 788779"/>
              <a:gd name="connsiteX37" fmla="*/ 1154042 w 1843004"/>
              <a:gd name="connsiteY37" fmla="*/ 691116 h 788779"/>
              <a:gd name="connsiteX38" fmla="*/ 1084986 w 1843004"/>
              <a:gd name="connsiteY38" fmla="*/ 653016 h 788779"/>
              <a:gd name="connsiteX39" fmla="*/ 1046886 w 1843004"/>
              <a:gd name="connsiteY39" fmla="*/ 676828 h 788779"/>
              <a:gd name="connsiteX40" fmla="*/ 1011167 w 1843004"/>
              <a:gd name="connsiteY40" fmla="*/ 703022 h 788779"/>
              <a:gd name="connsiteX41" fmla="*/ 965924 w 1843004"/>
              <a:gd name="connsiteY41" fmla="*/ 710165 h 788779"/>
              <a:gd name="connsiteX42" fmla="*/ 913536 w 1843004"/>
              <a:gd name="connsiteY42" fmla="*/ 681590 h 788779"/>
              <a:gd name="connsiteX43" fmla="*/ 825322 w 1843004"/>
              <a:gd name="connsiteY43" fmla="*/ 760461 h 788779"/>
              <a:gd name="connsiteX44" fmla="*/ 761136 w 1843004"/>
              <a:gd name="connsiteY44" fmla="*/ 738740 h 788779"/>
              <a:gd name="connsiteX45" fmla="*/ 653980 w 1843004"/>
              <a:gd name="connsiteY45" fmla="*/ 781602 h 788779"/>
              <a:gd name="connsiteX46" fmla="*/ 611117 w 1843004"/>
              <a:gd name="connsiteY46" fmla="*/ 764934 h 788779"/>
              <a:gd name="connsiteX47" fmla="*/ 592067 w 1843004"/>
              <a:gd name="connsiteY47" fmla="*/ 736359 h 788779"/>
              <a:gd name="connsiteX48" fmla="*/ 501580 w 1843004"/>
              <a:gd name="connsiteY48" fmla="*/ 788746 h 788779"/>
              <a:gd name="connsiteX49" fmla="*/ 32366 w 1843004"/>
              <a:gd name="connsiteY49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599103 w 1843004"/>
              <a:gd name="connsiteY5" fmla="*/ 322311 h 788779"/>
              <a:gd name="connsiteX6" fmla="*/ 649217 w 1843004"/>
              <a:gd name="connsiteY6" fmla="*/ 272016 h 788779"/>
              <a:gd name="connsiteX7" fmla="*/ 730180 w 1843004"/>
              <a:gd name="connsiteY7" fmla="*/ 164858 h 788779"/>
              <a:gd name="connsiteX8" fmla="*/ 842099 w 1843004"/>
              <a:gd name="connsiteY8" fmla="*/ 119616 h 788779"/>
              <a:gd name="connsiteX9" fmla="*/ 904011 w 1843004"/>
              <a:gd name="connsiteY9" fmla="*/ 126759 h 788779"/>
              <a:gd name="connsiteX10" fmla="*/ 944492 w 1843004"/>
              <a:gd name="connsiteY10" fmla="*/ 95803 h 788779"/>
              <a:gd name="connsiteX11" fmla="*/ 1011060 w 1843004"/>
              <a:gd name="connsiteY11" fmla="*/ 105618 h 788779"/>
              <a:gd name="connsiteX12" fmla="*/ 1058792 w 1843004"/>
              <a:gd name="connsiteY12" fmla="*/ 93422 h 788779"/>
              <a:gd name="connsiteX13" fmla="*/ 1146899 w 1843004"/>
              <a:gd name="connsiteY13" fmla="*/ 112472 h 788779"/>
              <a:gd name="connsiteX14" fmla="*/ 1206430 w 1843004"/>
              <a:gd name="connsiteY14" fmla="*/ 107709 h 788779"/>
              <a:gd name="connsiteX15" fmla="*/ 1289774 w 1843004"/>
              <a:gd name="connsiteY15" fmla="*/ 86278 h 788779"/>
              <a:gd name="connsiteX16" fmla="*/ 1344434 w 1843004"/>
              <a:gd name="connsiteY16" fmla="*/ 55612 h 788779"/>
              <a:gd name="connsiteX17" fmla="*/ 1370736 w 1843004"/>
              <a:gd name="connsiteY17" fmla="*/ 36272 h 788779"/>
              <a:gd name="connsiteX18" fmla="*/ 1515992 w 1843004"/>
              <a:gd name="connsiteY18" fmla="*/ 552 h 788779"/>
              <a:gd name="connsiteX19" fmla="*/ 1692205 w 1843004"/>
              <a:gd name="connsiteY19" fmla="*/ 19603 h 788779"/>
              <a:gd name="connsiteX20" fmla="*/ 1777821 w 1843004"/>
              <a:gd name="connsiteY20" fmla="*/ 48468 h 788779"/>
              <a:gd name="connsiteX21" fmla="*/ 1749355 w 1843004"/>
              <a:gd name="connsiteY21" fmla="*/ 76753 h 788779"/>
              <a:gd name="connsiteX22" fmla="*/ 1708873 w 1843004"/>
              <a:gd name="connsiteY22" fmla="*/ 155335 h 788779"/>
              <a:gd name="connsiteX23" fmla="*/ 1749355 w 1843004"/>
              <a:gd name="connsiteY23" fmla="*/ 188672 h 788779"/>
              <a:gd name="connsiteX24" fmla="*/ 1839842 w 1843004"/>
              <a:gd name="connsiteY24" fmla="*/ 329166 h 788779"/>
              <a:gd name="connsiteX25" fmla="*/ 1816030 w 1843004"/>
              <a:gd name="connsiteY25" fmla="*/ 383935 h 788779"/>
              <a:gd name="connsiteX26" fmla="*/ 1749355 w 1843004"/>
              <a:gd name="connsiteY26" fmla="*/ 448228 h 788779"/>
              <a:gd name="connsiteX27" fmla="*/ 1699349 w 1843004"/>
              <a:gd name="connsiteY27" fmla="*/ 374410 h 788779"/>
              <a:gd name="connsiteX28" fmla="*/ 1637437 w 1843004"/>
              <a:gd name="connsiteY28" fmla="*/ 391078 h 788779"/>
              <a:gd name="connsiteX29" fmla="*/ 1570761 w 1843004"/>
              <a:gd name="connsiteY29" fmla="*/ 462516 h 788779"/>
              <a:gd name="connsiteX30" fmla="*/ 1363592 w 1843004"/>
              <a:gd name="connsiteY30" fmla="*/ 479185 h 788779"/>
              <a:gd name="connsiteX31" fmla="*/ 1237386 w 1843004"/>
              <a:gd name="connsiteY31" fmla="*/ 448228 h 788779"/>
              <a:gd name="connsiteX32" fmla="*/ 1099165 w 1843004"/>
              <a:gd name="connsiteY32" fmla="*/ 450899 h 788779"/>
              <a:gd name="connsiteX33" fmla="*/ 1075461 w 1843004"/>
              <a:gd name="connsiteY33" fmla="*/ 495853 h 788779"/>
              <a:gd name="connsiteX34" fmla="*/ 1096892 w 1843004"/>
              <a:gd name="connsiteY34" fmla="*/ 529191 h 788779"/>
              <a:gd name="connsiteX35" fmla="*/ 1146899 w 1843004"/>
              <a:gd name="connsiteY35" fmla="*/ 562528 h 788779"/>
              <a:gd name="connsiteX36" fmla="*/ 1220717 w 1843004"/>
              <a:gd name="connsiteY36" fmla="*/ 579198 h 788779"/>
              <a:gd name="connsiteX37" fmla="*/ 1232624 w 1843004"/>
              <a:gd name="connsiteY37" fmla="*/ 641110 h 788779"/>
              <a:gd name="connsiteX38" fmla="*/ 1154042 w 1843004"/>
              <a:gd name="connsiteY38" fmla="*/ 691116 h 788779"/>
              <a:gd name="connsiteX39" fmla="*/ 1084986 w 1843004"/>
              <a:gd name="connsiteY39" fmla="*/ 653016 h 788779"/>
              <a:gd name="connsiteX40" fmla="*/ 1046886 w 1843004"/>
              <a:gd name="connsiteY40" fmla="*/ 676828 h 788779"/>
              <a:gd name="connsiteX41" fmla="*/ 1011167 w 1843004"/>
              <a:gd name="connsiteY41" fmla="*/ 703022 h 788779"/>
              <a:gd name="connsiteX42" fmla="*/ 965924 w 1843004"/>
              <a:gd name="connsiteY42" fmla="*/ 710165 h 788779"/>
              <a:gd name="connsiteX43" fmla="*/ 913536 w 1843004"/>
              <a:gd name="connsiteY43" fmla="*/ 681590 h 788779"/>
              <a:gd name="connsiteX44" fmla="*/ 825322 w 1843004"/>
              <a:gd name="connsiteY44" fmla="*/ 760461 h 788779"/>
              <a:gd name="connsiteX45" fmla="*/ 761136 w 1843004"/>
              <a:gd name="connsiteY45" fmla="*/ 738740 h 788779"/>
              <a:gd name="connsiteX46" fmla="*/ 653980 w 1843004"/>
              <a:gd name="connsiteY46" fmla="*/ 781602 h 788779"/>
              <a:gd name="connsiteX47" fmla="*/ 611117 w 1843004"/>
              <a:gd name="connsiteY47" fmla="*/ 764934 h 788779"/>
              <a:gd name="connsiteX48" fmla="*/ 592067 w 1843004"/>
              <a:gd name="connsiteY48" fmla="*/ 736359 h 788779"/>
              <a:gd name="connsiteX49" fmla="*/ 501580 w 1843004"/>
              <a:gd name="connsiteY49" fmla="*/ 788746 h 788779"/>
              <a:gd name="connsiteX50" fmla="*/ 32366 w 1843004"/>
              <a:gd name="connsiteY50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599103 w 1843004"/>
              <a:gd name="connsiteY6" fmla="*/ 322311 h 788779"/>
              <a:gd name="connsiteX7" fmla="*/ 649217 w 1843004"/>
              <a:gd name="connsiteY7" fmla="*/ 272016 h 788779"/>
              <a:gd name="connsiteX8" fmla="*/ 730180 w 1843004"/>
              <a:gd name="connsiteY8" fmla="*/ 164858 h 788779"/>
              <a:gd name="connsiteX9" fmla="*/ 842099 w 1843004"/>
              <a:gd name="connsiteY9" fmla="*/ 119616 h 788779"/>
              <a:gd name="connsiteX10" fmla="*/ 904011 w 1843004"/>
              <a:gd name="connsiteY10" fmla="*/ 126759 h 788779"/>
              <a:gd name="connsiteX11" fmla="*/ 944492 w 1843004"/>
              <a:gd name="connsiteY11" fmla="*/ 95803 h 788779"/>
              <a:gd name="connsiteX12" fmla="*/ 1011060 w 1843004"/>
              <a:gd name="connsiteY12" fmla="*/ 105618 h 788779"/>
              <a:gd name="connsiteX13" fmla="*/ 1058792 w 1843004"/>
              <a:gd name="connsiteY13" fmla="*/ 93422 h 788779"/>
              <a:gd name="connsiteX14" fmla="*/ 1146899 w 1843004"/>
              <a:gd name="connsiteY14" fmla="*/ 112472 h 788779"/>
              <a:gd name="connsiteX15" fmla="*/ 1206430 w 1843004"/>
              <a:gd name="connsiteY15" fmla="*/ 107709 h 788779"/>
              <a:gd name="connsiteX16" fmla="*/ 1289774 w 1843004"/>
              <a:gd name="connsiteY16" fmla="*/ 86278 h 788779"/>
              <a:gd name="connsiteX17" fmla="*/ 1344434 w 1843004"/>
              <a:gd name="connsiteY17" fmla="*/ 55612 h 788779"/>
              <a:gd name="connsiteX18" fmla="*/ 1370736 w 1843004"/>
              <a:gd name="connsiteY18" fmla="*/ 36272 h 788779"/>
              <a:gd name="connsiteX19" fmla="*/ 1515992 w 1843004"/>
              <a:gd name="connsiteY19" fmla="*/ 552 h 788779"/>
              <a:gd name="connsiteX20" fmla="*/ 1692205 w 1843004"/>
              <a:gd name="connsiteY20" fmla="*/ 19603 h 788779"/>
              <a:gd name="connsiteX21" fmla="*/ 1777821 w 1843004"/>
              <a:gd name="connsiteY21" fmla="*/ 48468 h 788779"/>
              <a:gd name="connsiteX22" fmla="*/ 1749355 w 1843004"/>
              <a:gd name="connsiteY22" fmla="*/ 76753 h 788779"/>
              <a:gd name="connsiteX23" fmla="*/ 1708873 w 1843004"/>
              <a:gd name="connsiteY23" fmla="*/ 155335 h 788779"/>
              <a:gd name="connsiteX24" fmla="*/ 1749355 w 1843004"/>
              <a:gd name="connsiteY24" fmla="*/ 188672 h 788779"/>
              <a:gd name="connsiteX25" fmla="*/ 1839842 w 1843004"/>
              <a:gd name="connsiteY25" fmla="*/ 329166 h 788779"/>
              <a:gd name="connsiteX26" fmla="*/ 1816030 w 1843004"/>
              <a:gd name="connsiteY26" fmla="*/ 383935 h 788779"/>
              <a:gd name="connsiteX27" fmla="*/ 1749355 w 1843004"/>
              <a:gd name="connsiteY27" fmla="*/ 448228 h 788779"/>
              <a:gd name="connsiteX28" fmla="*/ 1699349 w 1843004"/>
              <a:gd name="connsiteY28" fmla="*/ 374410 h 788779"/>
              <a:gd name="connsiteX29" fmla="*/ 1637437 w 1843004"/>
              <a:gd name="connsiteY29" fmla="*/ 391078 h 788779"/>
              <a:gd name="connsiteX30" fmla="*/ 1570761 w 1843004"/>
              <a:gd name="connsiteY30" fmla="*/ 462516 h 788779"/>
              <a:gd name="connsiteX31" fmla="*/ 1363592 w 1843004"/>
              <a:gd name="connsiteY31" fmla="*/ 479185 h 788779"/>
              <a:gd name="connsiteX32" fmla="*/ 1237386 w 1843004"/>
              <a:gd name="connsiteY32" fmla="*/ 448228 h 788779"/>
              <a:gd name="connsiteX33" fmla="*/ 1099165 w 1843004"/>
              <a:gd name="connsiteY33" fmla="*/ 450899 h 788779"/>
              <a:gd name="connsiteX34" fmla="*/ 1075461 w 1843004"/>
              <a:gd name="connsiteY34" fmla="*/ 495853 h 788779"/>
              <a:gd name="connsiteX35" fmla="*/ 1096892 w 1843004"/>
              <a:gd name="connsiteY35" fmla="*/ 529191 h 788779"/>
              <a:gd name="connsiteX36" fmla="*/ 1146899 w 1843004"/>
              <a:gd name="connsiteY36" fmla="*/ 562528 h 788779"/>
              <a:gd name="connsiteX37" fmla="*/ 1220717 w 1843004"/>
              <a:gd name="connsiteY37" fmla="*/ 579198 h 788779"/>
              <a:gd name="connsiteX38" fmla="*/ 1232624 w 1843004"/>
              <a:gd name="connsiteY38" fmla="*/ 641110 h 788779"/>
              <a:gd name="connsiteX39" fmla="*/ 1154042 w 1843004"/>
              <a:gd name="connsiteY39" fmla="*/ 691116 h 788779"/>
              <a:gd name="connsiteX40" fmla="*/ 1084986 w 1843004"/>
              <a:gd name="connsiteY40" fmla="*/ 653016 h 788779"/>
              <a:gd name="connsiteX41" fmla="*/ 1046886 w 1843004"/>
              <a:gd name="connsiteY41" fmla="*/ 676828 h 788779"/>
              <a:gd name="connsiteX42" fmla="*/ 1011167 w 1843004"/>
              <a:gd name="connsiteY42" fmla="*/ 703022 h 788779"/>
              <a:gd name="connsiteX43" fmla="*/ 965924 w 1843004"/>
              <a:gd name="connsiteY43" fmla="*/ 710165 h 788779"/>
              <a:gd name="connsiteX44" fmla="*/ 913536 w 1843004"/>
              <a:gd name="connsiteY44" fmla="*/ 681590 h 788779"/>
              <a:gd name="connsiteX45" fmla="*/ 825322 w 1843004"/>
              <a:gd name="connsiteY45" fmla="*/ 760461 h 788779"/>
              <a:gd name="connsiteX46" fmla="*/ 761136 w 1843004"/>
              <a:gd name="connsiteY46" fmla="*/ 738740 h 788779"/>
              <a:gd name="connsiteX47" fmla="*/ 653980 w 1843004"/>
              <a:gd name="connsiteY47" fmla="*/ 781602 h 788779"/>
              <a:gd name="connsiteX48" fmla="*/ 611117 w 1843004"/>
              <a:gd name="connsiteY48" fmla="*/ 764934 h 788779"/>
              <a:gd name="connsiteX49" fmla="*/ 592067 w 1843004"/>
              <a:gd name="connsiteY49" fmla="*/ 736359 h 788779"/>
              <a:gd name="connsiteX50" fmla="*/ 501580 w 1843004"/>
              <a:gd name="connsiteY50" fmla="*/ 788746 h 788779"/>
              <a:gd name="connsiteX51" fmla="*/ 32366 w 1843004"/>
              <a:gd name="connsiteY51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582434 w 1843004"/>
              <a:gd name="connsiteY6" fmla="*/ 267542 h 788779"/>
              <a:gd name="connsiteX7" fmla="*/ 649217 w 1843004"/>
              <a:gd name="connsiteY7" fmla="*/ 272016 h 788779"/>
              <a:gd name="connsiteX8" fmla="*/ 730180 w 1843004"/>
              <a:gd name="connsiteY8" fmla="*/ 164858 h 788779"/>
              <a:gd name="connsiteX9" fmla="*/ 842099 w 1843004"/>
              <a:gd name="connsiteY9" fmla="*/ 119616 h 788779"/>
              <a:gd name="connsiteX10" fmla="*/ 904011 w 1843004"/>
              <a:gd name="connsiteY10" fmla="*/ 126759 h 788779"/>
              <a:gd name="connsiteX11" fmla="*/ 944492 w 1843004"/>
              <a:gd name="connsiteY11" fmla="*/ 95803 h 788779"/>
              <a:gd name="connsiteX12" fmla="*/ 1011060 w 1843004"/>
              <a:gd name="connsiteY12" fmla="*/ 105618 h 788779"/>
              <a:gd name="connsiteX13" fmla="*/ 1058792 w 1843004"/>
              <a:gd name="connsiteY13" fmla="*/ 93422 h 788779"/>
              <a:gd name="connsiteX14" fmla="*/ 1146899 w 1843004"/>
              <a:gd name="connsiteY14" fmla="*/ 112472 h 788779"/>
              <a:gd name="connsiteX15" fmla="*/ 1206430 w 1843004"/>
              <a:gd name="connsiteY15" fmla="*/ 107709 h 788779"/>
              <a:gd name="connsiteX16" fmla="*/ 1289774 w 1843004"/>
              <a:gd name="connsiteY16" fmla="*/ 86278 h 788779"/>
              <a:gd name="connsiteX17" fmla="*/ 1344434 w 1843004"/>
              <a:gd name="connsiteY17" fmla="*/ 55612 h 788779"/>
              <a:gd name="connsiteX18" fmla="*/ 1370736 w 1843004"/>
              <a:gd name="connsiteY18" fmla="*/ 36272 h 788779"/>
              <a:gd name="connsiteX19" fmla="*/ 1515992 w 1843004"/>
              <a:gd name="connsiteY19" fmla="*/ 552 h 788779"/>
              <a:gd name="connsiteX20" fmla="*/ 1692205 w 1843004"/>
              <a:gd name="connsiteY20" fmla="*/ 19603 h 788779"/>
              <a:gd name="connsiteX21" fmla="*/ 1777821 w 1843004"/>
              <a:gd name="connsiteY21" fmla="*/ 48468 h 788779"/>
              <a:gd name="connsiteX22" fmla="*/ 1749355 w 1843004"/>
              <a:gd name="connsiteY22" fmla="*/ 76753 h 788779"/>
              <a:gd name="connsiteX23" fmla="*/ 1708873 w 1843004"/>
              <a:gd name="connsiteY23" fmla="*/ 155335 h 788779"/>
              <a:gd name="connsiteX24" fmla="*/ 1749355 w 1843004"/>
              <a:gd name="connsiteY24" fmla="*/ 188672 h 788779"/>
              <a:gd name="connsiteX25" fmla="*/ 1839842 w 1843004"/>
              <a:gd name="connsiteY25" fmla="*/ 329166 h 788779"/>
              <a:gd name="connsiteX26" fmla="*/ 1816030 w 1843004"/>
              <a:gd name="connsiteY26" fmla="*/ 383935 h 788779"/>
              <a:gd name="connsiteX27" fmla="*/ 1749355 w 1843004"/>
              <a:gd name="connsiteY27" fmla="*/ 448228 h 788779"/>
              <a:gd name="connsiteX28" fmla="*/ 1699349 w 1843004"/>
              <a:gd name="connsiteY28" fmla="*/ 374410 h 788779"/>
              <a:gd name="connsiteX29" fmla="*/ 1637437 w 1843004"/>
              <a:gd name="connsiteY29" fmla="*/ 391078 h 788779"/>
              <a:gd name="connsiteX30" fmla="*/ 1570761 w 1843004"/>
              <a:gd name="connsiteY30" fmla="*/ 462516 h 788779"/>
              <a:gd name="connsiteX31" fmla="*/ 1363592 w 1843004"/>
              <a:gd name="connsiteY31" fmla="*/ 479185 h 788779"/>
              <a:gd name="connsiteX32" fmla="*/ 1237386 w 1843004"/>
              <a:gd name="connsiteY32" fmla="*/ 448228 h 788779"/>
              <a:gd name="connsiteX33" fmla="*/ 1099165 w 1843004"/>
              <a:gd name="connsiteY33" fmla="*/ 450899 h 788779"/>
              <a:gd name="connsiteX34" fmla="*/ 1075461 w 1843004"/>
              <a:gd name="connsiteY34" fmla="*/ 495853 h 788779"/>
              <a:gd name="connsiteX35" fmla="*/ 1096892 w 1843004"/>
              <a:gd name="connsiteY35" fmla="*/ 529191 h 788779"/>
              <a:gd name="connsiteX36" fmla="*/ 1146899 w 1843004"/>
              <a:gd name="connsiteY36" fmla="*/ 562528 h 788779"/>
              <a:gd name="connsiteX37" fmla="*/ 1220717 w 1843004"/>
              <a:gd name="connsiteY37" fmla="*/ 579198 h 788779"/>
              <a:gd name="connsiteX38" fmla="*/ 1232624 w 1843004"/>
              <a:gd name="connsiteY38" fmla="*/ 641110 h 788779"/>
              <a:gd name="connsiteX39" fmla="*/ 1154042 w 1843004"/>
              <a:gd name="connsiteY39" fmla="*/ 691116 h 788779"/>
              <a:gd name="connsiteX40" fmla="*/ 1084986 w 1843004"/>
              <a:gd name="connsiteY40" fmla="*/ 653016 h 788779"/>
              <a:gd name="connsiteX41" fmla="*/ 1046886 w 1843004"/>
              <a:gd name="connsiteY41" fmla="*/ 676828 h 788779"/>
              <a:gd name="connsiteX42" fmla="*/ 1011167 w 1843004"/>
              <a:gd name="connsiteY42" fmla="*/ 703022 h 788779"/>
              <a:gd name="connsiteX43" fmla="*/ 965924 w 1843004"/>
              <a:gd name="connsiteY43" fmla="*/ 710165 h 788779"/>
              <a:gd name="connsiteX44" fmla="*/ 913536 w 1843004"/>
              <a:gd name="connsiteY44" fmla="*/ 681590 h 788779"/>
              <a:gd name="connsiteX45" fmla="*/ 825322 w 1843004"/>
              <a:gd name="connsiteY45" fmla="*/ 760461 h 788779"/>
              <a:gd name="connsiteX46" fmla="*/ 761136 w 1843004"/>
              <a:gd name="connsiteY46" fmla="*/ 738740 h 788779"/>
              <a:gd name="connsiteX47" fmla="*/ 653980 w 1843004"/>
              <a:gd name="connsiteY47" fmla="*/ 781602 h 788779"/>
              <a:gd name="connsiteX48" fmla="*/ 611117 w 1843004"/>
              <a:gd name="connsiteY48" fmla="*/ 764934 h 788779"/>
              <a:gd name="connsiteX49" fmla="*/ 592067 w 1843004"/>
              <a:gd name="connsiteY49" fmla="*/ 736359 h 788779"/>
              <a:gd name="connsiteX50" fmla="*/ 501580 w 1843004"/>
              <a:gd name="connsiteY50" fmla="*/ 788746 h 788779"/>
              <a:gd name="connsiteX51" fmla="*/ 32366 w 1843004"/>
              <a:gd name="connsiteY51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49217 w 1843004"/>
              <a:gd name="connsiteY8" fmla="*/ 272016 h 788779"/>
              <a:gd name="connsiteX9" fmla="*/ 730180 w 1843004"/>
              <a:gd name="connsiteY9" fmla="*/ 164858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0180 w 1843004"/>
              <a:gd name="connsiteY9" fmla="*/ 164858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27037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27037 h 788779"/>
              <a:gd name="connsiteX19" fmla="*/ 1399311 w 1843004"/>
              <a:gd name="connsiteY19" fmla="*/ 14841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79229 h 805178"/>
              <a:gd name="connsiteX1" fmla="*/ 82480 w 1843004"/>
              <a:gd name="connsiteY1" fmla="*/ 497964 h 805178"/>
              <a:gd name="connsiteX2" fmla="*/ 180111 w 1843004"/>
              <a:gd name="connsiteY2" fmla="*/ 419383 h 805178"/>
              <a:gd name="connsiteX3" fmla="*/ 346799 w 1843004"/>
              <a:gd name="connsiteY3" fmla="*/ 405095 h 805178"/>
              <a:gd name="connsiteX4" fmla="*/ 401567 w 1843004"/>
              <a:gd name="connsiteY4" fmla="*/ 295558 h 805178"/>
              <a:gd name="connsiteX5" fmla="*/ 401567 w 1843004"/>
              <a:gd name="connsiteY5" fmla="*/ 243170 h 805178"/>
              <a:gd name="connsiteX6" fmla="*/ 489674 w 1843004"/>
              <a:gd name="connsiteY6" fmla="*/ 293176 h 805178"/>
              <a:gd name="connsiteX7" fmla="*/ 582434 w 1843004"/>
              <a:gd name="connsiteY7" fmla="*/ 283941 h 805178"/>
              <a:gd name="connsiteX8" fmla="*/ 639692 w 1843004"/>
              <a:gd name="connsiteY8" fmla="*/ 252696 h 805178"/>
              <a:gd name="connsiteX9" fmla="*/ 734943 w 1843004"/>
              <a:gd name="connsiteY9" fmla="*/ 145538 h 805178"/>
              <a:gd name="connsiteX10" fmla="*/ 861149 w 1843004"/>
              <a:gd name="connsiteY10" fmla="*/ 116965 h 805178"/>
              <a:gd name="connsiteX11" fmla="*/ 913536 w 1843004"/>
              <a:gd name="connsiteY11" fmla="*/ 112201 h 805178"/>
              <a:gd name="connsiteX12" fmla="*/ 961161 w 1843004"/>
              <a:gd name="connsiteY12" fmla="*/ 93152 h 805178"/>
              <a:gd name="connsiteX13" fmla="*/ 1013441 w 1843004"/>
              <a:gd name="connsiteY13" fmla="*/ 76773 h 805178"/>
              <a:gd name="connsiteX14" fmla="*/ 1099273 w 1843004"/>
              <a:gd name="connsiteY14" fmla="*/ 90771 h 805178"/>
              <a:gd name="connsiteX15" fmla="*/ 1173093 w 1843004"/>
              <a:gd name="connsiteY15" fmla="*/ 93152 h 805178"/>
              <a:gd name="connsiteX16" fmla="*/ 1225480 w 1843004"/>
              <a:gd name="connsiteY16" fmla="*/ 90771 h 805178"/>
              <a:gd name="connsiteX17" fmla="*/ 1285012 w 1843004"/>
              <a:gd name="connsiteY17" fmla="*/ 62196 h 805178"/>
              <a:gd name="connsiteX18" fmla="*/ 1344434 w 1843004"/>
              <a:gd name="connsiteY18" fmla="*/ 43436 h 805178"/>
              <a:gd name="connsiteX19" fmla="*/ 1399311 w 1843004"/>
              <a:gd name="connsiteY19" fmla="*/ 31240 h 805178"/>
              <a:gd name="connsiteX20" fmla="*/ 1513611 w 1843004"/>
              <a:gd name="connsiteY20" fmla="*/ 282 h 805178"/>
              <a:gd name="connsiteX21" fmla="*/ 1692205 w 1843004"/>
              <a:gd name="connsiteY21" fmla="*/ 36002 h 805178"/>
              <a:gd name="connsiteX22" fmla="*/ 1777821 w 1843004"/>
              <a:gd name="connsiteY22" fmla="*/ 64867 h 805178"/>
              <a:gd name="connsiteX23" fmla="*/ 1749355 w 1843004"/>
              <a:gd name="connsiteY23" fmla="*/ 93152 h 805178"/>
              <a:gd name="connsiteX24" fmla="*/ 1708873 w 1843004"/>
              <a:gd name="connsiteY24" fmla="*/ 171734 h 805178"/>
              <a:gd name="connsiteX25" fmla="*/ 1749355 w 1843004"/>
              <a:gd name="connsiteY25" fmla="*/ 205071 h 805178"/>
              <a:gd name="connsiteX26" fmla="*/ 1839842 w 1843004"/>
              <a:gd name="connsiteY26" fmla="*/ 345565 h 805178"/>
              <a:gd name="connsiteX27" fmla="*/ 1816030 w 1843004"/>
              <a:gd name="connsiteY27" fmla="*/ 400334 h 805178"/>
              <a:gd name="connsiteX28" fmla="*/ 1749355 w 1843004"/>
              <a:gd name="connsiteY28" fmla="*/ 464627 h 805178"/>
              <a:gd name="connsiteX29" fmla="*/ 1699349 w 1843004"/>
              <a:gd name="connsiteY29" fmla="*/ 390809 h 805178"/>
              <a:gd name="connsiteX30" fmla="*/ 1637437 w 1843004"/>
              <a:gd name="connsiteY30" fmla="*/ 407477 h 805178"/>
              <a:gd name="connsiteX31" fmla="*/ 1570761 w 1843004"/>
              <a:gd name="connsiteY31" fmla="*/ 478915 h 805178"/>
              <a:gd name="connsiteX32" fmla="*/ 1363592 w 1843004"/>
              <a:gd name="connsiteY32" fmla="*/ 495584 h 805178"/>
              <a:gd name="connsiteX33" fmla="*/ 1237386 w 1843004"/>
              <a:gd name="connsiteY33" fmla="*/ 464627 h 805178"/>
              <a:gd name="connsiteX34" fmla="*/ 1099165 w 1843004"/>
              <a:gd name="connsiteY34" fmla="*/ 467298 h 805178"/>
              <a:gd name="connsiteX35" fmla="*/ 1075461 w 1843004"/>
              <a:gd name="connsiteY35" fmla="*/ 512252 h 805178"/>
              <a:gd name="connsiteX36" fmla="*/ 1096892 w 1843004"/>
              <a:gd name="connsiteY36" fmla="*/ 545590 h 805178"/>
              <a:gd name="connsiteX37" fmla="*/ 1146899 w 1843004"/>
              <a:gd name="connsiteY37" fmla="*/ 578927 h 805178"/>
              <a:gd name="connsiteX38" fmla="*/ 1220717 w 1843004"/>
              <a:gd name="connsiteY38" fmla="*/ 595597 h 805178"/>
              <a:gd name="connsiteX39" fmla="*/ 1232624 w 1843004"/>
              <a:gd name="connsiteY39" fmla="*/ 657509 h 805178"/>
              <a:gd name="connsiteX40" fmla="*/ 1154042 w 1843004"/>
              <a:gd name="connsiteY40" fmla="*/ 707515 h 805178"/>
              <a:gd name="connsiteX41" fmla="*/ 1084986 w 1843004"/>
              <a:gd name="connsiteY41" fmla="*/ 669415 h 805178"/>
              <a:gd name="connsiteX42" fmla="*/ 1046886 w 1843004"/>
              <a:gd name="connsiteY42" fmla="*/ 693227 h 805178"/>
              <a:gd name="connsiteX43" fmla="*/ 1011167 w 1843004"/>
              <a:gd name="connsiteY43" fmla="*/ 719421 h 805178"/>
              <a:gd name="connsiteX44" fmla="*/ 965924 w 1843004"/>
              <a:gd name="connsiteY44" fmla="*/ 726564 h 805178"/>
              <a:gd name="connsiteX45" fmla="*/ 913536 w 1843004"/>
              <a:gd name="connsiteY45" fmla="*/ 697989 h 805178"/>
              <a:gd name="connsiteX46" fmla="*/ 825322 w 1843004"/>
              <a:gd name="connsiteY46" fmla="*/ 776860 h 805178"/>
              <a:gd name="connsiteX47" fmla="*/ 761136 w 1843004"/>
              <a:gd name="connsiteY47" fmla="*/ 755139 h 805178"/>
              <a:gd name="connsiteX48" fmla="*/ 653980 w 1843004"/>
              <a:gd name="connsiteY48" fmla="*/ 798001 h 805178"/>
              <a:gd name="connsiteX49" fmla="*/ 611117 w 1843004"/>
              <a:gd name="connsiteY49" fmla="*/ 781333 h 805178"/>
              <a:gd name="connsiteX50" fmla="*/ 592067 w 1843004"/>
              <a:gd name="connsiteY50" fmla="*/ 752758 h 805178"/>
              <a:gd name="connsiteX51" fmla="*/ 501580 w 1843004"/>
              <a:gd name="connsiteY51" fmla="*/ 805145 h 805178"/>
              <a:gd name="connsiteX52" fmla="*/ 32366 w 1843004"/>
              <a:gd name="connsiteY52" fmla="*/ 679229 h 805178"/>
              <a:gd name="connsiteX0" fmla="*/ 32366 w 1843004"/>
              <a:gd name="connsiteY0" fmla="*/ 679433 h 805382"/>
              <a:gd name="connsiteX1" fmla="*/ 82480 w 1843004"/>
              <a:gd name="connsiteY1" fmla="*/ 498168 h 805382"/>
              <a:gd name="connsiteX2" fmla="*/ 180111 w 1843004"/>
              <a:gd name="connsiteY2" fmla="*/ 419587 h 805382"/>
              <a:gd name="connsiteX3" fmla="*/ 346799 w 1843004"/>
              <a:gd name="connsiteY3" fmla="*/ 405299 h 805382"/>
              <a:gd name="connsiteX4" fmla="*/ 401567 w 1843004"/>
              <a:gd name="connsiteY4" fmla="*/ 295762 h 805382"/>
              <a:gd name="connsiteX5" fmla="*/ 401567 w 1843004"/>
              <a:gd name="connsiteY5" fmla="*/ 243374 h 805382"/>
              <a:gd name="connsiteX6" fmla="*/ 489674 w 1843004"/>
              <a:gd name="connsiteY6" fmla="*/ 293380 h 805382"/>
              <a:gd name="connsiteX7" fmla="*/ 582434 w 1843004"/>
              <a:gd name="connsiteY7" fmla="*/ 284145 h 805382"/>
              <a:gd name="connsiteX8" fmla="*/ 639692 w 1843004"/>
              <a:gd name="connsiteY8" fmla="*/ 252900 h 805382"/>
              <a:gd name="connsiteX9" fmla="*/ 734943 w 1843004"/>
              <a:gd name="connsiteY9" fmla="*/ 145742 h 805382"/>
              <a:gd name="connsiteX10" fmla="*/ 861149 w 1843004"/>
              <a:gd name="connsiteY10" fmla="*/ 117169 h 805382"/>
              <a:gd name="connsiteX11" fmla="*/ 913536 w 1843004"/>
              <a:gd name="connsiteY11" fmla="*/ 112405 h 805382"/>
              <a:gd name="connsiteX12" fmla="*/ 961161 w 1843004"/>
              <a:gd name="connsiteY12" fmla="*/ 93356 h 805382"/>
              <a:gd name="connsiteX13" fmla="*/ 1013441 w 1843004"/>
              <a:gd name="connsiteY13" fmla="*/ 76977 h 805382"/>
              <a:gd name="connsiteX14" fmla="*/ 1099273 w 1843004"/>
              <a:gd name="connsiteY14" fmla="*/ 90975 h 805382"/>
              <a:gd name="connsiteX15" fmla="*/ 1173093 w 1843004"/>
              <a:gd name="connsiteY15" fmla="*/ 93356 h 805382"/>
              <a:gd name="connsiteX16" fmla="*/ 1225480 w 1843004"/>
              <a:gd name="connsiteY16" fmla="*/ 90975 h 805382"/>
              <a:gd name="connsiteX17" fmla="*/ 1285012 w 1843004"/>
              <a:gd name="connsiteY17" fmla="*/ 62400 h 805382"/>
              <a:gd name="connsiteX18" fmla="*/ 1344434 w 1843004"/>
              <a:gd name="connsiteY18" fmla="*/ 43640 h 805382"/>
              <a:gd name="connsiteX19" fmla="*/ 1399311 w 1843004"/>
              <a:gd name="connsiteY19" fmla="*/ 31444 h 805382"/>
              <a:gd name="connsiteX20" fmla="*/ 1513611 w 1843004"/>
              <a:gd name="connsiteY20" fmla="*/ 486 h 805382"/>
              <a:gd name="connsiteX21" fmla="*/ 1708874 w 1843004"/>
              <a:gd name="connsiteY21" fmla="*/ 21919 h 805382"/>
              <a:gd name="connsiteX22" fmla="*/ 1777821 w 1843004"/>
              <a:gd name="connsiteY22" fmla="*/ 65071 h 805382"/>
              <a:gd name="connsiteX23" fmla="*/ 1749355 w 1843004"/>
              <a:gd name="connsiteY23" fmla="*/ 93356 h 805382"/>
              <a:gd name="connsiteX24" fmla="*/ 1708873 w 1843004"/>
              <a:gd name="connsiteY24" fmla="*/ 171938 h 805382"/>
              <a:gd name="connsiteX25" fmla="*/ 1749355 w 1843004"/>
              <a:gd name="connsiteY25" fmla="*/ 205275 h 805382"/>
              <a:gd name="connsiteX26" fmla="*/ 1839842 w 1843004"/>
              <a:gd name="connsiteY26" fmla="*/ 345769 h 805382"/>
              <a:gd name="connsiteX27" fmla="*/ 1816030 w 1843004"/>
              <a:gd name="connsiteY27" fmla="*/ 400538 h 805382"/>
              <a:gd name="connsiteX28" fmla="*/ 1749355 w 1843004"/>
              <a:gd name="connsiteY28" fmla="*/ 464831 h 805382"/>
              <a:gd name="connsiteX29" fmla="*/ 1699349 w 1843004"/>
              <a:gd name="connsiteY29" fmla="*/ 391013 h 805382"/>
              <a:gd name="connsiteX30" fmla="*/ 1637437 w 1843004"/>
              <a:gd name="connsiteY30" fmla="*/ 407681 h 805382"/>
              <a:gd name="connsiteX31" fmla="*/ 1570761 w 1843004"/>
              <a:gd name="connsiteY31" fmla="*/ 479119 h 805382"/>
              <a:gd name="connsiteX32" fmla="*/ 1363592 w 1843004"/>
              <a:gd name="connsiteY32" fmla="*/ 495788 h 805382"/>
              <a:gd name="connsiteX33" fmla="*/ 1237386 w 1843004"/>
              <a:gd name="connsiteY33" fmla="*/ 464831 h 805382"/>
              <a:gd name="connsiteX34" fmla="*/ 1099165 w 1843004"/>
              <a:gd name="connsiteY34" fmla="*/ 467502 h 805382"/>
              <a:gd name="connsiteX35" fmla="*/ 1075461 w 1843004"/>
              <a:gd name="connsiteY35" fmla="*/ 512456 h 805382"/>
              <a:gd name="connsiteX36" fmla="*/ 1096892 w 1843004"/>
              <a:gd name="connsiteY36" fmla="*/ 545794 h 805382"/>
              <a:gd name="connsiteX37" fmla="*/ 1146899 w 1843004"/>
              <a:gd name="connsiteY37" fmla="*/ 579131 h 805382"/>
              <a:gd name="connsiteX38" fmla="*/ 1220717 w 1843004"/>
              <a:gd name="connsiteY38" fmla="*/ 595801 h 805382"/>
              <a:gd name="connsiteX39" fmla="*/ 1232624 w 1843004"/>
              <a:gd name="connsiteY39" fmla="*/ 657713 h 805382"/>
              <a:gd name="connsiteX40" fmla="*/ 1154042 w 1843004"/>
              <a:gd name="connsiteY40" fmla="*/ 707719 h 805382"/>
              <a:gd name="connsiteX41" fmla="*/ 1084986 w 1843004"/>
              <a:gd name="connsiteY41" fmla="*/ 669619 h 805382"/>
              <a:gd name="connsiteX42" fmla="*/ 1046886 w 1843004"/>
              <a:gd name="connsiteY42" fmla="*/ 693431 h 805382"/>
              <a:gd name="connsiteX43" fmla="*/ 1011167 w 1843004"/>
              <a:gd name="connsiteY43" fmla="*/ 719625 h 805382"/>
              <a:gd name="connsiteX44" fmla="*/ 965924 w 1843004"/>
              <a:gd name="connsiteY44" fmla="*/ 726768 h 805382"/>
              <a:gd name="connsiteX45" fmla="*/ 913536 w 1843004"/>
              <a:gd name="connsiteY45" fmla="*/ 698193 h 805382"/>
              <a:gd name="connsiteX46" fmla="*/ 825322 w 1843004"/>
              <a:gd name="connsiteY46" fmla="*/ 777064 h 805382"/>
              <a:gd name="connsiteX47" fmla="*/ 761136 w 1843004"/>
              <a:gd name="connsiteY47" fmla="*/ 755343 h 805382"/>
              <a:gd name="connsiteX48" fmla="*/ 653980 w 1843004"/>
              <a:gd name="connsiteY48" fmla="*/ 798205 h 805382"/>
              <a:gd name="connsiteX49" fmla="*/ 611117 w 1843004"/>
              <a:gd name="connsiteY49" fmla="*/ 781537 h 805382"/>
              <a:gd name="connsiteX50" fmla="*/ 592067 w 1843004"/>
              <a:gd name="connsiteY50" fmla="*/ 752962 h 805382"/>
              <a:gd name="connsiteX51" fmla="*/ 501580 w 1843004"/>
              <a:gd name="connsiteY51" fmla="*/ 805349 h 805382"/>
              <a:gd name="connsiteX52" fmla="*/ 32366 w 1843004"/>
              <a:gd name="connsiteY52" fmla="*/ 679433 h 805382"/>
              <a:gd name="connsiteX0" fmla="*/ 32366 w 1843004"/>
              <a:gd name="connsiteY0" fmla="*/ 679433 h 805382"/>
              <a:gd name="connsiteX1" fmla="*/ 82480 w 1843004"/>
              <a:gd name="connsiteY1" fmla="*/ 498168 h 805382"/>
              <a:gd name="connsiteX2" fmla="*/ 180111 w 1843004"/>
              <a:gd name="connsiteY2" fmla="*/ 419587 h 805382"/>
              <a:gd name="connsiteX3" fmla="*/ 346799 w 1843004"/>
              <a:gd name="connsiteY3" fmla="*/ 405299 h 805382"/>
              <a:gd name="connsiteX4" fmla="*/ 401567 w 1843004"/>
              <a:gd name="connsiteY4" fmla="*/ 295762 h 805382"/>
              <a:gd name="connsiteX5" fmla="*/ 401567 w 1843004"/>
              <a:gd name="connsiteY5" fmla="*/ 243374 h 805382"/>
              <a:gd name="connsiteX6" fmla="*/ 489674 w 1843004"/>
              <a:gd name="connsiteY6" fmla="*/ 293380 h 805382"/>
              <a:gd name="connsiteX7" fmla="*/ 582434 w 1843004"/>
              <a:gd name="connsiteY7" fmla="*/ 284145 h 805382"/>
              <a:gd name="connsiteX8" fmla="*/ 639692 w 1843004"/>
              <a:gd name="connsiteY8" fmla="*/ 252900 h 805382"/>
              <a:gd name="connsiteX9" fmla="*/ 734943 w 1843004"/>
              <a:gd name="connsiteY9" fmla="*/ 145742 h 805382"/>
              <a:gd name="connsiteX10" fmla="*/ 861149 w 1843004"/>
              <a:gd name="connsiteY10" fmla="*/ 117169 h 805382"/>
              <a:gd name="connsiteX11" fmla="*/ 913536 w 1843004"/>
              <a:gd name="connsiteY11" fmla="*/ 112405 h 805382"/>
              <a:gd name="connsiteX12" fmla="*/ 961161 w 1843004"/>
              <a:gd name="connsiteY12" fmla="*/ 93356 h 805382"/>
              <a:gd name="connsiteX13" fmla="*/ 1013441 w 1843004"/>
              <a:gd name="connsiteY13" fmla="*/ 76977 h 805382"/>
              <a:gd name="connsiteX14" fmla="*/ 1099273 w 1843004"/>
              <a:gd name="connsiteY14" fmla="*/ 90975 h 805382"/>
              <a:gd name="connsiteX15" fmla="*/ 1173093 w 1843004"/>
              <a:gd name="connsiteY15" fmla="*/ 93356 h 805382"/>
              <a:gd name="connsiteX16" fmla="*/ 1225480 w 1843004"/>
              <a:gd name="connsiteY16" fmla="*/ 90975 h 805382"/>
              <a:gd name="connsiteX17" fmla="*/ 1285012 w 1843004"/>
              <a:gd name="connsiteY17" fmla="*/ 62400 h 805382"/>
              <a:gd name="connsiteX18" fmla="*/ 1344434 w 1843004"/>
              <a:gd name="connsiteY18" fmla="*/ 43640 h 805382"/>
              <a:gd name="connsiteX19" fmla="*/ 1399311 w 1843004"/>
              <a:gd name="connsiteY19" fmla="*/ 31444 h 805382"/>
              <a:gd name="connsiteX20" fmla="*/ 1513611 w 1843004"/>
              <a:gd name="connsiteY20" fmla="*/ 486 h 805382"/>
              <a:gd name="connsiteX21" fmla="*/ 1708874 w 1843004"/>
              <a:gd name="connsiteY21" fmla="*/ 21919 h 805382"/>
              <a:gd name="connsiteX22" fmla="*/ 1804015 w 1843004"/>
              <a:gd name="connsiteY22" fmla="*/ 67452 h 805382"/>
              <a:gd name="connsiteX23" fmla="*/ 1749355 w 1843004"/>
              <a:gd name="connsiteY23" fmla="*/ 93356 h 805382"/>
              <a:gd name="connsiteX24" fmla="*/ 1708873 w 1843004"/>
              <a:gd name="connsiteY24" fmla="*/ 171938 h 805382"/>
              <a:gd name="connsiteX25" fmla="*/ 1749355 w 1843004"/>
              <a:gd name="connsiteY25" fmla="*/ 205275 h 805382"/>
              <a:gd name="connsiteX26" fmla="*/ 1839842 w 1843004"/>
              <a:gd name="connsiteY26" fmla="*/ 345769 h 805382"/>
              <a:gd name="connsiteX27" fmla="*/ 1816030 w 1843004"/>
              <a:gd name="connsiteY27" fmla="*/ 400538 h 805382"/>
              <a:gd name="connsiteX28" fmla="*/ 1749355 w 1843004"/>
              <a:gd name="connsiteY28" fmla="*/ 464831 h 805382"/>
              <a:gd name="connsiteX29" fmla="*/ 1699349 w 1843004"/>
              <a:gd name="connsiteY29" fmla="*/ 391013 h 805382"/>
              <a:gd name="connsiteX30" fmla="*/ 1637437 w 1843004"/>
              <a:gd name="connsiteY30" fmla="*/ 407681 h 805382"/>
              <a:gd name="connsiteX31" fmla="*/ 1570761 w 1843004"/>
              <a:gd name="connsiteY31" fmla="*/ 479119 h 805382"/>
              <a:gd name="connsiteX32" fmla="*/ 1363592 w 1843004"/>
              <a:gd name="connsiteY32" fmla="*/ 495788 h 805382"/>
              <a:gd name="connsiteX33" fmla="*/ 1237386 w 1843004"/>
              <a:gd name="connsiteY33" fmla="*/ 464831 h 805382"/>
              <a:gd name="connsiteX34" fmla="*/ 1099165 w 1843004"/>
              <a:gd name="connsiteY34" fmla="*/ 467502 h 805382"/>
              <a:gd name="connsiteX35" fmla="*/ 1075461 w 1843004"/>
              <a:gd name="connsiteY35" fmla="*/ 512456 h 805382"/>
              <a:gd name="connsiteX36" fmla="*/ 1096892 w 1843004"/>
              <a:gd name="connsiteY36" fmla="*/ 545794 h 805382"/>
              <a:gd name="connsiteX37" fmla="*/ 1146899 w 1843004"/>
              <a:gd name="connsiteY37" fmla="*/ 579131 h 805382"/>
              <a:gd name="connsiteX38" fmla="*/ 1220717 w 1843004"/>
              <a:gd name="connsiteY38" fmla="*/ 595801 h 805382"/>
              <a:gd name="connsiteX39" fmla="*/ 1232624 w 1843004"/>
              <a:gd name="connsiteY39" fmla="*/ 657713 h 805382"/>
              <a:gd name="connsiteX40" fmla="*/ 1154042 w 1843004"/>
              <a:gd name="connsiteY40" fmla="*/ 707719 h 805382"/>
              <a:gd name="connsiteX41" fmla="*/ 1084986 w 1843004"/>
              <a:gd name="connsiteY41" fmla="*/ 669619 h 805382"/>
              <a:gd name="connsiteX42" fmla="*/ 1046886 w 1843004"/>
              <a:gd name="connsiteY42" fmla="*/ 693431 h 805382"/>
              <a:gd name="connsiteX43" fmla="*/ 1011167 w 1843004"/>
              <a:gd name="connsiteY43" fmla="*/ 719625 h 805382"/>
              <a:gd name="connsiteX44" fmla="*/ 965924 w 1843004"/>
              <a:gd name="connsiteY44" fmla="*/ 726768 h 805382"/>
              <a:gd name="connsiteX45" fmla="*/ 913536 w 1843004"/>
              <a:gd name="connsiteY45" fmla="*/ 698193 h 805382"/>
              <a:gd name="connsiteX46" fmla="*/ 825322 w 1843004"/>
              <a:gd name="connsiteY46" fmla="*/ 777064 h 805382"/>
              <a:gd name="connsiteX47" fmla="*/ 761136 w 1843004"/>
              <a:gd name="connsiteY47" fmla="*/ 755343 h 805382"/>
              <a:gd name="connsiteX48" fmla="*/ 653980 w 1843004"/>
              <a:gd name="connsiteY48" fmla="*/ 798205 h 805382"/>
              <a:gd name="connsiteX49" fmla="*/ 611117 w 1843004"/>
              <a:gd name="connsiteY49" fmla="*/ 781537 h 805382"/>
              <a:gd name="connsiteX50" fmla="*/ 592067 w 1843004"/>
              <a:gd name="connsiteY50" fmla="*/ 752962 h 805382"/>
              <a:gd name="connsiteX51" fmla="*/ 501580 w 1843004"/>
              <a:gd name="connsiteY51" fmla="*/ 805349 h 805382"/>
              <a:gd name="connsiteX52" fmla="*/ 32366 w 1843004"/>
              <a:gd name="connsiteY52" fmla="*/ 679433 h 805382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89674 w 1843004"/>
              <a:gd name="connsiteY6" fmla="*/ 29335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49355 w 1843004"/>
              <a:gd name="connsiteY26" fmla="*/ 205248 h 805355"/>
              <a:gd name="connsiteX27" fmla="*/ 1839842 w 1843004"/>
              <a:gd name="connsiteY27" fmla="*/ 345742 h 805355"/>
              <a:gd name="connsiteX28" fmla="*/ 1816030 w 1843004"/>
              <a:gd name="connsiteY28" fmla="*/ 400511 h 805355"/>
              <a:gd name="connsiteX29" fmla="*/ 1749355 w 1843004"/>
              <a:gd name="connsiteY29" fmla="*/ 464804 h 805355"/>
              <a:gd name="connsiteX30" fmla="*/ 1699349 w 1843004"/>
              <a:gd name="connsiteY30" fmla="*/ 390986 h 805355"/>
              <a:gd name="connsiteX31" fmla="*/ 1637437 w 1843004"/>
              <a:gd name="connsiteY31" fmla="*/ 407654 h 805355"/>
              <a:gd name="connsiteX32" fmla="*/ 1570761 w 1843004"/>
              <a:gd name="connsiteY32" fmla="*/ 479092 h 805355"/>
              <a:gd name="connsiteX33" fmla="*/ 1363592 w 1843004"/>
              <a:gd name="connsiteY33" fmla="*/ 495761 h 805355"/>
              <a:gd name="connsiteX34" fmla="*/ 1237386 w 1843004"/>
              <a:gd name="connsiteY34" fmla="*/ 464804 h 805355"/>
              <a:gd name="connsiteX35" fmla="*/ 1099165 w 1843004"/>
              <a:gd name="connsiteY35" fmla="*/ 467475 h 805355"/>
              <a:gd name="connsiteX36" fmla="*/ 1075461 w 1843004"/>
              <a:gd name="connsiteY36" fmla="*/ 512429 h 805355"/>
              <a:gd name="connsiteX37" fmla="*/ 1096892 w 1843004"/>
              <a:gd name="connsiteY37" fmla="*/ 545767 h 805355"/>
              <a:gd name="connsiteX38" fmla="*/ 1146899 w 1843004"/>
              <a:gd name="connsiteY38" fmla="*/ 579104 h 805355"/>
              <a:gd name="connsiteX39" fmla="*/ 1220717 w 1843004"/>
              <a:gd name="connsiteY39" fmla="*/ 595774 h 805355"/>
              <a:gd name="connsiteX40" fmla="*/ 1232624 w 1843004"/>
              <a:gd name="connsiteY40" fmla="*/ 657686 h 805355"/>
              <a:gd name="connsiteX41" fmla="*/ 1154042 w 1843004"/>
              <a:gd name="connsiteY41" fmla="*/ 707692 h 805355"/>
              <a:gd name="connsiteX42" fmla="*/ 1084986 w 1843004"/>
              <a:gd name="connsiteY42" fmla="*/ 669592 h 805355"/>
              <a:gd name="connsiteX43" fmla="*/ 1046886 w 1843004"/>
              <a:gd name="connsiteY43" fmla="*/ 693404 h 805355"/>
              <a:gd name="connsiteX44" fmla="*/ 1011167 w 1843004"/>
              <a:gd name="connsiteY44" fmla="*/ 719598 h 805355"/>
              <a:gd name="connsiteX45" fmla="*/ 965924 w 1843004"/>
              <a:gd name="connsiteY45" fmla="*/ 726741 h 805355"/>
              <a:gd name="connsiteX46" fmla="*/ 913536 w 1843004"/>
              <a:gd name="connsiteY46" fmla="*/ 698166 h 805355"/>
              <a:gd name="connsiteX47" fmla="*/ 825322 w 1843004"/>
              <a:gd name="connsiteY47" fmla="*/ 777037 h 805355"/>
              <a:gd name="connsiteX48" fmla="*/ 761136 w 1843004"/>
              <a:gd name="connsiteY48" fmla="*/ 755316 h 805355"/>
              <a:gd name="connsiteX49" fmla="*/ 653980 w 1843004"/>
              <a:gd name="connsiteY49" fmla="*/ 798178 h 805355"/>
              <a:gd name="connsiteX50" fmla="*/ 611117 w 1843004"/>
              <a:gd name="connsiteY50" fmla="*/ 781510 h 805355"/>
              <a:gd name="connsiteX51" fmla="*/ 592067 w 1843004"/>
              <a:gd name="connsiteY51" fmla="*/ 752935 h 805355"/>
              <a:gd name="connsiteX52" fmla="*/ 501580 w 1843004"/>
              <a:gd name="connsiteY52" fmla="*/ 805322 h 805355"/>
              <a:gd name="connsiteX53" fmla="*/ 32366 w 1843004"/>
              <a:gd name="connsiteY53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89674 w 1843004"/>
              <a:gd name="connsiteY6" fmla="*/ 29335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82434 w 1843004"/>
              <a:gd name="connsiteY7" fmla="*/ 284118 h 805355"/>
              <a:gd name="connsiteX8" fmla="*/ 570636 w 1843004"/>
              <a:gd name="connsiteY8" fmla="*/ 257635 h 805355"/>
              <a:gd name="connsiteX9" fmla="*/ 639692 w 1843004"/>
              <a:gd name="connsiteY9" fmla="*/ 252873 h 805355"/>
              <a:gd name="connsiteX10" fmla="*/ 734943 w 1843004"/>
              <a:gd name="connsiteY10" fmla="*/ 145715 h 805355"/>
              <a:gd name="connsiteX11" fmla="*/ 861149 w 1843004"/>
              <a:gd name="connsiteY11" fmla="*/ 117142 h 805355"/>
              <a:gd name="connsiteX12" fmla="*/ 913536 w 1843004"/>
              <a:gd name="connsiteY12" fmla="*/ 112378 h 805355"/>
              <a:gd name="connsiteX13" fmla="*/ 961161 w 1843004"/>
              <a:gd name="connsiteY13" fmla="*/ 93329 h 805355"/>
              <a:gd name="connsiteX14" fmla="*/ 1013441 w 1843004"/>
              <a:gd name="connsiteY14" fmla="*/ 76950 h 805355"/>
              <a:gd name="connsiteX15" fmla="*/ 1099273 w 1843004"/>
              <a:gd name="connsiteY15" fmla="*/ 90948 h 805355"/>
              <a:gd name="connsiteX16" fmla="*/ 1173093 w 1843004"/>
              <a:gd name="connsiteY16" fmla="*/ 93329 h 805355"/>
              <a:gd name="connsiteX17" fmla="*/ 1225480 w 1843004"/>
              <a:gd name="connsiteY17" fmla="*/ 90948 h 805355"/>
              <a:gd name="connsiteX18" fmla="*/ 1285012 w 1843004"/>
              <a:gd name="connsiteY18" fmla="*/ 62373 h 805355"/>
              <a:gd name="connsiteX19" fmla="*/ 1344434 w 1843004"/>
              <a:gd name="connsiteY19" fmla="*/ 43613 h 805355"/>
              <a:gd name="connsiteX20" fmla="*/ 1399311 w 1843004"/>
              <a:gd name="connsiteY20" fmla="*/ 31417 h 805355"/>
              <a:gd name="connsiteX21" fmla="*/ 1513611 w 1843004"/>
              <a:gd name="connsiteY21" fmla="*/ 459 h 805355"/>
              <a:gd name="connsiteX22" fmla="*/ 1708874 w 1843004"/>
              <a:gd name="connsiteY22" fmla="*/ 21892 h 805355"/>
              <a:gd name="connsiteX23" fmla="*/ 1787455 w 1843004"/>
              <a:gd name="connsiteY23" fmla="*/ 36178 h 805355"/>
              <a:gd name="connsiteX24" fmla="*/ 1804015 w 1843004"/>
              <a:gd name="connsiteY24" fmla="*/ 67425 h 805355"/>
              <a:gd name="connsiteX25" fmla="*/ 1749355 w 1843004"/>
              <a:gd name="connsiteY25" fmla="*/ 93329 h 805355"/>
              <a:gd name="connsiteX26" fmla="*/ 1708873 w 1843004"/>
              <a:gd name="connsiteY26" fmla="*/ 171911 h 805355"/>
              <a:gd name="connsiteX27" fmla="*/ 1737449 w 1843004"/>
              <a:gd name="connsiteY27" fmla="*/ 181435 h 805355"/>
              <a:gd name="connsiteX28" fmla="*/ 1749355 w 1843004"/>
              <a:gd name="connsiteY28" fmla="*/ 205248 h 805355"/>
              <a:gd name="connsiteX29" fmla="*/ 1839842 w 1843004"/>
              <a:gd name="connsiteY29" fmla="*/ 345742 h 805355"/>
              <a:gd name="connsiteX30" fmla="*/ 1816030 w 1843004"/>
              <a:gd name="connsiteY30" fmla="*/ 400511 h 805355"/>
              <a:gd name="connsiteX31" fmla="*/ 1749355 w 1843004"/>
              <a:gd name="connsiteY31" fmla="*/ 464804 h 805355"/>
              <a:gd name="connsiteX32" fmla="*/ 1699349 w 1843004"/>
              <a:gd name="connsiteY32" fmla="*/ 390986 h 805355"/>
              <a:gd name="connsiteX33" fmla="*/ 1637437 w 1843004"/>
              <a:gd name="connsiteY33" fmla="*/ 407654 h 805355"/>
              <a:gd name="connsiteX34" fmla="*/ 1570761 w 1843004"/>
              <a:gd name="connsiteY34" fmla="*/ 479092 h 805355"/>
              <a:gd name="connsiteX35" fmla="*/ 1363592 w 1843004"/>
              <a:gd name="connsiteY35" fmla="*/ 495761 h 805355"/>
              <a:gd name="connsiteX36" fmla="*/ 1237386 w 1843004"/>
              <a:gd name="connsiteY36" fmla="*/ 464804 h 805355"/>
              <a:gd name="connsiteX37" fmla="*/ 1099165 w 1843004"/>
              <a:gd name="connsiteY37" fmla="*/ 467475 h 805355"/>
              <a:gd name="connsiteX38" fmla="*/ 1075461 w 1843004"/>
              <a:gd name="connsiteY38" fmla="*/ 512429 h 805355"/>
              <a:gd name="connsiteX39" fmla="*/ 1096892 w 1843004"/>
              <a:gd name="connsiteY39" fmla="*/ 545767 h 805355"/>
              <a:gd name="connsiteX40" fmla="*/ 1146899 w 1843004"/>
              <a:gd name="connsiteY40" fmla="*/ 579104 h 805355"/>
              <a:gd name="connsiteX41" fmla="*/ 1220717 w 1843004"/>
              <a:gd name="connsiteY41" fmla="*/ 595774 h 805355"/>
              <a:gd name="connsiteX42" fmla="*/ 1232624 w 1843004"/>
              <a:gd name="connsiteY42" fmla="*/ 657686 h 805355"/>
              <a:gd name="connsiteX43" fmla="*/ 1154042 w 1843004"/>
              <a:gd name="connsiteY43" fmla="*/ 707692 h 805355"/>
              <a:gd name="connsiteX44" fmla="*/ 1084986 w 1843004"/>
              <a:gd name="connsiteY44" fmla="*/ 669592 h 805355"/>
              <a:gd name="connsiteX45" fmla="*/ 1046886 w 1843004"/>
              <a:gd name="connsiteY45" fmla="*/ 693404 h 805355"/>
              <a:gd name="connsiteX46" fmla="*/ 1011167 w 1843004"/>
              <a:gd name="connsiteY46" fmla="*/ 719598 h 805355"/>
              <a:gd name="connsiteX47" fmla="*/ 965924 w 1843004"/>
              <a:gd name="connsiteY47" fmla="*/ 726741 h 805355"/>
              <a:gd name="connsiteX48" fmla="*/ 913536 w 1843004"/>
              <a:gd name="connsiteY48" fmla="*/ 698166 h 805355"/>
              <a:gd name="connsiteX49" fmla="*/ 825322 w 1843004"/>
              <a:gd name="connsiteY49" fmla="*/ 777037 h 805355"/>
              <a:gd name="connsiteX50" fmla="*/ 761136 w 1843004"/>
              <a:gd name="connsiteY50" fmla="*/ 755316 h 805355"/>
              <a:gd name="connsiteX51" fmla="*/ 653980 w 1843004"/>
              <a:gd name="connsiteY51" fmla="*/ 798178 h 805355"/>
              <a:gd name="connsiteX52" fmla="*/ 611117 w 1843004"/>
              <a:gd name="connsiteY52" fmla="*/ 781510 h 805355"/>
              <a:gd name="connsiteX53" fmla="*/ 592067 w 1843004"/>
              <a:gd name="connsiteY53" fmla="*/ 752935 h 805355"/>
              <a:gd name="connsiteX54" fmla="*/ 501580 w 1843004"/>
              <a:gd name="connsiteY54" fmla="*/ 805322 h 805355"/>
              <a:gd name="connsiteX55" fmla="*/ 32366 w 1843004"/>
              <a:gd name="connsiteY55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70636 w 1843004"/>
              <a:gd name="connsiteY7" fmla="*/ 257635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70636 w 1843004"/>
              <a:gd name="connsiteY7" fmla="*/ 257635 h 805355"/>
              <a:gd name="connsiteX8" fmla="*/ 639692 w 1843004"/>
              <a:gd name="connsiteY8" fmla="*/ 252873 h 805355"/>
              <a:gd name="connsiteX9" fmla="*/ 680174 w 1843004"/>
              <a:gd name="connsiteY9" fmla="*/ 148097 h 805355"/>
              <a:gd name="connsiteX10" fmla="*/ 734943 w 1843004"/>
              <a:gd name="connsiteY10" fmla="*/ 145715 h 805355"/>
              <a:gd name="connsiteX11" fmla="*/ 861149 w 1843004"/>
              <a:gd name="connsiteY11" fmla="*/ 117142 h 805355"/>
              <a:gd name="connsiteX12" fmla="*/ 913536 w 1843004"/>
              <a:gd name="connsiteY12" fmla="*/ 112378 h 805355"/>
              <a:gd name="connsiteX13" fmla="*/ 961161 w 1843004"/>
              <a:gd name="connsiteY13" fmla="*/ 93329 h 805355"/>
              <a:gd name="connsiteX14" fmla="*/ 1013441 w 1843004"/>
              <a:gd name="connsiteY14" fmla="*/ 76950 h 805355"/>
              <a:gd name="connsiteX15" fmla="*/ 1099273 w 1843004"/>
              <a:gd name="connsiteY15" fmla="*/ 90948 h 805355"/>
              <a:gd name="connsiteX16" fmla="*/ 1173093 w 1843004"/>
              <a:gd name="connsiteY16" fmla="*/ 93329 h 805355"/>
              <a:gd name="connsiteX17" fmla="*/ 1225480 w 1843004"/>
              <a:gd name="connsiteY17" fmla="*/ 90948 h 805355"/>
              <a:gd name="connsiteX18" fmla="*/ 1285012 w 1843004"/>
              <a:gd name="connsiteY18" fmla="*/ 62373 h 805355"/>
              <a:gd name="connsiteX19" fmla="*/ 1344434 w 1843004"/>
              <a:gd name="connsiteY19" fmla="*/ 43613 h 805355"/>
              <a:gd name="connsiteX20" fmla="*/ 1399311 w 1843004"/>
              <a:gd name="connsiteY20" fmla="*/ 31417 h 805355"/>
              <a:gd name="connsiteX21" fmla="*/ 1513611 w 1843004"/>
              <a:gd name="connsiteY21" fmla="*/ 459 h 805355"/>
              <a:gd name="connsiteX22" fmla="*/ 1708874 w 1843004"/>
              <a:gd name="connsiteY22" fmla="*/ 21892 h 805355"/>
              <a:gd name="connsiteX23" fmla="*/ 1787455 w 1843004"/>
              <a:gd name="connsiteY23" fmla="*/ 36178 h 805355"/>
              <a:gd name="connsiteX24" fmla="*/ 1804015 w 1843004"/>
              <a:gd name="connsiteY24" fmla="*/ 67425 h 805355"/>
              <a:gd name="connsiteX25" fmla="*/ 1749355 w 1843004"/>
              <a:gd name="connsiteY25" fmla="*/ 93329 h 805355"/>
              <a:gd name="connsiteX26" fmla="*/ 1708873 w 1843004"/>
              <a:gd name="connsiteY26" fmla="*/ 171911 h 805355"/>
              <a:gd name="connsiteX27" fmla="*/ 1737449 w 1843004"/>
              <a:gd name="connsiteY27" fmla="*/ 181435 h 805355"/>
              <a:gd name="connsiteX28" fmla="*/ 1749355 w 1843004"/>
              <a:gd name="connsiteY28" fmla="*/ 205248 h 805355"/>
              <a:gd name="connsiteX29" fmla="*/ 1839842 w 1843004"/>
              <a:gd name="connsiteY29" fmla="*/ 345742 h 805355"/>
              <a:gd name="connsiteX30" fmla="*/ 1816030 w 1843004"/>
              <a:gd name="connsiteY30" fmla="*/ 400511 h 805355"/>
              <a:gd name="connsiteX31" fmla="*/ 1749355 w 1843004"/>
              <a:gd name="connsiteY31" fmla="*/ 464804 h 805355"/>
              <a:gd name="connsiteX32" fmla="*/ 1699349 w 1843004"/>
              <a:gd name="connsiteY32" fmla="*/ 390986 h 805355"/>
              <a:gd name="connsiteX33" fmla="*/ 1637437 w 1843004"/>
              <a:gd name="connsiteY33" fmla="*/ 407654 h 805355"/>
              <a:gd name="connsiteX34" fmla="*/ 1570761 w 1843004"/>
              <a:gd name="connsiteY34" fmla="*/ 479092 h 805355"/>
              <a:gd name="connsiteX35" fmla="*/ 1363592 w 1843004"/>
              <a:gd name="connsiteY35" fmla="*/ 495761 h 805355"/>
              <a:gd name="connsiteX36" fmla="*/ 1237386 w 1843004"/>
              <a:gd name="connsiteY36" fmla="*/ 464804 h 805355"/>
              <a:gd name="connsiteX37" fmla="*/ 1099165 w 1843004"/>
              <a:gd name="connsiteY37" fmla="*/ 467475 h 805355"/>
              <a:gd name="connsiteX38" fmla="*/ 1075461 w 1843004"/>
              <a:gd name="connsiteY38" fmla="*/ 512429 h 805355"/>
              <a:gd name="connsiteX39" fmla="*/ 1096892 w 1843004"/>
              <a:gd name="connsiteY39" fmla="*/ 545767 h 805355"/>
              <a:gd name="connsiteX40" fmla="*/ 1146899 w 1843004"/>
              <a:gd name="connsiteY40" fmla="*/ 579104 h 805355"/>
              <a:gd name="connsiteX41" fmla="*/ 1220717 w 1843004"/>
              <a:gd name="connsiteY41" fmla="*/ 595774 h 805355"/>
              <a:gd name="connsiteX42" fmla="*/ 1232624 w 1843004"/>
              <a:gd name="connsiteY42" fmla="*/ 657686 h 805355"/>
              <a:gd name="connsiteX43" fmla="*/ 1154042 w 1843004"/>
              <a:gd name="connsiteY43" fmla="*/ 707692 h 805355"/>
              <a:gd name="connsiteX44" fmla="*/ 1084986 w 1843004"/>
              <a:gd name="connsiteY44" fmla="*/ 669592 h 805355"/>
              <a:gd name="connsiteX45" fmla="*/ 1046886 w 1843004"/>
              <a:gd name="connsiteY45" fmla="*/ 693404 h 805355"/>
              <a:gd name="connsiteX46" fmla="*/ 1011167 w 1843004"/>
              <a:gd name="connsiteY46" fmla="*/ 719598 h 805355"/>
              <a:gd name="connsiteX47" fmla="*/ 965924 w 1843004"/>
              <a:gd name="connsiteY47" fmla="*/ 726741 h 805355"/>
              <a:gd name="connsiteX48" fmla="*/ 913536 w 1843004"/>
              <a:gd name="connsiteY48" fmla="*/ 698166 h 805355"/>
              <a:gd name="connsiteX49" fmla="*/ 825322 w 1843004"/>
              <a:gd name="connsiteY49" fmla="*/ 777037 h 805355"/>
              <a:gd name="connsiteX50" fmla="*/ 761136 w 1843004"/>
              <a:gd name="connsiteY50" fmla="*/ 755316 h 805355"/>
              <a:gd name="connsiteX51" fmla="*/ 653980 w 1843004"/>
              <a:gd name="connsiteY51" fmla="*/ 798178 h 805355"/>
              <a:gd name="connsiteX52" fmla="*/ 611117 w 1843004"/>
              <a:gd name="connsiteY52" fmla="*/ 781510 h 805355"/>
              <a:gd name="connsiteX53" fmla="*/ 592067 w 1843004"/>
              <a:gd name="connsiteY53" fmla="*/ 752935 h 805355"/>
              <a:gd name="connsiteX54" fmla="*/ 501580 w 1843004"/>
              <a:gd name="connsiteY54" fmla="*/ 805322 h 805355"/>
              <a:gd name="connsiteX55" fmla="*/ 32366 w 1843004"/>
              <a:gd name="connsiteY55" fmla="*/ 679406 h 80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843004" h="805355">
                <a:moveTo>
                  <a:pt x="32366" y="679406"/>
                </a:moveTo>
                <a:cubicBezTo>
                  <a:pt x="-20418" y="638528"/>
                  <a:pt x="-11976" y="554894"/>
                  <a:pt x="82480" y="498141"/>
                </a:cubicBezTo>
                <a:cubicBezTo>
                  <a:pt x="120995" y="456818"/>
                  <a:pt x="94007" y="446102"/>
                  <a:pt x="180111" y="419560"/>
                </a:cubicBezTo>
                <a:cubicBezTo>
                  <a:pt x="220989" y="401701"/>
                  <a:pt x="276967" y="418717"/>
                  <a:pt x="346799" y="405272"/>
                </a:cubicBezTo>
                <a:cubicBezTo>
                  <a:pt x="392837" y="398922"/>
                  <a:pt x="359516" y="306799"/>
                  <a:pt x="401567" y="295735"/>
                </a:cubicBezTo>
                <a:cubicBezTo>
                  <a:pt x="418236" y="278273"/>
                  <a:pt x="368645" y="236155"/>
                  <a:pt x="401567" y="243347"/>
                </a:cubicBezTo>
                <a:cubicBezTo>
                  <a:pt x="417442" y="238981"/>
                  <a:pt x="466258" y="271922"/>
                  <a:pt x="494436" y="274303"/>
                </a:cubicBezTo>
                <a:cubicBezTo>
                  <a:pt x="522614" y="276684"/>
                  <a:pt x="546427" y="261207"/>
                  <a:pt x="570636" y="257635"/>
                </a:cubicBezTo>
                <a:cubicBezTo>
                  <a:pt x="594845" y="254063"/>
                  <a:pt x="617864" y="267557"/>
                  <a:pt x="639692" y="252873"/>
                </a:cubicBezTo>
                <a:cubicBezTo>
                  <a:pt x="661520" y="238189"/>
                  <a:pt x="664299" y="165957"/>
                  <a:pt x="680174" y="148097"/>
                </a:cubicBezTo>
                <a:cubicBezTo>
                  <a:pt x="696049" y="130237"/>
                  <a:pt x="708352" y="154446"/>
                  <a:pt x="734943" y="145715"/>
                </a:cubicBezTo>
                <a:cubicBezTo>
                  <a:pt x="761534" y="136984"/>
                  <a:pt x="832177" y="123492"/>
                  <a:pt x="861149" y="117142"/>
                </a:cubicBezTo>
                <a:cubicBezTo>
                  <a:pt x="890121" y="110792"/>
                  <a:pt x="896471" y="112378"/>
                  <a:pt x="913536" y="112378"/>
                </a:cubicBezTo>
                <a:cubicBezTo>
                  <a:pt x="927030" y="109997"/>
                  <a:pt x="947667" y="95710"/>
                  <a:pt x="961161" y="93329"/>
                </a:cubicBezTo>
                <a:lnTo>
                  <a:pt x="1013441" y="76950"/>
                </a:lnTo>
                <a:cubicBezTo>
                  <a:pt x="1031697" y="77744"/>
                  <a:pt x="1066711" y="90600"/>
                  <a:pt x="1099273" y="90948"/>
                </a:cubicBezTo>
                <a:cubicBezTo>
                  <a:pt x="1123500" y="91297"/>
                  <a:pt x="1148487" y="90948"/>
                  <a:pt x="1173093" y="93329"/>
                </a:cubicBezTo>
                <a:cubicBezTo>
                  <a:pt x="1197699" y="95710"/>
                  <a:pt x="1202065" y="97695"/>
                  <a:pt x="1225480" y="90948"/>
                </a:cubicBezTo>
                <a:cubicBezTo>
                  <a:pt x="1248895" y="84201"/>
                  <a:pt x="1262011" y="71056"/>
                  <a:pt x="1285012" y="62373"/>
                </a:cubicBezTo>
                <a:cubicBezTo>
                  <a:pt x="1308013" y="53690"/>
                  <a:pt x="1327765" y="51153"/>
                  <a:pt x="1344434" y="43613"/>
                </a:cubicBezTo>
                <a:cubicBezTo>
                  <a:pt x="1361103" y="36073"/>
                  <a:pt x="1370718" y="40594"/>
                  <a:pt x="1399311" y="31417"/>
                </a:cubicBezTo>
                <a:cubicBezTo>
                  <a:pt x="1427904" y="22240"/>
                  <a:pt x="1463208" y="4031"/>
                  <a:pt x="1513611" y="459"/>
                </a:cubicBezTo>
                <a:cubicBezTo>
                  <a:pt x="1564014" y="-3113"/>
                  <a:pt x="1665218" y="15145"/>
                  <a:pt x="1708874" y="21892"/>
                </a:cubicBezTo>
                <a:cubicBezTo>
                  <a:pt x="1752530" y="28639"/>
                  <a:pt x="1771598" y="28589"/>
                  <a:pt x="1787455" y="36178"/>
                </a:cubicBezTo>
                <a:cubicBezTo>
                  <a:pt x="1803312" y="43767"/>
                  <a:pt x="1808381" y="58694"/>
                  <a:pt x="1804015" y="67425"/>
                </a:cubicBezTo>
                <a:cubicBezTo>
                  <a:pt x="1799649" y="76156"/>
                  <a:pt x="1760846" y="75518"/>
                  <a:pt x="1749355" y="93329"/>
                </a:cubicBezTo>
                <a:cubicBezTo>
                  <a:pt x="1737864" y="111140"/>
                  <a:pt x="1712445" y="156036"/>
                  <a:pt x="1708873" y="171911"/>
                </a:cubicBezTo>
                <a:cubicBezTo>
                  <a:pt x="1705301" y="187786"/>
                  <a:pt x="1730702" y="175879"/>
                  <a:pt x="1737449" y="181435"/>
                </a:cubicBezTo>
                <a:cubicBezTo>
                  <a:pt x="1744196" y="186991"/>
                  <a:pt x="1730702" y="179054"/>
                  <a:pt x="1749355" y="205248"/>
                </a:cubicBezTo>
                <a:cubicBezTo>
                  <a:pt x="1768008" y="231442"/>
                  <a:pt x="1828730" y="313198"/>
                  <a:pt x="1839842" y="345742"/>
                </a:cubicBezTo>
                <a:cubicBezTo>
                  <a:pt x="1850954" y="378286"/>
                  <a:pt x="1830317" y="382255"/>
                  <a:pt x="1816030" y="400511"/>
                </a:cubicBezTo>
                <a:cubicBezTo>
                  <a:pt x="1801743" y="418767"/>
                  <a:pt x="1768405" y="462423"/>
                  <a:pt x="1749355" y="464804"/>
                </a:cubicBezTo>
                <a:cubicBezTo>
                  <a:pt x="1730305" y="467185"/>
                  <a:pt x="1718002" y="400511"/>
                  <a:pt x="1699349" y="390986"/>
                </a:cubicBezTo>
                <a:cubicBezTo>
                  <a:pt x="1680696" y="381461"/>
                  <a:pt x="1659265" y="404876"/>
                  <a:pt x="1637437" y="407654"/>
                </a:cubicBezTo>
                <a:cubicBezTo>
                  <a:pt x="1615609" y="410432"/>
                  <a:pt x="1603305" y="469170"/>
                  <a:pt x="1570761" y="479092"/>
                </a:cubicBezTo>
                <a:cubicBezTo>
                  <a:pt x="1538217" y="489014"/>
                  <a:pt x="1423917" y="495761"/>
                  <a:pt x="1363592" y="495761"/>
                </a:cubicBezTo>
                <a:cubicBezTo>
                  <a:pt x="1303267" y="495761"/>
                  <a:pt x="1281457" y="469518"/>
                  <a:pt x="1237386" y="464804"/>
                </a:cubicBezTo>
                <a:cubicBezTo>
                  <a:pt x="1193315" y="460090"/>
                  <a:pt x="1124168" y="459537"/>
                  <a:pt x="1099165" y="467475"/>
                </a:cubicBezTo>
                <a:cubicBezTo>
                  <a:pt x="1074162" y="475413"/>
                  <a:pt x="1075840" y="499380"/>
                  <a:pt x="1075461" y="512429"/>
                </a:cubicBezTo>
                <a:cubicBezTo>
                  <a:pt x="1075082" y="525478"/>
                  <a:pt x="1086970" y="534655"/>
                  <a:pt x="1096892" y="545767"/>
                </a:cubicBezTo>
                <a:cubicBezTo>
                  <a:pt x="1106814" y="556879"/>
                  <a:pt x="1125071" y="572754"/>
                  <a:pt x="1146899" y="579104"/>
                </a:cubicBezTo>
                <a:cubicBezTo>
                  <a:pt x="1168727" y="585454"/>
                  <a:pt x="1210002" y="589027"/>
                  <a:pt x="1220717" y="595774"/>
                </a:cubicBezTo>
                <a:cubicBezTo>
                  <a:pt x="1231433" y="602521"/>
                  <a:pt x="1244927" y="637048"/>
                  <a:pt x="1232624" y="657686"/>
                </a:cubicBezTo>
                <a:cubicBezTo>
                  <a:pt x="1220321" y="678324"/>
                  <a:pt x="1175076" y="700945"/>
                  <a:pt x="1154042" y="707692"/>
                </a:cubicBezTo>
                <a:cubicBezTo>
                  <a:pt x="1133008" y="714439"/>
                  <a:pt x="1102845" y="671973"/>
                  <a:pt x="1084986" y="669592"/>
                </a:cubicBezTo>
                <a:cubicBezTo>
                  <a:pt x="1067127" y="667211"/>
                  <a:pt x="1061967" y="687054"/>
                  <a:pt x="1046886" y="693404"/>
                </a:cubicBezTo>
                <a:cubicBezTo>
                  <a:pt x="1031805" y="699754"/>
                  <a:pt x="1022676" y="716423"/>
                  <a:pt x="1011167" y="719598"/>
                </a:cubicBezTo>
                <a:cubicBezTo>
                  <a:pt x="999658" y="722773"/>
                  <a:pt x="982196" y="730313"/>
                  <a:pt x="965924" y="726741"/>
                </a:cubicBezTo>
                <a:cubicBezTo>
                  <a:pt x="949652" y="723169"/>
                  <a:pt x="938954" y="687402"/>
                  <a:pt x="913536" y="698166"/>
                </a:cubicBezTo>
                <a:cubicBezTo>
                  <a:pt x="888118" y="708930"/>
                  <a:pt x="849928" y="761956"/>
                  <a:pt x="825322" y="777037"/>
                </a:cubicBezTo>
                <a:cubicBezTo>
                  <a:pt x="800716" y="792118"/>
                  <a:pt x="789693" y="751793"/>
                  <a:pt x="761136" y="755316"/>
                </a:cubicBezTo>
                <a:cubicBezTo>
                  <a:pt x="732579" y="758839"/>
                  <a:pt x="677793" y="795003"/>
                  <a:pt x="653980" y="798178"/>
                </a:cubicBezTo>
                <a:cubicBezTo>
                  <a:pt x="630168" y="801353"/>
                  <a:pt x="621436" y="789050"/>
                  <a:pt x="611117" y="781510"/>
                </a:cubicBezTo>
                <a:cubicBezTo>
                  <a:pt x="600798" y="773970"/>
                  <a:pt x="611514" y="747776"/>
                  <a:pt x="592067" y="752935"/>
                </a:cubicBezTo>
                <a:cubicBezTo>
                  <a:pt x="572620" y="758094"/>
                  <a:pt x="565892" y="803686"/>
                  <a:pt x="501580" y="805322"/>
                </a:cubicBezTo>
                <a:cubicBezTo>
                  <a:pt x="437268" y="806958"/>
                  <a:pt x="24050" y="748811"/>
                  <a:pt x="32366" y="679406"/>
                </a:cubicBezTo>
                <a:close/>
              </a:path>
            </a:pathLst>
          </a:custGeom>
          <a:solidFill>
            <a:srgbClr val="F19CC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11905" r="50787" b="10494"/>
          <a:stretch/>
        </p:blipFill>
        <p:spPr>
          <a:xfrm>
            <a:off x="6612649" y="908082"/>
            <a:ext cx="2611559" cy="3682967"/>
          </a:xfrm>
          <a:prstGeom prst="rect">
            <a:avLst/>
          </a:prstGeom>
        </p:spPr>
      </p:pic>
      <p:sp>
        <p:nvSpPr>
          <p:cNvPr id="19" name="Прямокутник 18"/>
          <p:cNvSpPr/>
          <p:nvPr/>
        </p:nvSpPr>
        <p:spPr>
          <a:xfrm>
            <a:off x="0" y="5750004"/>
            <a:ext cx="9144000" cy="1107996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Велика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Британія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та Австро-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Угорщина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, для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яких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посилення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Російської</a:t>
            </a:r>
            <a:r>
              <a:rPr lang="ru-RU" sz="22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імперії</a:t>
            </a:r>
            <a:r>
              <a:rPr lang="ru-RU" sz="22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несло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серйозні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загрози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, </a:t>
            </a:r>
            <a:r>
              <a:rPr lang="ru-RU" sz="22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домоглися</a:t>
            </a:r>
            <a:r>
              <a:rPr lang="ru-RU" sz="22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перегляду </a:t>
            </a:r>
            <a:r>
              <a:rPr lang="ru-RU" sz="22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сан-</a:t>
            </a:r>
            <a:r>
              <a:rPr lang="ru-RU" sz="22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стефанських</a:t>
            </a:r>
            <a:r>
              <a:rPr lang="ru-RU" sz="22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домовленостей</a:t>
            </a:r>
            <a:endParaRPr lang="ru-RU" sz="2200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94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44624"/>
            <a:ext cx="9144000" cy="1446684"/>
          </a:xfrm>
          <a:prstGeom prst="rect">
            <a:avLst/>
          </a:prstGeom>
        </p:spPr>
        <p:txBody>
          <a:bodyPr vert="horz" lIns="91440" rIns="45720" rtlCol="0" anchor="ctr">
            <a:normAutofit fontScale="55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Міжнародна</a:t>
            </a:r>
            <a:r>
              <a:rPr lang="ru-RU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конференція</a:t>
            </a:r>
            <a:r>
              <a:rPr lang="ru-RU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голів</a:t>
            </a:r>
            <a:r>
              <a:rPr lang="ru-RU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великих </a:t>
            </a:r>
            <a:r>
              <a:rPr lang="ru-RU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європейських</a:t>
            </a:r>
            <a:r>
              <a:rPr lang="ru-RU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держав, яка </a:t>
            </a:r>
            <a:r>
              <a:rPr lang="ru-RU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була</a:t>
            </a:r>
            <a:r>
              <a:rPr lang="ru-RU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скликана для перегляду умов Сан-</a:t>
            </a:r>
            <a:r>
              <a:rPr lang="ru-RU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Стефанського</a:t>
            </a:r>
            <a:r>
              <a:rPr lang="ru-RU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мирного договору.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094" t="93880" r="3417" b="-476"/>
          <a:stretch/>
        </p:blipFill>
        <p:spPr>
          <a:xfrm>
            <a:off x="0" y="6537027"/>
            <a:ext cx="9144000" cy="360040"/>
          </a:xfrm>
          <a:prstGeom prst="rect">
            <a:avLst/>
          </a:prstGeom>
        </p:spPr>
      </p:pic>
      <p:grpSp>
        <p:nvGrpSpPr>
          <p:cNvPr id="4" name="Групувати 3"/>
          <p:cNvGrpSpPr/>
          <p:nvPr/>
        </p:nvGrpSpPr>
        <p:grpSpPr>
          <a:xfrm>
            <a:off x="0" y="1491093"/>
            <a:ext cx="9144000" cy="5049672"/>
            <a:chOff x="0" y="1491093"/>
            <a:chExt cx="9144000" cy="5049672"/>
          </a:xfrm>
        </p:grpSpPr>
        <p:grpSp>
          <p:nvGrpSpPr>
            <p:cNvPr id="3" name="Групувати 2"/>
            <p:cNvGrpSpPr/>
            <p:nvPr/>
          </p:nvGrpSpPr>
          <p:grpSpPr>
            <a:xfrm>
              <a:off x="0" y="1491093"/>
              <a:ext cx="9144000" cy="5049672"/>
              <a:chOff x="0" y="1491308"/>
              <a:chExt cx="9144000" cy="5049672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 rotWithShape="1">
              <a:blip r:embed="rId2"/>
              <a:srcRect l="3094" r="3417" b="7500"/>
              <a:stretch/>
            </p:blipFill>
            <p:spPr>
              <a:xfrm>
                <a:off x="0" y="1491308"/>
                <a:ext cx="9144000" cy="5049672"/>
              </a:xfrm>
              <a:prstGeom prst="rect">
                <a:avLst/>
              </a:prstGeom>
            </p:spPr>
          </p:pic>
          <p:sp>
            <p:nvSpPr>
              <p:cNvPr id="2" name="Овал 1"/>
              <p:cNvSpPr/>
              <p:nvPr/>
            </p:nvSpPr>
            <p:spPr>
              <a:xfrm>
                <a:off x="1159052" y="3921151"/>
                <a:ext cx="18000" cy="36000"/>
              </a:xfrm>
              <a:prstGeom prst="ellipse">
                <a:avLst/>
              </a:prstGeom>
              <a:solidFill>
                <a:srgbClr val="B4C3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/>
            <a:srcRect l="88060" t="41938" r="11203" b="55425"/>
            <a:stretch/>
          </p:blipFill>
          <p:spPr>
            <a:xfrm>
              <a:off x="1120378" y="3867143"/>
              <a:ext cx="72008" cy="144016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/>
            <a:srcRect l="17329" t="43408" r="82203" b="53955"/>
            <a:stretch/>
          </p:blipFill>
          <p:spPr>
            <a:xfrm>
              <a:off x="7923042" y="3774540"/>
              <a:ext cx="46800" cy="1474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93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9" t="21285" r="8149" b="152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5148064" y="1196752"/>
            <a:ext cx="34099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Російська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901922" y="2070420"/>
            <a:ext cx="3268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Австро-Угорщина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01893" y="395953"/>
            <a:ext cx="20938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Німеччина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 rot="2404275">
            <a:off x="529093" y="4114455"/>
            <a:ext cx="1239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Італія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011366" y="5600910"/>
            <a:ext cx="8996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Греція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716016" y="5241512"/>
            <a:ext cx="3583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Османська імперія</a:t>
            </a:r>
            <a:endParaRPr kumimoji="0" lang="uk-UA" sz="32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20" name="Овал 1"/>
          <p:cNvSpPr/>
          <p:nvPr/>
        </p:nvSpPr>
        <p:spPr>
          <a:xfrm>
            <a:off x="3354577" y="3606464"/>
            <a:ext cx="1629600" cy="749951"/>
          </a:xfrm>
          <a:custGeom>
            <a:avLst/>
            <a:gdLst>
              <a:gd name="connsiteX0" fmla="*/ 0 w 1152128"/>
              <a:gd name="connsiteY0" fmla="*/ 155192 h 310384"/>
              <a:gd name="connsiteX1" fmla="*/ 576064 w 1152128"/>
              <a:gd name="connsiteY1" fmla="*/ 0 h 310384"/>
              <a:gd name="connsiteX2" fmla="*/ 1152128 w 1152128"/>
              <a:gd name="connsiteY2" fmla="*/ 155192 h 310384"/>
              <a:gd name="connsiteX3" fmla="*/ 576064 w 1152128"/>
              <a:gd name="connsiteY3" fmla="*/ 310384 h 310384"/>
              <a:gd name="connsiteX4" fmla="*/ 0 w 1152128"/>
              <a:gd name="connsiteY4" fmla="*/ 155192 h 310384"/>
              <a:gd name="connsiteX0" fmla="*/ 7 w 1152135"/>
              <a:gd name="connsiteY0" fmla="*/ 155192 h 361184"/>
              <a:gd name="connsiteX1" fmla="*/ 576071 w 1152135"/>
              <a:gd name="connsiteY1" fmla="*/ 0 h 361184"/>
              <a:gd name="connsiteX2" fmla="*/ 1152135 w 1152135"/>
              <a:gd name="connsiteY2" fmla="*/ 155192 h 361184"/>
              <a:gd name="connsiteX3" fmla="*/ 585596 w 1152135"/>
              <a:gd name="connsiteY3" fmla="*/ 361184 h 361184"/>
              <a:gd name="connsiteX4" fmla="*/ 7 w 1152135"/>
              <a:gd name="connsiteY4" fmla="*/ 155192 h 361184"/>
              <a:gd name="connsiteX0" fmla="*/ 108597 w 1260725"/>
              <a:gd name="connsiteY0" fmla="*/ 155192 h 535544"/>
              <a:gd name="connsiteX1" fmla="*/ 684661 w 1260725"/>
              <a:gd name="connsiteY1" fmla="*/ 0 h 535544"/>
              <a:gd name="connsiteX2" fmla="*/ 1260725 w 1260725"/>
              <a:gd name="connsiteY2" fmla="*/ 155192 h 535544"/>
              <a:gd name="connsiteX3" fmla="*/ 694186 w 1260725"/>
              <a:gd name="connsiteY3" fmla="*/ 361184 h 535544"/>
              <a:gd name="connsiteX4" fmla="*/ 53085 w 1260725"/>
              <a:gd name="connsiteY4" fmla="*/ 530231 h 535544"/>
              <a:gd name="connsiteX5" fmla="*/ 108597 w 1260725"/>
              <a:gd name="connsiteY5" fmla="*/ 155192 h 535544"/>
              <a:gd name="connsiteX0" fmla="*/ 193538 w 1345666"/>
              <a:gd name="connsiteY0" fmla="*/ 155192 h 530245"/>
              <a:gd name="connsiteX1" fmla="*/ 769602 w 1345666"/>
              <a:gd name="connsiteY1" fmla="*/ 0 h 530245"/>
              <a:gd name="connsiteX2" fmla="*/ 1345666 w 1345666"/>
              <a:gd name="connsiteY2" fmla="*/ 155192 h 530245"/>
              <a:gd name="connsiteX3" fmla="*/ 779127 w 1345666"/>
              <a:gd name="connsiteY3" fmla="*/ 361184 h 530245"/>
              <a:gd name="connsiteX4" fmla="*/ 138026 w 1345666"/>
              <a:gd name="connsiteY4" fmla="*/ 530231 h 530245"/>
              <a:gd name="connsiteX5" fmla="*/ 1501 w 1345666"/>
              <a:gd name="connsiteY5" fmla="*/ 396881 h 530245"/>
              <a:gd name="connsiteX6" fmla="*/ 193538 w 1345666"/>
              <a:gd name="connsiteY6" fmla="*/ 155192 h 530245"/>
              <a:gd name="connsiteX0" fmla="*/ 89418 w 1346321"/>
              <a:gd name="connsiteY0" fmla="*/ 12615 h 749618"/>
              <a:gd name="connsiteX1" fmla="*/ 770257 w 1346321"/>
              <a:gd name="connsiteY1" fmla="*/ 219373 h 749618"/>
              <a:gd name="connsiteX2" fmla="*/ 1346321 w 1346321"/>
              <a:gd name="connsiteY2" fmla="*/ 374565 h 749618"/>
              <a:gd name="connsiteX3" fmla="*/ 779782 w 1346321"/>
              <a:gd name="connsiteY3" fmla="*/ 580557 h 749618"/>
              <a:gd name="connsiteX4" fmla="*/ 138681 w 1346321"/>
              <a:gd name="connsiteY4" fmla="*/ 749604 h 749618"/>
              <a:gd name="connsiteX5" fmla="*/ 2156 w 1346321"/>
              <a:gd name="connsiteY5" fmla="*/ 616254 h 749618"/>
              <a:gd name="connsiteX6" fmla="*/ 89418 w 1346321"/>
              <a:gd name="connsiteY6" fmla="*/ 12615 h 749618"/>
              <a:gd name="connsiteX0" fmla="*/ 98144 w 1355047"/>
              <a:gd name="connsiteY0" fmla="*/ 6379 h 743382"/>
              <a:gd name="connsiteX1" fmla="*/ 778983 w 1355047"/>
              <a:gd name="connsiteY1" fmla="*/ 213137 h 743382"/>
              <a:gd name="connsiteX2" fmla="*/ 1355047 w 1355047"/>
              <a:gd name="connsiteY2" fmla="*/ 368329 h 743382"/>
              <a:gd name="connsiteX3" fmla="*/ 788508 w 1355047"/>
              <a:gd name="connsiteY3" fmla="*/ 574321 h 743382"/>
              <a:gd name="connsiteX4" fmla="*/ 147407 w 1355047"/>
              <a:gd name="connsiteY4" fmla="*/ 743368 h 743382"/>
              <a:gd name="connsiteX5" fmla="*/ 10882 w 1355047"/>
              <a:gd name="connsiteY5" fmla="*/ 610018 h 743382"/>
              <a:gd name="connsiteX6" fmla="*/ 14058 w 1355047"/>
              <a:gd name="connsiteY6" fmla="*/ 105194 h 743382"/>
              <a:gd name="connsiteX7" fmla="*/ 98144 w 1355047"/>
              <a:gd name="connsiteY7" fmla="*/ 6379 h 743382"/>
              <a:gd name="connsiteX0" fmla="*/ 89923 w 1346826"/>
              <a:gd name="connsiteY0" fmla="*/ 6379 h 743382"/>
              <a:gd name="connsiteX1" fmla="*/ 770762 w 1346826"/>
              <a:gd name="connsiteY1" fmla="*/ 213137 h 743382"/>
              <a:gd name="connsiteX2" fmla="*/ 1346826 w 1346826"/>
              <a:gd name="connsiteY2" fmla="*/ 368329 h 743382"/>
              <a:gd name="connsiteX3" fmla="*/ 780287 w 1346826"/>
              <a:gd name="connsiteY3" fmla="*/ 574321 h 743382"/>
              <a:gd name="connsiteX4" fmla="*/ 139186 w 1346826"/>
              <a:gd name="connsiteY4" fmla="*/ 743368 h 743382"/>
              <a:gd name="connsiteX5" fmla="*/ 2661 w 1346826"/>
              <a:gd name="connsiteY5" fmla="*/ 610018 h 743382"/>
              <a:gd name="connsiteX6" fmla="*/ 136012 w 1346826"/>
              <a:gd name="connsiteY6" fmla="*/ 324269 h 743382"/>
              <a:gd name="connsiteX7" fmla="*/ 5837 w 1346826"/>
              <a:gd name="connsiteY7" fmla="*/ 105194 h 743382"/>
              <a:gd name="connsiteX8" fmla="*/ 89923 w 1346826"/>
              <a:gd name="connsiteY8" fmla="*/ 6379 h 743382"/>
              <a:gd name="connsiteX0" fmla="*/ 87738 w 1344641"/>
              <a:gd name="connsiteY0" fmla="*/ 6379 h 743382"/>
              <a:gd name="connsiteX1" fmla="*/ 768577 w 1344641"/>
              <a:gd name="connsiteY1" fmla="*/ 213137 h 743382"/>
              <a:gd name="connsiteX2" fmla="*/ 1344641 w 1344641"/>
              <a:gd name="connsiteY2" fmla="*/ 368329 h 743382"/>
              <a:gd name="connsiteX3" fmla="*/ 778102 w 1344641"/>
              <a:gd name="connsiteY3" fmla="*/ 574321 h 743382"/>
              <a:gd name="connsiteX4" fmla="*/ 137001 w 1344641"/>
              <a:gd name="connsiteY4" fmla="*/ 743368 h 743382"/>
              <a:gd name="connsiteX5" fmla="*/ 476 w 1344641"/>
              <a:gd name="connsiteY5" fmla="*/ 610018 h 743382"/>
              <a:gd name="connsiteX6" fmla="*/ 108426 w 1344641"/>
              <a:gd name="connsiteY6" fmla="*/ 416344 h 743382"/>
              <a:gd name="connsiteX7" fmla="*/ 133827 w 1344641"/>
              <a:gd name="connsiteY7" fmla="*/ 324269 h 743382"/>
              <a:gd name="connsiteX8" fmla="*/ 3652 w 1344641"/>
              <a:gd name="connsiteY8" fmla="*/ 105194 h 743382"/>
              <a:gd name="connsiteX9" fmla="*/ 87738 w 1344641"/>
              <a:gd name="connsiteY9" fmla="*/ 6379 h 743382"/>
              <a:gd name="connsiteX0" fmla="*/ 104071 w 1360974"/>
              <a:gd name="connsiteY0" fmla="*/ 6379 h 744811"/>
              <a:gd name="connsiteX1" fmla="*/ 784910 w 1360974"/>
              <a:gd name="connsiteY1" fmla="*/ 213137 h 744811"/>
              <a:gd name="connsiteX2" fmla="*/ 1360974 w 1360974"/>
              <a:gd name="connsiteY2" fmla="*/ 368329 h 744811"/>
              <a:gd name="connsiteX3" fmla="*/ 794435 w 1360974"/>
              <a:gd name="connsiteY3" fmla="*/ 574321 h 744811"/>
              <a:gd name="connsiteX4" fmla="*/ 153334 w 1360974"/>
              <a:gd name="connsiteY4" fmla="*/ 743368 h 744811"/>
              <a:gd name="connsiteX5" fmla="*/ 13634 w 1360974"/>
              <a:gd name="connsiteY5" fmla="*/ 657644 h 744811"/>
              <a:gd name="connsiteX6" fmla="*/ 16809 w 1360974"/>
              <a:gd name="connsiteY6" fmla="*/ 610018 h 744811"/>
              <a:gd name="connsiteX7" fmla="*/ 124759 w 1360974"/>
              <a:gd name="connsiteY7" fmla="*/ 416344 h 744811"/>
              <a:gd name="connsiteX8" fmla="*/ 150160 w 1360974"/>
              <a:gd name="connsiteY8" fmla="*/ 324269 h 744811"/>
              <a:gd name="connsiteX9" fmla="*/ 19985 w 1360974"/>
              <a:gd name="connsiteY9" fmla="*/ 105194 h 744811"/>
              <a:gd name="connsiteX10" fmla="*/ 104071 w 1360974"/>
              <a:gd name="connsiteY10" fmla="*/ 6379 h 744811"/>
              <a:gd name="connsiteX0" fmla="*/ 104071 w 1360974"/>
              <a:gd name="connsiteY0" fmla="*/ 6379 h 760850"/>
              <a:gd name="connsiteX1" fmla="*/ 784910 w 1360974"/>
              <a:gd name="connsiteY1" fmla="*/ 213137 h 760850"/>
              <a:gd name="connsiteX2" fmla="*/ 1360974 w 1360974"/>
              <a:gd name="connsiteY2" fmla="*/ 368329 h 760850"/>
              <a:gd name="connsiteX3" fmla="*/ 794435 w 1360974"/>
              <a:gd name="connsiteY3" fmla="*/ 574321 h 760850"/>
              <a:gd name="connsiteX4" fmla="*/ 264459 w 1360974"/>
              <a:gd name="connsiteY4" fmla="*/ 746544 h 760850"/>
              <a:gd name="connsiteX5" fmla="*/ 153334 w 1360974"/>
              <a:gd name="connsiteY5" fmla="*/ 743368 h 760850"/>
              <a:gd name="connsiteX6" fmla="*/ 13634 w 1360974"/>
              <a:gd name="connsiteY6" fmla="*/ 657644 h 760850"/>
              <a:gd name="connsiteX7" fmla="*/ 16809 w 1360974"/>
              <a:gd name="connsiteY7" fmla="*/ 610018 h 760850"/>
              <a:gd name="connsiteX8" fmla="*/ 124759 w 1360974"/>
              <a:gd name="connsiteY8" fmla="*/ 416344 h 760850"/>
              <a:gd name="connsiteX9" fmla="*/ 150160 w 1360974"/>
              <a:gd name="connsiteY9" fmla="*/ 324269 h 760850"/>
              <a:gd name="connsiteX10" fmla="*/ 19985 w 1360974"/>
              <a:gd name="connsiteY10" fmla="*/ 105194 h 760850"/>
              <a:gd name="connsiteX11" fmla="*/ 104071 w 1360974"/>
              <a:gd name="connsiteY11" fmla="*/ 6379 h 760850"/>
              <a:gd name="connsiteX0" fmla="*/ 104071 w 1360974"/>
              <a:gd name="connsiteY0" fmla="*/ 6379 h 761916"/>
              <a:gd name="connsiteX1" fmla="*/ 784910 w 1360974"/>
              <a:gd name="connsiteY1" fmla="*/ 213137 h 761916"/>
              <a:gd name="connsiteX2" fmla="*/ 1360974 w 1360974"/>
              <a:gd name="connsiteY2" fmla="*/ 368329 h 761916"/>
              <a:gd name="connsiteX3" fmla="*/ 794435 w 1360974"/>
              <a:gd name="connsiteY3" fmla="*/ 574321 h 761916"/>
              <a:gd name="connsiteX4" fmla="*/ 264459 w 1360974"/>
              <a:gd name="connsiteY4" fmla="*/ 746544 h 761916"/>
              <a:gd name="connsiteX5" fmla="*/ 105709 w 1360974"/>
              <a:gd name="connsiteY5" fmla="*/ 746543 h 761916"/>
              <a:gd name="connsiteX6" fmla="*/ 13634 w 1360974"/>
              <a:gd name="connsiteY6" fmla="*/ 657644 h 761916"/>
              <a:gd name="connsiteX7" fmla="*/ 16809 w 1360974"/>
              <a:gd name="connsiteY7" fmla="*/ 610018 h 761916"/>
              <a:gd name="connsiteX8" fmla="*/ 124759 w 1360974"/>
              <a:gd name="connsiteY8" fmla="*/ 416344 h 761916"/>
              <a:gd name="connsiteX9" fmla="*/ 150160 w 1360974"/>
              <a:gd name="connsiteY9" fmla="*/ 324269 h 761916"/>
              <a:gd name="connsiteX10" fmla="*/ 19985 w 1360974"/>
              <a:gd name="connsiteY10" fmla="*/ 105194 h 761916"/>
              <a:gd name="connsiteX11" fmla="*/ 104071 w 1360974"/>
              <a:gd name="connsiteY11" fmla="*/ 6379 h 761916"/>
              <a:gd name="connsiteX0" fmla="*/ 104071 w 1360974"/>
              <a:gd name="connsiteY0" fmla="*/ 6379 h 753209"/>
              <a:gd name="connsiteX1" fmla="*/ 784910 w 1360974"/>
              <a:gd name="connsiteY1" fmla="*/ 213137 h 753209"/>
              <a:gd name="connsiteX2" fmla="*/ 1360974 w 1360974"/>
              <a:gd name="connsiteY2" fmla="*/ 368329 h 753209"/>
              <a:gd name="connsiteX3" fmla="*/ 794435 w 1360974"/>
              <a:gd name="connsiteY3" fmla="*/ 574321 h 753209"/>
              <a:gd name="connsiteX4" fmla="*/ 410509 w 1360974"/>
              <a:gd name="connsiteY4" fmla="*/ 613193 h 753209"/>
              <a:gd name="connsiteX5" fmla="*/ 264459 w 1360974"/>
              <a:gd name="connsiteY5" fmla="*/ 746544 h 753209"/>
              <a:gd name="connsiteX6" fmla="*/ 105709 w 1360974"/>
              <a:gd name="connsiteY6" fmla="*/ 746543 h 753209"/>
              <a:gd name="connsiteX7" fmla="*/ 13634 w 1360974"/>
              <a:gd name="connsiteY7" fmla="*/ 657644 h 753209"/>
              <a:gd name="connsiteX8" fmla="*/ 16809 w 1360974"/>
              <a:gd name="connsiteY8" fmla="*/ 610018 h 753209"/>
              <a:gd name="connsiteX9" fmla="*/ 124759 w 1360974"/>
              <a:gd name="connsiteY9" fmla="*/ 416344 h 753209"/>
              <a:gd name="connsiteX10" fmla="*/ 150160 w 1360974"/>
              <a:gd name="connsiteY10" fmla="*/ 324269 h 753209"/>
              <a:gd name="connsiteX11" fmla="*/ 19985 w 1360974"/>
              <a:gd name="connsiteY11" fmla="*/ 105194 h 753209"/>
              <a:gd name="connsiteX12" fmla="*/ 104071 w 1360974"/>
              <a:gd name="connsiteY12" fmla="*/ 6379 h 753209"/>
              <a:gd name="connsiteX0" fmla="*/ 104071 w 1360974"/>
              <a:gd name="connsiteY0" fmla="*/ 6379 h 753209"/>
              <a:gd name="connsiteX1" fmla="*/ 784910 w 1360974"/>
              <a:gd name="connsiteY1" fmla="*/ 213137 h 753209"/>
              <a:gd name="connsiteX2" fmla="*/ 1360974 w 1360974"/>
              <a:gd name="connsiteY2" fmla="*/ 368329 h 753209"/>
              <a:gd name="connsiteX3" fmla="*/ 794435 w 1360974"/>
              <a:gd name="connsiteY3" fmla="*/ 574321 h 753209"/>
              <a:gd name="connsiteX4" fmla="*/ 645459 w 1360974"/>
              <a:gd name="connsiteY4" fmla="*/ 578269 h 753209"/>
              <a:gd name="connsiteX5" fmla="*/ 410509 w 1360974"/>
              <a:gd name="connsiteY5" fmla="*/ 613193 h 753209"/>
              <a:gd name="connsiteX6" fmla="*/ 264459 w 1360974"/>
              <a:gd name="connsiteY6" fmla="*/ 746544 h 753209"/>
              <a:gd name="connsiteX7" fmla="*/ 105709 w 1360974"/>
              <a:gd name="connsiteY7" fmla="*/ 746543 h 753209"/>
              <a:gd name="connsiteX8" fmla="*/ 13634 w 1360974"/>
              <a:gd name="connsiteY8" fmla="*/ 657644 h 753209"/>
              <a:gd name="connsiteX9" fmla="*/ 16809 w 1360974"/>
              <a:gd name="connsiteY9" fmla="*/ 610018 h 753209"/>
              <a:gd name="connsiteX10" fmla="*/ 124759 w 1360974"/>
              <a:gd name="connsiteY10" fmla="*/ 416344 h 753209"/>
              <a:gd name="connsiteX11" fmla="*/ 150160 w 1360974"/>
              <a:gd name="connsiteY11" fmla="*/ 324269 h 753209"/>
              <a:gd name="connsiteX12" fmla="*/ 19985 w 1360974"/>
              <a:gd name="connsiteY12" fmla="*/ 105194 h 753209"/>
              <a:gd name="connsiteX13" fmla="*/ 104071 w 1360974"/>
              <a:gd name="connsiteY13" fmla="*/ 6379 h 753209"/>
              <a:gd name="connsiteX0" fmla="*/ 104071 w 1510199"/>
              <a:gd name="connsiteY0" fmla="*/ 6379 h 753209"/>
              <a:gd name="connsiteX1" fmla="*/ 784910 w 1510199"/>
              <a:gd name="connsiteY1" fmla="*/ 213137 h 753209"/>
              <a:gd name="connsiteX2" fmla="*/ 1510199 w 1510199"/>
              <a:gd name="connsiteY2" fmla="*/ 320704 h 753209"/>
              <a:gd name="connsiteX3" fmla="*/ 794435 w 1510199"/>
              <a:gd name="connsiteY3" fmla="*/ 574321 h 753209"/>
              <a:gd name="connsiteX4" fmla="*/ 645459 w 1510199"/>
              <a:gd name="connsiteY4" fmla="*/ 578269 h 753209"/>
              <a:gd name="connsiteX5" fmla="*/ 410509 w 1510199"/>
              <a:gd name="connsiteY5" fmla="*/ 613193 h 753209"/>
              <a:gd name="connsiteX6" fmla="*/ 264459 w 1510199"/>
              <a:gd name="connsiteY6" fmla="*/ 746544 h 753209"/>
              <a:gd name="connsiteX7" fmla="*/ 105709 w 1510199"/>
              <a:gd name="connsiteY7" fmla="*/ 746543 h 753209"/>
              <a:gd name="connsiteX8" fmla="*/ 13634 w 1510199"/>
              <a:gd name="connsiteY8" fmla="*/ 657644 h 753209"/>
              <a:gd name="connsiteX9" fmla="*/ 16809 w 1510199"/>
              <a:gd name="connsiteY9" fmla="*/ 610018 h 753209"/>
              <a:gd name="connsiteX10" fmla="*/ 124759 w 1510199"/>
              <a:gd name="connsiteY10" fmla="*/ 416344 h 753209"/>
              <a:gd name="connsiteX11" fmla="*/ 150160 w 1510199"/>
              <a:gd name="connsiteY11" fmla="*/ 324269 h 753209"/>
              <a:gd name="connsiteX12" fmla="*/ 19985 w 1510199"/>
              <a:gd name="connsiteY12" fmla="*/ 105194 h 753209"/>
              <a:gd name="connsiteX13" fmla="*/ 104071 w 1510199"/>
              <a:gd name="connsiteY13" fmla="*/ 6379 h 753209"/>
              <a:gd name="connsiteX0" fmla="*/ 104071 w 1521343"/>
              <a:gd name="connsiteY0" fmla="*/ 6379 h 753209"/>
              <a:gd name="connsiteX1" fmla="*/ 784910 w 1521343"/>
              <a:gd name="connsiteY1" fmla="*/ 213137 h 753209"/>
              <a:gd name="connsiteX2" fmla="*/ 1270934 w 1521343"/>
              <a:gd name="connsiteY2" fmla="*/ 19469 h 753209"/>
              <a:gd name="connsiteX3" fmla="*/ 1510199 w 1521343"/>
              <a:gd name="connsiteY3" fmla="*/ 320704 h 753209"/>
              <a:gd name="connsiteX4" fmla="*/ 794435 w 1521343"/>
              <a:gd name="connsiteY4" fmla="*/ 574321 h 753209"/>
              <a:gd name="connsiteX5" fmla="*/ 645459 w 1521343"/>
              <a:gd name="connsiteY5" fmla="*/ 578269 h 753209"/>
              <a:gd name="connsiteX6" fmla="*/ 410509 w 1521343"/>
              <a:gd name="connsiteY6" fmla="*/ 613193 h 753209"/>
              <a:gd name="connsiteX7" fmla="*/ 264459 w 1521343"/>
              <a:gd name="connsiteY7" fmla="*/ 746544 h 753209"/>
              <a:gd name="connsiteX8" fmla="*/ 105709 w 1521343"/>
              <a:gd name="connsiteY8" fmla="*/ 746543 h 753209"/>
              <a:gd name="connsiteX9" fmla="*/ 13634 w 1521343"/>
              <a:gd name="connsiteY9" fmla="*/ 657644 h 753209"/>
              <a:gd name="connsiteX10" fmla="*/ 16809 w 1521343"/>
              <a:gd name="connsiteY10" fmla="*/ 610018 h 753209"/>
              <a:gd name="connsiteX11" fmla="*/ 124759 w 1521343"/>
              <a:gd name="connsiteY11" fmla="*/ 416344 h 753209"/>
              <a:gd name="connsiteX12" fmla="*/ 150160 w 1521343"/>
              <a:gd name="connsiteY12" fmla="*/ 324269 h 753209"/>
              <a:gd name="connsiteX13" fmla="*/ 19985 w 1521343"/>
              <a:gd name="connsiteY13" fmla="*/ 105194 h 753209"/>
              <a:gd name="connsiteX14" fmla="*/ 104071 w 1521343"/>
              <a:gd name="connsiteY14" fmla="*/ 6379 h 753209"/>
              <a:gd name="connsiteX0" fmla="*/ 104071 w 1638509"/>
              <a:gd name="connsiteY0" fmla="*/ 6379 h 753209"/>
              <a:gd name="connsiteX1" fmla="*/ 784910 w 1638509"/>
              <a:gd name="connsiteY1" fmla="*/ 213137 h 753209"/>
              <a:gd name="connsiteX2" fmla="*/ 1270934 w 1638509"/>
              <a:gd name="connsiteY2" fmla="*/ 19469 h 753209"/>
              <a:gd name="connsiteX3" fmla="*/ 1623359 w 1638509"/>
              <a:gd name="connsiteY3" fmla="*/ 181394 h 753209"/>
              <a:gd name="connsiteX4" fmla="*/ 1510199 w 1638509"/>
              <a:gd name="connsiteY4" fmla="*/ 320704 h 753209"/>
              <a:gd name="connsiteX5" fmla="*/ 794435 w 1638509"/>
              <a:gd name="connsiteY5" fmla="*/ 574321 h 753209"/>
              <a:gd name="connsiteX6" fmla="*/ 645459 w 1638509"/>
              <a:gd name="connsiteY6" fmla="*/ 578269 h 753209"/>
              <a:gd name="connsiteX7" fmla="*/ 410509 w 1638509"/>
              <a:gd name="connsiteY7" fmla="*/ 613193 h 753209"/>
              <a:gd name="connsiteX8" fmla="*/ 264459 w 1638509"/>
              <a:gd name="connsiteY8" fmla="*/ 746544 h 753209"/>
              <a:gd name="connsiteX9" fmla="*/ 105709 w 1638509"/>
              <a:gd name="connsiteY9" fmla="*/ 746543 h 753209"/>
              <a:gd name="connsiteX10" fmla="*/ 13634 w 1638509"/>
              <a:gd name="connsiteY10" fmla="*/ 657644 h 753209"/>
              <a:gd name="connsiteX11" fmla="*/ 16809 w 1638509"/>
              <a:gd name="connsiteY11" fmla="*/ 610018 h 753209"/>
              <a:gd name="connsiteX12" fmla="*/ 124759 w 1638509"/>
              <a:gd name="connsiteY12" fmla="*/ 416344 h 753209"/>
              <a:gd name="connsiteX13" fmla="*/ 150160 w 1638509"/>
              <a:gd name="connsiteY13" fmla="*/ 324269 h 753209"/>
              <a:gd name="connsiteX14" fmla="*/ 19985 w 1638509"/>
              <a:gd name="connsiteY14" fmla="*/ 105194 h 753209"/>
              <a:gd name="connsiteX15" fmla="*/ 104071 w 1638509"/>
              <a:gd name="connsiteY15" fmla="*/ 6379 h 753209"/>
              <a:gd name="connsiteX0" fmla="*/ 104071 w 1650991"/>
              <a:gd name="connsiteY0" fmla="*/ 6379 h 753209"/>
              <a:gd name="connsiteX1" fmla="*/ 784910 w 1650991"/>
              <a:gd name="connsiteY1" fmla="*/ 213137 h 753209"/>
              <a:gd name="connsiteX2" fmla="*/ 1270934 w 1650991"/>
              <a:gd name="connsiteY2" fmla="*/ 19469 h 753209"/>
              <a:gd name="connsiteX3" fmla="*/ 1623359 w 1650991"/>
              <a:gd name="connsiteY3" fmla="*/ 181394 h 753209"/>
              <a:gd name="connsiteX4" fmla="*/ 1617009 w 1650991"/>
              <a:gd name="connsiteY4" fmla="*/ 279819 h 753209"/>
              <a:gd name="connsiteX5" fmla="*/ 1510199 w 1650991"/>
              <a:gd name="connsiteY5" fmla="*/ 320704 h 753209"/>
              <a:gd name="connsiteX6" fmla="*/ 794435 w 1650991"/>
              <a:gd name="connsiteY6" fmla="*/ 574321 h 753209"/>
              <a:gd name="connsiteX7" fmla="*/ 645459 w 1650991"/>
              <a:gd name="connsiteY7" fmla="*/ 578269 h 753209"/>
              <a:gd name="connsiteX8" fmla="*/ 410509 w 1650991"/>
              <a:gd name="connsiteY8" fmla="*/ 613193 h 753209"/>
              <a:gd name="connsiteX9" fmla="*/ 264459 w 1650991"/>
              <a:gd name="connsiteY9" fmla="*/ 746544 h 753209"/>
              <a:gd name="connsiteX10" fmla="*/ 105709 w 1650991"/>
              <a:gd name="connsiteY10" fmla="*/ 746543 h 753209"/>
              <a:gd name="connsiteX11" fmla="*/ 13634 w 1650991"/>
              <a:gd name="connsiteY11" fmla="*/ 657644 h 753209"/>
              <a:gd name="connsiteX12" fmla="*/ 16809 w 1650991"/>
              <a:gd name="connsiteY12" fmla="*/ 610018 h 753209"/>
              <a:gd name="connsiteX13" fmla="*/ 124759 w 1650991"/>
              <a:gd name="connsiteY13" fmla="*/ 416344 h 753209"/>
              <a:gd name="connsiteX14" fmla="*/ 150160 w 1650991"/>
              <a:gd name="connsiteY14" fmla="*/ 324269 h 753209"/>
              <a:gd name="connsiteX15" fmla="*/ 19985 w 1650991"/>
              <a:gd name="connsiteY15" fmla="*/ 105194 h 753209"/>
              <a:gd name="connsiteX16" fmla="*/ 104071 w 1650991"/>
              <a:gd name="connsiteY16" fmla="*/ 6379 h 753209"/>
              <a:gd name="connsiteX0" fmla="*/ 104071 w 1650991"/>
              <a:gd name="connsiteY0" fmla="*/ 6379 h 753209"/>
              <a:gd name="connsiteX1" fmla="*/ 784910 w 1650991"/>
              <a:gd name="connsiteY1" fmla="*/ 213137 h 753209"/>
              <a:gd name="connsiteX2" fmla="*/ 1270934 w 1650991"/>
              <a:gd name="connsiteY2" fmla="*/ 19469 h 753209"/>
              <a:gd name="connsiteX3" fmla="*/ 1623359 w 1650991"/>
              <a:gd name="connsiteY3" fmla="*/ 181394 h 753209"/>
              <a:gd name="connsiteX4" fmla="*/ 1617009 w 1650991"/>
              <a:gd name="connsiteY4" fmla="*/ 279819 h 753209"/>
              <a:gd name="connsiteX5" fmla="*/ 1510199 w 1650991"/>
              <a:gd name="connsiteY5" fmla="*/ 320704 h 753209"/>
              <a:gd name="connsiteX6" fmla="*/ 1436034 w 1650991"/>
              <a:gd name="connsiteY6" fmla="*/ 486194 h 753209"/>
              <a:gd name="connsiteX7" fmla="*/ 794435 w 1650991"/>
              <a:gd name="connsiteY7" fmla="*/ 574321 h 753209"/>
              <a:gd name="connsiteX8" fmla="*/ 645459 w 1650991"/>
              <a:gd name="connsiteY8" fmla="*/ 578269 h 753209"/>
              <a:gd name="connsiteX9" fmla="*/ 410509 w 1650991"/>
              <a:gd name="connsiteY9" fmla="*/ 613193 h 753209"/>
              <a:gd name="connsiteX10" fmla="*/ 264459 w 1650991"/>
              <a:gd name="connsiteY10" fmla="*/ 746544 h 753209"/>
              <a:gd name="connsiteX11" fmla="*/ 105709 w 1650991"/>
              <a:gd name="connsiteY11" fmla="*/ 746543 h 753209"/>
              <a:gd name="connsiteX12" fmla="*/ 13634 w 1650991"/>
              <a:gd name="connsiteY12" fmla="*/ 657644 h 753209"/>
              <a:gd name="connsiteX13" fmla="*/ 16809 w 1650991"/>
              <a:gd name="connsiteY13" fmla="*/ 610018 h 753209"/>
              <a:gd name="connsiteX14" fmla="*/ 124759 w 1650991"/>
              <a:gd name="connsiteY14" fmla="*/ 416344 h 753209"/>
              <a:gd name="connsiteX15" fmla="*/ 150160 w 1650991"/>
              <a:gd name="connsiteY15" fmla="*/ 324269 h 753209"/>
              <a:gd name="connsiteX16" fmla="*/ 19985 w 1650991"/>
              <a:gd name="connsiteY16" fmla="*/ 105194 h 753209"/>
              <a:gd name="connsiteX17" fmla="*/ 104071 w 1650991"/>
              <a:gd name="connsiteY17" fmla="*/ 6379 h 753209"/>
              <a:gd name="connsiteX0" fmla="*/ 104071 w 1650991"/>
              <a:gd name="connsiteY0" fmla="*/ 6379 h 753209"/>
              <a:gd name="connsiteX1" fmla="*/ 784910 w 1650991"/>
              <a:gd name="connsiteY1" fmla="*/ 213137 h 753209"/>
              <a:gd name="connsiteX2" fmla="*/ 1270934 w 1650991"/>
              <a:gd name="connsiteY2" fmla="*/ 19469 h 753209"/>
              <a:gd name="connsiteX3" fmla="*/ 1623359 w 1650991"/>
              <a:gd name="connsiteY3" fmla="*/ 181394 h 753209"/>
              <a:gd name="connsiteX4" fmla="*/ 1617009 w 1650991"/>
              <a:gd name="connsiteY4" fmla="*/ 279819 h 753209"/>
              <a:gd name="connsiteX5" fmla="*/ 1510199 w 1650991"/>
              <a:gd name="connsiteY5" fmla="*/ 320704 h 753209"/>
              <a:gd name="connsiteX6" fmla="*/ 1436034 w 1650991"/>
              <a:gd name="connsiteY6" fmla="*/ 486194 h 753209"/>
              <a:gd name="connsiteX7" fmla="*/ 1156634 w 1650991"/>
              <a:gd name="connsiteY7" fmla="*/ 476669 h 753209"/>
              <a:gd name="connsiteX8" fmla="*/ 794435 w 1650991"/>
              <a:gd name="connsiteY8" fmla="*/ 574321 h 753209"/>
              <a:gd name="connsiteX9" fmla="*/ 645459 w 1650991"/>
              <a:gd name="connsiteY9" fmla="*/ 578269 h 753209"/>
              <a:gd name="connsiteX10" fmla="*/ 410509 w 1650991"/>
              <a:gd name="connsiteY10" fmla="*/ 613193 h 753209"/>
              <a:gd name="connsiteX11" fmla="*/ 264459 w 1650991"/>
              <a:gd name="connsiteY11" fmla="*/ 746544 h 753209"/>
              <a:gd name="connsiteX12" fmla="*/ 105709 w 1650991"/>
              <a:gd name="connsiteY12" fmla="*/ 746543 h 753209"/>
              <a:gd name="connsiteX13" fmla="*/ 13634 w 1650991"/>
              <a:gd name="connsiteY13" fmla="*/ 657644 h 753209"/>
              <a:gd name="connsiteX14" fmla="*/ 16809 w 1650991"/>
              <a:gd name="connsiteY14" fmla="*/ 610018 h 753209"/>
              <a:gd name="connsiteX15" fmla="*/ 124759 w 1650991"/>
              <a:gd name="connsiteY15" fmla="*/ 416344 h 753209"/>
              <a:gd name="connsiteX16" fmla="*/ 150160 w 1650991"/>
              <a:gd name="connsiteY16" fmla="*/ 324269 h 753209"/>
              <a:gd name="connsiteX17" fmla="*/ 19985 w 1650991"/>
              <a:gd name="connsiteY17" fmla="*/ 105194 h 753209"/>
              <a:gd name="connsiteX18" fmla="*/ 104071 w 1650991"/>
              <a:gd name="connsiteY18" fmla="*/ 6379 h 753209"/>
              <a:gd name="connsiteX0" fmla="*/ 104071 w 1650991"/>
              <a:gd name="connsiteY0" fmla="*/ 6379 h 753209"/>
              <a:gd name="connsiteX1" fmla="*/ 784910 w 1650991"/>
              <a:gd name="connsiteY1" fmla="*/ 213137 h 753209"/>
              <a:gd name="connsiteX2" fmla="*/ 1270934 w 1650991"/>
              <a:gd name="connsiteY2" fmla="*/ 19469 h 753209"/>
              <a:gd name="connsiteX3" fmla="*/ 1623359 w 1650991"/>
              <a:gd name="connsiteY3" fmla="*/ 181394 h 753209"/>
              <a:gd name="connsiteX4" fmla="*/ 1617009 w 1650991"/>
              <a:gd name="connsiteY4" fmla="*/ 279819 h 753209"/>
              <a:gd name="connsiteX5" fmla="*/ 1510199 w 1650991"/>
              <a:gd name="connsiteY5" fmla="*/ 320704 h 753209"/>
              <a:gd name="connsiteX6" fmla="*/ 1436034 w 1650991"/>
              <a:gd name="connsiteY6" fmla="*/ 486194 h 753209"/>
              <a:gd name="connsiteX7" fmla="*/ 1156634 w 1650991"/>
              <a:gd name="connsiteY7" fmla="*/ 476669 h 753209"/>
              <a:gd name="connsiteX8" fmla="*/ 867709 w 1650991"/>
              <a:gd name="connsiteY8" fmla="*/ 581444 h 753209"/>
              <a:gd name="connsiteX9" fmla="*/ 794435 w 1650991"/>
              <a:gd name="connsiteY9" fmla="*/ 574321 h 753209"/>
              <a:gd name="connsiteX10" fmla="*/ 645459 w 1650991"/>
              <a:gd name="connsiteY10" fmla="*/ 578269 h 753209"/>
              <a:gd name="connsiteX11" fmla="*/ 410509 w 1650991"/>
              <a:gd name="connsiteY11" fmla="*/ 613193 h 753209"/>
              <a:gd name="connsiteX12" fmla="*/ 264459 w 1650991"/>
              <a:gd name="connsiteY12" fmla="*/ 746544 h 753209"/>
              <a:gd name="connsiteX13" fmla="*/ 105709 w 1650991"/>
              <a:gd name="connsiteY13" fmla="*/ 746543 h 753209"/>
              <a:gd name="connsiteX14" fmla="*/ 13634 w 1650991"/>
              <a:gd name="connsiteY14" fmla="*/ 657644 h 753209"/>
              <a:gd name="connsiteX15" fmla="*/ 16809 w 1650991"/>
              <a:gd name="connsiteY15" fmla="*/ 610018 h 753209"/>
              <a:gd name="connsiteX16" fmla="*/ 124759 w 1650991"/>
              <a:gd name="connsiteY16" fmla="*/ 416344 h 753209"/>
              <a:gd name="connsiteX17" fmla="*/ 150160 w 1650991"/>
              <a:gd name="connsiteY17" fmla="*/ 324269 h 753209"/>
              <a:gd name="connsiteX18" fmla="*/ 19985 w 1650991"/>
              <a:gd name="connsiteY18" fmla="*/ 105194 h 753209"/>
              <a:gd name="connsiteX19" fmla="*/ 104071 w 1650991"/>
              <a:gd name="connsiteY19" fmla="*/ 6379 h 753209"/>
              <a:gd name="connsiteX0" fmla="*/ 104071 w 1650991"/>
              <a:gd name="connsiteY0" fmla="*/ 6379 h 753209"/>
              <a:gd name="connsiteX1" fmla="*/ 784910 w 1650991"/>
              <a:gd name="connsiteY1" fmla="*/ 213137 h 753209"/>
              <a:gd name="connsiteX2" fmla="*/ 1013759 w 1650991"/>
              <a:gd name="connsiteY2" fmla="*/ 98844 h 753209"/>
              <a:gd name="connsiteX3" fmla="*/ 1270934 w 1650991"/>
              <a:gd name="connsiteY3" fmla="*/ 19469 h 753209"/>
              <a:gd name="connsiteX4" fmla="*/ 1623359 w 1650991"/>
              <a:gd name="connsiteY4" fmla="*/ 181394 h 753209"/>
              <a:gd name="connsiteX5" fmla="*/ 1617009 w 1650991"/>
              <a:gd name="connsiteY5" fmla="*/ 279819 h 753209"/>
              <a:gd name="connsiteX6" fmla="*/ 1510199 w 1650991"/>
              <a:gd name="connsiteY6" fmla="*/ 320704 h 753209"/>
              <a:gd name="connsiteX7" fmla="*/ 1436034 w 1650991"/>
              <a:gd name="connsiteY7" fmla="*/ 486194 h 753209"/>
              <a:gd name="connsiteX8" fmla="*/ 1156634 w 1650991"/>
              <a:gd name="connsiteY8" fmla="*/ 476669 h 753209"/>
              <a:gd name="connsiteX9" fmla="*/ 867709 w 1650991"/>
              <a:gd name="connsiteY9" fmla="*/ 581444 h 753209"/>
              <a:gd name="connsiteX10" fmla="*/ 794435 w 1650991"/>
              <a:gd name="connsiteY10" fmla="*/ 574321 h 753209"/>
              <a:gd name="connsiteX11" fmla="*/ 645459 w 1650991"/>
              <a:gd name="connsiteY11" fmla="*/ 578269 h 753209"/>
              <a:gd name="connsiteX12" fmla="*/ 410509 w 1650991"/>
              <a:gd name="connsiteY12" fmla="*/ 613193 h 753209"/>
              <a:gd name="connsiteX13" fmla="*/ 264459 w 1650991"/>
              <a:gd name="connsiteY13" fmla="*/ 746544 h 753209"/>
              <a:gd name="connsiteX14" fmla="*/ 105709 w 1650991"/>
              <a:gd name="connsiteY14" fmla="*/ 746543 h 753209"/>
              <a:gd name="connsiteX15" fmla="*/ 13634 w 1650991"/>
              <a:gd name="connsiteY15" fmla="*/ 657644 h 753209"/>
              <a:gd name="connsiteX16" fmla="*/ 16809 w 1650991"/>
              <a:gd name="connsiteY16" fmla="*/ 610018 h 753209"/>
              <a:gd name="connsiteX17" fmla="*/ 124759 w 1650991"/>
              <a:gd name="connsiteY17" fmla="*/ 416344 h 753209"/>
              <a:gd name="connsiteX18" fmla="*/ 150160 w 1650991"/>
              <a:gd name="connsiteY18" fmla="*/ 324269 h 753209"/>
              <a:gd name="connsiteX19" fmla="*/ 19985 w 1650991"/>
              <a:gd name="connsiteY19" fmla="*/ 105194 h 753209"/>
              <a:gd name="connsiteX20" fmla="*/ 104071 w 1650991"/>
              <a:gd name="connsiteY20" fmla="*/ 6379 h 753209"/>
              <a:gd name="connsiteX0" fmla="*/ 104071 w 1644228"/>
              <a:gd name="connsiteY0" fmla="*/ 6379 h 753209"/>
              <a:gd name="connsiteX1" fmla="*/ 784910 w 1644228"/>
              <a:gd name="connsiteY1" fmla="*/ 213137 h 753209"/>
              <a:gd name="connsiteX2" fmla="*/ 1013759 w 1644228"/>
              <a:gd name="connsiteY2" fmla="*/ 98844 h 753209"/>
              <a:gd name="connsiteX3" fmla="*/ 1270934 w 1644228"/>
              <a:gd name="connsiteY3" fmla="*/ 19469 h 753209"/>
              <a:gd name="connsiteX4" fmla="*/ 1359834 w 1644228"/>
              <a:gd name="connsiteY4" fmla="*/ 63919 h 753209"/>
              <a:gd name="connsiteX5" fmla="*/ 1623359 w 1644228"/>
              <a:gd name="connsiteY5" fmla="*/ 181394 h 753209"/>
              <a:gd name="connsiteX6" fmla="*/ 1617009 w 1644228"/>
              <a:gd name="connsiteY6" fmla="*/ 279819 h 753209"/>
              <a:gd name="connsiteX7" fmla="*/ 1510199 w 1644228"/>
              <a:gd name="connsiteY7" fmla="*/ 320704 h 753209"/>
              <a:gd name="connsiteX8" fmla="*/ 1436034 w 1644228"/>
              <a:gd name="connsiteY8" fmla="*/ 486194 h 753209"/>
              <a:gd name="connsiteX9" fmla="*/ 1156634 w 1644228"/>
              <a:gd name="connsiteY9" fmla="*/ 476669 h 753209"/>
              <a:gd name="connsiteX10" fmla="*/ 867709 w 1644228"/>
              <a:gd name="connsiteY10" fmla="*/ 581444 h 753209"/>
              <a:gd name="connsiteX11" fmla="*/ 794435 w 1644228"/>
              <a:gd name="connsiteY11" fmla="*/ 574321 h 753209"/>
              <a:gd name="connsiteX12" fmla="*/ 645459 w 1644228"/>
              <a:gd name="connsiteY12" fmla="*/ 578269 h 753209"/>
              <a:gd name="connsiteX13" fmla="*/ 410509 w 1644228"/>
              <a:gd name="connsiteY13" fmla="*/ 613193 h 753209"/>
              <a:gd name="connsiteX14" fmla="*/ 264459 w 1644228"/>
              <a:gd name="connsiteY14" fmla="*/ 746544 h 753209"/>
              <a:gd name="connsiteX15" fmla="*/ 105709 w 1644228"/>
              <a:gd name="connsiteY15" fmla="*/ 746543 h 753209"/>
              <a:gd name="connsiteX16" fmla="*/ 13634 w 1644228"/>
              <a:gd name="connsiteY16" fmla="*/ 657644 h 753209"/>
              <a:gd name="connsiteX17" fmla="*/ 16809 w 1644228"/>
              <a:gd name="connsiteY17" fmla="*/ 610018 h 753209"/>
              <a:gd name="connsiteX18" fmla="*/ 124759 w 1644228"/>
              <a:gd name="connsiteY18" fmla="*/ 416344 h 753209"/>
              <a:gd name="connsiteX19" fmla="*/ 150160 w 1644228"/>
              <a:gd name="connsiteY19" fmla="*/ 324269 h 753209"/>
              <a:gd name="connsiteX20" fmla="*/ 19985 w 1644228"/>
              <a:gd name="connsiteY20" fmla="*/ 105194 h 753209"/>
              <a:gd name="connsiteX21" fmla="*/ 104071 w 1644228"/>
              <a:gd name="connsiteY21" fmla="*/ 6379 h 753209"/>
              <a:gd name="connsiteX0" fmla="*/ 104071 w 1637528"/>
              <a:gd name="connsiteY0" fmla="*/ 6379 h 753209"/>
              <a:gd name="connsiteX1" fmla="*/ 784910 w 1637528"/>
              <a:gd name="connsiteY1" fmla="*/ 213137 h 753209"/>
              <a:gd name="connsiteX2" fmla="*/ 1013759 w 1637528"/>
              <a:gd name="connsiteY2" fmla="*/ 98844 h 753209"/>
              <a:gd name="connsiteX3" fmla="*/ 1270934 w 1637528"/>
              <a:gd name="connsiteY3" fmla="*/ 19469 h 753209"/>
              <a:gd name="connsiteX4" fmla="*/ 1359834 w 1637528"/>
              <a:gd name="connsiteY4" fmla="*/ 63919 h 753209"/>
              <a:gd name="connsiteX5" fmla="*/ 1464609 w 1637528"/>
              <a:gd name="connsiteY5" fmla="*/ 89319 h 753209"/>
              <a:gd name="connsiteX6" fmla="*/ 1623359 w 1637528"/>
              <a:gd name="connsiteY6" fmla="*/ 181394 h 753209"/>
              <a:gd name="connsiteX7" fmla="*/ 1617009 w 1637528"/>
              <a:gd name="connsiteY7" fmla="*/ 279819 h 753209"/>
              <a:gd name="connsiteX8" fmla="*/ 1510199 w 1637528"/>
              <a:gd name="connsiteY8" fmla="*/ 320704 h 753209"/>
              <a:gd name="connsiteX9" fmla="*/ 1436034 w 1637528"/>
              <a:gd name="connsiteY9" fmla="*/ 486194 h 753209"/>
              <a:gd name="connsiteX10" fmla="*/ 1156634 w 1637528"/>
              <a:gd name="connsiteY10" fmla="*/ 476669 h 753209"/>
              <a:gd name="connsiteX11" fmla="*/ 867709 w 1637528"/>
              <a:gd name="connsiteY11" fmla="*/ 581444 h 753209"/>
              <a:gd name="connsiteX12" fmla="*/ 794435 w 1637528"/>
              <a:gd name="connsiteY12" fmla="*/ 574321 h 753209"/>
              <a:gd name="connsiteX13" fmla="*/ 645459 w 1637528"/>
              <a:gd name="connsiteY13" fmla="*/ 578269 h 753209"/>
              <a:gd name="connsiteX14" fmla="*/ 410509 w 1637528"/>
              <a:gd name="connsiteY14" fmla="*/ 613193 h 753209"/>
              <a:gd name="connsiteX15" fmla="*/ 264459 w 1637528"/>
              <a:gd name="connsiteY15" fmla="*/ 746544 h 753209"/>
              <a:gd name="connsiteX16" fmla="*/ 105709 w 1637528"/>
              <a:gd name="connsiteY16" fmla="*/ 746543 h 753209"/>
              <a:gd name="connsiteX17" fmla="*/ 13634 w 1637528"/>
              <a:gd name="connsiteY17" fmla="*/ 657644 h 753209"/>
              <a:gd name="connsiteX18" fmla="*/ 16809 w 1637528"/>
              <a:gd name="connsiteY18" fmla="*/ 610018 h 753209"/>
              <a:gd name="connsiteX19" fmla="*/ 124759 w 1637528"/>
              <a:gd name="connsiteY19" fmla="*/ 416344 h 753209"/>
              <a:gd name="connsiteX20" fmla="*/ 150160 w 1637528"/>
              <a:gd name="connsiteY20" fmla="*/ 324269 h 753209"/>
              <a:gd name="connsiteX21" fmla="*/ 19985 w 1637528"/>
              <a:gd name="connsiteY21" fmla="*/ 105194 h 753209"/>
              <a:gd name="connsiteX22" fmla="*/ 104071 w 1637528"/>
              <a:gd name="connsiteY22" fmla="*/ 6379 h 753209"/>
              <a:gd name="connsiteX0" fmla="*/ 104071 w 1631715"/>
              <a:gd name="connsiteY0" fmla="*/ 6379 h 753209"/>
              <a:gd name="connsiteX1" fmla="*/ 784910 w 1631715"/>
              <a:gd name="connsiteY1" fmla="*/ 213137 h 753209"/>
              <a:gd name="connsiteX2" fmla="*/ 1013759 w 1631715"/>
              <a:gd name="connsiteY2" fmla="*/ 98844 h 753209"/>
              <a:gd name="connsiteX3" fmla="*/ 1270934 w 1631715"/>
              <a:gd name="connsiteY3" fmla="*/ 19469 h 753209"/>
              <a:gd name="connsiteX4" fmla="*/ 1359834 w 1631715"/>
              <a:gd name="connsiteY4" fmla="*/ 63919 h 753209"/>
              <a:gd name="connsiteX5" fmla="*/ 1464609 w 1631715"/>
              <a:gd name="connsiteY5" fmla="*/ 89319 h 753209"/>
              <a:gd name="connsiteX6" fmla="*/ 1540809 w 1631715"/>
              <a:gd name="connsiteY6" fmla="*/ 149644 h 753209"/>
              <a:gd name="connsiteX7" fmla="*/ 1623359 w 1631715"/>
              <a:gd name="connsiteY7" fmla="*/ 181394 h 753209"/>
              <a:gd name="connsiteX8" fmla="*/ 1617009 w 1631715"/>
              <a:gd name="connsiteY8" fmla="*/ 279819 h 753209"/>
              <a:gd name="connsiteX9" fmla="*/ 1510199 w 1631715"/>
              <a:gd name="connsiteY9" fmla="*/ 320704 h 753209"/>
              <a:gd name="connsiteX10" fmla="*/ 1436034 w 1631715"/>
              <a:gd name="connsiteY10" fmla="*/ 486194 h 753209"/>
              <a:gd name="connsiteX11" fmla="*/ 1156634 w 1631715"/>
              <a:gd name="connsiteY11" fmla="*/ 476669 h 753209"/>
              <a:gd name="connsiteX12" fmla="*/ 867709 w 1631715"/>
              <a:gd name="connsiteY12" fmla="*/ 581444 h 753209"/>
              <a:gd name="connsiteX13" fmla="*/ 794435 w 1631715"/>
              <a:gd name="connsiteY13" fmla="*/ 574321 h 753209"/>
              <a:gd name="connsiteX14" fmla="*/ 645459 w 1631715"/>
              <a:gd name="connsiteY14" fmla="*/ 578269 h 753209"/>
              <a:gd name="connsiteX15" fmla="*/ 410509 w 1631715"/>
              <a:gd name="connsiteY15" fmla="*/ 613193 h 753209"/>
              <a:gd name="connsiteX16" fmla="*/ 264459 w 1631715"/>
              <a:gd name="connsiteY16" fmla="*/ 746544 h 753209"/>
              <a:gd name="connsiteX17" fmla="*/ 105709 w 1631715"/>
              <a:gd name="connsiteY17" fmla="*/ 746543 h 753209"/>
              <a:gd name="connsiteX18" fmla="*/ 13634 w 1631715"/>
              <a:gd name="connsiteY18" fmla="*/ 657644 h 753209"/>
              <a:gd name="connsiteX19" fmla="*/ 16809 w 1631715"/>
              <a:gd name="connsiteY19" fmla="*/ 610018 h 753209"/>
              <a:gd name="connsiteX20" fmla="*/ 124759 w 1631715"/>
              <a:gd name="connsiteY20" fmla="*/ 416344 h 753209"/>
              <a:gd name="connsiteX21" fmla="*/ 150160 w 1631715"/>
              <a:gd name="connsiteY21" fmla="*/ 324269 h 753209"/>
              <a:gd name="connsiteX22" fmla="*/ 19985 w 1631715"/>
              <a:gd name="connsiteY22" fmla="*/ 105194 h 753209"/>
              <a:gd name="connsiteX23" fmla="*/ 104071 w 1631715"/>
              <a:gd name="connsiteY23" fmla="*/ 6379 h 753209"/>
              <a:gd name="connsiteX0" fmla="*/ 104071 w 1629136"/>
              <a:gd name="connsiteY0" fmla="*/ 6379 h 753209"/>
              <a:gd name="connsiteX1" fmla="*/ 784910 w 1629136"/>
              <a:gd name="connsiteY1" fmla="*/ 213137 h 753209"/>
              <a:gd name="connsiteX2" fmla="*/ 1013759 w 1629136"/>
              <a:gd name="connsiteY2" fmla="*/ 98844 h 753209"/>
              <a:gd name="connsiteX3" fmla="*/ 1270934 w 1629136"/>
              <a:gd name="connsiteY3" fmla="*/ 19469 h 753209"/>
              <a:gd name="connsiteX4" fmla="*/ 1359834 w 1629136"/>
              <a:gd name="connsiteY4" fmla="*/ 63919 h 753209"/>
              <a:gd name="connsiteX5" fmla="*/ 1464609 w 1629136"/>
              <a:gd name="connsiteY5" fmla="*/ 89319 h 753209"/>
              <a:gd name="connsiteX6" fmla="*/ 1540809 w 1629136"/>
              <a:gd name="connsiteY6" fmla="*/ 149644 h 753209"/>
              <a:gd name="connsiteX7" fmla="*/ 1623359 w 1629136"/>
              <a:gd name="connsiteY7" fmla="*/ 181394 h 753209"/>
              <a:gd name="connsiteX8" fmla="*/ 1617009 w 1629136"/>
              <a:gd name="connsiteY8" fmla="*/ 279819 h 753209"/>
              <a:gd name="connsiteX9" fmla="*/ 1547160 w 1629136"/>
              <a:gd name="connsiteY9" fmla="*/ 286169 h 753209"/>
              <a:gd name="connsiteX10" fmla="*/ 1510199 w 1629136"/>
              <a:gd name="connsiteY10" fmla="*/ 320704 h 753209"/>
              <a:gd name="connsiteX11" fmla="*/ 1436034 w 1629136"/>
              <a:gd name="connsiteY11" fmla="*/ 486194 h 753209"/>
              <a:gd name="connsiteX12" fmla="*/ 1156634 w 1629136"/>
              <a:gd name="connsiteY12" fmla="*/ 476669 h 753209"/>
              <a:gd name="connsiteX13" fmla="*/ 867709 w 1629136"/>
              <a:gd name="connsiteY13" fmla="*/ 581444 h 753209"/>
              <a:gd name="connsiteX14" fmla="*/ 794435 w 1629136"/>
              <a:gd name="connsiteY14" fmla="*/ 574321 h 753209"/>
              <a:gd name="connsiteX15" fmla="*/ 645459 w 1629136"/>
              <a:gd name="connsiteY15" fmla="*/ 578269 h 753209"/>
              <a:gd name="connsiteX16" fmla="*/ 410509 w 1629136"/>
              <a:gd name="connsiteY16" fmla="*/ 613193 h 753209"/>
              <a:gd name="connsiteX17" fmla="*/ 264459 w 1629136"/>
              <a:gd name="connsiteY17" fmla="*/ 746544 h 753209"/>
              <a:gd name="connsiteX18" fmla="*/ 105709 w 1629136"/>
              <a:gd name="connsiteY18" fmla="*/ 746543 h 753209"/>
              <a:gd name="connsiteX19" fmla="*/ 13634 w 1629136"/>
              <a:gd name="connsiteY19" fmla="*/ 657644 h 753209"/>
              <a:gd name="connsiteX20" fmla="*/ 16809 w 1629136"/>
              <a:gd name="connsiteY20" fmla="*/ 610018 h 753209"/>
              <a:gd name="connsiteX21" fmla="*/ 124759 w 1629136"/>
              <a:gd name="connsiteY21" fmla="*/ 416344 h 753209"/>
              <a:gd name="connsiteX22" fmla="*/ 150160 w 1629136"/>
              <a:gd name="connsiteY22" fmla="*/ 324269 h 753209"/>
              <a:gd name="connsiteX23" fmla="*/ 19985 w 1629136"/>
              <a:gd name="connsiteY23" fmla="*/ 105194 h 753209"/>
              <a:gd name="connsiteX24" fmla="*/ 104071 w 1629136"/>
              <a:gd name="connsiteY24" fmla="*/ 6379 h 753209"/>
              <a:gd name="connsiteX0" fmla="*/ 104071 w 1629136"/>
              <a:gd name="connsiteY0" fmla="*/ 6379 h 753209"/>
              <a:gd name="connsiteX1" fmla="*/ 784910 w 1629136"/>
              <a:gd name="connsiteY1" fmla="*/ 213137 h 753209"/>
              <a:gd name="connsiteX2" fmla="*/ 1013759 w 1629136"/>
              <a:gd name="connsiteY2" fmla="*/ 98844 h 753209"/>
              <a:gd name="connsiteX3" fmla="*/ 1270934 w 1629136"/>
              <a:gd name="connsiteY3" fmla="*/ 19469 h 753209"/>
              <a:gd name="connsiteX4" fmla="*/ 1359834 w 1629136"/>
              <a:gd name="connsiteY4" fmla="*/ 63919 h 753209"/>
              <a:gd name="connsiteX5" fmla="*/ 1464609 w 1629136"/>
              <a:gd name="connsiteY5" fmla="*/ 89319 h 753209"/>
              <a:gd name="connsiteX6" fmla="*/ 1540809 w 1629136"/>
              <a:gd name="connsiteY6" fmla="*/ 149644 h 753209"/>
              <a:gd name="connsiteX7" fmla="*/ 1623359 w 1629136"/>
              <a:gd name="connsiteY7" fmla="*/ 181394 h 753209"/>
              <a:gd name="connsiteX8" fmla="*/ 1617009 w 1629136"/>
              <a:gd name="connsiteY8" fmla="*/ 279819 h 753209"/>
              <a:gd name="connsiteX9" fmla="*/ 1547160 w 1629136"/>
              <a:gd name="connsiteY9" fmla="*/ 286169 h 753209"/>
              <a:gd name="connsiteX10" fmla="*/ 1510199 w 1629136"/>
              <a:gd name="connsiteY10" fmla="*/ 320704 h 753209"/>
              <a:gd name="connsiteX11" fmla="*/ 1467785 w 1629136"/>
              <a:gd name="connsiteY11" fmla="*/ 394119 h 753209"/>
              <a:gd name="connsiteX12" fmla="*/ 1436034 w 1629136"/>
              <a:gd name="connsiteY12" fmla="*/ 486194 h 753209"/>
              <a:gd name="connsiteX13" fmla="*/ 1156634 w 1629136"/>
              <a:gd name="connsiteY13" fmla="*/ 476669 h 753209"/>
              <a:gd name="connsiteX14" fmla="*/ 867709 w 1629136"/>
              <a:gd name="connsiteY14" fmla="*/ 581444 h 753209"/>
              <a:gd name="connsiteX15" fmla="*/ 794435 w 1629136"/>
              <a:gd name="connsiteY15" fmla="*/ 574321 h 753209"/>
              <a:gd name="connsiteX16" fmla="*/ 645459 w 1629136"/>
              <a:gd name="connsiteY16" fmla="*/ 578269 h 753209"/>
              <a:gd name="connsiteX17" fmla="*/ 410509 w 1629136"/>
              <a:gd name="connsiteY17" fmla="*/ 613193 h 753209"/>
              <a:gd name="connsiteX18" fmla="*/ 264459 w 1629136"/>
              <a:gd name="connsiteY18" fmla="*/ 746544 h 753209"/>
              <a:gd name="connsiteX19" fmla="*/ 105709 w 1629136"/>
              <a:gd name="connsiteY19" fmla="*/ 746543 h 753209"/>
              <a:gd name="connsiteX20" fmla="*/ 13634 w 1629136"/>
              <a:gd name="connsiteY20" fmla="*/ 657644 h 753209"/>
              <a:gd name="connsiteX21" fmla="*/ 16809 w 1629136"/>
              <a:gd name="connsiteY21" fmla="*/ 610018 h 753209"/>
              <a:gd name="connsiteX22" fmla="*/ 124759 w 1629136"/>
              <a:gd name="connsiteY22" fmla="*/ 416344 h 753209"/>
              <a:gd name="connsiteX23" fmla="*/ 150160 w 1629136"/>
              <a:gd name="connsiteY23" fmla="*/ 324269 h 753209"/>
              <a:gd name="connsiteX24" fmla="*/ 19985 w 1629136"/>
              <a:gd name="connsiteY24" fmla="*/ 105194 h 753209"/>
              <a:gd name="connsiteX25" fmla="*/ 104071 w 1629136"/>
              <a:gd name="connsiteY25" fmla="*/ 6379 h 753209"/>
              <a:gd name="connsiteX0" fmla="*/ 104071 w 1629136"/>
              <a:gd name="connsiteY0" fmla="*/ 6379 h 753209"/>
              <a:gd name="connsiteX1" fmla="*/ 784910 w 1629136"/>
              <a:gd name="connsiteY1" fmla="*/ 213137 h 753209"/>
              <a:gd name="connsiteX2" fmla="*/ 1013759 w 1629136"/>
              <a:gd name="connsiteY2" fmla="*/ 98844 h 753209"/>
              <a:gd name="connsiteX3" fmla="*/ 1270934 w 1629136"/>
              <a:gd name="connsiteY3" fmla="*/ 19469 h 753209"/>
              <a:gd name="connsiteX4" fmla="*/ 1359834 w 1629136"/>
              <a:gd name="connsiteY4" fmla="*/ 63919 h 753209"/>
              <a:gd name="connsiteX5" fmla="*/ 1464609 w 1629136"/>
              <a:gd name="connsiteY5" fmla="*/ 89319 h 753209"/>
              <a:gd name="connsiteX6" fmla="*/ 1540809 w 1629136"/>
              <a:gd name="connsiteY6" fmla="*/ 149644 h 753209"/>
              <a:gd name="connsiteX7" fmla="*/ 1623359 w 1629136"/>
              <a:gd name="connsiteY7" fmla="*/ 181394 h 753209"/>
              <a:gd name="connsiteX8" fmla="*/ 1617009 w 1629136"/>
              <a:gd name="connsiteY8" fmla="*/ 279819 h 753209"/>
              <a:gd name="connsiteX9" fmla="*/ 1547160 w 1629136"/>
              <a:gd name="connsiteY9" fmla="*/ 286169 h 753209"/>
              <a:gd name="connsiteX10" fmla="*/ 1510199 w 1629136"/>
              <a:gd name="connsiteY10" fmla="*/ 320704 h 753209"/>
              <a:gd name="connsiteX11" fmla="*/ 1467785 w 1629136"/>
              <a:gd name="connsiteY11" fmla="*/ 394119 h 753209"/>
              <a:gd name="connsiteX12" fmla="*/ 1442384 w 1629136"/>
              <a:gd name="connsiteY12" fmla="*/ 502069 h 753209"/>
              <a:gd name="connsiteX13" fmla="*/ 1156634 w 1629136"/>
              <a:gd name="connsiteY13" fmla="*/ 476669 h 753209"/>
              <a:gd name="connsiteX14" fmla="*/ 867709 w 1629136"/>
              <a:gd name="connsiteY14" fmla="*/ 581444 h 753209"/>
              <a:gd name="connsiteX15" fmla="*/ 794435 w 1629136"/>
              <a:gd name="connsiteY15" fmla="*/ 574321 h 753209"/>
              <a:gd name="connsiteX16" fmla="*/ 645459 w 1629136"/>
              <a:gd name="connsiteY16" fmla="*/ 578269 h 753209"/>
              <a:gd name="connsiteX17" fmla="*/ 410509 w 1629136"/>
              <a:gd name="connsiteY17" fmla="*/ 613193 h 753209"/>
              <a:gd name="connsiteX18" fmla="*/ 264459 w 1629136"/>
              <a:gd name="connsiteY18" fmla="*/ 746544 h 753209"/>
              <a:gd name="connsiteX19" fmla="*/ 105709 w 1629136"/>
              <a:gd name="connsiteY19" fmla="*/ 746543 h 753209"/>
              <a:gd name="connsiteX20" fmla="*/ 13634 w 1629136"/>
              <a:gd name="connsiteY20" fmla="*/ 657644 h 753209"/>
              <a:gd name="connsiteX21" fmla="*/ 16809 w 1629136"/>
              <a:gd name="connsiteY21" fmla="*/ 610018 h 753209"/>
              <a:gd name="connsiteX22" fmla="*/ 124759 w 1629136"/>
              <a:gd name="connsiteY22" fmla="*/ 416344 h 753209"/>
              <a:gd name="connsiteX23" fmla="*/ 150160 w 1629136"/>
              <a:gd name="connsiteY23" fmla="*/ 324269 h 753209"/>
              <a:gd name="connsiteX24" fmla="*/ 19985 w 1629136"/>
              <a:gd name="connsiteY24" fmla="*/ 105194 h 753209"/>
              <a:gd name="connsiteX25" fmla="*/ 104071 w 1629136"/>
              <a:gd name="connsiteY25" fmla="*/ 6379 h 753209"/>
              <a:gd name="connsiteX0" fmla="*/ 104071 w 1629136"/>
              <a:gd name="connsiteY0" fmla="*/ 6379 h 753209"/>
              <a:gd name="connsiteX1" fmla="*/ 784910 w 1629136"/>
              <a:gd name="connsiteY1" fmla="*/ 213137 h 753209"/>
              <a:gd name="connsiteX2" fmla="*/ 1013759 w 1629136"/>
              <a:gd name="connsiteY2" fmla="*/ 98844 h 753209"/>
              <a:gd name="connsiteX3" fmla="*/ 1270934 w 1629136"/>
              <a:gd name="connsiteY3" fmla="*/ 19469 h 753209"/>
              <a:gd name="connsiteX4" fmla="*/ 1359834 w 1629136"/>
              <a:gd name="connsiteY4" fmla="*/ 63919 h 753209"/>
              <a:gd name="connsiteX5" fmla="*/ 1464609 w 1629136"/>
              <a:gd name="connsiteY5" fmla="*/ 89319 h 753209"/>
              <a:gd name="connsiteX6" fmla="*/ 1540809 w 1629136"/>
              <a:gd name="connsiteY6" fmla="*/ 149644 h 753209"/>
              <a:gd name="connsiteX7" fmla="*/ 1623359 w 1629136"/>
              <a:gd name="connsiteY7" fmla="*/ 181394 h 753209"/>
              <a:gd name="connsiteX8" fmla="*/ 1617009 w 1629136"/>
              <a:gd name="connsiteY8" fmla="*/ 279819 h 753209"/>
              <a:gd name="connsiteX9" fmla="*/ 1547160 w 1629136"/>
              <a:gd name="connsiteY9" fmla="*/ 286169 h 753209"/>
              <a:gd name="connsiteX10" fmla="*/ 1510199 w 1629136"/>
              <a:gd name="connsiteY10" fmla="*/ 320704 h 753209"/>
              <a:gd name="connsiteX11" fmla="*/ 1467785 w 1629136"/>
              <a:gd name="connsiteY11" fmla="*/ 394119 h 753209"/>
              <a:gd name="connsiteX12" fmla="*/ 1442384 w 1629136"/>
              <a:gd name="connsiteY12" fmla="*/ 502069 h 753209"/>
              <a:gd name="connsiteX13" fmla="*/ 1156634 w 1629136"/>
              <a:gd name="connsiteY13" fmla="*/ 476669 h 753209"/>
              <a:gd name="connsiteX14" fmla="*/ 867709 w 1629136"/>
              <a:gd name="connsiteY14" fmla="*/ 581444 h 753209"/>
              <a:gd name="connsiteX15" fmla="*/ 794435 w 1629136"/>
              <a:gd name="connsiteY15" fmla="*/ 574321 h 753209"/>
              <a:gd name="connsiteX16" fmla="*/ 645459 w 1629136"/>
              <a:gd name="connsiteY16" fmla="*/ 578269 h 753209"/>
              <a:gd name="connsiteX17" fmla="*/ 410509 w 1629136"/>
              <a:gd name="connsiteY17" fmla="*/ 613193 h 753209"/>
              <a:gd name="connsiteX18" fmla="*/ 264459 w 1629136"/>
              <a:gd name="connsiteY18" fmla="*/ 746544 h 753209"/>
              <a:gd name="connsiteX19" fmla="*/ 105709 w 1629136"/>
              <a:gd name="connsiteY19" fmla="*/ 746543 h 753209"/>
              <a:gd name="connsiteX20" fmla="*/ 13634 w 1629136"/>
              <a:gd name="connsiteY20" fmla="*/ 657644 h 753209"/>
              <a:gd name="connsiteX21" fmla="*/ 16809 w 1629136"/>
              <a:gd name="connsiteY21" fmla="*/ 610018 h 753209"/>
              <a:gd name="connsiteX22" fmla="*/ 124759 w 1629136"/>
              <a:gd name="connsiteY22" fmla="*/ 416344 h 753209"/>
              <a:gd name="connsiteX23" fmla="*/ 150160 w 1629136"/>
              <a:gd name="connsiteY23" fmla="*/ 324269 h 753209"/>
              <a:gd name="connsiteX24" fmla="*/ 86660 w 1629136"/>
              <a:gd name="connsiteY24" fmla="*/ 267119 h 753209"/>
              <a:gd name="connsiteX25" fmla="*/ 19985 w 1629136"/>
              <a:gd name="connsiteY25" fmla="*/ 105194 h 753209"/>
              <a:gd name="connsiteX26" fmla="*/ 104071 w 1629136"/>
              <a:gd name="connsiteY26" fmla="*/ 6379 h 753209"/>
              <a:gd name="connsiteX0" fmla="*/ 104071 w 1629136"/>
              <a:gd name="connsiteY0" fmla="*/ 1689 h 748519"/>
              <a:gd name="connsiteX1" fmla="*/ 185085 w 1629136"/>
              <a:gd name="connsiteY1" fmla="*/ 135429 h 748519"/>
              <a:gd name="connsiteX2" fmla="*/ 784910 w 1629136"/>
              <a:gd name="connsiteY2" fmla="*/ 208447 h 748519"/>
              <a:gd name="connsiteX3" fmla="*/ 1013759 w 1629136"/>
              <a:gd name="connsiteY3" fmla="*/ 94154 h 748519"/>
              <a:gd name="connsiteX4" fmla="*/ 1270934 w 1629136"/>
              <a:gd name="connsiteY4" fmla="*/ 14779 h 748519"/>
              <a:gd name="connsiteX5" fmla="*/ 1359834 w 1629136"/>
              <a:gd name="connsiteY5" fmla="*/ 59229 h 748519"/>
              <a:gd name="connsiteX6" fmla="*/ 1464609 w 1629136"/>
              <a:gd name="connsiteY6" fmla="*/ 84629 h 748519"/>
              <a:gd name="connsiteX7" fmla="*/ 1540809 w 1629136"/>
              <a:gd name="connsiteY7" fmla="*/ 144954 h 748519"/>
              <a:gd name="connsiteX8" fmla="*/ 1623359 w 1629136"/>
              <a:gd name="connsiteY8" fmla="*/ 176704 h 748519"/>
              <a:gd name="connsiteX9" fmla="*/ 1617009 w 1629136"/>
              <a:gd name="connsiteY9" fmla="*/ 275129 h 748519"/>
              <a:gd name="connsiteX10" fmla="*/ 1547160 w 1629136"/>
              <a:gd name="connsiteY10" fmla="*/ 281479 h 748519"/>
              <a:gd name="connsiteX11" fmla="*/ 1510199 w 1629136"/>
              <a:gd name="connsiteY11" fmla="*/ 316014 h 748519"/>
              <a:gd name="connsiteX12" fmla="*/ 1467785 w 1629136"/>
              <a:gd name="connsiteY12" fmla="*/ 389429 h 748519"/>
              <a:gd name="connsiteX13" fmla="*/ 1442384 w 1629136"/>
              <a:gd name="connsiteY13" fmla="*/ 497379 h 748519"/>
              <a:gd name="connsiteX14" fmla="*/ 1156634 w 1629136"/>
              <a:gd name="connsiteY14" fmla="*/ 471979 h 748519"/>
              <a:gd name="connsiteX15" fmla="*/ 867709 w 1629136"/>
              <a:gd name="connsiteY15" fmla="*/ 576754 h 748519"/>
              <a:gd name="connsiteX16" fmla="*/ 794435 w 1629136"/>
              <a:gd name="connsiteY16" fmla="*/ 569631 h 748519"/>
              <a:gd name="connsiteX17" fmla="*/ 645459 w 1629136"/>
              <a:gd name="connsiteY17" fmla="*/ 573579 h 748519"/>
              <a:gd name="connsiteX18" fmla="*/ 410509 w 1629136"/>
              <a:gd name="connsiteY18" fmla="*/ 608503 h 748519"/>
              <a:gd name="connsiteX19" fmla="*/ 264459 w 1629136"/>
              <a:gd name="connsiteY19" fmla="*/ 741854 h 748519"/>
              <a:gd name="connsiteX20" fmla="*/ 105709 w 1629136"/>
              <a:gd name="connsiteY20" fmla="*/ 741853 h 748519"/>
              <a:gd name="connsiteX21" fmla="*/ 13634 w 1629136"/>
              <a:gd name="connsiteY21" fmla="*/ 652954 h 748519"/>
              <a:gd name="connsiteX22" fmla="*/ 16809 w 1629136"/>
              <a:gd name="connsiteY22" fmla="*/ 605328 h 748519"/>
              <a:gd name="connsiteX23" fmla="*/ 124759 w 1629136"/>
              <a:gd name="connsiteY23" fmla="*/ 411654 h 748519"/>
              <a:gd name="connsiteX24" fmla="*/ 150160 w 1629136"/>
              <a:gd name="connsiteY24" fmla="*/ 319579 h 748519"/>
              <a:gd name="connsiteX25" fmla="*/ 86660 w 1629136"/>
              <a:gd name="connsiteY25" fmla="*/ 262429 h 748519"/>
              <a:gd name="connsiteX26" fmla="*/ 19985 w 1629136"/>
              <a:gd name="connsiteY26" fmla="*/ 100504 h 748519"/>
              <a:gd name="connsiteX27" fmla="*/ 104071 w 1629136"/>
              <a:gd name="connsiteY27" fmla="*/ 1689 h 748519"/>
              <a:gd name="connsiteX0" fmla="*/ 104071 w 1629136"/>
              <a:gd name="connsiteY0" fmla="*/ 2209 h 749039"/>
              <a:gd name="connsiteX1" fmla="*/ 194610 w 1629136"/>
              <a:gd name="connsiteY1" fmla="*/ 40699 h 749039"/>
              <a:gd name="connsiteX2" fmla="*/ 185085 w 1629136"/>
              <a:gd name="connsiteY2" fmla="*/ 135949 h 749039"/>
              <a:gd name="connsiteX3" fmla="*/ 784910 w 1629136"/>
              <a:gd name="connsiteY3" fmla="*/ 208967 h 749039"/>
              <a:gd name="connsiteX4" fmla="*/ 1013759 w 1629136"/>
              <a:gd name="connsiteY4" fmla="*/ 94674 h 749039"/>
              <a:gd name="connsiteX5" fmla="*/ 1270934 w 1629136"/>
              <a:gd name="connsiteY5" fmla="*/ 15299 h 749039"/>
              <a:gd name="connsiteX6" fmla="*/ 1359834 w 1629136"/>
              <a:gd name="connsiteY6" fmla="*/ 59749 h 749039"/>
              <a:gd name="connsiteX7" fmla="*/ 1464609 w 1629136"/>
              <a:gd name="connsiteY7" fmla="*/ 85149 h 749039"/>
              <a:gd name="connsiteX8" fmla="*/ 1540809 w 1629136"/>
              <a:gd name="connsiteY8" fmla="*/ 145474 h 749039"/>
              <a:gd name="connsiteX9" fmla="*/ 1623359 w 1629136"/>
              <a:gd name="connsiteY9" fmla="*/ 177224 h 749039"/>
              <a:gd name="connsiteX10" fmla="*/ 1617009 w 1629136"/>
              <a:gd name="connsiteY10" fmla="*/ 275649 h 749039"/>
              <a:gd name="connsiteX11" fmla="*/ 1547160 w 1629136"/>
              <a:gd name="connsiteY11" fmla="*/ 281999 h 749039"/>
              <a:gd name="connsiteX12" fmla="*/ 1510199 w 1629136"/>
              <a:gd name="connsiteY12" fmla="*/ 316534 h 749039"/>
              <a:gd name="connsiteX13" fmla="*/ 1467785 w 1629136"/>
              <a:gd name="connsiteY13" fmla="*/ 389949 h 749039"/>
              <a:gd name="connsiteX14" fmla="*/ 1442384 w 1629136"/>
              <a:gd name="connsiteY14" fmla="*/ 497899 h 749039"/>
              <a:gd name="connsiteX15" fmla="*/ 1156634 w 1629136"/>
              <a:gd name="connsiteY15" fmla="*/ 472499 h 749039"/>
              <a:gd name="connsiteX16" fmla="*/ 867709 w 1629136"/>
              <a:gd name="connsiteY16" fmla="*/ 577274 h 749039"/>
              <a:gd name="connsiteX17" fmla="*/ 794435 w 1629136"/>
              <a:gd name="connsiteY17" fmla="*/ 570151 h 749039"/>
              <a:gd name="connsiteX18" fmla="*/ 645459 w 1629136"/>
              <a:gd name="connsiteY18" fmla="*/ 574099 h 749039"/>
              <a:gd name="connsiteX19" fmla="*/ 410509 w 1629136"/>
              <a:gd name="connsiteY19" fmla="*/ 609023 h 749039"/>
              <a:gd name="connsiteX20" fmla="*/ 264459 w 1629136"/>
              <a:gd name="connsiteY20" fmla="*/ 742374 h 749039"/>
              <a:gd name="connsiteX21" fmla="*/ 105709 w 1629136"/>
              <a:gd name="connsiteY21" fmla="*/ 742373 h 749039"/>
              <a:gd name="connsiteX22" fmla="*/ 13634 w 1629136"/>
              <a:gd name="connsiteY22" fmla="*/ 653474 h 749039"/>
              <a:gd name="connsiteX23" fmla="*/ 16809 w 1629136"/>
              <a:gd name="connsiteY23" fmla="*/ 605848 h 749039"/>
              <a:gd name="connsiteX24" fmla="*/ 124759 w 1629136"/>
              <a:gd name="connsiteY24" fmla="*/ 412174 h 749039"/>
              <a:gd name="connsiteX25" fmla="*/ 150160 w 1629136"/>
              <a:gd name="connsiteY25" fmla="*/ 320099 h 749039"/>
              <a:gd name="connsiteX26" fmla="*/ 86660 w 1629136"/>
              <a:gd name="connsiteY26" fmla="*/ 262949 h 749039"/>
              <a:gd name="connsiteX27" fmla="*/ 19985 w 1629136"/>
              <a:gd name="connsiteY27" fmla="*/ 101024 h 749039"/>
              <a:gd name="connsiteX28" fmla="*/ 104071 w 1629136"/>
              <a:gd name="connsiteY28" fmla="*/ 2209 h 749039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85085 w 1629136"/>
              <a:gd name="connsiteY2" fmla="*/ 133740 h 746830"/>
              <a:gd name="connsiteX3" fmla="*/ 784910 w 1629136"/>
              <a:gd name="connsiteY3" fmla="*/ 206758 h 746830"/>
              <a:gd name="connsiteX4" fmla="*/ 1013759 w 1629136"/>
              <a:gd name="connsiteY4" fmla="*/ 92465 h 746830"/>
              <a:gd name="connsiteX5" fmla="*/ 1270934 w 1629136"/>
              <a:gd name="connsiteY5" fmla="*/ 13090 h 746830"/>
              <a:gd name="connsiteX6" fmla="*/ 1359834 w 1629136"/>
              <a:gd name="connsiteY6" fmla="*/ 57540 h 746830"/>
              <a:gd name="connsiteX7" fmla="*/ 1464609 w 1629136"/>
              <a:gd name="connsiteY7" fmla="*/ 82940 h 746830"/>
              <a:gd name="connsiteX8" fmla="*/ 1540809 w 1629136"/>
              <a:gd name="connsiteY8" fmla="*/ 143265 h 746830"/>
              <a:gd name="connsiteX9" fmla="*/ 1623359 w 1629136"/>
              <a:gd name="connsiteY9" fmla="*/ 175015 h 746830"/>
              <a:gd name="connsiteX10" fmla="*/ 1617009 w 1629136"/>
              <a:gd name="connsiteY10" fmla="*/ 273440 h 746830"/>
              <a:gd name="connsiteX11" fmla="*/ 1547160 w 1629136"/>
              <a:gd name="connsiteY11" fmla="*/ 279790 h 746830"/>
              <a:gd name="connsiteX12" fmla="*/ 1510199 w 1629136"/>
              <a:gd name="connsiteY12" fmla="*/ 314325 h 746830"/>
              <a:gd name="connsiteX13" fmla="*/ 1467785 w 1629136"/>
              <a:gd name="connsiteY13" fmla="*/ 387740 h 746830"/>
              <a:gd name="connsiteX14" fmla="*/ 1442384 w 1629136"/>
              <a:gd name="connsiteY14" fmla="*/ 495690 h 746830"/>
              <a:gd name="connsiteX15" fmla="*/ 1156634 w 1629136"/>
              <a:gd name="connsiteY15" fmla="*/ 470290 h 746830"/>
              <a:gd name="connsiteX16" fmla="*/ 867709 w 1629136"/>
              <a:gd name="connsiteY16" fmla="*/ 575065 h 746830"/>
              <a:gd name="connsiteX17" fmla="*/ 794435 w 1629136"/>
              <a:gd name="connsiteY17" fmla="*/ 567942 h 746830"/>
              <a:gd name="connsiteX18" fmla="*/ 645459 w 1629136"/>
              <a:gd name="connsiteY18" fmla="*/ 571890 h 746830"/>
              <a:gd name="connsiteX19" fmla="*/ 410509 w 1629136"/>
              <a:gd name="connsiteY19" fmla="*/ 606814 h 746830"/>
              <a:gd name="connsiteX20" fmla="*/ 264459 w 1629136"/>
              <a:gd name="connsiteY20" fmla="*/ 740165 h 746830"/>
              <a:gd name="connsiteX21" fmla="*/ 105709 w 1629136"/>
              <a:gd name="connsiteY21" fmla="*/ 740164 h 746830"/>
              <a:gd name="connsiteX22" fmla="*/ 13634 w 1629136"/>
              <a:gd name="connsiteY22" fmla="*/ 651265 h 746830"/>
              <a:gd name="connsiteX23" fmla="*/ 16809 w 1629136"/>
              <a:gd name="connsiteY23" fmla="*/ 603639 h 746830"/>
              <a:gd name="connsiteX24" fmla="*/ 124759 w 1629136"/>
              <a:gd name="connsiteY24" fmla="*/ 409965 h 746830"/>
              <a:gd name="connsiteX25" fmla="*/ 150160 w 1629136"/>
              <a:gd name="connsiteY25" fmla="*/ 317890 h 746830"/>
              <a:gd name="connsiteX26" fmla="*/ 86660 w 1629136"/>
              <a:gd name="connsiteY26" fmla="*/ 260740 h 746830"/>
              <a:gd name="connsiteX27" fmla="*/ 19985 w 1629136"/>
              <a:gd name="connsiteY27" fmla="*/ 98815 h 746830"/>
              <a:gd name="connsiteX28" fmla="*/ 64435 w 1629136"/>
              <a:gd name="connsiteY28" fmla="*/ 38490 h 746830"/>
              <a:gd name="connsiteX29" fmla="*/ 104071 w 1629136"/>
              <a:gd name="connsiteY29" fmla="*/ 0 h 746830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85085 w 1629136"/>
              <a:gd name="connsiteY2" fmla="*/ 133740 h 746830"/>
              <a:gd name="connsiteX3" fmla="*/ 334310 w 1629136"/>
              <a:gd name="connsiteY3" fmla="*/ 114689 h 746830"/>
              <a:gd name="connsiteX4" fmla="*/ 784910 w 1629136"/>
              <a:gd name="connsiteY4" fmla="*/ 206758 h 746830"/>
              <a:gd name="connsiteX5" fmla="*/ 1013759 w 1629136"/>
              <a:gd name="connsiteY5" fmla="*/ 92465 h 746830"/>
              <a:gd name="connsiteX6" fmla="*/ 1270934 w 1629136"/>
              <a:gd name="connsiteY6" fmla="*/ 13090 h 746830"/>
              <a:gd name="connsiteX7" fmla="*/ 1359834 w 1629136"/>
              <a:gd name="connsiteY7" fmla="*/ 57540 h 746830"/>
              <a:gd name="connsiteX8" fmla="*/ 1464609 w 1629136"/>
              <a:gd name="connsiteY8" fmla="*/ 82940 h 746830"/>
              <a:gd name="connsiteX9" fmla="*/ 1540809 w 1629136"/>
              <a:gd name="connsiteY9" fmla="*/ 143265 h 746830"/>
              <a:gd name="connsiteX10" fmla="*/ 1623359 w 1629136"/>
              <a:gd name="connsiteY10" fmla="*/ 175015 h 746830"/>
              <a:gd name="connsiteX11" fmla="*/ 1617009 w 1629136"/>
              <a:gd name="connsiteY11" fmla="*/ 273440 h 746830"/>
              <a:gd name="connsiteX12" fmla="*/ 1547160 w 1629136"/>
              <a:gd name="connsiteY12" fmla="*/ 279790 h 746830"/>
              <a:gd name="connsiteX13" fmla="*/ 1510199 w 1629136"/>
              <a:gd name="connsiteY13" fmla="*/ 314325 h 746830"/>
              <a:gd name="connsiteX14" fmla="*/ 1467785 w 1629136"/>
              <a:gd name="connsiteY14" fmla="*/ 387740 h 746830"/>
              <a:gd name="connsiteX15" fmla="*/ 1442384 w 1629136"/>
              <a:gd name="connsiteY15" fmla="*/ 495690 h 746830"/>
              <a:gd name="connsiteX16" fmla="*/ 1156634 w 1629136"/>
              <a:gd name="connsiteY16" fmla="*/ 470290 h 746830"/>
              <a:gd name="connsiteX17" fmla="*/ 867709 w 1629136"/>
              <a:gd name="connsiteY17" fmla="*/ 575065 h 746830"/>
              <a:gd name="connsiteX18" fmla="*/ 794435 w 1629136"/>
              <a:gd name="connsiteY18" fmla="*/ 567942 h 746830"/>
              <a:gd name="connsiteX19" fmla="*/ 645459 w 1629136"/>
              <a:gd name="connsiteY19" fmla="*/ 571890 h 746830"/>
              <a:gd name="connsiteX20" fmla="*/ 410509 w 1629136"/>
              <a:gd name="connsiteY20" fmla="*/ 606814 h 746830"/>
              <a:gd name="connsiteX21" fmla="*/ 264459 w 1629136"/>
              <a:gd name="connsiteY21" fmla="*/ 740165 h 746830"/>
              <a:gd name="connsiteX22" fmla="*/ 105709 w 1629136"/>
              <a:gd name="connsiteY22" fmla="*/ 740164 h 746830"/>
              <a:gd name="connsiteX23" fmla="*/ 13634 w 1629136"/>
              <a:gd name="connsiteY23" fmla="*/ 651265 h 746830"/>
              <a:gd name="connsiteX24" fmla="*/ 16809 w 1629136"/>
              <a:gd name="connsiteY24" fmla="*/ 603639 h 746830"/>
              <a:gd name="connsiteX25" fmla="*/ 124759 w 1629136"/>
              <a:gd name="connsiteY25" fmla="*/ 409965 h 746830"/>
              <a:gd name="connsiteX26" fmla="*/ 150160 w 1629136"/>
              <a:gd name="connsiteY26" fmla="*/ 317890 h 746830"/>
              <a:gd name="connsiteX27" fmla="*/ 86660 w 1629136"/>
              <a:gd name="connsiteY27" fmla="*/ 260740 h 746830"/>
              <a:gd name="connsiteX28" fmla="*/ 19985 w 1629136"/>
              <a:gd name="connsiteY28" fmla="*/ 98815 h 746830"/>
              <a:gd name="connsiteX29" fmla="*/ 64435 w 1629136"/>
              <a:gd name="connsiteY29" fmla="*/ 38490 h 746830"/>
              <a:gd name="connsiteX30" fmla="*/ 104071 w 1629136"/>
              <a:gd name="connsiteY30" fmla="*/ 0 h 746830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85085 w 1629136"/>
              <a:gd name="connsiteY2" fmla="*/ 133740 h 746830"/>
              <a:gd name="connsiteX3" fmla="*/ 334310 w 1629136"/>
              <a:gd name="connsiteY3" fmla="*/ 114689 h 746830"/>
              <a:gd name="connsiteX4" fmla="*/ 470835 w 1629136"/>
              <a:gd name="connsiteY4" fmla="*/ 171839 h 746830"/>
              <a:gd name="connsiteX5" fmla="*/ 784910 w 1629136"/>
              <a:gd name="connsiteY5" fmla="*/ 206758 h 746830"/>
              <a:gd name="connsiteX6" fmla="*/ 1013759 w 1629136"/>
              <a:gd name="connsiteY6" fmla="*/ 92465 h 746830"/>
              <a:gd name="connsiteX7" fmla="*/ 1270934 w 1629136"/>
              <a:gd name="connsiteY7" fmla="*/ 13090 h 746830"/>
              <a:gd name="connsiteX8" fmla="*/ 1359834 w 1629136"/>
              <a:gd name="connsiteY8" fmla="*/ 57540 h 746830"/>
              <a:gd name="connsiteX9" fmla="*/ 1464609 w 1629136"/>
              <a:gd name="connsiteY9" fmla="*/ 82940 h 746830"/>
              <a:gd name="connsiteX10" fmla="*/ 1540809 w 1629136"/>
              <a:gd name="connsiteY10" fmla="*/ 143265 h 746830"/>
              <a:gd name="connsiteX11" fmla="*/ 1623359 w 1629136"/>
              <a:gd name="connsiteY11" fmla="*/ 175015 h 746830"/>
              <a:gd name="connsiteX12" fmla="*/ 1617009 w 1629136"/>
              <a:gd name="connsiteY12" fmla="*/ 273440 h 746830"/>
              <a:gd name="connsiteX13" fmla="*/ 1547160 w 1629136"/>
              <a:gd name="connsiteY13" fmla="*/ 279790 h 746830"/>
              <a:gd name="connsiteX14" fmla="*/ 1510199 w 1629136"/>
              <a:gd name="connsiteY14" fmla="*/ 314325 h 746830"/>
              <a:gd name="connsiteX15" fmla="*/ 1467785 w 1629136"/>
              <a:gd name="connsiteY15" fmla="*/ 387740 h 746830"/>
              <a:gd name="connsiteX16" fmla="*/ 1442384 w 1629136"/>
              <a:gd name="connsiteY16" fmla="*/ 495690 h 746830"/>
              <a:gd name="connsiteX17" fmla="*/ 1156634 w 1629136"/>
              <a:gd name="connsiteY17" fmla="*/ 470290 h 746830"/>
              <a:gd name="connsiteX18" fmla="*/ 867709 w 1629136"/>
              <a:gd name="connsiteY18" fmla="*/ 575065 h 746830"/>
              <a:gd name="connsiteX19" fmla="*/ 794435 w 1629136"/>
              <a:gd name="connsiteY19" fmla="*/ 567942 h 746830"/>
              <a:gd name="connsiteX20" fmla="*/ 645459 w 1629136"/>
              <a:gd name="connsiteY20" fmla="*/ 571890 h 746830"/>
              <a:gd name="connsiteX21" fmla="*/ 410509 w 1629136"/>
              <a:gd name="connsiteY21" fmla="*/ 606814 h 746830"/>
              <a:gd name="connsiteX22" fmla="*/ 264459 w 1629136"/>
              <a:gd name="connsiteY22" fmla="*/ 740165 h 746830"/>
              <a:gd name="connsiteX23" fmla="*/ 105709 w 1629136"/>
              <a:gd name="connsiteY23" fmla="*/ 740164 h 746830"/>
              <a:gd name="connsiteX24" fmla="*/ 13634 w 1629136"/>
              <a:gd name="connsiteY24" fmla="*/ 651265 h 746830"/>
              <a:gd name="connsiteX25" fmla="*/ 16809 w 1629136"/>
              <a:gd name="connsiteY25" fmla="*/ 603639 h 746830"/>
              <a:gd name="connsiteX26" fmla="*/ 124759 w 1629136"/>
              <a:gd name="connsiteY26" fmla="*/ 409965 h 746830"/>
              <a:gd name="connsiteX27" fmla="*/ 150160 w 1629136"/>
              <a:gd name="connsiteY27" fmla="*/ 317890 h 746830"/>
              <a:gd name="connsiteX28" fmla="*/ 86660 w 1629136"/>
              <a:gd name="connsiteY28" fmla="*/ 260740 h 746830"/>
              <a:gd name="connsiteX29" fmla="*/ 19985 w 1629136"/>
              <a:gd name="connsiteY29" fmla="*/ 98815 h 746830"/>
              <a:gd name="connsiteX30" fmla="*/ 64435 w 1629136"/>
              <a:gd name="connsiteY30" fmla="*/ 38490 h 746830"/>
              <a:gd name="connsiteX31" fmla="*/ 104071 w 1629136"/>
              <a:gd name="connsiteY31" fmla="*/ 0 h 746830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85085 w 1629136"/>
              <a:gd name="connsiteY2" fmla="*/ 133740 h 746830"/>
              <a:gd name="connsiteX3" fmla="*/ 334310 w 1629136"/>
              <a:gd name="connsiteY3" fmla="*/ 114689 h 746830"/>
              <a:gd name="connsiteX4" fmla="*/ 470835 w 1629136"/>
              <a:gd name="connsiteY4" fmla="*/ 171839 h 746830"/>
              <a:gd name="connsiteX5" fmla="*/ 629585 w 1629136"/>
              <a:gd name="connsiteY5" fmla="*/ 155964 h 746830"/>
              <a:gd name="connsiteX6" fmla="*/ 784910 w 1629136"/>
              <a:gd name="connsiteY6" fmla="*/ 206758 h 746830"/>
              <a:gd name="connsiteX7" fmla="*/ 1013759 w 1629136"/>
              <a:gd name="connsiteY7" fmla="*/ 92465 h 746830"/>
              <a:gd name="connsiteX8" fmla="*/ 1270934 w 1629136"/>
              <a:gd name="connsiteY8" fmla="*/ 13090 h 746830"/>
              <a:gd name="connsiteX9" fmla="*/ 1359834 w 1629136"/>
              <a:gd name="connsiteY9" fmla="*/ 57540 h 746830"/>
              <a:gd name="connsiteX10" fmla="*/ 1464609 w 1629136"/>
              <a:gd name="connsiteY10" fmla="*/ 82940 h 746830"/>
              <a:gd name="connsiteX11" fmla="*/ 1540809 w 1629136"/>
              <a:gd name="connsiteY11" fmla="*/ 143265 h 746830"/>
              <a:gd name="connsiteX12" fmla="*/ 1623359 w 1629136"/>
              <a:gd name="connsiteY12" fmla="*/ 175015 h 746830"/>
              <a:gd name="connsiteX13" fmla="*/ 1617009 w 1629136"/>
              <a:gd name="connsiteY13" fmla="*/ 273440 h 746830"/>
              <a:gd name="connsiteX14" fmla="*/ 1547160 w 1629136"/>
              <a:gd name="connsiteY14" fmla="*/ 279790 h 746830"/>
              <a:gd name="connsiteX15" fmla="*/ 1510199 w 1629136"/>
              <a:gd name="connsiteY15" fmla="*/ 314325 h 746830"/>
              <a:gd name="connsiteX16" fmla="*/ 1467785 w 1629136"/>
              <a:gd name="connsiteY16" fmla="*/ 387740 h 746830"/>
              <a:gd name="connsiteX17" fmla="*/ 1442384 w 1629136"/>
              <a:gd name="connsiteY17" fmla="*/ 495690 h 746830"/>
              <a:gd name="connsiteX18" fmla="*/ 1156634 w 1629136"/>
              <a:gd name="connsiteY18" fmla="*/ 470290 h 746830"/>
              <a:gd name="connsiteX19" fmla="*/ 867709 w 1629136"/>
              <a:gd name="connsiteY19" fmla="*/ 575065 h 746830"/>
              <a:gd name="connsiteX20" fmla="*/ 794435 w 1629136"/>
              <a:gd name="connsiteY20" fmla="*/ 567942 h 746830"/>
              <a:gd name="connsiteX21" fmla="*/ 645459 w 1629136"/>
              <a:gd name="connsiteY21" fmla="*/ 571890 h 746830"/>
              <a:gd name="connsiteX22" fmla="*/ 410509 w 1629136"/>
              <a:gd name="connsiteY22" fmla="*/ 606814 h 746830"/>
              <a:gd name="connsiteX23" fmla="*/ 264459 w 1629136"/>
              <a:gd name="connsiteY23" fmla="*/ 740165 h 746830"/>
              <a:gd name="connsiteX24" fmla="*/ 105709 w 1629136"/>
              <a:gd name="connsiteY24" fmla="*/ 740164 h 746830"/>
              <a:gd name="connsiteX25" fmla="*/ 13634 w 1629136"/>
              <a:gd name="connsiteY25" fmla="*/ 651265 h 746830"/>
              <a:gd name="connsiteX26" fmla="*/ 16809 w 1629136"/>
              <a:gd name="connsiteY26" fmla="*/ 603639 h 746830"/>
              <a:gd name="connsiteX27" fmla="*/ 124759 w 1629136"/>
              <a:gd name="connsiteY27" fmla="*/ 409965 h 746830"/>
              <a:gd name="connsiteX28" fmla="*/ 150160 w 1629136"/>
              <a:gd name="connsiteY28" fmla="*/ 317890 h 746830"/>
              <a:gd name="connsiteX29" fmla="*/ 86660 w 1629136"/>
              <a:gd name="connsiteY29" fmla="*/ 260740 h 746830"/>
              <a:gd name="connsiteX30" fmla="*/ 19985 w 1629136"/>
              <a:gd name="connsiteY30" fmla="*/ 98815 h 746830"/>
              <a:gd name="connsiteX31" fmla="*/ 64435 w 1629136"/>
              <a:gd name="connsiteY31" fmla="*/ 38490 h 746830"/>
              <a:gd name="connsiteX32" fmla="*/ 104071 w 1629136"/>
              <a:gd name="connsiteY32" fmla="*/ 0 h 746830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85085 w 1629136"/>
              <a:gd name="connsiteY2" fmla="*/ 133740 h 746830"/>
              <a:gd name="connsiteX3" fmla="*/ 334310 w 1629136"/>
              <a:gd name="connsiteY3" fmla="*/ 114689 h 746830"/>
              <a:gd name="connsiteX4" fmla="*/ 470835 w 1629136"/>
              <a:gd name="connsiteY4" fmla="*/ 171839 h 746830"/>
              <a:gd name="connsiteX5" fmla="*/ 629585 w 1629136"/>
              <a:gd name="connsiteY5" fmla="*/ 155964 h 746830"/>
              <a:gd name="connsiteX6" fmla="*/ 829360 w 1629136"/>
              <a:gd name="connsiteY6" fmla="*/ 187708 h 746830"/>
              <a:gd name="connsiteX7" fmla="*/ 1013759 w 1629136"/>
              <a:gd name="connsiteY7" fmla="*/ 92465 h 746830"/>
              <a:gd name="connsiteX8" fmla="*/ 1270934 w 1629136"/>
              <a:gd name="connsiteY8" fmla="*/ 13090 h 746830"/>
              <a:gd name="connsiteX9" fmla="*/ 1359834 w 1629136"/>
              <a:gd name="connsiteY9" fmla="*/ 57540 h 746830"/>
              <a:gd name="connsiteX10" fmla="*/ 1464609 w 1629136"/>
              <a:gd name="connsiteY10" fmla="*/ 82940 h 746830"/>
              <a:gd name="connsiteX11" fmla="*/ 1540809 w 1629136"/>
              <a:gd name="connsiteY11" fmla="*/ 143265 h 746830"/>
              <a:gd name="connsiteX12" fmla="*/ 1623359 w 1629136"/>
              <a:gd name="connsiteY12" fmla="*/ 175015 h 746830"/>
              <a:gd name="connsiteX13" fmla="*/ 1617009 w 1629136"/>
              <a:gd name="connsiteY13" fmla="*/ 273440 h 746830"/>
              <a:gd name="connsiteX14" fmla="*/ 1547160 w 1629136"/>
              <a:gd name="connsiteY14" fmla="*/ 279790 h 746830"/>
              <a:gd name="connsiteX15" fmla="*/ 1510199 w 1629136"/>
              <a:gd name="connsiteY15" fmla="*/ 314325 h 746830"/>
              <a:gd name="connsiteX16" fmla="*/ 1467785 w 1629136"/>
              <a:gd name="connsiteY16" fmla="*/ 387740 h 746830"/>
              <a:gd name="connsiteX17" fmla="*/ 1442384 w 1629136"/>
              <a:gd name="connsiteY17" fmla="*/ 495690 h 746830"/>
              <a:gd name="connsiteX18" fmla="*/ 1156634 w 1629136"/>
              <a:gd name="connsiteY18" fmla="*/ 470290 h 746830"/>
              <a:gd name="connsiteX19" fmla="*/ 867709 w 1629136"/>
              <a:gd name="connsiteY19" fmla="*/ 575065 h 746830"/>
              <a:gd name="connsiteX20" fmla="*/ 794435 w 1629136"/>
              <a:gd name="connsiteY20" fmla="*/ 567942 h 746830"/>
              <a:gd name="connsiteX21" fmla="*/ 645459 w 1629136"/>
              <a:gd name="connsiteY21" fmla="*/ 571890 h 746830"/>
              <a:gd name="connsiteX22" fmla="*/ 410509 w 1629136"/>
              <a:gd name="connsiteY22" fmla="*/ 606814 h 746830"/>
              <a:gd name="connsiteX23" fmla="*/ 264459 w 1629136"/>
              <a:gd name="connsiteY23" fmla="*/ 740165 h 746830"/>
              <a:gd name="connsiteX24" fmla="*/ 105709 w 1629136"/>
              <a:gd name="connsiteY24" fmla="*/ 740164 h 746830"/>
              <a:gd name="connsiteX25" fmla="*/ 13634 w 1629136"/>
              <a:gd name="connsiteY25" fmla="*/ 651265 h 746830"/>
              <a:gd name="connsiteX26" fmla="*/ 16809 w 1629136"/>
              <a:gd name="connsiteY26" fmla="*/ 603639 h 746830"/>
              <a:gd name="connsiteX27" fmla="*/ 124759 w 1629136"/>
              <a:gd name="connsiteY27" fmla="*/ 409965 h 746830"/>
              <a:gd name="connsiteX28" fmla="*/ 150160 w 1629136"/>
              <a:gd name="connsiteY28" fmla="*/ 317890 h 746830"/>
              <a:gd name="connsiteX29" fmla="*/ 86660 w 1629136"/>
              <a:gd name="connsiteY29" fmla="*/ 260740 h 746830"/>
              <a:gd name="connsiteX30" fmla="*/ 19985 w 1629136"/>
              <a:gd name="connsiteY30" fmla="*/ 98815 h 746830"/>
              <a:gd name="connsiteX31" fmla="*/ 64435 w 1629136"/>
              <a:gd name="connsiteY31" fmla="*/ 38490 h 746830"/>
              <a:gd name="connsiteX32" fmla="*/ 104071 w 1629136"/>
              <a:gd name="connsiteY32" fmla="*/ 0 h 746830"/>
              <a:gd name="connsiteX0" fmla="*/ 104071 w 1629136"/>
              <a:gd name="connsiteY0" fmla="*/ 0 h 746830"/>
              <a:gd name="connsiteX1" fmla="*/ 194610 w 1629136"/>
              <a:gd name="connsiteY1" fmla="*/ 38490 h 746830"/>
              <a:gd name="connsiteX2" fmla="*/ 162860 w 1629136"/>
              <a:gd name="connsiteY2" fmla="*/ 92464 h 746830"/>
              <a:gd name="connsiteX3" fmla="*/ 185085 w 1629136"/>
              <a:gd name="connsiteY3" fmla="*/ 133740 h 746830"/>
              <a:gd name="connsiteX4" fmla="*/ 334310 w 1629136"/>
              <a:gd name="connsiteY4" fmla="*/ 114689 h 746830"/>
              <a:gd name="connsiteX5" fmla="*/ 470835 w 1629136"/>
              <a:gd name="connsiteY5" fmla="*/ 171839 h 746830"/>
              <a:gd name="connsiteX6" fmla="*/ 629585 w 1629136"/>
              <a:gd name="connsiteY6" fmla="*/ 155964 h 746830"/>
              <a:gd name="connsiteX7" fmla="*/ 829360 w 1629136"/>
              <a:gd name="connsiteY7" fmla="*/ 187708 h 746830"/>
              <a:gd name="connsiteX8" fmla="*/ 1013759 w 1629136"/>
              <a:gd name="connsiteY8" fmla="*/ 92465 h 746830"/>
              <a:gd name="connsiteX9" fmla="*/ 1270934 w 1629136"/>
              <a:gd name="connsiteY9" fmla="*/ 13090 h 746830"/>
              <a:gd name="connsiteX10" fmla="*/ 1359834 w 1629136"/>
              <a:gd name="connsiteY10" fmla="*/ 57540 h 746830"/>
              <a:gd name="connsiteX11" fmla="*/ 1464609 w 1629136"/>
              <a:gd name="connsiteY11" fmla="*/ 82940 h 746830"/>
              <a:gd name="connsiteX12" fmla="*/ 1540809 w 1629136"/>
              <a:gd name="connsiteY12" fmla="*/ 143265 h 746830"/>
              <a:gd name="connsiteX13" fmla="*/ 1623359 w 1629136"/>
              <a:gd name="connsiteY13" fmla="*/ 175015 h 746830"/>
              <a:gd name="connsiteX14" fmla="*/ 1617009 w 1629136"/>
              <a:gd name="connsiteY14" fmla="*/ 273440 h 746830"/>
              <a:gd name="connsiteX15" fmla="*/ 1547160 w 1629136"/>
              <a:gd name="connsiteY15" fmla="*/ 279790 h 746830"/>
              <a:gd name="connsiteX16" fmla="*/ 1510199 w 1629136"/>
              <a:gd name="connsiteY16" fmla="*/ 314325 h 746830"/>
              <a:gd name="connsiteX17" fmla="*/ 1467785 w 1629136"/>
              <a:gd name="connsiteY17" fmla="*/ 387740 h 746830"/>
              <a:gd name="connsiteX18" fmla="*/ 1442384 w 1629136"/>
              <a:gd name="connsiteY18" fmla="*/ 495690 h 746830"/>
              <a:gd name="connsiteX19" fmla="*/ 1156634 w 1629136"/>
              <a:gd name="connsiteY19" fmla="*/ 470290 h 746830"/>
              <a:gd name="connsiteX20" fmla="*/ 867709 w 1629136"/>
              <a:gd name="connsiteY20" fmla="*/ 575065 h 746830"/>
              <a:gd name="connsiteX21" fmla="*/ 794435 w 1629136"/>
              <a:gd name="connsiteY21" fmla="*/ 567942 h 746830"/>
              <a:gd name="connsiteX22" fmla="*/ 645459 w 1629136"/>
              <a:gd name="connsiteY22" fmla="*/ 571890 h 746830"/>
              <a:gd name="connsiteX23" fmla="*/ 410509 w 1629136"/>
              <a:gd name="connsiteY23" fmla="*/ 606814 h 746830"/>
              <a:gd name="connsiteX24" fmla="*/ 264459 w 1629136"/>
              <a:gd name="connsiteY24" fmla="*/ 740165 h 746830"/>
              <a:gd name="connsiteX25" fmla="*/ 105709 w 1629136"/>
              <a:gd name="connsiteY25" fmla="*/ 740164 h 746830"/>
              <a:gd name="connsiteX26" fmla="*/ 13634 w 1629136"/>
              <a:gd name="connsiteY26" fmla="*/ 651265 h 746830"/>
              <a:gd name="connsiteX27" fmla="*/ 16809 w 1629136"/>
              <a:gd name="connsiteY27" fmla="*/ 603639 h 746830"/>
              <a:gd name="connsiteX28" fmla="*/ 124759 w 1629136"/>
              <a:gd name="connsiteY28" fmla="*/ 409965 h 746830"/>
              <a:gd name="connsiteX29" fmla="*/ 150160 w 1629136"/>
              <a:gd name="connsiteY29" fmla="*/ 317890 h 746830"/>
              <a:gd name="connsiteX30" fmla="*/ 86660 w 1629136"/>
              <a:gd name="connsiteY30" fmla="*/ 260740 h 746830"/>
              <a:gd name="connsiteX31" fmla="*/ 19985 w 1629136"/>
              <a:gd name="connsiteY31" fmla="*/ 98815 h 746830"/>
              <a:gd name="connsiteX32" fmla="*/ 64435 w 1629136"/>
              <a:gd name="connsiteY32" fmla="*/ 38490 h 746830"/>
              <a:gd name="connsiteX33" fmla="*/ 104071 w 1629136"/>
              <a:gd name="connsiteY33" fmla="*/ 0 h 746830"/>
              <a:gd name="connsiteX0" fmla="*/ 102224 w 1627289"/>
              <a:gd name="connsiteY0" fmla="*/ 0 h 746830"/>
              <a:gd name="connsiteX1" fmla="*/ 192763 w 1627289"/>
              <a:gd name="connsiteY1" fmla="*/ 38490 h 746830"/>
              <a:gd name="connsiteX2" fmla="*/ 161013 w 1627289"/>
              <a:gd name="connsiteY2" fmla="*/ 92464 h 746830"/>
              <a:gd name="connsiteX3" fmla="*/ 183238 w 1627289"/>
              <a:gd name="connsiteY3" fmla="*/ 133740 h 746830"/>
              <a:gd name="connsiteX4" fmla="*/ 332463 w 1627289"/>
              <a:gd name="connsiteY4" fmla="*/ 114689 h 746830"/>
              <a:gd name="connsiteX5" fmla="*/ 468988 w 1627289"/>
              <a:gd name="connsiteY5" fmla="*/ 171839 h 746830"/>
              <a:gd name="connsiteX6" fmla="*/ 627738 w 1627289"/>
              <a:gd name="connsiteY6" fmla="*/ 155964 h 746830"/>
              <a:gd name="connsiteX7" fmla="*/ 827513 w 1627289"/>
              <a:gd name="connsiteY7" fmla="*/ 187708 h 746830"/>
              <a:gd name="connsiteX8" fmla="*/ 1011912 w 1627289"/>
              <a:gd name="connsiteY8" fmla="*/ 92465 h 746830"/>
              <a:gd name="connsiteX9" fmla="*/ 1269087 w 1627289"/>
              <a:gd name="connsiteY9" fmla="*/ 13090 h 746830"/>
              <a:gd name="connsiteX10" fmla="*/ 1357987 w 1627289"/>
              <a:gd name="connsiteY10" fmla="*/ 57540 h 746830"/>
              <a:gd name="connsiteX11" fmla="*/ 1462762 w 1627289"/>
              <a:gd name="connsiteY11" fmla="*/ 82940 h 746830"/>
              <a:gd name="connsiteX12" fmla="*/ 1538962 w 1627289"/>
              <a:gd name="connsiteY12" fmla="*/ 143265 h 746830"/>
              <a:gd name="connsiteX13" fmla="*/ 1621512 w 1627289"/>
              <a:gd name="connsiteY13" fmla="*/ 175015 h 746830"/>
              <a:gd name="connsiteX14" fmla="*/ 1615162 w 1627289"/>
              <a:gd name="connsiteY14" fmla="*/ 273440 h 746830"/>
              <a:gd name="connsiteX15" fmla="*/ 1545313 w 1627289"/>
              <a:gd name="connsiteY15" fmla="*/ 279790 h 746830"/>
              <a:gd name="connsiteX16" fmla="*/ 1508352 w 1627289"/>
              <a:gd name="connsiteY16" fmla="*/ 314325 h 746830"/>
              <a:gd name="connsiteX17" fmla="*/ 1465938 w 1627289"/>
              <a:gd name="connsiteY17" fmla="*/ 387740 h 746830"/>
              <a:gd name="connsiteX18" fmla="*/ 1440537 w 1627289"/>
              <a:gd name="connsiteY18" fmla="*/ 495690 h 746830"/>
              <a:gd name="connsiteX19" fmla="*/ 1154787 w 1627289"/>
              <a:gd name="connsiteY19" fmla="*/ 470290 h 746830"/>
              <a:gd name="connsiteX20" fmla="*/ 865862 w 1627289"/>
              <a:gd name="connsiteY20" fmla="*/ 575065 h 746830"/>
              <a:gd name="connsiteX21" fmla="*/ 792588 w 1627289"/>
              <a:gd name="connsiteY21" fmla="*/ 567942 h 746830"/>
              <a:gd name="connsiteX22" fmla="*/ 643612 w 1627289"/>
              <a:gd name="connsiteY22" fmla="*/ 571890 h 746830"/>
              <a:gd name="connsiteX23" fmla="*/ 408662 w 1627289"/>
              <a:gd name="connsiteY23" fmla="*/ 606814 h 746830"/>
              <a:gd name="connsiteX24" fmla="*/ 262612 w 1627289"/>
              <a:gd name="connsiteY24" fmla="*/ 740165 h 746830"/>
              <a:gd name="connsiteX25" fmla="*/ 103862 w 1627289"/>
              <a:gd name="connsiteY25" fmla="*/ 740164 h 746830"/>
              <a:gd name="connsiteX26" fmla="*/ 11787 w 1627289"/>
              <a:gd name="connsiteY26" fmla="*/ 651265 h 746830"/>
              <a:gd name="connsiteX27" fmla="*/ 14962 w 1627289"/>
              <a:gd name="connsiteY27" fmla="*/ 603639 h 746830"/>
              <a:gd name="connsiteX28" fmla="*/ 62588 w 1627289"/>
              <a:gd name="connsiteY28" fmla="*/ 476639 h 746830"/>
              <a:gd name="connsiteX29" fmla="*/ 122912 w 1627289"/>
              <a:gd name="connsiteY29" fmla="*/ 409965 h 746830"/>
              <a:gd name="connsiteX30" fmla="*/ 148313 w 1627289"/>
              <a:gd name="connsiteY30" fmla="*/ 317890 h 746830"/>
              <a:gd name="connsiteX31" fmla="*/ 84813 w 1627289"/>
              <a:gd name="connsiteY31" fmla="*/ 260740 h 746830"/>
              <a:gd name="connsiteX32" fmla="*/ 18138 w 1627289"/>
              <a:gd name="connsiteY32" fmla="*/ 98815 h 746830"/>
              <a:gd name="connsiteX33" fmla="*/ 62588 w 1627289"/>
              <a:gd name="connsiteY33" fmla="*/ 38490 h 746830"/>
              <a:gd name="connsiteX34" fmla="*/ 102224 w 1627289"/>
              <a:gd name="connsiteY34" fmla="*/ 0 h 746830"/>
              <a:gd name="connsiteX0" fmla="*/ 100213 w 1625278"/>
              <a:gd name="connsiteY0" fmla="*/ 0 h 746830"/>
              <a:gd name="connsiteX1" fmla="*/ 190752 w 1625278"/>
              <a:gd name="connsiteY1" fmla="*/ 38490 h 746830"/>
              <a:gd name="connsiteX2" fmla="*/ 159002 w 1625278"/>
              <a:gd name="connsiteY2" fmla="*/ 92464 h 746830"/>
              <a:gd name="connsiteX3" fmla="*/ 181227 w 1625278"/>
              <a:gd name="connsiteY3" fmla="*/ 133740 h 746830"/>
              <a:gd name="connsiteX4" fmla="*/ 330452 w 1625278"/>
              <a:gd name="connsiteY4" fmla="*/ 114689 h 746830"/>
              <a:gd name="connsiteX5" fmla="*/ 466977 w 1625278"/>
              <a:gd name="connsiteY5" fmla="*/ 171839 h 746830"/>
              <a:gd name="connsiteX6" fmla="*/ 625727 w 1625278"/>
              <a:gd name="connsiteY6" fmla="*/ 155964 h 746830"/>
              <a:gd name="connsiteX7" fmla="*/ 825502 w 1625278"/>
              <a:gd name="connsiteY7" fmla="*/ 187708 h 746830"/>
              <a:gd name="connsiteX8" fmla="*/ 1009901 w 1625278"/>
              <a:gd name="connsiteY8" fmla="*/ 92465 h 746830"/>
              <a:gd name="connsiteX9" fmla="*/ 1267076 w 1625278"/>
              <a:gd name="connsiteY9" fmla="*/ 13090 h 746830"/>
              <a:gd name="connsiteX10" fmla="*/ 1355976 w 1625278"/>
              <a:gd name="connsiteY10" fmla="*/ 57540 h 746830"/>
              <a:gd name="connsiteX11" fmla="*/ 1460751 w 1625278"/>
              <a:gd name="connsiteY11" fmla="*/ 82940 h 746830"/>
              <a:gd name="connsiteX12" fmla="*/ 1536951 w 1625278"/>
              <a:gd name="connsiteY12" fmla="*/ 143265 h 746830"/>
              <a:gd name="connsiteX13" fmla="*/ 1619501 w 1625278"/>
              <a:gd name="connsiteY13" fmla="*/ 175015 h 746830"/>
              <a:gd name="connsiteX14" fmla="*/ 1613151 w 1625278"/>
              <a:gd name="connsiteY14" fmla="*/ 273440 h 746830"/>
              <a:gd name="connsiteX15" fmla="*/ 1543302 w 1625278"/>
              <a:gd name="connsiteY15" fmla="*/ 279790 h 746830"/>
              <a:gd name="connsiteX16" fmla="*/ 1506341 w 1625278"/>
              <a:gd name="connsiteY16" fmla="*/ 314325 h 746830"/>
              <a:gd name="connsiteX17" fmla="*/ 1463927 w 1625278"/>
              <a:gd name="connsiteY17" fmla="*/ 387740 h 746830"/>
              <a:gd name="connsiteX18" fmla="*/ 1438526 w 1625278"/>
              <a:gd name="connsiteY18" fmla="*/ 495690 h 746830"/>
              <a:gd name="connsiteX19" fmla="*/ 1152776 w 1625278"/>
              <a:gd name="connsiteY19" fmla="*/ 470290 h 746830"/>
              <a:gd name="connsiteX20" fmla="*/ 863851 w 1625278"/>
              <a:gd name="connsiteY20" fmla="*/ 575065 h 746830"/>
              <a:gd name="connsiteX21" fmla="*/ 790577 w 1625278"/>
              <a:gd name="connsiteY21" fmla="*/ 567942 h 746830"/>
              <a:gd name="connsiteX22" fmla="*/ 641601 w 1625278"/>
              <a:gd name="connsiteY22" fmla="*/ 571890 h 746830"/>
              <a:gd name="connsiteX23" fmla="*/ 406651 w 1625278"/>
              <a:gd name="connsiteY23" fmla="*/ 606814 h 746830"/>
              <a:gd name="connsiteX24" fmla="*/ 260601 w 1625278"/>
              <a:gd name="connsiteY24" fmla="*/ 740165 h 746830"/>
              <a:gd name="connsiteX25" fmla="*/ 101851 w 1625278"/>
              <a:gd name="connsiteY25" fmla="*/ 740164 h 746830"/>
              <a:gd name="connsiteX26" fmla="*/ 9776 w 1625278"/>
              <a:gd name="connsiteY26" fmla="*/ 651265 h 746830"/>
              <a:gd name="connsiteX27" fmla="*/ 12951 w 1625278"/>
              <a:gd name="connsiteY27" fmla="*/ 603639 h 746830"/>
              <a:gd name="connsiteX28" fmla="*/ 32002 w 1625278"/>
              <a:gd name="connsiteY28" fmla="*/ 549664 h 746830"/>
              <a:gd name="connsiteX29" fmla="*/ 60577 w 1625278"/>
              <a:gd name="connsiteY29" fmla="*/ 476639 h 746830"/>
              <a:gd name="connsiteX30" fmla="*/ 120901 w 1625278"/>
              <a:gd name="connsiteY30" fmla="*/ 409965 h 746830"/>
              <a:gd name="connsiteX31" fmla="*/ 146302 w 1625278"/>
              <a:gd name="connsiteY31" fmla="*/ 317890 h 746830"/>
              <a:gd name="connsiteX32" fmla="*/ 82802 w 1625278"/>
              <a:gd name="connsiteY32" fmla="*/ 260740 h 746830"/>
              <a:gd name="connsiteX33" fmla="*/ 16127 w 1625278"/>
              <a:gd name="connsiteY33" fmla="*/ 98815 h 746830"/>
              <a:gd name="connsiteX34" fmla="*/ 60577 w 1625278"/>
              <a:gd name="connsiteY34" fmla="*/ 38490 h 746830"/>
              <a:gd name="connsiteX35" fmla="*/ 100213 w 1625278"/>
              <a:gd name="connsiteY35" fmla="*/ 0 h 746830"/>
              <a:gd name="connsiteX0" fmla="*/ 104535 w 1629600"/>
              <a:gd name="connsiteY0" fmla="*/ 0 h 746830"/>
              <a:gd name="connsiteX1" fmla="*/ 195074 w 1629600"/>
              <a:gd name="connsiteY1" fmla="*/ 38490 h 746830"/>
              <a:gd name="connsiteX2" fmla="*/ 163324 w 1629600"/>
              <a:gd name="connsiteY2" fmla="*/ 92464 h 746830"/>
              <a:gd name="connsiteX3" fmla="*/ 185549 w 1629600"/>
              <a:gd name="connsiteY3" fmla="*/ 133740 h 746830"/>
              <a:gd name="connsiteX4" fmla="*/ 334774 w 1629600"/>
              <a:gd name="connsiteY4" fmla="*/ 114689 h 746830"/>
              <a:gd name="connsiteX5" fmla="*/ 471299 w 1629600"/>
              <a:gd name="connsiteY5" fmla="*/ 171839 h 746830"/>
              <a:gd name="connsiteX6" fmla="*/ 630049 w 1629600"/>
              <a:gd name="connsiteY6" fmla="*/ 155964 h 746830"/>
              <a:gd name="connsiteX7" fmla="*/ 829824 w 1629600"/>
              <a:gd name="connsiteY7" fmla="*/ 187708 h 746830"/>
              <a:gd name="connsiteX8" fmla="*/ 1014223 w 1629600"/>
              <a:gd name="connsiteY8" fmla="*/ 92465 h 746830"/>
              <a:gd name="connsiteX9" fmla="*/ 1271398 w 1629600"/>
              <a:gd name="connsiteY9" fmla="*/ 13090 h 746830"/>
              <a:gd name="connsiteX10" fmla="*/ 1360298 w 1629600"/>
              <a:gd name="connsiteY10" fmla="*/ 57540 h 746830"/>
              <a:gd name="connsiteX11" fmla="*/ 1465073 w 1629600"/>
              <a:gd name="connsiteY11" fmla="*/ 82940 h 746830"/>
              <a:gd name="connsiteX12" fmla="*/ 1541273 w 1629600"/>
              <a:gd name="connsiteY12" fmla="*/ 143265 h 746830"/>
              <a:gd name="connsiteX13" fmla="*/ 1623823 w 1629600"/>
              <a:gd name="connsiteY13" fmla="*/ 175015 h 746830"/>
              <a:gd name="connsiteX14" fmla="*/ 1617473 w 1629600"/>
              <a:gd name="connsiteY14" fmla="*/ 273440 h 746830"/>
              <a:gd name="connsiteX15" fmla="*/ 1547624 w 1629600"/>
              <a:gd name="connsiteY15" fmla="*/ 279790 h 746830"/>
              <a:gd name="connsiteX16" fmla="*/ 1510663 w 1629600"/>
              <a:gd name="connsiteY16" fmla="*/ 314325 h 746830"/>
              <a:gd name="connsiteX17" fmla="*/ 1468249 w 1629600"/>
              <a:gd name="connsiteY17" fmla="*/ 387740 h 746830"/>
              <a:gd name="connsiteX18" fmla="*/ 1442848 w 1629600"/>
              <a:gd name="connsiteY18" fmla="*/ 495690 h 746830"/>
              <a:gd name="connsiteX19" fmla="*/ 1157098 w 1629600"/>
              <a:gd name="connsiteY19" fmla="*/ 470290 h 746830"/>
              <a:gd name="connsiteX20" fmla="*/ 868173 w 1629600"/>
              <a:gd name="connsiteY20" fmla="*/ 575065 h 746830"/>
              <a:gd name="connsiteX21" fmla="*/ 794899 w 1629600"/>
              <a:gd name="connsiteY21" fmla="*/ 567942 h 746830"/>
              <a:gd name="connsiteX22" fmla="*/ 645923 w 1629600"/>
              <a:gd name="connsiteY22" fmla="*/ 571890 h 746830"/>
              <a:gd name="connsiteX23" fmla="*/ 410973 w 1629600"/>
              <a:gd name="connsiteY23" fmla="*/ 606814 h 746830"/>
              <a:gd name="connsiteX24" fmla="*/ 264923 w 1629600"/>
              <a:gd name="connsiteY24" fmla="*/ 740165 h 746830"/>
              <a:gd name="connsiteX25" fmla="*/ 106173 w 1629600"/>
              <a:gd name="connsiteY25" fmla="*/ 740164 h 746830"/>
              <a:gd name="connsiteX26" fmla="*/ 14098 w 1629600"/>
              <a:gd name="connsiteY26" fmla="*/ 651265 h 746830"/>
              <a:gd name="connsiteX27" fmla="*/ 4573 w 1629600"/>
              <a:gd name="connsiteY27" fmla="*/ 597289 h 746830"/>
              <a:gd name="connsiteX28" fmla="*/ 36324 w 1629600"/>
              <a:gd name="connsiteY28" fmla="*/ 549664 h 746830"/>
              <a:gd name="connsiteX29" fmla="*/ 64899 w 1629600"/>
              <a:gd name="connsiteY29" fmla="*/ 476639 h 746830"/>
              <a:gd name="connsiteX30" fmla="*/ 125223 w 1629600"/>
              <a:gd name="connsiteY30" fmla="*/ 409965 h 746830"/>
              <a:gd name="connsiteX31" fmla="*/ 150624 w 1629600"/>
              <a:gd name="connsiteY31" fmla="*/ 317890 h 746830"/>
              <a:gd name="connsiteX32" fmla="*/ 87124 w 1629600"/>
              <a:gd name="connsiteY32" fmla="*/ 260740 h 746830"/>
              <a:gd name="connsiteX33" fmla="*/ 20449 w 1629600"/>
              <a:gd name="connsiteY33" fmla="*/ 98815 h 746830"/>
              <a:gd name="connsiteX34" fmla="*/ 64899 w 1629600"/>
              <a:gd name="connsiteY34" fmla="*/ 38490 h 746830"/>
              <a:gd name="connsiteX35" fmla="*/ 104535 w 1629600"/>
              <a:gd name="connsiteY35" fmla="*/ 0 h 746830"/>
              <a:gd name="connsiteX0" fmla="*/ 104535 w 1629600"/>
              <a:gd name="connsiteY0" fmla="*/ 0 h 746830"/>
              <a:gd name="connsiteX1" fmla="*/ 195074 w 1629600"/>
              <a:gd name="connsiteY1" fmla="*/ 38490 h 746830"/>
              <a:gd name="connsiteX2" fmla="*/ 163324 w 1629600"/>
              <a:gd name="connsiteY2" fmla="*/ 92464 h 746830"/>
              <a:gd name="connsiteX3" fmla="*/ 185549 w 1629600"/>
              <a:gd name="connsiteY3" fmla="*/ 133740 h 746830"/>
              <a:gd name="connsiteX4" fmla="*/ 334774 w 1629600"/>
              <a:gd name="connsiteY4" fmla="*/ 114689 h 746830"/>
              <a:gd name="connsiteX5" fmla="*/ 471299 w 1629600"/>
              <a:gd name="connsiteY5" fmla="*/ 171839 h 746830"/>
              <a:gd name="connsiteX6" fmla="*/ 553848 w 1629600"/>
              <a:gd name="connsiteY6" fmla="*/ 162314 h 746830"/>
              <a:gd name="connsiteX7" fmla="*/ 630049 w 1629600"/>
              <a:gd name="connsiteY7" fmla="*/ 155964 h 746830"/>
              <a:gd name="connsiteX8" fmla="*/ 829824 w 1629600"/>
              <a:gd name="connsiteY8" fmla="*/ 187708 h 746830"/>
              <a:gd name="connsiteX9" fmla="*/ 1014223 w 1629600"/>
              <a:gd name="connsiteY9" fmla="*/ 92465 h 746830"/>
              <a:gd name="connsiteX10" fmla="*/ 1271398 w 1629600"/>
              <a:gd name="connsiteY10" fmla="*/ 13090 h 746830"/>
              <a:gd name="connsiteX11" fmla="*/ 1360298 w 1629600"/>
              <a:gd name="connsiteY11" fmla="*/ 57540 h 746830"/>
              <a:gd name="connsiteX12" fmla="*/ 1465073 w 1629600"/>
              <a:gd name="connsiteY12" fmla="*/ 82940 h 746830"/>
              <a:gd name="connsiteX13" fmla="*/ 1541273 w 1629600"/>
              <a:gd name="connsiteY13" fmla="*/ 143265 h 746830"/>
              <a:gd name="connsiteX14" fmla="*/ 1623823 w 1629600"/>
              <a:gd name="connsiteY14" fmla="*/ 175015 h 746830"/>
              <a:gd name="connsiteX15" fmla="*/ 1617473 w 1629600"/>
              <a:gd name="connsiteY15" fmla="*/ 273440 h 746830"/>
              <a:gd name="connsiteX16" fmla="*/ 1547624 w 1629600"/>
              <a:gd name="connsiteY16" fmla="*/ 279790 h 746830"/>
              <a:gd name="connsiteX17" fmla="*/ 1510663 w 1629600"/>
              <a:gd name="connsiteY17" fmla="*/ 314325 h 746830"/>
              <a:gd name="connsiteX18" fmla="*/ 1468249 w 1629600"/>
              <a:gd name="connsiteY18" fmla="*/ 387740 h 746830"/>
              <a:gd name="connsiteX19" fmla="*/ 1442848 w 1629600"/>
              <a:gd name="connsiteY19" fmla="*/ 495690 h 746830"/>
              <a:gd name="connsiteX20" fmla="*/ 1157098 w 1629600"/>
              <a:gd name="connsiteY20" fmla="*/ 470290 h 746830"/>
              <a:gd name="connsiteX21" fmla="*/ 868173 w 1629600"/>
              <a:gd name="connsiteY21" fmla="*/ 575065 h 746830"/>
              <a:gd name="connsiteX22" fmla="*/ 794899 w 1629600"/>
              <a:gd name="connsiteY22" fmla="*/ 567942 h 746830"/>
              <a:gd name="connsiteX23" fmla="*/ 645923 w 1629600"/>
              <a:gd name="connsiteY23" fmla="*/ 571890 h 746830"/>
              <a:gd name="connsiteX24" fmla="*/ 410973 w 1629600"/>
              <a:gd name="connsiteY24" fmla="*/ 606814 h 746830"/>
              <a:gd name="connsiteX25" fmla="*/ 264923 w 1629600"/>
              <a:gd name="connsiteY25" fmla="*/ 740165 h 746830"/>
              <a:gd name="connsiteX26" fmla="*/ 106173 w 1629600"/>
              <a:gd name="connsiteY26" fmla="*/ 740164 h 746830"/>
              <a:gd name="connsiteX27" fmla="*/ 14098 w 1629600"/>
              <a:gd name="connsiteY27" fmla="*/ 651265 h 746830"/>
              <a:gd name="connsiteX28" fmla="*/ 4573 w 1629600"/>
              <a:gd name="connsiteY28" fmla="*/ 597289 h 746830"/>
              <a:gd name="connsiteX29" fmla="*/ 36324 w 1629600"/>
              <a:gd name="connsiteY29" fmla="*/ 549664 h 746830"/>
              <a:gd name="connsiteX30" fmla="*/ 64899 w 1629600"/>
              <a:gd name="connsiteY30" fmla="*/ 476639 h 746830"/>
              <a:gd name="connsiteX31" fmla="*/ 125223 w 1629600"/>
              <a:gd name="connsiteY31" fmla="*/ 409965 h 746830"/>
              <a:gd name="connsiteX32" fmla="*/ 150624 w 1629600"/>
              <a:gd name="connsiteY32" fmla="*/ 317890 h 746830"/>
              <a:gd name="connsiteX33" fmla="*/ 87124 w 1629600"/>
              <a:gd name="connsiteY33" fmla="*/ 260740 h 746830"/>
              <a:gd name="connsiteX34" fmla="*/ 20449 w 1629600"/>
              <a:gd name="connsiteY34" fmla="*/ 98815 h 746830"/>
              <a:gd name="connsiteX35" fmla="*/ 64899 w 1629600"/>
              <a:gd name="connsiteY35" fmla="*/ 38490 h 746830"/>
              <a:gd name="connsiteX36" fmla="*/ 104535 w 1629600"/>
              <a:gd name="connsiteY36" fmla="*/ 0 h 746830"/>
              <a:gd name="connsiteX0" fmla="*/ 104535 w 1629600"/>
              <a:gd name="connsiteY0" fmla="*/ 0 h 746830"/>
              <a:gd name="connsiteX1" fmla="*/ 195074 w 1629600"/>
              <a:gd name="connsiteY1" fmla="*/ 38490 h 746830"/>
              <a:gd name="connsiteX2" fmla="*/ 163324 w 1629600"/>
              <a:gd name="connsiteY2" fmla="*/ 92464 h 746830"/>
              <a:gd name="connsiteX3" fmla="*/ 185549 w 1629600"/>
              <a:gd name="connsiteY3" fmla="*/ 133740 h 746830"/>
              <a:gd name="connsiteX4" fmla="*/ 334774 w 1629600"/>
              <a:gd name="connsiteY4" fmla="*/ 114689 h 746830"/>
              <a:gd name="connsiteX5" fmla="*/ 471299 w 1629600"/>
              <a:gd name="connsiteY5" fmla="*/ 171839 h 746830"/>
              <a:gd name="connsiteX6" fmla="*/ 553848 w 1629600"/>
              <a:gd name="connsiteY6" fmla="*/ 162314 h 746830"/>
              <a:gd name="connsiteX7" fmla="*/ 630049 w 1629600"/>
              <a:gd name="connsiteY7" fmla="*/ 155964 h 746830"/>
              <a:gd name="connsiteX8" fmla="*/ 829824 w 1629600"/>
              <a:gd name="connsiteY8" fmla="*/ 187708 h 746830"/>
              <a:gd name="connsiteX9" fmla="*/ 1014223 w 1629600"/>
              <a:gd name="connsiteY9" fmla="*/ 92465 h 746830"/>
              <a:gd name="connsiteX10" fmla="*/ 1080898 w 1629600"/>
              <a:gd name="connsiteY10" fmla="*/ 48014 h 746830"/>
              <a:gd name="connsiteX11" fmla="*/ 1271398 w 1629600"/>
              <a:gd name="connsiteY11" fmla="*/ 13090 h 746830"/>
              <a:gd name="connsiteX12" fmla="*/ 1360298 w 1629600"/>
              <a:gd name="connsiteY12" fmla="*/ 57540 h 746830"/>
              <a:gd name="connsiteX13" fmla="*/ 1465073 w 1629600"/>
              <a:gd name="connsiteY13" fmla="*/ 82940 h 746830"/>
              <a:gd name="connsiteX14" fmla="*/ 1541273 w 1629600"/>
              <a:gd name="connsiteY14" fmla="*/ 143265 h 746830"/>
              <a:gd name="connsiteX15" fmla="*/ 1623823 w 1629600"/>
              <a:gd name="connsiteY15" fmla="*/ 175015 h 746830"/>
              <a:gd name="connsiteX16" fmla="*/ 1617473 w 1629600"/>
              <a:gd name="connsiteY16" fmla="*/ 273440 h 746830"/>
              <a:gd name="connsiteX17" fmla="*/ 1547624 w 1629600"/>
              <a:gd name="connsiteY17" fmla="*/ 279790 h 746830"/>
              <a:gd name="connsiteX18" fmla="*/ 1510663 w 1629600"/>
              <a:gd name="connsiteY18" fmla="*/ 314325 h 746830"/>
              <a:gd name="connsiteX19" fmla="*/ 1468249 w 1629600"/>
              <a:gd name="connsiteY19" fmla="*/ 387740 h 746830"/>
              <a:gd name="connsiteX20" fmla="*/ 1442848 w 1629600"/>
              <a:gd name="connsiteY20" fmla="*/ 495690 h 746830"/>
              <a:gd name="connsiteX21" fmla="*/ 1157098 w 1629600"/>
              <a:gd name="connsiteY21" fmla="*/ 470290 h 746830"/>
              <a:gd name="connsiteX22" fmla="*/ 868173 w 1629600"/>
              <a:gd name="connsiteY22" fmla="*/ 575065 h 746830"/>
              <a:gd name="connsiteX23" fmla="*/ 794899 w 1629600"/>
              <a:gd name="connsiteY23" fmla="*/ 567942 h 746830"/>
              <a:gd name="connsiteX24" fmla="*/ 645923 w 1629600"/>
              <a:gd name="connsiteY24" fmla="*/ 571890 h 746830"/>
              <a:gd name="connsiteX25" fmla="*/ 410973 w 1629600"/>
              <a:gd name="connsiteY25" fmla="*/ 606814 h 746830"/>
              <a:gd name="connsiteX26" fmla="*/ 264923 w 1629600"/>
              <a:gd name="connsiteY26" fmla="*/ 740165 h 746830"/>
              <a:gd name="connsiteX27" fmla="*/ 106173 w 1629600"/>
              <a:gd name="connsiteY27" fmla="*/ 740164 h 746830"/>
              <a:gd name="connsiteX28" fmla="*/ 14098 w 1629600"/>
              <a:gd name="connsiteY28" fmla="*/ 651265 h 746830"/>
              <a:gd name="connsiteX29" fmla="*/ 4573 w 1629600"/>
              <a:gd name="connsiteY29" fmla="*/ 597289 h 746830"/>
              <a:gd name="connsiteX30" fmla="*/ 36324 w 1629600"/>
              <a:gd name="connsiteY30" fmla="*/ 549664 h 746830"/>
              <a:gd name="connsiteX31" fmla="*/ 64899 w 1629600"/>
              <a:gd name="connsiteY31" fmla="*/ 476639 h 746830"/>
              <a:gd name="connsiteX32" fmla="*/ 125223 w 1629600"/>
              <a:gd name="connsiteY32" fmla="*/ 409965 h 746830"/>
              <a:gd name="connsiteX33" fmla="*/ 150624 w 1629600"/>
              <a:gd name="connsiteY33" fmla="*/ 317890 h 746830"/>
              <a:gd name="connsiteX34" fmla="*/ 87124 w 1629600"/>
              <a:gd name="connsiteY34" fmla="*/ 260740 h 746830"/>
              <a:gd name="connsiteX35" fmla="*/ 20449 w 1629600"/>
              <a:gd name="connsiteY35" fmla="*/ 98815 h 746830"/>
              <a:gd name="connsiteX36" fmla="*/ 64899 w 1629600"/>
              <a:gd name="connsiteY36" fmla="*/ 38490 h 746830"/>
              <a:gd name="connsiteX37" fmla="*/ 104535 w 1629600"/>
              <a:gd name="connsiteY37" fmla="*/ 0 h 746830"/>
              <a:gd name="connsiteX0" fmla="*/ 104535 w 1629600"/>
              <a:gd name="connsiteY0" fmla="*/ 0 h 746830"/>
              <a:gd name="connsiteX1" fmla="*/ 195074 w 1629600"/>
              <a:gd name="connsiteY1" fmla="*/ 38490 h 746830"/>
              <a:gd name="connsiteX2" fmla="*/ 163324 w 1629600"/>
              <a:gd name="connsiteY2" fmla="*/ 92464 h 746830"/>
              <a:gd name="connsiteX3" fmla="*/ 185549 w 1629600"/>
              <a:gd name="connsiteY3" fmla="*/ 133740 h 746830"/>
              <a:gd name="connsiteX4" fmla="*/ 334774 w 1629600"/>
              <a:gd name="connsiteY4" fmla="*/ 114689 h 746830"/>
              <a:gd name="connsiteX5" fmla="*/ 471299 w 1629600"/>
              <a:gd name="connsiteY5" fmla="*/ 171839 h 746830"/>
              <a:gd name="connsiteX6" fmla="*/ 553848 w 1629600"/>
              <a:gd name="connsiteY6" fmla="*/ 162314 h 746830"/>
              <a:gd name="connsiteX7" fmla="*/ 630049 w 1629600"/>
              <a:gd name="connsiteY7" fmla="*/ 155964 h 746830"/>
              <a:gd name="connsiteX8" fmla="*/ 829824 w 1629600"/>
              <a:gd name="connsiteY8" fmla="*/ 187708 h 746830"/>
              <a:gd name="connsiteX9" fmla="*/ 880873 w 1629600"/>
              <a:gd name="connsiteY9" fmla="*/ 178189 h 746830"/>
              <a:gd name="connsiteX10" fmla="*/ 1014223 w 1629600"/>
              <a:gd name="connsiteY10" fmla="*/ 92465 h 746830"/>
              <a:gd name="connsiteX11" fmla="*/ 1080898 w 1629600"/>
              <a:gd name="connsiteY11" fmla="*/ 48014 h 746830"/>
              <a:gd name="connsiteX12" fmla="*/ 1271398 w 1629600"/>
              <a:gd name="connsiteY12" fmla="*/ 13090 h 746830"/>
              <a:gd name="connsiteX13" fmla="*/ 1360298 w 1629600"/>
              <a:gd name="connsiteY13" fmla="*/ 57540 h 746830"/>
              <a:gd name="connsiteX14" fmla="*/ 1465073 w 1629600"/>
              <a:gd name="connsiteY14" fmla="*/ 82940 h 746830"/>
              <a:gd name="connsiteX15" fmla="*/ 1541273 w 1629600"/>
              <a:gd name="connsiteY15" fmla="*/ 143265 h 746830"/>
              <a:gd name="connsiteX16" fmla="*/ 1623823 w 1629600"/>
              <a:gd name="connsiteY16" fmla="*/ 175015 h 746830"/>
              <a:gd name="connsiteX17" fmla="*/ 1617473 w 1629600"/>
              <a:gd name="connsiteY17" fmla="*/ 273440 h 746830"/>
              <a:gd name="connsiteX18" fmla="*/ 1547624 w 1629600"/>
              <a:gd name="connsiteY18" fmla="*/ 279790 h 746830"/>
              <a:gd name="connsiteX19" fmla="*/ 1510663 w 1629600"/>
              <a:gd name="connsiteY19" fmla="*/ 314325 h 746830"/>
              <a:gd name="connsiteX20" fmla="*/ 1468249 w 1629600"/>
              <a:gd name="connsiteY20" fmla="*/ 387740 h 746830"/>
              <a:gd name="connsiteX21" fmla="*/ 1442848 w 1629600"/>
              <a:gd name="connsiteY21" fmla="*/ 495690 h 746830"/>
              <a:gd name="connsiteX22" fmla="*/ 1157098 w 1629600"/>
              <a:gd name="connsiteY22" fmla="*/ 470290 h 746830"/>
              <a:gd name="connsiteX23" fmla="*/ 868173 w 1629600"/>
              <a:gd name="connsiteY23" fmla="*/ 575065 h 746830"/>
              <a:gd name="connsiteX24" fmla="*/ 794899 w 1629600"/>
              <a:gd name="connsiteY24" fmla="*/ 567942 h 746830"/>
              <a:gd name="connsiteX25" fmla="*/ 645923 w 1629600"/>
              <a:gd name="connsiteY25" fmla="*/ 571890 h 746830"/>
              <a:gd name="connsiteX26" fmla="*/ 410973 w 1629600"/>
              <a:gd name="connsiteY26" fmla="*/ 606814 h 746830"/>
              <a:gd name="connsiteX27" fmla="*/ 264923 w 1629600"/>
              <a:gd name="connsiteY27" fmla="*/ 740165 h 746830"/>
              <a:gd name="connsiteX28" fmla="*/ 106173 w 1629600"/>
              <a:gd name="connsiteY28" fmla="*/ 740164 h 746830"/>
              <a:gd name="connsiteX29" fmla="*/ 14098 w 1629600"/>
              <a:gd name="connsiteY29" fmla="*/ 651265 h 746830"/>
              <a:gd name="connsiteX30" fmla="*/ 4573 w 1629600"/>
              <a:gd name="connsiteY30" fmla="*/ 597289 h 746830"/>
              <a:gd name="connsiteX31" fmla="*/ 36324 w 1629600"/>
              <a:gd name="connsiteY31" fmla="*/ 549664 h 746830"/>
              <a:gd name="connsiteX32" fmla="*/ 64899 w 1629600"/>
              <a:gd name="connsiteY32" fmla="*/ 476639 h 746830"/>
              <a:gd name="connsiteX33" fmla="*/ 125223 w 1629600"/>
              <a:gd name="connsiteY33" fmla="*/ 409965 h 746830"/>
              <a:gd name="connsiteX34" fmla="*/ 150624 w 1629600"/>
              <a:gd name="connsiteY34" fmla="*/ 317890 h 746830"/>
              <a:gd name="connsiteX35" fmla="*/ 87124 w 1629600"/>
              <a:gd name="connsiteY35" fmla="*/ 260740 h 746830"/>
              <a:gd name="connsiteX36" fmla="*/ 20449 w 1629600"/>
              <a:gd name="connsiteY36" fmla="*/ 98815 h 746830"/>
              <a:gd name="connsiteX37" fmla="*/ 64899 w 1629600"/>
              <a:gd name="connsiteY37" fmla="*/ 38490 h 746830"/>
              <a:gd name="connsiteX38" fmla="*/ 104535 w 1629600"/>
              <a:gd name="connsiteY38" fmla="*/ 0 h 746830"/>
              <a:gd name="connsiteX0" fmla="*/ 104535 w 1629600"/>
              <a:gd name="connsiteY0" fmla="*/ 0 h 746830"/>
              <a:gd name="connsiteX1" fmla="*/ 195074 w 1629600"/>
              <a:gd name="connsiteY1" fmla="*/ 38490 h 746830"/>
              <a:gd name="connsiteX2" fmla="*/ 163324 w 1629600"/>
              <a:gd name="connsiteY2" fmla="*/ 92464 h 746830"/>
              <a:gd name="connsiteX3" fmla="*/ 185549 w 1629600"/>
              <a:gd name="connsiteY3" fmla="*/ 133740 h 746830"/>
              <a:gd name="connsiteX4" fmla="*/ 293498 w 1629600"/>
              <a:gd name="connsiteY4" fmla="*/ 105164 h 746830"/>
              <a:gd name="connsiteX5" fmla="*/ 334774 w 1629600"/>
              <a:gd name="connsiteY5" fmla="*/ 114689 h 746830"/>
              <a:gd name="connsiteX6" fmla="*/ 471299 w 1629600"/>
              <a:gd name="connsiteY6" fmla="*/ 171839 h 746830"/>
              <a:gd name="connsiteX7" fmla="*/ 553848 w 1629600"/>
              <a:gd name="connsiteY7" fmla="*/ 162314 h 746830"/>
              <a:gd name="connsiteX8" fmla="*/ 630049 w 1629600"/>
              <a:gd name="connsiteY8" fmla="*/ 155964 h 746830"/>
              <a:gd name="connsiteX9" fmla="*/ 829824 w 1629600"/>
              <a:gd name="connsiteY9" fmla="*/ 187708 h 746830"/>
              <a:gd name="connsiteX10" fmla="*/ 880873 w 1629600"/>
              <a:gd name="connsiteY10" fmla="*/ 178189 h 746830"/>
              <a:gd name="connsiteX11" fmla="*/ 1014223 w 1629600"/>
              <a:gd name="connsiteY11" fmla="*/ 92465 h 746830"/>
              <a:gd name="connsiteX12" fmla="*/ 1080898 w 1629600"/>
              <a:gd name="connsiteY12" fmla="*/ 48014 h 746830"/>
              <a:gd name="connsiteX13" fmla="*/ 1271398 w 1629600"/>
              <a:gd name="connsiteY13" fmla="*/ 13090 h 746830"/>
              <a:gd name="connsiteX14" fmla="*/ 1360298 w 1629600"/>
              <a:gd name="connsiteY14" fmla="*/ 57540 h 746830"/>
              <a:gd name="connsiteX15" fmla="*/ 1465073 w 1629600"/>
              <a:gd name="connsiteY15" fmla="*/ 82940 h 746830"/>
              <a:gd name="connsiteX16" fmla="*/ 1541273 w 1629600"/>
              <a:gd name="connsiteY16" fmla="*/ 143265 h 746830"/>
              <a:gd name="connsiteX17" fmla="*/ 1623823 w 1629600"/>
              <a:gd name="connsiteY17" fmla="*/ 175015 h 746830"/>
              <a:gd name="connsiteX18" fmla="*/ 1617473 w 1629600"/>
              <a:gd name="connsiteY18" fmla="*/ 273440 h 746830"/>
              <a:gd name="connsiteX19" fmla="*/ 1547624 w 1629600"/>
              <a:gd name="connsiteY19" fmla="*/ 279790 h 746830"/>
              <a:gd name="connsiteX20" fmla="*/ 1510663 w 1629600"/>
              <a:gd name="connsiteY20" fmla="*/ 314325 h 746830"/>
              <a:gd name="connsiteX21" fmla="*/ 1468249 w 1629600"/>
              <a:gd name="connsiteY21" fmla="*/ 387740 h 746830"/>
              <a:gd name="connsiteX22" fmla="*/ 1442848 w 1629600"/>
              <a:gd name="connsiteY22" fmla="*/ 495690 h 746830"/>
              <a:gd name="connsiteX23" fmla="*/ 1157098 w 1629600"/>
              <a:gd name="connsiteY23" fmla="*/ 470290 h 746830"/>
              <a:gd name="connsiteX24" fmla="*/ 868173 w 1629600"/>
              <a:gd name="connsiteY24" fmla="*/ 575065 h 746830"/>
              <a:gd name="connsiteX25" fmla="*/ 794899 w 1629600"/>
              <a:gd name="connsiteY25" fmla="*/ 567942 h 746830"/>
              <a:gd name="connsiteX26" fmla="*/ 645923 w 1629600"/>
              <a:gd name="connsiteY26" fmla="*/ 571890 h 746830"/>
              <a:gd name="connsiteX27" fmla="*/ 410973 w 1629600"/>
              <a:gd name="connsiteY27" fmla="*/ 606814 h 746830"/>
              <a:gd name="connsiteX28" fmla="*/ 264923 w 1629600"/>
              <a:gd name="connsiteY28" fmla="*/ 740165 h 746830"/>
              <a:gd name="connsiteX29" fmla="*/ 106173 w 1629600"/>
              <a:gd name="connsiteY29" fmla="*/ 740164 h 746830"/>
              <a:gd name="connsiteX30" fmla="*/ 14098 w 1629600"/>
              <a:gd name="connsiteY30" fmla="*/ 651265 h 746830"/>
              <a:gd name="connsiteX31" fmla="*/ 4573 w 1629600"/>
              <a:gd name="connsiteY31" fmla="*/ 597289 h 746830"/>
              <a:gd name="connsiteX32" fmla="*/ 36324 w 1629600"/>
              <a:gd name="connsiteY32" fmla="*/ 549664 h 746830"/>
              <a:gd name="connsiteX33" fmla="*/ 64899 w 1629600"/>
              <a:gd name="connsiteY33" fmla="*/ 476639 h 746830"/>
              <a:gd name="connsiteX34" fmla="*/ 125223 w 1629600"/>
              <a:gd name="connsiteY34" fmla="*/ 409965 h 746830"/>
              <a:gd name="connsiteX35" fmla="*/ 150624 w 1629600"/>
              <a:gd name="connsiteY35" fmla="*/ 317890 h 746830"/>
              <a:gd name="connsiteX36" fmla="*/ 87124 w 1629600"/>
              <a:gd name="connsiteY36" fmla="*/ 260740 h 746830"/>
              <a:gd name="connsiteX37" fmla="*/ 20449 w 1629600"/>
              <a:gd name="connsiteY37" fmla="*/ 98815 h 746830"/>
              <a:gd name="connsiteX38" fmla="*/ 64899 w 1629600"/>
              <a:gd name="connsiteY38" fmla="*/ 38490 h 746830"/>
              <a:gd name="connsiteX39" fmla="*/ 104535 w 1629600"/>
              <a:gd name="connsiteY39" fmla="*/ 0 h 746830"/>
              <a:gd name="connsiteX0" fmla="*/ 104535 w 1629600"/>
              <a:gd name="connsiteY0" fmla="*/ 3121 h 749951"/>
              <a:gd name="connsiteX1" fmla="*/ 153798 w 1629600"/>
              <a:gd name="connsiteY1" fmla="*/ 6685 h 749951"/>
              <a:gd name="connsiteX2" fmla="*/ 195074 w 1629600"/>
              <a:gd name="connsiteY2" fmla="*/ 41611 h 749951"/>
              <a:gd name="connsiteX3" fmla="*/ 163324 w 1629600"/>
              <a:gd name="connsiteY3" fmla="*/ 95585 h 749951"/>
              <a:gd name="connsiteX4" fmla="*/ 185549 w 1629600"/>
              <a:gd name="connsiteY4" fmla="*/ 136861 h 749951"/>
              <a:gd name="connsiteX5" fmla="*/ 293498 w 1629600"/>
              <a:gd name="connsiteY5" fmla="*/ 108285 h 749951"/>
              <a:gd name="connsiteX6" fmla="*/ 334774 w 1629600"/>
              <a:gd name="connsiteY6" fmla="*/ 117810 h 749951"/>
              <a:gd name="connsiteX7" fmla="*/ 471299 w 1629600"/>
              <a:gd name="connsiteY7" fmla="*/ 174960 h 749951"/>
              <a:gd name="connsiteX8" fmla="*/ 553848 w 1629600"/>
              <a:gd name="connsiteY8" fmla="*/ 165435 h 749951"/>
              <a:gd name="connsiteX9" fmla="*/ 630049 w 1629600"/>
              <a:gd name="connsiteY9" fmla="*/ 159085 h 749951"/>
              <a:gd name="connsiteX10" fmla="*/ 829824 w 1629600"/>
              <a:gd name="connsiteY10" fmla="*/ 190829 h 749951"/>
              <a:gd name="connsiteX11" fmla="*/ 880873 w 1629600"/>
              <a:gd name="connsiteY11" fmla="*/ 181310 h 749951"/>
              <a:gd name="connsiteX12" fmla="*/ 1014223 w 1629600"/>
              <a:gd name="connsiteY12" fmla="*/ 95586 h 749951"/>
              <a:gd name="connsiteX13" fmla="*/ 1080898 w 1629600"/>
              <a:gd name="connsiteY13" fmla="*/ 51135 h 749951"/>
              <a:gd name="connsiteX14" fmla="*/ 1271398 w 1629600"/>
              <a:gd name="connsiteY14" fmla="*/ 16211 h 749951"/>
              <a:gd name="connsiteX15" fmla="*/ 1360298 w 1629600"/>
              <a:gd name="connsiteY15" fmla="*/ 60661 h 749951"/>
              <a:gd name="connsiteX16" fmla="*/ 1465073 w 1629600"/>
              <a:gd name="connsiteY16" fmla="*/ 86061 h 749951"/>
              <a:gd name="connsiteX17" fmla="*/ 1541273 w 1629600"/>
              <a:gd name="connsiteY17" fmla="*/ 146386 h 749951"/>
              <a:gd name="connsiteX18" fmla="*/ 1623823 w 1629600"/>
              <a:gd name="connsiteY18" fmla="*/ 178136 h 749951"/>
              <a:gd name="connsiteX19" fmla="*/ 1617473 w 1629600"/>
              <a:gd name="connsiteY19" fmla="*/ 276561 h 749951"/>
              <a:gd name="connsiteX20" fmla="*/ 1547624 w 1629600"/>
              <a:gd name="connsiteY20" fmla="*/ 282911 h 749951"/>
              <a:gd name="connsiteX21" fmla="*/ 1510663 w 1629600"/>
              <a:gd name="connsiteY21" fmla="*/ 317446 h 749951"/>
              <a:gd name="connsiteX22" fmla="*/ 1468249 w 1629600"/>
              <a:gd name="connsiteY22" fmla="*/ 390861 h 749951"/>
              <a:gd name="connsiteX23" fmla="*/ 1442848 w 1629600"/>
              <a:gd name="connsiteY23" fmla="*/ 498811 h 749951"/>
              <a:gd name="connsiteX24" fmla="*/ 1157098 w 1629600"/>
              <a:gd name="connsiteY24" fmla="*/ 473411 h 749951"/>
              <a:gd name="connsiteX25" fmla="*/ 868173 w 1629600"/>
              <a:gd name="connsiteY25" fmla="*/ 578186 h 749951"/>
              <a:gd name="connsiteX26" fmla="*/ 794899 w 1629600"/>
              <a:gd name="connsiteY26" fmla="*/ 571063 h 749951"/>
              <a:gd name="connsiteX27" fmla="*/ 645923 w 1629600"/>
              <a:gd name="connsiteY27" fmla="*/ 575011 h 749951"/>
              <a:gd name="connsiteX28" fmla="*/ 410973 w 1629600"/>
              <a:gd name="connsiteY28" fmla="*/ 609935 h 749951"/>
              <a:gd name="connsiteX29" fmla="*/ 264923 w 1629600"/>
              <a:gd name="connsiteY29" fmla="*/ 743286 h 749951"/>
              <a:gd name="connsiteX30" fmla="*/ 106173 w 1629600"/>
              <a:gd name="connsiteY30" fmla="*/ 743285 h 749951"/>
              <a:gd name="connsiteX31" fmla="*/ 14098 w 1629600"/>
              <a:gd name="connsiteY31" fmla="*/ 654386 h 749951"/>
              <a:gd name="connsiteX32" fmla="*/ 4573 w 1629600"/>
              <a:gd name="connsiteY32" fmla="*/ 600410 h 749951"/>
              <a:gd name="connsiteX33" fmla="*/ 36324 w 1629600"/>
              <a:gd name="connsiteY33" fmla="*/ 552785 h 749951"/>
              <a:gd name="connsiteX34" fmla="*/ 64899 w 1629600"/>
              <a:gd name="connsiteY34" fmla="*/ 479760 h 749951"/>
              <a:gd name="connsiteX35" fmla="*/ 125223 w 1629600"/>
              <a:gd name="connsiteY35" fmla="*/ 413086 h 749951"/>
              <a:gd name="connsiteX36" fmla="*/ 150624 w 1629600"/>
              <a:gd name="connsiteY36" fmla="*/ 321011 h 749951"/>
              <a:gd name="connsiteX37" fmla="*/ 87124 w 1629600"/>
              <a:gd name="connsiteY37" fmla="*/ 263861 h 749951"/>
              <a:gd name="connsiteX38" fmla="*/ 20449 w 1629600"/>
              <a:gd name="connsiteY38" fmla="*/ 101936 h 749951"/>
              <a:gd name="connsiteX39" fmla="*/ 64899 w 1629600"/>
              <a:gd name="connsiteY39" fmla="*/ 41611 h 749951"/>
              <a:gd name="connsiteX40" fmla="*/ 104535 w 1629600"/>
              <a:gd name="connsiteY40" fmla="*/ 3121 h 749951"/>
              <a:gd name="connsiteX0" fmla="*/ 104535 w 1629600"/>
              <a:gd name="connsiteY0" fmla="*/ 3121 h 749951"/>
              <a:gd name="connsiteX1" fmla="*/ 153798 w 1629600"/>
              <a:gd name="connsiteY1" fmla="*/ 6685 h 749951"/>
              <a:gd name="connsiteX2" fmla="*/ 195074 w 1629600"/>
              <a:gd name="connsiteY2" fmla="*/ 41611 h 749951"/>
              <a:gd name="connsiteX3" fmla="*/ 163324 w 1629600"/>
              <a:gd name="connsiteY3" fmla="*/ 95585 h 749951"/>
              <a:gd name="connsiteX4" fmla="*/ 185549 w 1629600"/>
              <a:gd name="connsiteY4" fmla="*/ 136861 h 749951"/>
              <a:gd name="connsiteX5" fmla="*/ 293498 w 1629600"/>
              <a:gd name="connsiteY5" fmla="*/ 108285 h 749951"/>
              <a:gd name="connsiteX6" fmla="*/ 334774 w 1629600"/>
              <a:gd name="connsiteY6" fmla="*/ 117810 h 749951"/>
              <a:gd name="connsiteX7" fmla="*/ 471299 w 1629600"/>
              <a:gd name="connsiteY7" fmla="*/ 174960 h 749951"/>
              <a:gd name="connsiteX8" fmla="*/ 553848 w 1629600"/>
              <a:gd name="connsiteY8" fmla="*/ 165435 h 749951"/>
              <a:gd name="connsiteX9" fmla="*/ 630049 w 1629600"/>
              <a:gd name="connsiteY9" fmla="*/ 159085 h 749951"/>
              <a:gd name="connsiteX10" fmla="*/ 829824 w 1629600"/>
              <a:gd name="connsiteY10" fmla="*/ 190829 h 749951"/>
              <a:gd name="connsiteX11" fmla="*/ 880873 w 1629600"/>
              <a:gd name="connsiteY11" fmla="*/ 181310 h 749951"/>
              <a:gd name="connsiteX12" fmla="*/ 1014223 w 1629600"/>
              <a:gd name="connsiteY12" fmla="*/ 95586 h 749951"/>
              <a:gd name="connsiteX13" fmla="*/ 1080898 w 1629600"/>
              <a:gd name="connsiteY13" fmla="*/ 51135 h 749951"/>
              <a:gd name="connsiteX14" fmla="*/ 1271398 w 1629600"/>
              <a:gd name="connsiteY14" fmla="*/ 16211 h 749951"/>
              <a:gd name="connsiteX15" fmla="*/ 1360298 w 1629600"/>
              <a:gd name="connsiteY15" fmla="*/ 60661 h 749951"/>
              <a:gd name="connsiteX16" fmla="*/ 1465073 w 1629600"/>
              <a:gd name="connsiteY16" fmla="*/ 86061 h 749951"/>
              <a:gd name="connsiteX17" fmla="*/ 1541273 w 1629600"/>
              <a:gd name="connsiteY17" fmla="*/ 146386 h 749951"/>
              <a:gd name="connsiteX18" fmla="*/ 1623823 w 1629600"/>
              <a:gd name="connsiteY18" fmla="*/ 178136 h 749951"/>
              <a:gd name="connsiteX19" fmla="*/ 1617473 w 1629600"/>
              <a:gd name="connsiteY19" fmla="*/ 276561 h 749951"/>
              <a:gd name="connsiteX20" fmla="*/ 1547624 w 1629600"/>
              <a:gd name="connsiteY20" fmla="*/ 282911 h 749951"/>
              <a:gd name="connsiteX21" fmla="*/ 1510663 w 1629600"/>
              <a:gd name="connsiteY21" fmla="*/ 317446 h 749951"/>
              <a:gd name="connsiteX22" fmla="*/ 1468249 w 1629600"/>
              <a:gd name="connsiteY22" fmla="*/ 390861 h 749951"/>
              <a:gd name="connsiteX23" fmla="*/ 1442848 w 1629600"/>
              <a:gd name="connsiteY23" fmla="*/ 498811 h 749951"/>
              <a:gd name="connsiteX24" fmla="*/ 1157098 w 1629600"/>
              <a:gd name="connsiteY24" fmla="*/ 473411 h 749951"/>
              <a:gd name="connsiteX25" fmla="*/ 868173 w 1629600"/>
              <a:gd name="connsiteY25" fmla="*/ 578186 h 749951"/>
              <a:gd name="connsiteX26" fmla="*/ 794899 w 1629600"/>
              <a:gd name="connsiteY26" fmla="*/ 571063 h 749951"/>
              <a:gd name="connsiteX27" fmla="*/ 645923 w 1629600"/>
              <a:gd name="connsiteY27" fmla="*/ 575011 h 749951"/>
              <a:gd name="connsiteX28" fmla="*/ 410973 w 1629600"/>
              <a:gd name="connsiteY28" fmla="*/ 609935 h 749951"/>
              <a:gd name="connsiteX29" fmla="*/ 264923 w 1629600"/>
              <a:gd name="connsiteY29" fmla="*/ 743286 h 749951"/>
              <a:gd name="connsiteX30" fmla="*/ 106173 w 1629600"/>
              <a:gd name="connsiteY30" fmla="*/ 743285 h 749951"/>
              <a:gd name="connsiteX31" fmla="*/ 14098 w 1629600"/>
              <a:gd name="connsiteY31" fmla="*/ 654386 h 749951"/>
              <a:gd name="connsiteX32" fmla="*/ 4573 w 1629600"/>
              <a:gd name="connsiteY32" fmla="*/ 600410 h 749951"/>
              <a:gd name="connsiteX33" fmla="*/ 36324 w 1629600"/>
              <a:gd name="connsiteY33" fmla="*/ 552785 h 749951"/>
              <a:gd name="connsiteX34" fmla="*/ 64899 w 1629600"/>
              <a:gd name="connsiteY34" fmla="*/ 479760 h 749951"/>
              <a:gd name="connsiteX35" fmla="*/ 125223 w 1629600"/>
              <a:gd name="connsiteY35" fmla="*/ 413086 h 749951"/>
              <a:gd name="connsiteX36" fmla="*/ 150624 w 1629600"/>
              <a:gd name="connsiteY36" fmla="*/ 321011 h 749951"/>
              <a:gd name="connsiteX37" fmla="*/ 87124 w 1629600"/>
              <a:gd name="connsiteY37" fmla="*/ 263861 h 749951"/>
              <a:gd name="connsiteX38" fmla="*/ 39498 w 1629600"/>
              <a:gd name="connsiteY38" fmla="*/ 184486 h 749951"/>
              <a:gd name="connsiteX39" fmla="*/ 20449 w 1629600"/>
              <a:gd name="connsiteY39" fmla="*/ 101936 h 749951"/>
              <a:gd name="connsiteX40" fmla="*/ 64899 w 1629600"/>
              <a:gd name="connsiteY40" fmla="*/ 41611 h 749951"/>
              <a:gd name="connsiteX41" fmla="*/ 104535 w 1629600"/>
              <a:gd name="connsiteY41" fmla="*/ 3121 h 749951"/>
              <a:gd name="connsiteX0" fmla="*/ 104535 w 1629600"/>
              <a:gd name="connsiteY0" fmla="*/ 3121 h 749951"/>
              <a:gd name="connsiteX1" fmla="*/ 153798 w 1629600"/>
              <a:gd name="connsiteY1" fmla="*/ 6685 h 749951"/>
              <a:gd name="connsiteX2" fmla="*/ 195074 w 1629600"/>
              <a:gd name="connsiteY2" fmla="*/ 41611 h 749951"/>
              <a:gd name="connsiteX3" fmla="*/ 163324 w 1629600"/>
              <a:gd name="connsiteY3" fmla="*/ 95585 h 749951"/>
              <a:gd name="connsiteX4" fmla="*/ 185549 w 1629600"/>
              <a:gd name="connsiteY4" fmla="*/ 136861 h 749951"/>
              <a:gd name="connsiteX5" fmla="*/ 293498 w 1629600"/>
              <a:gd name="connsiteY5" fmla="*/ 108285 h 749951"/>
              <a:gd name="connsiteX6" fmla="*/ 334774 w 1629600"/>
              <a:gd name="connsiteY6" fmla="*/ 117810 h 749951"/>
              <a:gd name="connsiteX7" fmla="*/ 471299 w 1629600"/>
              <a:gd name="connsiteY7" fmla="*/ 174960 h 749951"/>
              <a:gd name="connsiteX8" fmla="*/ 553848 w 1629600"/>
              <a:gd name="connsiteY8" fmla="*/ 165435 h 749951"/>
              <a:gd name="connsiteX9" fmla="*/ 630049 w 1629600"/>
              <a:gd name="connsiteY9" fmla="*/ 159085 h 749951"/>
              <a:gd name="connsiteX10" fmla="*/ 829824 w 1629600"/>
              <a:gd name="connsiteY10" fmla="*/ 190829 h 749951"/>
              <a:gd name="connsiteX11" fmla="*/ 880873 w 1629600"/>
              <a:gd name="connsiteY11" fmla="*/ 181310 h 749951"/>
              <a:gd name="connsiteX12" fmla="*/ 957073 w 1629600"/>
              <a:gd name="connsiteY12" fmla="*/ 114636 h 749951"/>
              <a:gd name="connsiteX13" fmla="*/ 1014223 w 1629600"/>
              <a:gd name="connsiteY13" fmla="*/ 95586 h 749951"/>
              <a:gd name="connsiteX14" fmla="*/ 1080898 w 1629600"/>
              <a:gd name="connsiteY14" fmla="*/ 51135 h 749951"/>
              <a:gd name="connsiteX15" fmla="*/ 1271398 w 1629600"/>
              <a:gd name="connsiteY15" fmla="*/ 16211 h 749951"/>
              <a:gd name="connsiteX16" fmla="*/ 1360298 w 1629600"/>
              <a:gd name="connsiteY16" fmla="*/ 60661 h 749951"/>
              <a:gd name="connsiteX17" fmla="*/ 1465073 w 1629600"/>
              <a:gd name="connsiteY17" fmla="*/ 86061 h 749951"/>
              <a:gd name="connsiteX18" fmla="*/ 1541273 w 1629600"/>
              <a:gd name="connsiteY18" fmla="*/ 146386 h 749951"/>
              <a:gd name="connsiteX19" fmla="*/ 1623823 w 1629600"/>
              <a:gd name="connsiteY19" fmla="*/ 178136 h 749951"/>
              <a:gd name="connsiteX20" fmla="*/ 1617473 w 1629600"/>
              <a:gd name="connsiteY20" fmla="*/ 276561 h 749951"/>
              <a:gd name="connsiteX21" fmla="*/ 1547624 w 1629600"/>
              <a:gd name="connsiteY21" fmla="*/ 282911 h 749951"/>
              <a:gd name="connsiteX22" fmla="*/ 1510663 w 1629600"/>
              <a:gd name="connsiteY22" fmla="*/ 317446 h 749951"/>
              <a:gd name="connsiteX23" fmla="*/ 1468249 w 1629600"/>
              <a:gd name="connsiteY23" fmla="*/ 390861 h 749951"/>
              <a:gd name="connsiteX24" fmla="*/ 1442848 w 1629600"/>
              <a:gd name="connsiteY24" fmla="*/ 498811 h 749951"/>
              <a:gd name="connsiteX25" fmla="*/ 1157098 w 1629600"/>
              <a:gd name="connsiteY25" fmla="*/ 473411 h 749951"/>
              <a:gd name="connsiteX26" fmla="*/ 868173 w 1629600"/>
              <a:gd name="connsiteY26" fmla="*/ 578186 h 749951"/>
              <a:gd name="connsiteX27" fmla="*/ 794899 w 1629600"/>
              <a:gd name="connsiteY27" fmla="*/ 571063 h 749951"/>
              <a:gd name="connsiteX28" fmla="*/ 645923 w 1629600"/>
              <a:gd name="connsiteY28" fmla="*/ 575011 h 749951"/>
              <a:gd name="connsiteX29" fmla="*/ 410973 w 1629600"/>
              <a:gd name="connsiteY29" fmla="*/ 609935 h 749951"/>
              <a:gd name="connsiteX30" fmla="*/ 264923 w 1629600"/>
              <a:gd name="connsiteY30" fmla="*/ 743286 h 749951"/>
              <a:gd name="connsiteX31" fmla="*/ 106173 w 1629600"/>
              <a:gd name="connsiteY31" fmla="*/ 743285 h 749951"/>
              <a:gd name="connsiteX32" fmla="*/ 14098 w 1629600"/>
              <a:gd name="connsiteY32" fmla="*/ 654386 h 749951"/>
              <a:gd name="connsiteX33" fmla="*/ 4573 w 1629600"/>
              <a:gd name="connsiteY33" fmla="*/ 600410 h 749951"/>
              <a:gd name="connsiteX34" fmla="*/ 36324 w 1629600"/>
              <a:gd name="connsiteY34" fmla="*/ 552785 h 749951"/>
              <a:gd name="connsiteX35" fmla="*/ 64899 w 1629600"/>
              <a:gd name="connsiteY35" fmla="*/ 479760 h 749951"/>
              <a:gd name="connsiteX36" fmla="*/ 125223 w 1629600"/>
              <a:gd name="connsiteY36" fmla="*/ 413086 h 749951"/>
              <a:gd name="connsiteX37" fmla="*/ 150624 w 1629600"/>
              <a:gd name="connsiteY37" fmla="*/ 321011 h 749951"/>
              <a:gd name="connsiteX38" fmla="*/ 87124 w 1629600"/>
              <a:gd name="connsiteY38" fmla="*/ 263861 h 749951"/>
              <a:gd name="connsiteX39" fmla="*/ 39498 w 1629600"/>
              <a:gd name="connsiteY39" fmla="*/ 184486 h 749951"/>
              <a:gd name="connsiteX40" fmla="*/ 20449 w 1629600"/>
              <a:gd name="connsiteY40" fmla="*/ 101936 h 749951"/>
              <a:gd name="connsiteX41" fmla="*/ 64899 w 1629600"/>
              <a:gd name="connsiteY41" fmla="*/ 41611 h 749951"/>
              <a:gd name="connsiteX42" fmla="*/ 104535 w 1629600"/>
              <a:gd name="connsiteY42" fmla="*/ 3121 h 7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29600" h="749951">
                <a:moveTo>
                  <a:pt x="104535" y="3121"/>
                </a:moveTo>
                <a:cubicBezTo>
                  <a:pt x="119351" y="-2700"/>
                  <a:pt x="138708" y="270"/>
                  <a:pt x="153798" y="6685"/>
                </a:cubicBezTo>
                <a:cubicBezTo>
                  <a:pt x="168888" y="13100"/>
                  <a:pt x="192957" y="28382"/>
                  <a:pt x="195074" y="41611"/>
                </a:cubicBezTo>
                <a:cubicBezTo>
                  <a:pt x="209635" y="56492"/>
                  <a:pt x="164912" y="79710"/>
                  <a:pt x="163324" y="95585"/>
                </a:cubicBezTo>
                <a:cubicBezTo>
                  <a:pt x="161737" y="111460"/>
                  <a:pt x="167028" y="132628"/>
                  <a:pt x="185549" y="136861"/>
                </a:cubicBezTo>
                <a:cubicBezTo>
                  <a:pt x="204070" y="141094"/>
                  <a:pt x="268627" y="111460"/>
                  <a:pt x="293498" y="108285"/>
                </a:cubicBezTo>
                <a:cubicBezTo>
                  <a:pt x="318369" y="105110"/>
                  <a:pt x="301966" y="108814"/>
                  <a:pt x="334774" y="117810"/>
                </a:cubicBezTo>
                <a:cubicBezTo>
                  <a:pt x="367583" y="126806"/>
                  <a:pt x="435316" y="165435"/>
                  <a:pt x="471299" y="174960"/>
                </a:cubicBezTo>
                <a:cubicBezTo>
                  <a:pt x="507282" y="184485"/>
                  <a:pt x="527390" y="168081"/>
                  <a:pt x="553848" y="165435"/>
                </a:cubicBezTo>
                <a:cubicBezTo>
                  <a:pt x="580306" y="162789"/>
                  <a:pt x="583524" y="156440"/>
                  <a:pt x="630049" y="159085"/>
                </a:cubicBezTo>
                <a:cubicBezTo>
                  <a:pt x="676574" y="161730"/>
                  <a:pt x="788020" y="187125"/>
                  <a:pt x="829824" y="190829"/>
                </a:cubicBezTo>
                <a:cubicBezTo>
                  <a:pt x="871628" y="194533"/>
                  <a:pt x="859665" y="190834"/>
                  <a:pt x="880873" y="181310"/>
                </a:cubicBezTo>
                <a:cubicBezTo>
                  <a:pt x="902081" y="171786"/>
                  <a:pt x="934848" y="128923"/>
                  <a:pt x="957073" y="114636"/>
                </a:cubicBezTo>
                <a:cubicBezTo>
                  <a:pt x="979298" y="100349"/>
                  <a:pt x="993586" y="109344"/>
                  <a:pt x="1014223" y="95586"/>
                </a:cubicBezTo>
                <a:cubicBezTo>
                  <a:pt x="1034860" y="81828"/>
                  <a:pt x="1038036" y="64364"/>
                  <a:pt x="1080898" y="51135"/>
                </a:cubicBezTo>
                <a:cubicBezTo>
                  <a:pt x="1123760" y="37906"/>
                  <a:pt x="1224831" y="18328"/>
                  <a:pt x="1271398" y="16211"/>
                </a:cubicBezTo>
                <a:cubicBezTo>
                  <a:pt x="1317965" y="14095"/>
                  <a:pt x="1328019" y="46374"/>
                  <a:pt x="1360298" y="60661"/>
                </a:cubicBezTo>
                <a:cubicBezTo>
                  <a:pt x="1392577" y="74949"/>
                  <a:pt x="1433852" y="74419"/>
                  <a:pt x="1465073" y="86061"/>
                </a:cubicBezTo>
                <a:cubicBezTo>
                  <a:pt x="1496294" y="97703"/>
                  <a:pt x="1514815" y="131040"/>
                  <a:pt x="1541273" y="146386"/>
                </a:cubicBezTo>
                <a:cubicBezTo>
                  <a:pt x="1567731" y="161732"/>
                  <a:pt x="1612181" y="153794"/>
                  <a:pt x="1623823" y="178136"/>
                </a:cubicBezTo>
                <a:cubicBezTo>
                  <a:pt x="1635465" y="202478"/>
                  <a:pt x="1627527" y="255924"/>
                  <a:pt x="1617473" y="276561"/>
                </a:cubicBezTo>
                <a:cubicBezTo>
                  <a:pt x="1607419" y="297199"/>
                  <a:pt x="1565426" y="276097"/>
                  <a:pt x="1547624" y="282911"/>
                </a:cubicBezTo>
                <a:cubicBezTo>
                  <a:pt x="1529822" y="289725"/>
                  <a:pt x="1521775" y="299455"/>
                  <a:pt x="1510663" y="317446"/>
                </a:cubicBezTo>
                <a:cubicBezTo>
                  <a:pt x="1499551" y="335437"/>
                  <a:pt x="1480610" y="363279"/>
                  <a:pt x="1468249" y="390861"/>
                </a:cubicBezTo>
                <a:cubicBezTo>
                  <a:pt x="1455888" y="418443"/>
                  <a:pt x="1496823" y="485053"/>
                  <a:pt x="1442848" y="498811"/>
                </a:cubicBezTo>
                <a:cubicBezTo>
                  <a:pt x="1388873" y="512569"/>
                  <a:pt x="1249702" y="462299"/>
                  <a:pt x="1157098" y="473411"/>
                </a:cubicBezTo>
                <a:cubicBezTo>
                  <a:pt x="1064494" y="484524"/>
                  <a:pt x="928540" y="561911"/>
                  <a:pt x="868173" y="578186"/>
                </a:cubicBezTo>
                <a:cubicBezTo>
                  <a:pt x="807806" y="594461"/>
                  <a:pt x="831941" y="571592"/>
                  <a:pt x="794899" y="571063"/>
                </a:cubicBezTo>
                <a:cubicBezTo>
                  <a:pt x="757857" y="570534"/>
                  <a:pt x="709911" y="568532"/>
                  <a:pt x="645923" y="575011"/>
                </a:cubicBezTo>
                <a:cubicBezTo>
                  <a:pt x="581935" y="581490"/>
                  <a:pt x="475002" y="584535"/>
                  <a:pt x="410973" y="609935"/>
                </a:cubicBezTo>
                <a:cubicBezTo>
                  <a:pt x="346944" y="635335"/>
                  <a:pt x="315194" y="736936"/>
                  <a:pt x="264923" y="743286"/>
                </a:cubicBezTo>
                <a:cubicBezTo>
                  <a:pt x="214652" y="749636"/>
                  <a:pt x="146390" y="754398"/>
                  <a:pt x="106173" y="743285"/>
                </a:cubicBezTo>
                <a:cubicBezTo>
                  <a:pt x="65956" y="732173"/>
                  <a:pt x="36852" y="676611"/>
                  <a:pt x="14098" y="654386"/>
                </a:cubicBezTo>
                <a:cubicBezTo>
                  <a:pt x="-8656" y="632161"/>
                  <a:pt x="2456" y="617344"/>
                  <a:pt x="4573" y="600410"/>
                </a:cubicBezTo>
                <a:cubicBezTo>
                  <a:pt x="6690" y="583477"/>
                  <a:pt x="28386" y="573952"/>
                  <a:pt x="36324" y="552785"/>
                </a:cubicBezTo>
                <a:cubicBezTo>
                  <a:pt x="44262" y="531618"/>
                  <a:pt x="48495" y="503043"/>
                  <a:pt x="64899" y="479760"/>
                </a:cubicBezTo>
                <a:cubicBezTo>
                  <a:pt x="81303" y="456477"/>
                  <a:pt x="113052" y="440603"/>
                  <a:pt x="125223" y="413086"/>
                </a:cubicBezTo>
                <a:cubicBezTo>
                  <a:pt x="137394" y="385570"/>
                  <a:pt x="154857" y="350115"/>
                  <a:pt x="150624" y="321011"/>
                </a:cubicBezTo>
                <a:cubicBezTo>
                  <a:pt x="146391" y="291907"/>
                  <a:pt x="104057" y="287673"/>
                  <a:pt x="87124" y="263861"/>
                </a:cubicBezTo>
                <a:cubicBezTo>
                  <a:pt x="70191" y="240049"/>
                  <a:pt x="50610" y="211473"/>
                  <a:pt x="39498" y="184486"/>
                </a:cubicBezTo>
                <a:cubicBezTo>
                  <a:pt x="28386" y="157499"/>
                  <a:pt x="17803" y="124690"/>
                  <a:pt x="20449" y="101936"/>
                </a:cubicBezTo>
                <a:cubicBezTo>
                  <a:pt x="23095" y="79182"/>
                  <a:pt x="50885" y="58080"/>
                  <a:pt x="64899" y="41611"/>
                </a:cubicBezTo>
                <a:cubicBezTo>
                  <a:pt x="78913" y="25142"/>
                  <a:pt x="89719" y="8942"/>
                  <a:pt x="104535" y="3121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 rot="19675524">
            <a:off x="2848864" y="1313596"/>
            <a:ext cx="1875233" cy="22640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16788344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Р у м у н і я</a:t>
            </a:r>
            <a:endParaRPr kumimoji="0" lang="uk-UA" sz="18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 rot="20914831">
            <a:off x="3592070" y="3926673"/>
            <a:ext cx="1154483" cy="4001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Болгарія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 rot="1946262">
            <a:off x="2547334" y="3556410"/>
            <a:ext cx="9284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Сербія</a:t>
            </a:r>
            <a:endParaRPr kumimoji="0" lang="uk-UA" sz="2000" b="0" i="0" u="none" strike="noStrike" kern="1200" cap="none" spc="0" normalizeH="0" baseline="0" noProof="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3" name="Прямокутник 12"/>
          <p:cNvSpPr/>
          <p:nvPr/>
        </p:nvSpPr>
        <p:spPr>
          <a:xfrm rot="2783928">
            <a:off x="1446430" y="3222361"/>
            <a:ext cx="13202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Боснія і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Герцеговина</a:t>
            </a:r>
            <a:endParaRPr kumimoji="0" lang="uk-UA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5940152" y="0"/>
            <a:ext cx="3208846" cy="9807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Балканські країни після Берлінського конгресу 1878 р.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Овал 2"/>
          <p:cNvSpPr/>
          <p:nvPr/>
        </p:nvSpPr>
        <p:spPr>
          <a:xfrm>
            <a:off x="3001239" y="4061953"/>
            <a:ext cx="1843004" cy="805355"/>
          </a:xfrm>
          <a:custGeom>
            <a:avLst/>
            <a:gdLst>
              <a:gd name="connsiteX0" fmla="*/ 0 w 755576"/>
              <a:gd name="connsiteY0" fmla="*/ 366196 h 732392"/>
              <a:gd name="connsiteX1" fmla="*/ 377788 w 755576"/>
              <a:gd name="connsiteY1" fmla="*/ 0 h 732392"/>
              <a:gd name="connsiteX2" fmla="*/ 755576 w 755576"/>
              <a:gd name="connsiteY2" fmla="*/ 366196 h 732392"/>
              <a:gd name="connsiteX3" fmla="*/ 377788 w 755576"/>
              <a:gd name="connsiteY3" fmla="*/ 732392 h 732392"/>
              <a:gd name="connsiteX4" fmla="*/ 0 w 755576"/>
              <a:gd name="connsiteY4" fmla="*/ 366196 h 732392"/>
              <a:gd name="connsiteX0" fmla="*/ 0 w 806376"/>
              <a:gd name="connsiteY0" fmla="*/ 139818 h 785356"/>
              <a:gd name="connsiteX1" fmla="*/ 428588 w 806376"/>
              <a:gd name="connsiteY1" fmla="*/ 46672 h 785356"/>
              <a:gd name="connsiteX2" fmla="*/ 806376 w 806376"/>
              <a:gd name="connsiteY2" fmla="*/ 412868 h 785356"/>
              <a:gd name="connsiteX3" fmla="*/ 428588 w 806376"/>
              <a:gd name="connsiteY3" fmla="*/ 779064 h 785356"/>
              <a:gd name="connsiteX4" fmla="*/ 0 w 806376"/>
              <a:gd name="connsiteY4" fmla="*/ 139818 h 785356"/>
              <a:gd name="connsiteX0" fmla="*/ 44 w 806420"/>
              <a:gd name="connsiteY0" fmla="*/ 112052 h 630689"/>
              <a:gd name="connsiteX1" fmla="*/ 428632 w 806420"/>
              <a:gd name="connsiteY1" fmla="*/ 18906 h 630689"/>
              <a:gd name="connsiteX2" fmla="*/ 806420 w 806420"/>
              <a:gd name="connsiteY2" fmla="*/ 385102 h 630689"/>
              <a:gd name="connsiteX3" fmla="*/ 454032 w 806420"/>
              <a:gd name="connsiteY3" fmla="*/ 617948 h 630689"/>
              <a:gd name="connsiteX4" fmla="*/ 44 w 806420"/>
              <a:gd name="connsiteY4" fmla="*/ 112052 h 630689"/>
              <a:gd name="connsiteX0" fmla="*/ 44 w 845478"/>
              <a:gd name="connsiteY0" fmla="*/ 112052 h 692473"/>
              <a:gd name="connsiteX1" fmla="*/ 428632 w 845478"/>
              <a:gd name="connsiteY1" fmla="*/ 18906 h 692473"/>
              <a:gd name="connsiteX2" fmla="*/ 806420 w 845478"/>
              <a:gd name="connsiteY2" fmla="*/ 385102 h 692473"/>
              <a:gd name="connsiteX3" fmla="*/ 806420 w 845478"/>
              <a:gd name="connsiteY3" fmla="*/ 665987 h 692473"/>
              <a:gd name="connsiteX4" fmla="*/ 454032 w 845478"/>
              <a:gd name="connsiteY4" fmla="*/ 617948 h 692473"/>
              <a:gd name="connsiteX5" fmla="*/ 44 w 845478"/>
              <a:gd name="connsiteY5" fmla="*/ 112052 h 692473"/>
              <a:gd name="connsiteX0" fmla="*/ 1695 w 847129"/>
              <a:gd name="connsiteY0" fmla="*/ 110614 h 676112"/>
              <a:gd name="connsiteX1" fmla="*/ 430283 w 847129"/>
              <a:gd name="connsiteY1" fmla="*/ 17468 h 676112"/>
              <a:gd name="connsiteX2" fmla="*/ 808071 w 847129"/>
              <a:gd name="connsiteY2" fmla="*/ 383664 h 676112"/>
              <a:gd name="connsiteX3" fmla="*/ 808071 w 847129"/>
              <a:gd name="connsiteY3" fmla="*/ 664549 h 676112"/>
              <a:gd name="connsiteX4" fmla="*/ 455683 w 847129"/>
              <a:gd name="connsiteY4" fmla="*/ 616510 h 676112"/>
              <a:gd name="connsiteX5" fmla="*/ 287371 w 847129"/>
              <a:gd name="connsiteY5" fmla="*/ 562949 h 676112"/>
              <a:gd name="connsiteX6" fmla="*/ 1695 w 847129"/>
              <a:gd name="connsiteY6" fmla="*/ 110614 h 676112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24564 w 858946"/>
              <a:gd name="connsiteY6" fmla="*/ 233939 h 670158"/>
              <a:gd name="connsiteX7" fmla="*/ 13512 w 858946"/>
              <a:gd name="connsiteY7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179333 w 858946"/>
              <a:gd name="connsiteY6" fmla="*/ 393483 h 670158"/>
              <a:gd name="connsiteX7" fmla="*/ 124564 w 858946"/>
              <a:gd name="connsiteY7" fmla="*/ 233939 h 670158"/>
              <a:gd name="connsiteX8" fmla="*/ 13512 w 858946"/>
              <a:gd name="connsiteY8" fmla="*/ 104660 h 670158"/>
              <a:gd name="connsiteX0" fmla="*/ 13512 w 858946"/>
              <a:gd name="connsiteY0" fmla="*/ 104660 h 670158"/>
              <a:gd name="connsiteX1" fmla="*/ 442100 w 858946"/>
              <a:gd name="connsiteY1" fmla="*/ 11514 h 670158"/>
              <a:gd name="connsiteX2" fmla="*/ 819888 w 858946"/>
              <a:gd name="connsiteY2" fmla="*/ 377710 h 670158"/>
              <a:gd name="connsiteX3" fmla="*/ 819888 w 858946"/>
              <a:gd name="connsiteY3" fmla="*/ 658595 h 670158"/>
              <a:gd name="connsiteX4" fmla="*/ 467500 w 858946"/>
              <a:gd name="connsiteY4" fmla="*/ 610556 h 670158"/>
              <a:gd name="connsiteX5" fmla="*/ 299188 w 858946"/>
              <a:gd name="connsiteY5" fmla="*/ 556995 h 670158"/>
              <a:gd name="connsiteX6" fmla="*/ 260295 w 858946"/>
              <a:gd name="connsiteY6" fmla="*/ 469683 h 670158"/>
              <a:gd name="connsiteX7" fmla="*/ 179333 w 858946"/>
              <a:gd name="connsiteY7" fmla="*/ 393483 h 670158"/>
              <a:gd name="connsiteX8" fmla="*/ 124564 w 858946"/>
              <a:gd name="connsiteY8" fmla="*/ 233939 h 670158"/>
              <a:gd name="connsiteX9" fmla="*/ 13512 w 858946"/>
              <a:gd name="connsiteY9" fmla="*/ 104660 h 670158"/>
              <a:gd name="connsiteX0" fmla="*/ 13512 w 858946"/>
              <a:gd name="connsiteY0" fmla="*/ 104660 h 672454"/>
              <a:gd name="connsiteX1" fmla="*/ 442100 w 858946"/>
              <a:gd name="connsiteY1" fmla="*/ 11514 h 672454"/>
              <a:gd name="connsiteX2" fmla="*/ 819888 w 858946"/>
              <a:gd name="connsiteY2" fmla="*/ 377710 h 672454"/>
              <a:gd name="connsiteX3" fmla="*/ 819888 w 858946"/>
              <a:gd name="connsiteY3" fmla="*/ 658595 h 672454"/>
              <a:gd name="connsiteX4" fmla="*/ 469881 w 858946"/>
              <a:gd name="connsiteY4" fmla="*/ 627225 h 672454"/>
              <a:gd name="connsiteX5" fmla="*/ 299188 w 858946"/>
              <a:gd name="connsiteY5" fmla="*/ 556995 h 672454"/>
              <a:gd name="connsiteX6" fmla="*/ 260295 w 858946"/>
              <a:gd name="connsiteY6" fmla="*/ 469683 h 672454"/>
              <a:gd name="connsiteX7" fmla="*/ 179333 w 858946"/>
              <a:gd name="connsiteY7" fmla="*/ 393483 h 672454"/>
              <a:gd name="connsiteX8" fmla="*/ 124564 w 858946"/>
              <a:gd name="connsiteY8" fmla="*/ 233939 h 672454"/>
              <a:gd name="connsiteX9" fmla="*/ 13512 w 858946"/>
              <a:gd name="connsiteY9" fmla="*/ 104660 h 672454"/>
              <a:gd name="connsiteX0" fmla="*/ 13512 w 844694"/>
              <a:gd name="connsiteY0" fmla="*/ 104660 h 691602"/>
              <a:gd name="connsiteX1" fmla="*/ 442100 w 844694"/>
              <a:gd name="connsiteY1" fmla="*/ 11514 h 691602"/>
              <a:gd name="connsiteX2" fmla="*/ 819888 w 844694"/>
              <a:gd name="connsiteY2" fmla="*/ 377710 h 691602"/>
              <a:gd name="connsiteX3" fmla="*/ 819888 w 844694"/>
              <a:gd name="connsiteY3" fmla="*/ 658595 h 691602"/>
              <a:gd name="connsiteX4" fmla="*/ 710352 w 844694"/>
              <a:gd name="connsiteY4" fmla="*/ 683995 h 691602"/>
              <a:gd name="connsiteX5" fmla="*/ 469881 w 844694"/>
              <a:gd name="connsiteY5" fmla="*/ 627225 h 691602"/>
              <a:gd name="connsiteX6" fmla="*/ 299188 w 844694"/>
              <a:gd name="connsiteY6" fmla="*/ 556995 h 691602"/>
              <a:gd name="connsiteX7" fmla="*/ 260295 w 844694"/>
              <a:gd name="connsiteY7" fmla="*/ 469683 h 691602"/>
              <a:gd name="connsiteX8" fmla="*/ 179333 w 844694"/>
              <a:gd name="connsiteY8" fmla="*/ 393483 h 691602"/>
              <a:gd name="connsiteX9" fmla="*/ 124564 w 844694"/>
              <a:gd name="connsiteY9" fmla="*/ 233939 h 691602"/>
              <a:gd name="connsiteX10" fmla="*/ 13512 w 844694"/>
              <a:gd name="connsiteY10" fmla="*/ 104660 h 691602"/>
              <a:gd name="connsiteX0" fmla="*/ 1459 w 832641"/>
              <a:gd name="connsiteY0" fmla="*/ 120226 h 707168"/>
              <a:gd name="connsiteX1" fmla="*/ 76792 w 832641"/>
              <a:gd name="connsiteY1" fmla="*/ 37574 h 707168"/>
              <a:gd name="connsiteX2" fmla="*/ 430047 w 832641"/>
              <a:gd name="connsiteY2" fmla="*/ 27080 h 707168"/>
              <a:gd name="connsiteX3" fmla="*/ 807835 w 832641"/>
              <a:gd name="connsiteY3" fmla="*/ 393276 h 707168"/>
              <a:gd name="connsiteX4" fmla="*/ 807835 w 832641"/>
              <a:gd name="connsiteY4" fmla="*/ 674161 h 707168"/>
              <a:gd name="connsiteX5" fmla="*/ 698299 w 832641"/>
              <a:gd name="connsiteY5" fmla="*/ 699561 h 707168"/>
              <a:gd name="connsiteX6" fmla="*/ 457828 w 832641"/>
              <a:gd name="connsiteY6" fmla="*/ 642791 h 707168"/>
              <a:gd name="connsiteX7" fmla="*/ 287135 w 832641"/>
              <a:gd name="connsiteY7" fmla="*/ 572561 h 707168"/>
              <a:gd name="connsiteX8" fmla="*/ 248242 w 832641"/>
              <a:gd name="connsiteY8" fmla="*/ 485249 h 707168"/>
              <a:gd name="connsiteX9" fmla="*/ 167280 w 832641"/>
              <a:gd name="connsiteY9" fmla="*/ 409049 h 707168"/>
              <a:gd name="connsiteX10" fmla="*/ 112511 w 832641"/>
              <a:gd name="connsiteY10" fmla="*/ 249505 h 707168"/>
              <a:gd name="connsiteX11" fmla="*/ 1459 w 832641"/>
              <a:gd name="connsiteY11" fmla="*/ 120226 h 707168"/>
              <a:gd name="connsiteX0" fmla="*/ 6096 w 837278"/>
              <a:gd name="connsiteY0" fmla="*/ 120226 h 707168"/>
              <a:gd name="connsiteX1" fmla="*/ 81429 w 837278"/>
              <a:gd name="connsiteY1" fmla="*/ 37574 h 707168"/>
              <a:gd name="connsiteX2" fmla="*/ 434684 w 837278"/>
              <a:gd name="connsiteY2" fmla="*/ 27080 h 707168"/>
              <a:gd name="connsiteX3" fmla="*/ 812472 w 837278"/>
              <a:gd name="connsiteY3" fmla="*/ 393276 h 707168"/>
              <a:gd name="connsiteX4" fmla="*/ 812472 w 837278"/>
              <a:gd name="connsiteY4" fmla="*/ 674161 h 707168"/>
              <a:gd name="connsiteX5" fmla="*/ 702936 w 837278"/>
              <a:gd name="connsiteY5" fmla="*/ 699561 h 707168"/>
              <a:gd name="connsiteX6" fmla="*/ 462465 w 837278"/>
              <a:gd name="connsiteY6" fmla="*/ 642791 h 707168"/>
              <a:gd name="connsiteX7" fmla="*/ 291772 w 837278"/>
              <a:gd name="connsiteY7" fmla="*/ 572561 h 707168"/>
              <a:gd name="connsiteX8" fmla="*/ 252879 w 837278"/>
              <a:gd name="connsiteY8" fmla="*/ 485249 h 707168"/>
              <a:gd name="connsiteX9" fmla="*/ 171917 w 837278"/>
              <a:gd name="connsiteY9" fmla="*/ 409049 h 707168"/>
              <a:gd name="connsiteX10" fmla="*/ 117148 w 837278"/>
              <a:gd name="connsiteY10" fmla="*/ 249505 h 707168"/>
              <a:gd name="connsiteX11" fmla="*/ 17136 w 837278"/>
              <a:gd name="connsiteY11" fmla="*/ 168542 h 707168"/>
              <a:gd name="connsiteX12" fmla="*/ 6096 w 837278"/>
              <a:gd name="connsiteY12" fmla="*/ 120226 h 707168"/>
              <a:gd name="connsiteX0" fmla="*/ 2317 w 833499"/>
              <a:gd name="connsiteY0" fmla="*/ 118375 h 705317"/>
              <a:gd name="connsiteX1" fmla="*/ 25263 w 833499"/>
              <a:gd name="connsiteY1" fmla="*/ 69060 h 705317"/>
              <a:gd name="connsiteX2" fmla="*/ 77650 w 833499"/>
              <a:gd name="connsiteY2" fmla="*/ 35723 h 705317"/>
              <a:gd name="connsiteX3" fmla="*/ 430905 w 833499"/>
              <a:gd name="connsiteY3" fmla="*/ 25229 h 705317"/>
              <a:gd name="connsiteX4" fmla="*/ 808693 w 833499"/>
              <a:gd name="connsiteY4" fmla="*/ 391425 h 705317"/>
              <a:gd name="connsiteX5" fmla="*/ 808693 w 833499"/>
              <a:gd name="connsiteY5" fmla="*/ 672310 h 705317"/>
              <a:gd name="connsiteX6" fmla="*/ 699157 w 833499"/>
              <a:gd name="connsiteY6" fmla="*/ 697710 h 705317"/>
              <a:gd name="connsiteX7" fmla="*/ 458686 w 833499"/>
              <a:gd name="connsiteY7" fmla="*/ 640940 h 705317"/>
              <a:gd name="connsiteX8" fmla="*/ 287993 w 833499"/>
              <a:gd name="connsiteY8" fmla="*/ 570710 h 705317"/>
              <a:gd name="connsiteX9" fmla="*/ 249100 w 833499"/>
              <a:gd name="connsiteY9" fmla="*/ 483398 h 705317"/>
              <a:gd name="connsiteX10" fmla="*/ 168138 w 833499"/>
              <a:gd name="connsiteY10" fmla="*/ 407198 h 705317"/>
              <a:gd name="connsiteX11" fmla="*/ 113369 w 833499"/>
              <a:gd name="connsiteY11" fmla="*/ 247654 h 705317"/>
              <a:gd name="connsiteX12" fmla="*/ 13357 w 833499"/>
              <a:gd name="connsiteY12" fmla="*/ 166691 h 705317"/>
              <a:gd name="connsiteX13" fmla="*/ 2317 w 833499"/>
              <a:gd name="connsiteY13" fmla="*/ 118375 h 705317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287993 w 833499"/>
              <a:gd name="connsiteY9" fmla="*/ 570710 h 703625"/>
              <a:gd name="connsiteX10" fmla="*/ 249100 w 833499"/>
              <a:gd name="connsiteY10" fmla="*/ 483398 h 703625"/>
              <a:gd name="connsiteX11" fmla="*/ 168138 w 833499"/>
              <a:gd name="connsiteY11" fmla="*/ 407198 h 703625"/>
              <a:gd name="connsiteX12" fmla="*/ 113369 w 833499"/>
              <a:gd name="connsiteY12" fmla="*/ 247654 h 703625"/>
              <a:gd name="connsiteX13" fmla="*/ 13357 w 833499"/>
              <a:gd name="connsiteY13" fmla="*/ 166691 h 703625"/>
              <a:gd name="connsiteX14" fmla="*/ 2317 w 833499"/>
              <a:gd name="connsiteY14" fmla="*/ 118375 h 703625"/>
              <a:gd name="connsiteX0" fmla="*/ 2317 w 833499"/>
              <a:gd name="connsiteY0" fmla="*/ 118375 h 703625"/>
              <a:gd name="connsiteX1" fmla="*/ 25263 w 833499"/>
              <a:gd name="connsiteY1" fmla="*/ 69060 h 703625"/>
              <a:gd name="connsiteX2" fmla="*/ 77650 w 833499"/>
              <a:gd name="connsiteY2" fmla="*/ 35723 h 703625"/>
              <a:gd name="connsiteX3" fmla="*/ 430905 w 833499"/>
              <a:gd name="connsiteY3" fmla="*/ 25229 h 703625"/>
              <a:gd name="connsiteX4" fmla="*/ 808693 w 833499"/>
              <a:gd name="connsiteY4" fmla="*/ 391425 h 703625"/>
              <a:gd name="connsiteX5" fmla="*/ 808693 w 833499"/>
              <a:gd name="connsiteY5" fmla="*/ 672310 h 703625"/>
              <a:gd name="connsiteX6" fmla="*/ 699157 w 833499"/>
              <a:gd name="connsiteY6" fmla="*/ 697710 h 703625"/>
              <a:gd name="connsiteX7" fmla="*/ 563425 w 833499"/>
              <a:gd name="connsiteY7" fmla="*/ 652466 h 703625"/>
              <a:gd name="connsiteX8" fmla="*/ 458686 w 833499"/>
              <a:gd name="connsiteY8" fmla="*/ 640940 h 703625"/>
              <a:gd name="connsiteX9" fmla="*/ 387213 w 833499"/>
              <a:gd name="connsiteY9" fmla="*/ 597698 h 703625"/>
              <a:gd name="connsiteX10" fmla="*/ 287993 w 833499"/>
              <a:gd name="connsiteY10" fmla="*/ 570710 h 703625"/>
              <a:gd name="connsiteX11" fmla="*/ 249100 w 833499"/>
              <a:gd name="connsiteY11" fmla="*/ 483398 h 703625"/>
              <a:gd name="connsiteX12" fmla="*/ 168138 w 833499"/>
              <a:gd name="connsiteY12" fmla="*/ 407198 h 703625"/>
              <a:gd name="connsiteX13" fmla="*/ 113369 w 833499"/>
              <a:gd name="connsiteY13" fmla="*/ 247654 h 703625"/>
              <a:gd name="connsiteX14" fmla="*/ 13357 w 833499"/>
              <a:gd name="connsiteY14" fmla="*/ 166691 h 703625"/>
              <a:gd name="connsiteX15" fmla="*/ 2317 w 833499"/>
              <a:gd name="connsiteY15" fmla="*/ 118375 h 703625"/>
              <a:gd name="connsiteX0" fmla="*/ 2317 w 837079"/>
              <a:gd name="connsiteY0" fmla="*/ 118375 h 698265"/>
              <a:gd name="connsiteX1" fmla="*/ 25263 w 837079"/>
              <a:gd name="connsiteY1" fmla="*/ 69060 h 698265"/>
              <a:gd name="connsiteX2" fmla="*/ 77650 w 837079"/>
              <a:gd name="connsiteY2" fmla="*/ 35723 h 698265"/>
              <a:gd name="connsiteX3" fmla="*/ 430905 w 837079"/>
              <a:gd name="connsiteY3" fmla="*/ 25229 h 698265"/>
              <a:gd name="connsiteX4" fmla="*/ 808693 w 837079"/>
              <a:gd name="connsiteY4" fmla="*/ 391425 h 698265"/>
              <a:gd name="connsiteX5" fmla="*/ 803932 w 837079"/>
              <a:gd name="connsiteY5" fmla="*/ 502448 h 698265"/>
              <a:gd name="connsiteX6" fmla="*/ 808693 w 837079"/>
              <a:gd name="connsiteY6" fmla="*/ 672310 h 698265"/>
              <a:gd name="connsiteX7" fmla="*/ 699157 w 837079"/>
              <a:gd name="connsiteY7" fmla="*/ 697710 h 698265"/>
              <a:gd name="connsiteX8" fmla="*/ 563425 w 837079"/>
              <a:gd name="connsiteY8" fmla="*/ 652466 h 698265"/>
              <a:gd name="connsiteX9" fmla="*/ 458686 w 837079"/>
              <a:gd name="connsiteY9" fmla="*/ 640940 h 698265"/>
              <a:gd name="connsiteX10" fmla="*/ 387213 w 837079"/>
              <a:gd name="connsiteY10" fmla="*/ 597698 h 698265"/>
              <a:gd name="connsiteX11" fmla="*/ 287993 w 837079"/>
              <a:gd name="connsiteY11" fmla="*/ 570710 h 698265"/>
              <a:gd name="connsiteX12" fmla="*/ 249100 w 837079"/>
              <a:gd name="connsiteY12" fmla="*/ 483398 h 698265"/>
              <a:gd name="connsiteX13" fmla="*/ 168138 w 837079"/>
              <a:gd name="connsiteY13" fmla="*/ 407198 h 698265"/>
              <a:gd name="connsiteX14" fmla="*/ 113369 w 837079"/>
              <a:gd name="connsiteY14" fmla="*/ 247654 h 698265"/>
              <a:gd name="connsiteX15" fmla="*/ 13357 w 837079"/>
              <a:gd name="connsiteY15" fmla="*/ 166691 h 698265"/>
              <a:gd name="connsiteX16" fmla="*/ 2317 w 837079"/>
              <a:gd name="connsiteY16" fmla="*/ 118375 h 698265"/>
              <a:gd name="connsiteX0" fmla="*/ 2317 w 817297"/>
              <a:gd name="connsiteY0" fmla="*/ 110287 h 690177"/>
              <a:gd name="connsiteX1" fmla="*/ 25263 w 817297"/>
              <a:gd name="connsiteY1" fmla="*/ 60972 h 690177"/>
              <a:gd name="connsiteX2" fmla="*/ 77650 w 817297"/>
              <a:gd name="connsiteY2" fmla="*/ 27635 h 690177"/>
              <a:gd name="connsiteX3" fmla="*/ 430905 w 817297"/>
              <a:gd name="connsiteY3" fmla="*/ 17141 h 690177"/>
              <a:gd name="connsiteX4" fmla="*/ 763449 w 817297"/>
              <a:gd name="connsiteY4" fmla="*/ 273800 h 690177"/>
              <a:gd name="connsiteX5" fmla="*/ 803932 w 817297"/>
              <a:gd name="connsiteY5" fmla="*/ 494360 h 690177"/>
              <a:gd name="connsiteX6" fmla="*/ 808693 w 817297"/>
              <a:gd name="connsiteY6" fmla="*/ 664222 h 690177"/>
              <a:gd name="connsiteX7" fmla="*/ 699157 w 817297"/>
              <a:gd name="connsiteY7" fmla="*/ 689622 h 690177"/>
              <a:gd name="connsiteX8" fmla="*/ 563425 w 817297"/>
              <a:gd name="connsiteY8" fmla="*/ 644378 h 690177"/>
              <a:gd name="connsiteX9" fmla="*/ 458686 w 817297"/>
              <a:gd name="connsiteY9" fmla="*/ 632852 h 690177"/>
              <a:gd name="connsiteX10" fmla="*/ 387213 w 817297"/>
              <a:gd name="connsiteY10" fmla="*/ 589610 h 690177"/>
              <a:gd name="connsiteX11" fmla="*/ 287993 w 817297"/>
              <a:gd name="connsiteY11" fmla="*/ 562622 h 690177"/>
              <a:gd name="connsiteX12" fmla="*/ 249100 w 817297"/>
              <a:gd name="connsiteY12" fmla="*/ 475310 h 690177"/>
              <a:gd name="connsiteX13" fmla="*/ 168138 w 817297"/>
              <a:gd name="connsiteY13" fmla="*/ 399110 h 690177"/>
              <a:gd name="connsiteX14" fmla="*/ 113369 w 817297"/>
              <a:gd name="connsiteY14" fmla="*/ 239566 h 690177"/>
              <a:gd name="connsiteX15" fmla="*/ 13357 w 817297"/>
              <a:gd name="connsiteY15" fmla="*/ 158603 h 690177"/>
              <a:gd name="connsiteX16" fmla="*/ 2317 w 817297"/>
              <a:gd name="connsiteY16" fmla="*/ 110287 h 690177"/>
              <a:gd name="connsiteX0" fmla="*/ 13024 w 828004"/>
              <a:gd name="connsiteY0" fmla="*/ 110287 h 690177"/>
              <a:gd name="connsiteX1" fmla="*/ 35970 w 828004"/>
              <a:gd name="connsiteY1" fmla="*/ 60972 h 690177"/>
              <a:gd name="connsiteX2" fmla="*/ 88357 w 828004"/>
              <a:gd name="connsiteY2" fmla="*/ 27635 h 690177"/>
              <a:gd name="connsiteX3" fmla="*/ 441612 w 828004"/>
              <a:gd name="connsiteY3" fmla="*/ 17141 h 690177"/>
              <a:gd name="connsiteX4" fmla="*/ 774156 w 828004"/>
              <a:gd name="connsiteY4" fmla="*/ 273800 h 690177"/>
              <a:gd name="connsiteX5" fmla="*/ 814639 w 828004"/>
              <a:gd name="connsiteY5" fmla="*/ 494360 h 690177"/>
              <a:gd name="connsiteX6" fmla="*/ 819400 w 828004"/>
              <a:gd name="connsiteY6" fmla="*/ 664222 h 690177"/>
              <a:gd name="connsiteX7" fmla="*/ 709864 w 828004"/>
              <a:gd name="connsiteY7" fmla="*/ 689622 h 690177"/>
              <a:gd name="connsiteX8" fmla="*/ 574132 w 828004"/>
              <a:gd name="connsiteY8" fmla="*/ 644378 h 690177"/>
              <a:gd name="connsiteX9" fmla="*/ 469393 w 828004"/>
              <a:gd name="connsiteY9" fmla="*/ 632852 h 690177"/>
              <a:gd name="connsiteX10" fmla="*/ 397920 w 828004"/>
              <a:gd name="connsiteY10" fmla="*/ 589610 h 690177"/>
              <a:gd name="connsiteX11" fmla="*/ 298700 w 828004"/>
              <a:gd name="connsiteY11" fmla="*/ 562622 h 690177"/>
              <a:gd name="connsiteX12" fmla="*/ 259807 w 828004"/>
              <a:gd name="connsiteY12" fmla="*/ 475310 h 690177"/>
              <a:gd name="connsiteX13" fmla="*/ 178845 w 828004"/>
              <a:gd name="connsiteY13" fmla="*/ 399110 h 690177"/>
              <a:gd name="connsiteX14" fmla="*/ 124076 w 828004"/>
              <a:gd name="connsiteY14" fmla="*/ 239566 h 690177"/>
              <a:gd name="connsiteX15" fmla="*/ 24064 w 828004"/>
              <a:gd name="connsiteY15" fmla="*/ 158603 h 690177"/>
              <a:gd name="connsiteX16" fmla="*/ 251 w 828004"/>
              <a:gd name="connsiteY16" fmla="*/ 141935 h 690177"/>
              <a:gd name="connsiteX17" fmla="*/ 13024 w 828004"/>
              <a:gd name="connsiteY17" fmla="*/ 110287 h 690177"/>
              <a:gd name="connsiteX0" fmla="*/ 6364 w 828488"/>
              <a:gd name="connsiteY0" fmla="*/ 107905 h 690177"/>
              <a:gd name="connsiteX1" fmla="*/ 36454 w 828488"/>
              <a:gd name="connsiteY1" fmla="*/ 60972 h 690177"/>
              <a:gd name="connsiteX2" fmla="*/ 88841 w 828488"/>
              <a:gd name="connsiteY2" fmla="*/ 27635 h 690177"/>
              <a:gd name="connsiteX3" fmla="*/ 442096 w 828488"/>
              <a:gd name="connsiteY3" fmla="*/ 17141 h 690177"/>
              <a:gd name="connsiteX4" fmla="*/ 774640 w 828488"/>
              <a:gd name="connsiteY4" fmla="*/ 273800 h 690177"/>
              <a:gd name="connsiteX5" fmla="*/ 815123 w 828488"/>
              <a:gd name="connsiteY5" fmla="*/ 494360 h 690177"/>
              <a:gd name="connsiteX6" fmla="*/ 819884 w 828488"/>
              <a:gd name="connsiteY6" fmla="*/ 664222 h 690177"/>
              <a:gd name="connsiteX7" fmla="*/ 710348 w 828488"/>
              <a:gd name="connsiteY7" fmla="*/ 689622 h 690177"/>
              <a:gd name="connsiteX8" fmla="*/ 574616 w 828488"/>
              <a:gd name="connsiteY8" fmla="*/ 644378 h 690177"/>
              <a:gd name="connsiteX9" fmla="*/ 469877 w 828488"/>
              <a:gd name="connsiteY9" fmla="*/ 632852 h 690177"/>
              <a:gd name="connsiteX10" fmla="*/ 398404 w 828488"/>
              <a:gd name="connsiteY10" fmla="*/ 589610 h 690177"/>
              <a:gd name="connsiteX11" fmla="*/ 299184 w 828488"/>
              <a:gd name="connsiteY11" fmla="*/ 562622 h 690177"/>
              <a:gd name="connsiteX12" fmla="*/ 260291 w 828488"/>
              <a:gd name="connsiteY12" fmla="*/ 475310 h 690177"/>
              <a:gd name="connsiteX13" fmla="*/ 179329 w 828488"/>
              <a:gd name="connsiteY13" fmla="*/ 399110 h 690177"/>
              <a:gd name="connsiteX14" fmla="*/ 124560 w 828488"/>
              <a:gd name="connsiteY14" fmla="*/ 239566 h 690177"/>
              <a:gd name="connsiteX15" fmla="*/ 24548 w 828488"/>
              <a:gd name="connsiteY15" fmla="*/ 158603 h 690177"/>
              <a:gd name="connsiteX16" fmla="*/ 735 w 828488"/>
              <a:gd name="connsiteY16" fmla="*/ 141935 h 690177"/>
              <a:gd name="connsiteX17" fmla="*/ 6364 w 828488"/>
              <a:gd name="connsiteY17" fmla="*/ 107905 h 690177"/>
              <a:gd name="connsiteX0" fmla="*/ 6364 w 828488"/>
              <a:gd name="connsiteY0" fmla="*/ 106259 h 688531"/>
              <a:gd name="connsiteX1" fmla="*/ 36454 w 828488"/>
              <a:gd name="connsiteY1" fmla="*/ 59326 h 688531"/>
              <a:gd name="connsiteX2" fmla="*/ 88841 w 828488"/>
              <a:gd name="connsiteY2" fmla="*/ 25989 h 688531"/>
              <a:gd name="connsiteX3" fmla="*/ 442096 w 828488"/>
              <a:gd name="connsiteY3" fmla="*/ 15495 h 688531"/>
              <a:gd name="connsiteX4" fmla="*/ 460316 w 828488"/>
              <a:gd name="connsiteY4" fmla="*/ 249826 h 688531"/>
              <a:gd name="connsiteX5" fmla="*/ 774640 w 828488"/>
              <a:gd name="connsiteY5" fmla="*/ 272154 h 688531"/>
              <a:gd name="connsiteX6" fmla="*/ 815123 w 828488"/>
              <a:gd name="connsiteY6" fmla="*/ 492714 h 688531"/>
              <a:gd name="connsiteX7" fmla="*/ 819884 w 828488"/>
              <a:gd name="connsiteY7" fmla="*/ 662576 h 688531"/>
              <a:gd name="connsiteX8" fmla="*/ 710348 w 828488"/>
              <a:gd name="connsiteY8" fmla="*/ 687976 h 688531"/>
              <a:gd name="connsiteX9" fmla="*/ 574616 w 828488"/>
              <a:gd name="connsiteY9" fmla="*/ 642732 h 688531"/>
              <a:gd name="connsiteX10" fmla="*/ 469877 w 828488"/>
              <a:gd name="connsiteY10" fmla="*/ 631206 h 688531"/>
              <a:gd name="connsiteX11" fmla="*/ 398404 w 828488"/>
              <a:gd name="connsiteY11" fmla="*/ 587964 h 688531"/>
              <a:gd name="connsiteX12" fmla="*/ 299184 w 828488"/>
              <a:gd name="connsiteY12" fmla="*/ 560976 h 688531"/>
              <a:gd name="connsiteX13" fmla="*/ 260291 w 828488"/>
              <a:gd name="connsiteY13" fmla="*/ 473664 h 688531"/>
              <a:gd name="connsiteX14" fmla="*/ 179329 w 828488"/>
              <a:gd name="connsiteY14" fmla="*/ 397464 h 688531"/>
              <a:gd name="connsiteX15" fmla="*/ 124560 w 828488"/>
              <a:gd name="connsiteY15" fmla="*/ 237920 h 688531"/>
              <a:gd name="connsiteX16" fmla="*/ 24548 w 828488"/>
              <a:gd name="connsiteY16" fmla="*/ 156957 h 688531"/>
              <a:gd name="connsiteX17" fmla="*/ 735 w 828488"/>
              <a:gd name="connsiteY17" fmla="*/ 140289 h 688531"/>
              <a:gd name="connsiteX18" fmla="*/ 6364 w 828488"/>
              <a:gd name="connsiteY18" fmla="*/ 106259 h 688531"/>
              <a:gd name="connsiteX0" fmla="*/ 6364 w 828488"/>
              <a:gd name="connsiteY0" fmla="*/ 154220 h 736492"/>
              <a:gd name="connsiteX1" fmla="*/ 36454 w 828488"/>
              <a:gd name="connsiteY1" fmla="*/ 107287 h 736492"/>
              <a:gd name="connsiteX2" fmla="*/ 88841 w 828488"/>
              <a:gd name="connsiteY2" fmla="*/ 73950 h 736492"/>
              <a:gd name="connsiteX3" fmla="*/ 141229 w 828488"/>
              <a:gd name="connsiteY3" fmla="*/ 131 h 736492"/>
              <a:gd name="connsiteX4" fmla="*/ 442096 w 828488"/>
              <a:gd name="connsiteY4" fmla="*/ 63456 h 736492"/>
              <a:gd name="connsiteX5" fmla="*/ 460316 w 828488"/>
              <a:gd name="connsiteY5" fmla="*/ 297787 h 736492"/>
              <a:gd name="connsiteX6" fmla="*/ 774640 w 828488"/>
              <a:gd name="connsiteY6" fmla="*/ 320115 h 736492"/>
              <a:gd name="connsiteX7" fmla="*/ 815123 w 828488"/>
              <a:gd name="connsiteY7" fmla="*/ 540675 h 736492"/>
              <a:gd name="connsiteX8" fmla="*/ 819884 w 828488"/>
              <a:gd name="connsiteY8" fmla="*/ 710537 h 736492"/>
              <a:gd name="connsiteX9" fmla="*/ 710348 w 828488"/>
              <a:gd name="connsiteY9" fmla="*/ 735937 h 736492"/>
              <a:gd name="connsiteX10" fmla="*/ 574616 w 828488"/>
              <a:gd name="connsiteY10" fmla="*/ 690693 h 736492"/>
              <a:gd name="connsiteX11" fmla="*/ 469877 w 828488"/>
              <a:gd name="connsiteY11" fmla="*/ 679167 h 736492"/>
              <a:gd name="connsiteX12" fmla="*/ 398404 w 828488"/>
              <a:gd name="connsiteY12" fmla="*/ 635925 h 736492"/>
              <a:gd name="connsiteX13" fmla="*/ 299184 w 828488"/>
              <a:gd name="connsiteY13" fmla="*/ 608937 h 736492"/>
              <a:gd name="connsiteX14" fmla="*/ 260291 w 828488"/>
              <a:gd name="connsiteY14" fmla="*/ 521625 h 736492"/>
              <a:gd name="connsiteX15" fmla="*/ 179329 w 828488"/>
              <a:gd name="connsiteY15" fmla="*/ 445425 h 736492"/>
              <a:gd name="connsiteX16" fmla="*/ 124560 w 828488"/>
              <a:gd name="connsiteY16" fmla="*/ 285881 h 736492"/>
              <a:gd name="connsiteX17" fmla="*/ 24548 w 828488"/>
              <a:gd name="connsiteY17" fmla="*/ 204918 h 736492"/>
              <a:gd name="connsiteX18" fmla="*/ 735 w 828488"/>
              <a:gd name="connsiteY18" fmla="*/ 188250 h 736492"/>
              <a:gd name="connsiteX19" fmla="*/ 6364 w 828488"/>
              <a:gd name="connsiteY19" fmla="*/ 154220 h 736492"/>
              <a:gd name="connsiteX0" fmla="*/ 6364 w 828488"/>
              <a:gd name="connsiteY0" fmla="*/ 154146 h 736418"/>
              <a:gd name="connsiteX1" fmla="*/ 36454 w 828488"/>
              <a:gd name="connsiteY1" fmla="*/ 107213 h 736418"/>
              <a:gd name="connsiteX2" fmla="*/ 88841 w 828488"/>
              <a:gd name="connsiteY2" fmla="*/ 73876 h 736418"/>
              <a:gd name="connsiteX3" fmla="*/ 141229 w 828488"/>
              <a:gd name="connsiteY3" fmla="*/ 57 h 736418"/>
              <a:gd name="connsiteX4" fmla="*/ 368277 w 828488"/>
              <a:gd name="connsiteY4" fmla="*/ 87195 h 736418"/>
              <a:gd name="connsiteX5" fmla="*/ 460316 w 828488"/>
              <a:gd name="connsiteY5" fmla="*/ 297713 h 736418"/>
              <a:gd name="connsiteX6" fmla="*/ 774640 w 828488"/>
              <a:gd name="connsiteY6" fmla="*/ 320041 h 736418"/>
              <a:gd name="connsiteX7" fmla="*/ 815123 w 828488"/>
              <a:gd name="connsiteY7" fmla="*/ 540601 h 736418"/>
              <a:gd name="connsiteX8" fmla="*/ 819884 w 828488"/>
              <a:gd name="connsiteY8" fmla="*/ 710463 h 736418"/>
              <a:gd name="connsiteX9" fmla="*/ 710348 w 828488"/>
              <a:gd name="connsiteY9" fmla="*/ 735863 h 736418"/>
              <a:gd name="connsiteX10" fmla="*/ 574616 w 828488"/>
              <a:gd name="connsiteY10" fmla="*/ 690619 h 736418"/>
              <a:gd name="connsiteX11" fmla="*/ 469877 w 828488"/>
              <a:gd name="connsiteY11" fmla="*/ 679093 h 736418"/>
              <a:gd name="connsiteX12" fmla="*/ 398404 w 828488"/>
              <a:gd name="connsiteY12" fmla="*/ 635851 h 736418"/>
              <a:gd name="connsiteX13" fmla="*/ 299184 w 828488"/>
              <a:gd name="connsiteY13" fmla="*/ 608863 h 736418"/>
              <a:gd name="connsiteX14" fmla="*/ 260291 w 828488"/>
              <a:gd name="connsiteY14" fmla="*/ 521551 h 736418"/>
              <a:gd name="connsiteX15" fmla="*/ 179329 w 828488"/>
              <a:gd name="connsiteY15" fmla="*/ 445351 h 736418"/>
              <a:gd name="connsiteX16" fmla="*/ 124560 w 828488"/>
              <a:gd name="connsiteY16" fmla="*/ 285807 h 736418"/>
              <a:gd name="connsiteX17" fmla="*/ 24548 w 828488"/>
              <a:gd name="connsiteY17" fmla="*/ 204844 h 736418"/>
              <a:gd name="connsiteX18" fmla="*/ 735 w 828488"/>
              <a:gd name="connsiteY18" fmla="*/ 188176 h 736418"/>
              <a:gd name="connsiteX19" fmla="*/ 6364 w 828488"/>
              <a:gd name="connsiteY19" fmla="*/ 154146 h 736418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60316 w 828488"/>
              <a:gd name="connsiteY6" fmla="*/ 29936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546041 w 828488"/>
              <a:gd name="connsiteY6" fmla="*/ 242215 h 738070"/>
              <a:gd name="connsiteX7" fmla="*/ 774640 w 828488"/>
              <a:gd name="connsiteY7" fmla="*/ 321693 h 738070"/>
              <a:gd name="connsiteX8" fmla="*/ 815123 w 828488"/>
              <a:gd name="connsiteY8" fmla="*/ 542253 h 738070"/>
              <a:gd name="connsiteX9" fmla="*/ 819884 w 828488"/>
              <a:gd name="connsiteY9" fmla="*/ 712115 h 738070"/>
              <a:gd name="connsiteX10" fmla="*/ 710348 w 828488"/>
              <a:gd name="connsiteY10" fmla="*/ 737515 h 738070"/>
              <a:gd name="connsiteX11" fmla="*/ 574616 w 828488"/>
              <a:gd name="connsiteY11" fmla="*/ 692271 h 738070"/>
              <a:gd name="connsiteX12" fmla="*/ 469877 w 828488"/>
              <a:gd name="connsiteY12" fmla="*/ 680745 h 738070"/>
              <a:gd name="connsiteX13" fmla="*/ 398404 w 828488"/>
              <a:gd name="connsiteY13" fmla="*/ 637503 h 738070"/>
              <a:gd name="connsiteX14" fmla="*/ 299184 w 828488"/>
              <a:gd name="connsiteY14" fmla="*/ 610515 h 738070"/>
              <a:gd name="connsiteX15" fmla="*/ 260291 w 828488"/>
              <a:gd name="connsiteY15" fmla="*/ 523203 h 738070"/>
              <a:gd name="connsiteX16" fmla="*/ 179329 w 828488"/>
              <a:gd name="connsiteY16" fmla="*/ 447003 h 738070"/>
              <a:gd name="connsiteX17" fmla="*/ 124560 w 828488"/>
              <a:gd name="connsiteY17" fmla="*/ 287459 h 738070"/>
              <a:gd name="connsiteX18" fmla="*/ 24548 w 828488"/>
              <a:gd name="connsiteY18" fmla="*/ 206496 h 738070"/>
              <a:gd name="connsiteX19" fmla="*/ 735 w 828488"/>
              <a:gd name="connsiteY19" fmla="*/ 189828 h 738070"/>
              <a:gd name="connsiteX20" fmla="*/ 6364 w 828488"/>
              <a:gd name="connsiteY20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774640 w 828488"/>
              <a:gd name="connsiteY8" fmla="*/ 321693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622240 w 828488"/>
              <a:gd name="connsiteY8" fmla="*/ 390749 h 738070"/>
              <a:gd name="connsiteX9" fmla="*/ 815123 w 828488"/>
              <a:gd name="connsiteY9" fmla="*/ 542253 h 738070"/>
              <a:gd name="connsiteX10" fmla="*/ 819884 w 828488"/>
              <a:gd name="connsiteY10" fmla="*/ 712115 h 738070"/>
              <a:gd name="connsiteX11" fmla="*/ 710348 w 828488"/>
              <a:gd name="connsiteY11" fmla="*/ 737515 h 738070"/>
              <a:gd name="connsiteX12" fmla="*/ 574616 w 828488"/>
              <a:gd name="connsiteY12" fmla="*/ 692271 h 738070"/>
              <a:gd name="connsiteX13" fmla="*/ 469877 w 828488"/>
              <a:gd name="connsiteY13" fmla="*/ 680745 h 738070"/>
              <a:gd name="connsiteX14" fmla="*/ 398404 w 828488"/>
              <a:gd name="connsiteY14" fmla="*/ 637503 h 738070"/>
              <a:gd name="connsiteX15" fmla="*/ 299184 w 828488"/>
              <a:gd name="connsiteY15" fmla="*/ 610515 h 738070"/>
              <a:gd name="connsiteX16" fmla="*/ 260291 w 828488"/>
              <a:gd name="connsiteY16" fmla="*/ 523203 h 738070"/>
              <a:gd name="connsiteX17" fmla="*/ 179329 w 828488"/>
              <a:gd name="connsiteY17" fmla="*/ 447003 h 738070"/>
              <a:gd name="connsiteX18" fmla="*/ 124560 w 828488"/>
              <a:gd name="connsiteY18" fmla="*/ 287459 h 738070"/>
              <a:gd name="connsiteX19" fmla="*/ 24548 w 828488"/>
              <a:gd name="connsiteY19" fmla="*/ 206496 h 738070"/>
              <a:gd name="connsiteX20" fmla="*/ 735 w 828488"/>
              <a:gd name="connsiteY20" fmla="*/ 189828 h 738070"/>
              <a:gd name="connsiteX21" fmla="*/ 6364 w 828488"/>
              <a:gd name="connsiteY21" fmla="*/ 155798 h 738070"/>
              <a:gd name="connsiteX0" fmla="*/ 6364 w 828488"/>
              <a:gd name="connsiteY0" fmla="*/ 155798 h 738070"/>
              <a:gd name="connsiteX1" fmla="*/ 36454 w 828488"/>
              <a:gd name="connsiteY1" fmla="*/ 108865 h 738070"/>
              <a:gd name="connsiteX2" fmla="*/ 88841 w 828488"/>
              <a:gd name="connsiteY2" fmla="*/ 75528 h 738070"/>
              <a:gd name="connsiteX3" fmla="*/ 141229 w 828488"/>
              <a:gd name="connsiteY3" fmla="*/ 1709 h 738070"/>
              <a:gd name="connsiteX4" fmla="*/ 224573 w 828488"/>
              <a:gd name="connsiteY4" fmla="*/ 42190 h 738070"/>
              <a:gd name="connsiteX5" fmla="*/ 368277 w 828488"/>
              <a:gd name="connsiteY5" fmla="*/ 88847 h 738070"/>
              <a:gd name="connsiteX6" fmla="*/ 455554 w 828488"/>
              <a:gd name="connsiteY6" fmla="*/ 208878 h 738070"/>
              <a:gd name="connsiteX7" fmla="*/ 546041 w 828488"/>
              <a:gd name="connsiteY7" fmla="*/ 242215 h 738070"/>
              <a:gd name="connsiteX8" fmla="*/ 553185 w 828488"/>
              <a:gd name="connsiteY8" fmla="*/ 301746 h 738070"/>
              <a:gd name="connsiteX9" fmla="*/ 622240 w 828488"/>
              <a:gd name="connsiteY9" fmla="*/ 390749 h 738070"/>
              <a:gd name="connsiteX10" fmla="*/ 815123 w 828488"/>
              <a:gd name="connsiteY10" fmla="*/ 542253 h 738070"/>
              <a:gd name="connsiteX11" fmla="*/ 819884 w 828488"/>
              <a:gd name="connsiteY11" fmla="*/ 712115 h 738070"/>
              <a:gd name="connsiteX12" fmla="*/ 710348 w 828488"/>
              <a:gd name="connsiteY12" fmla="*/ 737515 h 738070"/>
              <a:gd name="connsiteX13" fmla="*/ 574616 w 828488"/>
              <a:gd name="connsiteY13" fmla="*/ 692271 h 738070"/>
              <a:gd name="connsiteX14" fmla="*/ 469877 w 828488"/>
              <a:gd name="connsiteY14" fmla="*/ 680745 h 738070"/>
              <a:gd name="connsiteX15" fmla="*/ 398404 w 828488"/>
              <a:gd name="connsiteY15" fmla="*/ 637503 h 738070"/>
              <a:gd name="connsiteX16" fmla="*/ 299184 w 828488"/>
              <a:gd name="connsiteY16" fmla="*/ 610515 h 738070"/>
              <a:gd name="connsiteX17" fmla="*/ 260291 w 828488"/>
              <a:gd name="connsiteY17" fmla="*/ 523203 h 738070"/>
              <a:gd name="connsiteX18" fmla="*/ 179329 w 828488"/>
              <a:gd name="connsiteY18" fmla="*/ 447003 h 738070"/>
              <a:gd name="connsiteX19" fmla="*/ 124560 w 828488"/>
              <a:gd name="connsiteY19" fmla="*/ 287459 h 738070"/>
              <a:gd name="connsiteX20" fmla="*/ 24548 w 828488"/>
              <a:gd name="connsiteY20" fmla="*/ 206496 h 738070"/>
              <a:gd name="connsiteX21" fmla="*/ 735 w 828488"/>
              <a:gd name="connsiteY21" fmla="*/ 189828 h 738070"/>
              <a:gd name="connsiteX22" fmla="*/ 6364 w 828488"/>
              <a:gd name="connsiteY22" fmla="*/ 155798 h 738070"/>
              <a:gd name="connsiteX0" fmla="*/ 6364 w 821282"/>
              <a:gd name="connsiteY0" fmla="*/ 155798 h 738070"/>
              <a:gd name="connsiteX1" fmla="*/ 36454 w 821282"/>
              <a:gd name="connsiteY1" fmla="*/ 108865 h 738070"/>
              <a:gd name="connsiteX2" fmla="*/ 88841 w 821282"/>
              <a:gd name="connsiteY2" fmla="*/ 75528 h 738070"/>
              <a:gd name="connsiteX3" fmla="*/ 141229 w 821282"/>
              <a:gd name="connsiteY3" fmla="*/ 1709 h 738070"/>
              <a:gd name="connsiteX4" fmla="*/ 224573 w 821282"/>
              <a:gd name="connsiteY4" fmla="*/ 42190 h 738070"/>
              <a:gd name="connsiteX5" fmla="*/ 368277 w 821282"/>
              <a:gd name="connsiteY5" fmla="*/ 88847 h 738070"/>
              <a:gd name="connsiteX6" fmla="*/ 455554 w 821282"/>
              <a:gd name="connsiteY6" fmla="*/ 208878 h 738070"/>
              <a:gd name="connsiteX7" fmla="*/ 546041 w 821282"/>
              <a:gd name="connsiteY7" fmla="*/ 242215 h 738070"/>
              <a:gd name="connsiteX8" fmla="*/ 553185 w 821282"/>
              <a:gd name="connsiteY8" fmla="*/ 301746 h 738070"/>
              <a:gd name="connsiteX9" fmla="*/ 622240 w 821282"/>
              <a:gd name="connsiteY9" fmla="*/ 390749 h 738070"/>
              <a:gd name="connsiteX10" fmla="*/ 600811 w 821282"/>
              <a:gd name="connsiteY10" fmla="*/ 613691 h 738070"/>
              <a:gd name="connsiteX11" fmla="*/ 819884 w 821282"/>
              <a:gd name="connsiteY11" fmla="*/ 712115 h 738070"/>
              <a:gd name="connsiteX12" fmla="*/ 710348 w 821282"/>
              <a:gd name="connsiteY12" fmla="*/ 737515 h 738070"/>
              <a:gd name="connsiteX13" fmla="*/ 574616 w 821282"/>
              <a:gd name="connsiteY13" fmla="*/ 692271 h 738070"/>
              <a:gd name="connsiteX14" fmla="*/ 469877 w 821282"/>
              <a:gd name="connsiteY14" fmla="*/ 680745 h 738070"/>
              <a:gd name="connsiteX15" fmla="*/ 398404 w 821282"/>
              <a:gd name="connsiteY15" fmla="*/ 637503 h 738070"/>
              <a:gd name="connsiteX16" fmla="*/ 299184 w 821282"/>
              <a:gd name="connsiteY16" fmla="*/ 610515 h 738070"/>
              <a:gd name="connsiteX17" fmla="*/ 260291 w 821282"/>
              <a:gd name="connsiteY17" fmla="*/ 523203 h 738070"/>
              <a:gd name="connsiteX18" fmla="*/ 179329 w 821282"/>
              <a:gd name="connsiteY18" fmla="*/ 447003 h 738070"/>
              <a:gd name="connsiteX19" fmla="*/ 124560 w 821282"/>
              <a:gd name="connsiteY19" fmla="*/ 287459 h 738070"/>
              <a:gd name="connsiteX20" fmla="*/ 24548 w 821282"/>
              <a:gd name="connsiteY20" fmla="*/ 206496 h 738070"/>
              <a:gd name="connsiteX21" fmla="*/ 735 w 821282"/>
              <a:gd name="connsiteY21" fmla="*/ 189828 h 738070"/>
              <a:gd name="connsiteX22" fmla="*/ 6364 w 821282"/>
              <a:gd name="connsiteY22" fmla="*/ 155798 h 738070"/>
              <a:gd name="connsiteX0" fmla="*/ 6364 w 820303"/>
              <a:gd name="connsiteY0" fmla="*/ 155798 h 737555"/>
              <a:gd name="connsiteX1" fmla="*/ 36454 w 820303"/>
              <a:gd name="connsiteY1" fmla="*/ 108865 h 737555"/>
              <a:gd name="connsiteX2" fmla="*/ 88841 w 820303"/>
              <a:gd name="connsiteY2" fmla="*/ 75528 h 737555"/>
              <a:gd name="connsiteX3" fmla="*/ 141229 w 820303"/>
              <a:gd name="connsiteY3" fmla="*/ 1709 h 737555"/>
              <a:gd name="connsiteX4" fmla="*/ 224573 w 820303"/>
              <a:gd name="connsiteY4" fmla="*/ 42190 h 737555"/>
              <a:gd name="connsiteX5" fmla="*/ 368277 w 820303"/>
              <a:gd name="connsiteY5" fmla="*/ 88847 h 737555"/>
              <a:gd name="connsiteX6" fmla="*/ 455554 w 820303"/>
              <a:gd name="connsiteY6" fmla="*/ 208878 h 737555"/>
              <a:gd name="connsiteX7" fmla="*/ 546041 w 820303"/>
              <a:gd name="connsiteY7" fmla="*/ 242215 h 737555"/>
              <a:gd name="connsiteX8" fmla="*/ 553185 w 820303"/>
              <a:gd name="connsiteY8" fmla="*/ 301746 h 737555"/>
              <a:gd name="connsiteX9" fmla="*/ 622240 w 820303"/>
              <a:gd name="connsiteY9" fmla="*/ 390749 h 737555"/>
              <a:gd name="connsiteX10" fmla="*/ 600811 w 820303"/>
              <a:gd name="connsiteY10" fmla="*/ 613691 h 737555"/>
              <a:gd name="connsiteX11" fmla="*/ 762735 w 820303"/>
              <a:gd name="connsiteY11" fmla="*/ 635121 h 737555"/>
              <a:gd name="connsiteX12" fmla="*/ 819884 w 820303"/>
              <a:gd name="connsiteY12" fmla="*/ 712115 h 737555"/>
              <a:gd name="connsiteX13" fmla="*/ 710348 w 820303"/>
              <a:gd name="connsiteY13" fmla="*/ 737515 h 737555"/>
              <a:gd name="connsiteX14" fmla="*/ 574616 w 820303"/>
              <a:gd name="connsiteY14" fmla="*/ 692271 h 737555"/>
              <a:gd name="connsiteX15" fmla="*/ 469877 w 820303"/>
              <a:gd name="connsiteY15" fmla="*/ 680745 h 737555"/>
              <a:gd name="connsiteX16" fmla="*/ 398404 w 820303"/>
              <a:gd name="connsiteY16" fmla="*/ 637503 h 737555"/>
              <a:gd name="connsiteX17" fmla="*/ 299184 w 820303"/>
              <a:gd name="connsiteY17" fmla="*/ 610515 h 737555"/>
              <a:gd name="connsiteX18" fmla="*/ 260291 w 820303"/>
              <a:gd name="connsiteY18" fmla="*/ 523203 h 737555"/>
              <a:gd name="connsiteX19" fmla="*/ 179329 w 820303"/>
              <a:gd name="connsiteY19" fmla="*/ 447003 h 737555"/>
              <a:gd name="connsiteX20" fmla="*/ 124560 w 820303"/>
              <a:gd name="connsiteY20" fmla="*/ 287459 h 737555"/>
              <a:gd name="connsiteX21" fmla="*/ 24548 w 820303"/>
              <a:gd name="connsiteY21" fmla="*/ 206496 h 737555"/>
              <a:gd name="connsiteX22" fmla="*/ 735 w 820303"/>
              <a:gd name="connsiteY22" fmla="*/ 189828 h 737555"/>
              <a:gd name="connsiteX23" fmla="*/ 6364 w 820303"/>
              <a:gd name="connsiteY23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762735 w 829718"/>
              <a:gd name="connsiteY11" fmla="*/ 635121 h 737555"/>
              <a:gd name="connsiteX12" fmla="*/ 819886 w 829718"/>
              <a:gd name="connsiteY12" fmla="*/ 668460 h 737555"/>
              <a:gd name="connsiteX13" fmla="*/ 819884 w 829718"/>
              <a:gd name="connsiteY13" fmla="*/ 712115 h 737555"/>
              <a:gd name="connsiteX14" fmla="*/ 710348 w 829718"/>
              <a:gd name="connsiteY14" fmla="*/ 737515 h 737555"/>
              <a:gd name="connsiteX15" fmla="*/ 574616 w 829718"/>
              <a:gd name="connsiteY15" fmla="*/ 692271 h 737555"/>
              <a:gd name="connsiteX16" fmla="*/ 469877 w 829718"/>
              <a:gd name="connsiteY16" fmla="*/ 680745 h 737555"/>
              <a:gd name="connsiteX17" fmla="*/ 398404 w 829718"/>
              <a:gd name="connsiteY17" fmla="*/ 637503 h 737555"/>
              <a:gd name="connsiteX18" fmla="*/ 299184 w 829718"/>
              <a:gd name="connsiteY18" fmla="*/ 610515 h 737555"/>
              <a:gd name="connsiteX19" fmla="*/ 260291 w 829718"/>
              <a:gd name="connsiteY19" fmla="*/ 523203 h 737555"/>
              <a:gd name="connsiteX20" fmla="*/ 179329 w 829718"/>
              <a:gd name="connsiteY20" fmla="*/ 447003 h 737555"/>
              <a:gd name="connsiteX21" fmla="*/ 124560 w 829718"/>
              <a:gd name="connsiteY21" fmla="*/ 287459 h 737555"/>
              <a:gd name="connsiteX22" fmla="*/ 24548 w 829718"/>
              <a:gd name="connsiteY22" fmla="*/ 206496 h 737555"/>
              <a:gd name="connsiteX23" fmla="*/ 735 w 829718"/>
              <a:gd name="connsiteY23" fmla="*/ 189828 h 737555"/>
              <a:gd name="connsiteX24" fmla="*/ 6364 w 829718"/>
              <a:gd name="connsiteY24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600811 w 829718"/>
              <a:gd name="connsiteY10" fmla="*/ 613691 h 737555"/>
              <a:gd name="connsiteX11" fmla="*/ 672248 w 829718"/>
              <a:gd name="connsiteY11" fmla="*/ 647029 h 737555"/>
              <a:gd name="connsiteX12" fmla="*/ 762735 w 829718"/>
              <a:gd name="connsiteY12" fmla="*/ 635121 h 737555"/>
              <a:gd name="connsiteX13" fmla="*/ 819886 w 829718"/>
              <a:gd name="connsiteY13" fmla="*/ 668460 h 737555"/>
              <a:gd name="connsiteX14" fmla="*/ 819884 w 829718"/>
              <a:gd name="connsiteY14" fmla="*/ 712115 h 737555"/>
              <a:gd name="connsiteX15" fmla="*/ 710348 w 829718"/>
              <a:gd name="connsiteY15" fmla="*/ 737515 h 737555"/>
              <a:gd name="connsiteX16" fmla="*/ 574616 w 829718"/>
              <a:gd name="connsiteY16" fmla="*/ 692271 h 737555"/>
              <a:gd name="connsiteX17" fmla="*/ 469877 w 829718"/>
              <a:gd name="connsiteY17" fmla="*/ 680745 h 737555"/>
              <a:gd name="connsiteX18" fmla="*/ 398404 w 829718"/>
              <a:gd name="connsiteY18" fmla="*/ 637503 h 737555"/>
              <a:gd name="connsiteX19" fmla="*/ 299184 w 829718"/>
              <a:gd name="connsiteY19" fmla="*/ 610515 h 737555"/>
              <a:gd name="connsiteX20" fmla="*/ 260291 w 829718"/>
              <a:gd name="connsiteY20" fmla="*/ 523203 h 737555"/>
              <a:gd name="connsiteX21" fmla="*/ 179329 w 829718"/>
              <a:gd name="connsiteY21" fmla="*/ 447003 h 737555"/>
              <a:gd name="connsiteX22" fmla="*/ 124560 w 829718"/>
              <a:gd name="connsiteY22" fmla="*/ 287459 h 737555"/>
              <a:gd name="connsiteX23" fmla="*/ 24548 w 829718"/>
              <a:gd name="connsiteY23" fmla="*/ 206496 h 737555"/>
              <a:gd name="connsiteX24" fmla="*/ 735 w 829718"/>
              <a:gd name="connsiteY24" fmla="*/ 189828 h 737555"/>
              <a:gd name="connsiteX25" fmla="*/ 6364 w 829718"/>
              <a:gd name="connsiteY25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0811 w 829718"/>
              <a:gd name="connsiteY11" fmla="*/ 613691 h 737555"/>
              <a:gd name="connsiteX12" fmla="*/ 672248 w 829718"/>
              <a:gd name="connsiteY12" fmla="*/ 647029 h 737555"/>
              <a:gd name="connsiteX13" fmla="*/ 762735 w 829718"/>
              <a:gd name="connsiteY13" fmla="*/ 635121 h 737555"/>
              <a:gd name="connsiteX14" fmla="*/ 819886 w 829718"/>
              <a:gd name="connsiteY14" fmla="*/ 668460 h 737555"/>
              <a:gd name="connsiteX15" fmla="*/ 819884 w 829718"/>
              <a:gd name="connsiteY15" fmla="*/ 712115 h 737555"/>
              <a:gd name="connsiteX16" fmla="*/ 710348 w 829718"/>
              <a:gd name="connsiteY16" fmla="*/ 737515 h 737555"/>
              <a:gd name="connsiteX17" fmla="*/ 574616 w 829718"/>
              <a:gd name="connsiteY17" fmla="*/ 692271 h 737555"/>
              <a:gd name="connsiteX18" fmla="*/ 469877 w 829718"/>
              <a:gd name="connsiteY18" fmla="*/ 680745 h 737555"/>
              <a:gd name="connsiteX19" fmla="*/ 398404 w 829718"/>
              <a:gd name="connsiteY19" fmla="*/ 637503 h 737555"/>
              <a:gd name="connsiteX20" fmla="*/ 299184 w 829718"/>
              <a:gd name="connsiteY20" fmla="*/ 610515 h 737555"/>
              <a:gd name="connsiteX21" fmla="*/ 260291 w 829718"/>
              <a:gd name="connsiteY21" fmla="*/ 523203 h 737555"/>
              <a:gd name="connsiteX22" fmla="*/ 179329 w 829718"/>
              <a:gd name="connsiteY22" fmla="*/ 447003 h 737555"/>
              <a:gd name="connsiteX23" fmla="*/ 124560 w 829718"/>
              <a:gd name="connsiteY23" fmla="*/ 287459 h 737555"/>
              <a:gd name="connsiteX24" fmla="*/ 24548 w 829718"/>
              <a:gd name="connsiteY24" fmla="*/ 206496 h 737555"/>
              <a:gd name="connsiteX25" fmla="*/ 735 w 829718"/>
              <a:gd name="connsiteY25" fmla="*/ 189828 h 737555"/>
              <a:gd name="connsiteX26" fmla="*/ 6364 w 829718"/>
              <a:gd name="connsiteY26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622240 w 829718"/>
              <a:gd name="connsiteY9" fmla="*/ 390749 h 737555"/>
              <a:gd name="connsiteX10" fmla="*/ 579379 w 829718"/>
              <a:gd name="connsiteY10" fmla="*/ 482722 h 737555"/>
              <a:gd name="connsiteX11" fmla="*/ 607954 w 829718"/>
              <a:gd name="connsiteY11" fmla="*/ 570829 h 737555"/>
              <a:gd name="connsiteX12" fmla="*/ 600811 w 829718"/>
              <a:gd name="connsiteY12" fmla="*/ 613691 h 737555"/>
              <a:gd name="connsiteX13" fmla="*/ 672248 w 829718"/>
              <a:gd name="connsiteY13" fmla="*/ 647029 h 737555"/>
              <a:gd name="connsiteX14" fmla="*/ 762735 w 829718"/>
              <a:gd name="connsiteY14" fmla="*/ 635121 h 737555"/>
              <a:gd name="connsiteX15" fmla="*/ 819886 w 829718"/>
              <a:gd name="connsiteY15" fmla="*/ 668460 h 737555"/>
              <a:gd name="connsiteX16" fmla="*/ 819884 w 829718"/>
              <a:gd name="connsiteY16" fmla="*/ 712115 h 737555"/>
              <a:gd name="connsiteX17" fmla="*/ 710348 w 829718"/>
              <a:gd name="connsiteY17" fmla="*/ 737515 h 737555"/>
              <a:gd name="connsiteX18" fmla="*/ 574616 w 829718"/>
              <a:gd name="connsiteY18" fmla="*/ 692271 h 737555"/>
              <a:gd name="connsiteX19" fmla="*/ 469877 w 829718"/>
              <a:gd name="connsiteY19" fmla="*/ 680745 h 737555"/>
              <a:gd name="connsiteX20" fmla="*/ 398404 w 829718"/>
              <a:gd name="connsiteY20" fmla="*/ 637503 h 737555"/>
              <a:gd name="connsiteX21" fmla="*/ 299184 w 829718"/>
              <a:gd name="connsiteY21" fmla="*/ 610515 h 737555"/>
              <a:gd name="connsiteX22" fmla="*/ 260291 w 829718"/>
              <a:gd name="connsiteY22" fmla="*/ 523203 h 737555"/>
              <a:gd name="connsiteX23" fmla="*/ 179329 w 829718"/>
              <a:gd name="connsiteY23" fmla="*/ 447003 h 737555"/>
              <a:gd name="connsiteX24" fmla="*/ 124560 w 829718"/>
              <a:gd name="connsiteY24" fmla="*/ 287459 h 737555"/>
              <a:gd name="connsiteX25" fmla="*/ 24548 w 829718"/>
              <a:gd name="connsiteY25" fmla="*/ 206496 h 737555"/>
              <a:gd name="connsiteX26" fmla="*/ 735 w 829718"/>
              <a:gd name="connsiteY26" fmla="*/ 189828 h 737555"/>
              <a:gd name="connsiteX27" fmla="*/ 6364 w 829718"/>
              <a:gd name="connsiteY27" fmla="*/ 155798 h 737555"/>
              <a:gd name="connsiteX0" fmla="*/ 6364 w 829718"/>
              <a:gd name="connsiteY0" fmla="*/ 155798 h 737555"/>
              <a:gd name="connsiteX1" fmla="*/ 36454 w 829718"/>
              <a:gd name="connsiteY1" fmla="*/ 108865 h 737555"/>
              <a:gd name="connsiteX2" fmla="*/ 88841 w 829718"/>
              <a:gd name="connsiteY2" fmla="*/ 75528 h 737555"/>
              <a:gd name="connsiteX3" fmla="*/ 141229 w 829718"/>
              <a:gd name="connsiteY3" fmla="*/ 1709 h 737555"/>
              <a:gd name="connsiteX4" fmla="*/ 224573 w 829718"/>
              <a:gd name="connsiteY4" fmla="*/ 42190 h 737555"/>
              <a:gd name="connsiteX5" fmla="*/ 368277 w 829718"/>
              <a:gd name="connsiteY5" fmla="*/ 88847 h 737555"/>
              <a:gd name="connsiteX6" fmla="*/ 455554 w 829718"/>
              <a:gd name="connsiteY6" fmla="*/ 208878 h 737555"/>
              <a:gd name="connsiteX7" fmla="*/ 546041 w 829718"/>
              <a:gd name="connsiteY7" fmla="*/ 242215 h 737555"/>
              <a:gd name="connsiteX8" fmla="*/ 553185 w 829718"/>
              <a:gd name="connsiteY8" fmla="*/ 301746 h 737555"/>
              <a:gd name="connsiteX9" fmla="*/ 586523 w 829718"/>
              <a:gd name="connsiteY9" fmla="*/ 316035 h 737555"/>
              <a:gd name="connsiteX10" fmla="*/ 622240 w 829718"/>
              <a:gd name="connsiteY10" fmla="*/ 390749 h 737555"/>
              <a:gd name="connsiteX11" fmla="*/ 579379 w 829718"/>
              <a:gd name="connsiteY11" fmla="*/ 482722 h 737555"/>
              <a:gd name="connsiteX12" fmla="*/ 607954 w 829718"/>
              <a:gd name="connsiteY12" fmla="*/ 570829 h 737555"/>
              <a:gd name="connsiteX13" fmla="*/ 600811 w 829718"/>
              <a:gd name="connsiteY13" fmla="*/ 613691 h 737555"/>
              <a:gd name="connsiteX14" fmla="*/ 672248 w 829718"/>
              <a:gd name="connsiteY14" fmla="*/ 647029 h 737555"/>
              <a:gd name="connsiteX15" fmla="*/ 762735 w 829718"/>
              <a:gd name="connsiteY15" fmla="*/ 635121 h 737555"/>
              <a:gd name="connsiteX16" fmla="*/ 819886 w 829718"/>
              <a:gd name="connsiteY16" fmla="*/ 668460 h 737555"/>
              <a:gd name="connsiteX17" fmla="*/ 819884 w 829718"/>
              <a:gd name="connsiteY17" fmla="*/ 712115 h 737555"/>
              <a:gd name="connsiteX18" fmla="*/ 710348 w 829718"/>
              <a:gd name="connsiteY18" fmla="*/ 737515 h 737555"/>
              <a:gd name="connsiteX19" fmla="*/ 574616 w 829718"/>
              <a:gd name="connsiteY19" fmla="*/ 692271 h 737555"/>
              <a:gd name="connsiteX20" fmla="*/ 469877 w 829718"/>
              <a:gd name="connsiteY20" fmla="*/ 680745 h 737555"/>
              <a:gd name="connsiteX21" fmla="*/ 398404 w 829718"/>
              <a:gd name="connsiteY21" fmla="*/ 637503 h 737555"/>
              <a:gd name="connsiteX22" fmla="*/ 299184 w 829718"/>
              <a:gd name="connsiteY22" fmla="*/ 610515 h 737555"/>
              <a:gd name="connsiteX23" fmla="*/ 260291 w 829718"/>
              <a:gd name="connsiteY23" fmla="*/ 523203 h 737555"/>
              <a:gd name="connsiteX24" fmla="*/ 179329 w 829718"/>
              <a:gd name="connsiteY24" fmla="*/ 447003 h 737555"/>
              <a:gd name="connsiteX25" fmla="*/ 124560 w 829718"/>
              <a:gd name="connsiteY25" fmla="*/ 287459 h 737555"/>
              <a:gd name="connsiteX26" fmla="*/ 24548 w 829718"/>
              <a:gd name="connsiteY26" fmla="*/ 206496 h 737555"/>
              <a:gd name="connsiteX27" fmla="*/ 735 w 829718"/>
              <a:gd name="connsiteY27" fmla="*/ 189828 h 737555"/>
              <a:gd name="connsiteX28" fmla="*/ 6364 w 829718"/>
              <a:gd name="connsiteY28" fmla="*/ 155798 h 73755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546041 w 829718"/>
              <a:gd name="connsiteY8" fmla="*/ 242035 h 737375"/>
              <a:gd name="connsiteX9" fmla="*/ 553185 w 829718"/>
              <a:gd name="connsiteY9" fmla="*/ 301566 h 737375"/>
              <a:gd name="connsiteX10" fmla="*/ 586523 w 829718"/>
              <a:gd name="connsiteY10" fmla="*/ 315855 h 737375"/>
              <a:gd name="connsiteX11" fmla="*/ 622240 w 829718"/>
              <a:gd name="connsiteY11" fmla="*/ 390569 h 737375"/>
              <a:gd name="connsiteX12" fmla="*/ 579379 w 829718"/>
              <a:gd name="connsiteY12" fmla="*/ 482542 h 737375"/>
              <a:gd name="connsiteX13" fmla="*/ 607954 w 829718"/>
              <a:gd name="connsiteY13" fmla="*/ 570649 h 737375"/>
              <a:gd name="connsiteX14" fmla="*/ 600811 w 829718"/>
              <a:gd name="connsiteY14" fmla="*/ 613511 h 737375"/>
              <a:gd name="connsiteX15" fmla="*/ 672248 w 829718"/>
              <a:gd name="connsiteY15" fmla="*/ 646849 h 737375"/>
              <a:gd name="connsiteX16" fmla="*/ 762735 w 829718"/>
              <a:gd name="connsiteY16" fmla="*/ 634941 h 737375"/>
              <a:gd name="connsiteX17" fmla="*/ 819886 w 829718"/>
              <a:gd name="connsiteY17" fmla="*/ 668280 h 737375"/>
              <a:gd name="connsiteX18" fmla="*/ 819884 w 829718"/>
              <a:gd name="connsiteY18" fmla="*/ 711935 h 737375"/>
              <a:gd name="connsiteX19" fmla="*/ 710348 w 829718"/>
              <a:gd name="connsiteY19" fmla="*/ 737335 h 737375"/>
              <a:gd name="connsiteX20" fmla="*/ 574616 w 829718"/>
              <a:gd name="connsiteY20" fmla="*/ 692091 h 737375"/>
              <a:gd name="connsiteX21" fmla="*/ 469877 w 829718"/>
              <a:gd name="connsiteY21" fmla="*/ 680565 h 737375"/>
              <a:gd name="connsiteX22" fmla="*/ 398404 w 829718"/>
              <a:gd name="connsiteY22" fmla="*/ 637323 h 737375"/>
              <a:gd name="connsiteX23" fmla="*/ 299184 w 829718"/>
              <a:gd name="connsiteY23" fmla="*/ 610335 h 737375"/>
              <a:gd name="connsiteX24" fmla="*/ 260291 w 829718"/>
              <a:gd name="connsiteY24" fmla="*/ 523023 h 737375"/>
              <a:gd name="connsiteX25" fmla="*/ 179329 w 829718"/>
              <a:gd name="connsiteY25" fmla="*/ 446823 h 737375"/>
              <a:gd name="connsiteX26" fmla="*/ 124560 w 829718"/>
              <a:gd name="connsiteY26" fmla="*/ 287279 h 737375"/>
              <a:gd name="connsiteX27" fmla="*/ 24548 w 829718"/>
              <a:gd name="connsiteY27" fmla="*/ 206316 h 737375"/>
              <a:gd name="connsiteX28" fmla="*/ 735 w 829718"/>
              <a:gd name="connsiteY28" fmla="*/ 189648 h 737375"/>
              <a:gd name="connsiteX29" fmla="*/ 6364 w 829718"/>
              <a:gd name="connsiteY29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46041 w 829718"/>
              <a:gd name="connsiteY9" fmla="*/ 242035 h 737375"/>
              <a:gd name="connsiteX10" fmla="*/ 553185 w 829718"/>
              <a:gd name="connsiteY10" fmla="*/ 301566 h 737375"/>
              <a:gd name="connsiteX11" fmla="*/ 586523 w 829718"/>
              <a:gd name="connsiteY11" fmla="*/ 315855 h 737375"/>
              <a:gd name="connsiteX12" fmla="*/ 622240 w 829718"/>
              <a:gd name="connsiteY12" fmla="*/ 390569 h 737375"/>
              <a:gd name="connsiteX13" fmla="*/ 579379 w 829718"/>
              <a:gd name="connsiteY13" fmla="*/ 482542 h 737375"/>
              <a:gd name="connsiteX14" fmla="*/ 607954 w 829718"/>
              <a:gd name="connsiteY14" fmla="*/ 570649 h 737375"/>
              <a:gd name="connsiteX15" fmla="*/ 600811 w 829718"/>
              <a:gd name="connsiteY15" fmla="*/ 613511 h 737375"/>
              <a:gd name="connsiteX16" fmla="*/ 672248 w 829718"/>
              <a:gd name="connsiteY16" fmla="*/ 646849 h 737375"/>
              <a:gd name="connsiteX17" fmla="*/ 762735 w 829718"/>
              <a:gd name="connsiteY17" fmla="*/ 634941 h 737375"/>
              <a:gd name="connsiteX18" fmla="*/ 819886 w 829718"/>
              <a:gd name="connsiteY18" fmla="*/ 668280 h 737375"/>
              <a:gd name="connsiteX19" fmla="*/ 819884 w 829718"/>
              <a:gd name="connsiteY19" fmla="*/ 711935 h 737375"/>
              <a:gd name="connsiteX20" fmla="*/ 710348 w 829718"/>
              <a:gd name="connsiteY20" fmla="*/ 737335 h 737375"/>
              <a:gd name="connsiteX21" fmla="*/ 574616 w 829718"/>
              <a:gd name="connsiteY21" fmla="*/ 692091 h 737375"/>
              <a:gd name="connsiteX22" fmla="*/ 469877 w 829718"/>
              <a:gd name="connsiteY22" fmla="*/ 680565 h 737375"/>
              <a:gd name="connsiteX23" fmla="*/ 398404 w 829718"/>
              <a:gd name="connsiteY23" fmla="*/ 637323 h 737375"/>
              <a:gd name="connsiteX24" fmla="*/ 299184 w 829718"/>
              <a:gd name="connsiteY24" fmla="*/ 610335 h 737375"/>
              <a:gd name="connsiteX25" fmla="*/ 260291 w 829718"/>
              <a:gd name="connsiteY25" fmla="*/ 523023 h 737375"/>
              <a:gd name="connsiteX26" fmla="*/ 179329 w 829718"/>
              <a:gd name="connsiteY26" fmla="*/ 446823 h 737375"/>
              <a:gd name="connsiteX27" fmla="*/ 124560 w 829718"/>
              <a:gd name="connsiteY27" fmla="*/ 287279 h 737375"/>
              <a:gd name="connsiteX28" fmla="*/ 24548 w 829718"/>
              <a:gd name="connsiteY28" fmla="*/ 206316 h 737375"/>
              <a:gd name="connsiteX29" fmla="*/ 735 w 829718"/>
              <a:gd name="connsiteY29" fmla="*/ 189648 h 737375"/>
              <a:gd name="connsiteX30" fmla="*/ 6364 w 829718"/>
              <a:gd name="connsiteY30" fmla="*/ 155618 h 737375"/>
              <a:gd name="connsiteX0" fmla="*/ 6364 w 829718"/>
              <a:gd name="connsiteY0" fmla="*/ 155618 h 737375"/>
              <a:gd name="connsiteX1" fmla="*/ 36454 w 829718"/>
              <a:gd name="connsiteY1" fmla="*/ 108685 h 737375"/>
              <a:gd name="connsiteX2" fmla="*/ 88841 w 829718"/>
              <a:gd name="connsiteY2" fmla="*/ 75348 h 737375"/>
              <a:gd name="connsiteX3" fmla="*/ 141229 w 829718"/>
              <a:gd name="connsiteY3" fmla="*/ 1529 h 737375"/>
              <a:gd name="connsiteX4" fmla="*/ 224573 w 829718"/>
              <a:gd name="connsiteY4" fmla="*/ 42010 h 737375"/>
              <a:gd name="connsiteX5" fmla="*/ 300773 w 829718"/>
              <a:gd name="connsiteY5" fmla="*/ 44392 h 737375"/>
              <a:gd name="connsiteX6" fmla="*/ 368277 w 829718"/>
              <a:gd name="connsiteY6" fmla="*/ 88667 h 737375"/>
              <a:gd name="connsiteX7" fmla="*/ 455554 w 829718"/>
              <a:gd name="connsiteY7" fmla="*/ 208698 h 737375"/>
              <a:gd name="connsiteX8" fmla="*/ 481748 w 829718"/>
              <a:gd name="connsiteY8" fmla="*/ 234892 h 737375"/>
              <a:gd name="connsiteX9" fmla="*/ 517466 w 829718"/>
              <a:gd name="connsiteY9" fmla="*/ 230130 h 737375"/>
              <a:gd name="connsiteX10" fmla="*/ 546041 w 829718"/>
              <a:gd name="connsiteY10" fmla="*/ 242035 h 737375"/>
              <a:gd name="connsiteX11" fmla="*/ 553185 w 829718"/>
              <a:gd name="connsiteY11" fmla="*/ 301566 h 737375"/>
              <a:gd name="connsiteX12" fmla="*/ 586523 w 829718"/>
              <a:gd name="connsiteY12" fmla="*/ 315855 h 737375"/>
              <a:gd name="connsiteX13" fmla="*/ 622240 w 829718"/>
              <a:gd name="connsiteY13" fmla="*/ 390569 h 737375"/>
              <a:gd name="connsiteX14" fmla="*/ 579379 w 829718"/>
              <a:gd name="connsiteY14" fmla="*/ 482542 h 737375"/>
              <a:gd name="connsiteX15" fmla="*/ 607954 w 829718"/>
              <a:gd name="connsiteY15" fmla="*/ 570649 h 737375"/>
              <a:gd name="connsiteX16" fmla="*/ 600811 w 829718"/>
              <a:gd name="connsiteY16" fmla="*/ 613511 h 737375"/>
              <a:gd name="connsiteX17" fmla="*/ 672248 w 829718"/>
              <a:gd name="connsiteY17" fmla="*/ 646849 h 737375"/>
              <a:gd name="connsiteX18" fmla="*/ 762735 w 829718"/>
              <a:gd name="connsiteY18" fmla="*/ 634941 h 737375"/>
              <a:gd name="connsiteX19" fmla="*/ 819886 w 829718"/>
              <a:gd name="connsiteY19" fmla="*/ 668280 h 737375"/>
              <a:gd name="connsiteX20" fmla="*/ 819884 w 829718"/>
              <a:gd name="connsiteY20" fmla="*/ 711935 h 737375"/>
              <a:gd name="connsiteX21" fmla="*/ 710348 w 829718"/>
              <a:gd name="connsiteY21" fmla="*/ 737335 h 737375"/>
              <a:gd name="connsiteX22" fmla="*/ 574616 w 829718"/>
              <a:gd name="connsiteY22" fmla="*/ 692091 h 737375"/>
              <a:gd name="connsiteX23" fmla="*/ 469877 w 829718"/>
              <a:gd name="connsiteY23" fmla="*/ 680565 h 737375"/>
              <a:gd name="connsiteX24" fmla="*/ 398404 w 829718"/>
              <a:gd name="connsiteY24" fmla="*/ 637323 h 737375"/>
              <a:gd name="connsiteX25" fmla="*/ 299184 w 829718"/>
              <a:gd name="connsiteY25" fmla="*/ 610335 h 737375"/>
              <a:gd name="connsiteX26" fmla="*/ 260291 w 829718"/>
              <a:gd name="connsiteY26" fmla="*/ 523023 h 737375"/>
              <a:gd name="connsiteX27" fmla="*/ 179329 w 829718"/>
              <a:gd name="connsiteY27" fmla="*/ 446823 h 737375"/>
              <a:gd name="connsiteX28" fmla="*/ 124560 w 829718"/>
              <a:gd name="connsiteY28" fmla="*/ 287279 h 737375"/>
              <a:gd name="connsiteX29" fmla="*/ 24548 w 829718"/>
              <a:gd name="connsiteY29" fmla="*/ 206316 h 737375"/>
              <a:gd name="connsiteX30" fmla="*/ 735 w 829718"/>
              <a:gd name="connsiteY30" fmla="*/ 189648 h 737375"/>
              <a:gd name="connsiteX31" fmla="*/ 6364 w 829718"/>
              <a:gd name="connsiteY31" fmla="*/ 155618 h 737375"/>
              <a:gd name="connsiteX0" fmla="*/ 6364 w 829718"/>
              <a:gd name="connsiteY0" fmla="*/ 158684 h 740441"/>
              <a:gd name="connsiteX1" fmla="*/ 36454 w 829718"/>
              <a:gd name="connsiteY1" fmla="*/ 111751 h 740441"/>
              <a:gd name="connsiteX2" fmla="*/ 88841 w 829718"/>
              <a:gd name="connsiteY2" fmla="*/ 78414 h 740441"/>
              <a:gd name="connsiteX3" fmla="*/ 115035 w 829718"/>
              <a:gd name="connsiteY3" fmla="*/ 6977 h 740441"/>
              <a:gd name="connsiteX4" fmla="*/ 141229 w 829718"/>
              <a:gd name="connsiteY4" fmla="*/ 4595 h 740441"/>
              <a:gd name="connsiteX5" fmla="*/ 224573 w 829718"/>
              <a:gd name="connsiteY5" fmla="*/ 45076 h 740441"/>
              <a:gd name="connsiteX6" fmla="*/ 300773 w 829718"/>
              <a:gd name="connsiteY6" fmla="*/ 47458 h 740441"/>
              <a:gd name="connsiteX7" fmla="*/ 368277 w 829718"/>
              <a:gd name="connsiteY7" fmla="*/ 91733 h 740441"/>
              <a:gd name="connsiteX8" fmla="*/ 455554 w 829718"/>
              <a:gd name="connsiteY8" fmla="*/ 211764 h 740441"/>
              <a:gd name="connsiteX9" fmla="*/ 481748 w 829718"/>
              <a:gd name="connsiteY9" fmla="*/ 237958 h 740441"/>
              <a:gd name="connsiteX10" fmla="*/ 517466 w 829718"/>
              <a:gd name="connsiteY10" fmla="*/ 233196 h 740441"/>
              <a:gd name="connsiteX11" fmla="*/ 546041 w 829718"/>
              <a:gd name="connsiteY11" fmla="*/ 245101 h 740441"/>
              <a:gd name="connsiteX12" fmla="*/ 553185 w 829718"/>
              <a:gd name="connsiteY12" fmla="*/ 304632 h 740441"/>
              <a:gd name="connsiteX13" fmla="*/ 586523 w 829718"/>
              <a:gd name="connsiteY13" fmla="*/ 318921 h 740441"/>
              <a:gd name="connsiteX14" fmla="*/ 622240 w 829718"/>
              <a:gd name="connsiteY14" fmla="*/ 393635 h 740441"/>
              <a:gd name="connsiteX15" fmla="*/ 579379 w 829718"/>
              <a:gd name="connsiteY15" fmla="*/ 485608 h 740441"/>
              <a:gd name="connsiteX16" fmla="*/ 607954 w 829718"/>
              <a:gd name="connsiteY16" fmla="*/ 573715 h 740441"/>
              <a:gd name="connsiteX17" fmla="*/ 600811 w 829718"/>
              <a:gd name="connsiteY17" fmla="*/ 616577 h 740441"/>
              <a:gd name="connsiteX18" fmla="*/ 672248 w 829718"/>
              <a:gd name="connsiteY18" fmla="*/ 649915 h 740441"/>
              <a:gd name="connsiteX19" fmla="*/ 762735 w 829718"/>
              <a:gd name="connsiteY19" fmla="*/ 638007 h 740441"/>
              <a:gd name="connsiteX20" fmla="*/ 819886 w 829718"/>
              <a:gd name="connsiteY20" fmla="*/ 671346 h 740441"/>
              <a:gd name="connsiteX21" fmla="*/ 819884 w 829718"/>
              <a:gd name="connsiteY21" fmla="*/ 715001 h 740441"/>
              <a:gd name="connsiteX22" fmla="*/ 710348 w 829718"/>
              <a:gd name="connsiteY22" fmla="*/ 740401 h 740441"/>
              <a:gd name="connsiteX23" fmla="*/ 574616 w 829718"/>
              <a:gd name="connsiteY23" fmla="*/ 695157 h 740441"/>
              <a:gd name="connsiteX24" fmla="*/ 469877 w 829718"/>
              <a:gd name="connsiteY24" fmla="*/ 683631 h 740441"/>
              <a:gd name="connsiteX25" fmla="*/ 398404 w 829718"/>
              <a:gd name="connsiteY25" fmla="*/ 640389 h 740441"/>
              <a:gd name="connsiteX26" fmla="*/ 299184 w 829718"/>
              <a:gd name="connsiteY26" fmla="*/ 613401 h 740441"/>
              <a:gd name="connsiteX27" fmla="*/ 260291 w 829718"/>
              <a:gd name="connsiteY27" fmla="*/ 526089 h 740441"/>
              <a:gd name="connsiteX28" fmla="*/ 179329 w 829718"/>
              <a:gd name="connsiteY28" fmla="*/ 449889 h 740441"/>
              <a:gd name="connsiteX29" fmla="*/ 124560 w 829718"/>
              <a:gd name="connsiteY29" fmla="*/ 290345 h 740441"/>
              <a:gd name="connsiteX30" fmla="*/ 24548 w 829718"/>
              <a:gd name="connsiteY30" fmla="*/ 209382 h 740441"/>
              <a:gd name="connsiteX31" fmla="*/ 735 w 829718"/>
              <a:gd name="connsiteY31" fmla="*/ 192714 h 740441"/>
              <a:gd name="connsiteX32" fmla="*/ 6364 w 829718"/>
              <a:gd name="connsiteY32" fmla="*/ 158684 h 740441"/>
              <a:gd name="connsiteX0" fmla="*/ 6364 w 829718"/>
              <a:gd name="connsiteY0" fmla="*/ 158090 h 739847"/>
              <a:gd name="connsiteX1" fmla="*/ 36454 w 829718"/>
              <a:gd name="connsiteY1" fmla="*/ 111157 h 739847"/>
              <a:gd name="connsiteX2" fmla="*/ 88841 w 829718"/>
              <a:gd name="connsiteY2" fmla="*/ 77820 h 739847"/>
              <a:gd name="connsiteX3" fmla="*/ 115035 w 829718"/>
              <a:gd name="connsiteY3" fmla="*/ 6383 h 739847"/>
              <a:gd name="connsiteX4" fmla="*/ 141229 w 829718"/>
              <a:gd name="connsiteY4" fmla="*/ 4001 h 739847"/>
              <a:gd name="connsiteX5" fmla="*/ 179329 w 829718"/>
              <a:gd name="connsiteY5" fmla="*/ 11146 h 739847"/>
              <a:gd name="connsiteX6" fmla="*/ 224573 w 829718"/>
              <a:gd name="connsiteY6" fmla="*/ 44482 h 739847"/>
              <a:gd name="connsiteX7" fmla="*/ 300773 w 829718"/>
              <a:gd name="connsiteY7" fmla="*/ 46864 h 739847"/>
              <a:gd name="connsiteX8" fmla="*/ 368277 w 829718"/>
              <a:gd name="connsiteY8" fmla="*/ 91139 h 739847"/>
              <a:gd name="connsiteX9" fmla="*/ 455554 w 829718"/>
              <a:gd name="connsiteY9" fmla="*/ 211170 h 739847"/>
              <a:gd name="connsiteX10" fmla="*/ 481748 w 829718"/>
              <a:gd name="connsiteY10" fmla="*/ 237364 h 739847"/>
              <a:gd name="connsiteX11" fmla="*/ 517466 w 829718"/>
              <a:gd name="connsiteY11" fmla="*/ 232602 h 739847"/>
              <a:gd name="connsiteX12" fmla="*/ 546041 w 829718"/>
              <a:gd name="connsiteY12" fmla="*/ 244507 h 739847"/>
              <a:gd name="connsiteX13" fmla="*/ 553185 w 829718"/>
              <a:gd name="connsiteY13" fmla="*/ 304038 h 739847"/>
              <a:gd name="connsiteX14" fmla="*/ 586523 w 829718"/>
              <a:gd name="connsiteY14" fmla="*/ 318327 h 739847"/>
              <a:gd name="connsiteX15" fmla="*/ 622240 w 829718"/>
              <a:gd name="connsiteY15" fmla="*/ 393041 h 739847"/>
              <a:gd name="connsiteX16" fmla="*/ 579379 w 829718"/>
              <a:gd name="connsiteY16" fmla="*/ 485014 h 739847"/>
              <a:gd name="connsiteX17" fmla="*/ 607954 w 829718"/>
              <a:gd name="connsiteY17" fmla="*/ 573121 h 739847"/>
              <a:gd name="connsiteX18" fmla="*/ 600811 w 829718"/>
              <a:gd name="connsiteY18" fmla="*/ 615983 h 739847"/>
              <a:gd name="connsiteX19" fmla="*/ 672248 w 829718"/>
              <a:gd name="connsiteY19" fmla="*/ 649321 h 739847"/>
              <a:gd name="connsiteX20" fmla="*/ 762735 w 829718"/>
              <a:gd name="connsiteY20" fmla="*/ 637413 h 739847"/>
              <a:gd name="connsiteX21" fmla="*/ 819886 w 829718"/>
              <a:gd name="connsiteY21" fmla="*/ 670752 h 739847"/>
              <a:gd name="connsiteX22" fmla="*/ 819884 w 829718"/>
              <a:gd name="connsiteY22" fmla="*/ 714407 h 739847"/>
              <a:gd name="connsiteX23" fmla="*/ 710348 w 829718"/>
              <a:gd name="connsiteY23" fmla="*/ 739807 h 739847"/>
              <a:gd name="connsiteX24" fmla="*/ 574616 w 829718"/>
              <a:gd name="connsiteY24" fmla="*/ 694563 h 739847"/>
              <a:gd name="connsiteX25" fmla="*/ 469877 w 829718"/>
              <a:gd name="connsiteY25" fmla="*/ 683037 h 739847"/>
              <a:gd name="connsiteX26" fmla="*/ 398404 w 829718"/>
              <a:gd name="connsiteY26" fmla="*/ 639795 h 739847"/>
              <a:gd name="connsiteX27" fmla="*/ 299184 w 829718"/>
              <a:gd name="connsiteY27" fmla="*/ 612807 h 739847"/>
              <a:gd name="connsiteX28" fmla="*/ 260291 w 829718"/>
              <a:gd name="connsiteY28" fmla="*/ 525495 h 739847"/>
              <a:gd name="connsiteX29" fmla="*/ 179329 w 829718"/>
              <a:gd name="connsiteY29" fmla="*/ 449295 h 739847"/>
              <a:gd name="connsiteX30" fmla="*/ 124560 w 829718"/>
              <a:gd name="connsiteY30" fmla="*/ 289751 h 739847"/>
              <a:gd name="connsiteX31" fmla="*/ 24548 w 829718"/>
              <a:gd name="connsiteY31" fmla="*/ 208788 h 739847"/>
              <a:gd name="connsiteX32" fmla="*/ 735 w 829718"/>
              <a:gd name="connsiteY32" fmla="*/ 192120 h 739847"/>
              <a:gd name="connsiteX33" fmla="*/ 6364 w 829718"/>
              <a:gd name="connsiteY33" fmla="*/ 158090 h 739847"/>
              <a:gd name="connsiteX0" fmla="*/ 6364 w 1215296"/>
              <a:gd name="connsiteY0" fmla="*/ 320778 h 902535"/>
              <a:gd name="connsiteX1" fmla="*/ 36454 w 1215296"/>
              <a:gd name="connsiteY1" fmla="*/ 273845 h 902535"/>
              <a:gd name="connsiteX2" fmla="*/ 88841 w 1215296"/>
              <a:gd name="connsiteY2" fmla="*/ 240508 h 902535"/>
              <a:gd name="connsiteX3" fmla="*/ 115035 w 1215296"/>
              <a:gd name="connsiteY3" fmla="*/ 169071 h 902535"/>
              <a:gd name="connsiteX4" fmla="*/ 141229 w 1215296"/>
              <a:gd name="connsiteY4" fmla="*/ 166689 h 902535"/>
              <a:gd name="connsiteX5" fmla="*/ 179329 w 1215296"/>
              <a:gd name="connsiteY5" fmla="*/ 173834 h 902535"/>
              <a:gd name="connsiteX6" fmla="*/ 224573 w 1215296"/>
              <a:gd name="connsiteY6" fmla="*/ 207170 h 902535"/>
              <a:gd name="connsiteX7" fmla="*/ 300773 w 1215296"/>
              <a:gd name="connsiteY7" fmla="*/ 209552 h 902535"/>
              <a:gd name="connsiteX8" fmla="*/ 368277 w 1215296"/>
              <a:gd name="connsiteY8" fmla="*/ 253827 h 902535"/>
              <a:gd name="connsiteX9" fmla="*/ 455554 w 1215296"/>
              <a:gd name="connsiteY9" fmla="*/ 373858 h 902535"/>
              <a:gd name="connsiteX10" fmla="*/ 481748 w 1215296"/>
              <a:gd name="connsiteY10" fmla="*/ 400052 h 902535"/>
              <a:gd name="connsiteX11" fmla="*/ 1215172 w 1215296"/>
              <a:gd name="connsiteY11" fmla="*/ 2 h 902535"/>
              <a:gd name="connsiteX12" fmla="*/ 546041 w 1215296"/>
              <a:gd name="connsiteY12" fmla="*/ 407195 h 902535"/>
              <a:gd name="connsiteX13" fmla="*/ 553185 w 1215296"/>
              <a:gd name="connsiteY13" fmla="*/ 466726 h 902535"/>
              <a:gd name="connsiteX14" fmla="*/ 586523 w 1215296"/>
              <a:gd name="connsiteY14" fmla="*/ 481015 h 902535"/>
              <a:gd name="connsiteX15" fmla="*/ 622240 w 1215296"/>
              <a:gd name="connsiteY15" fmla="*/ 555729 h 902535"/>
              <a:gd name="connsiteX16" fmla="*/ 579379 w 1215296"/>
              <a:gd name="connsiteY16" fmla="*/ 647702 h 902535"/>
              <a:gd name="connsiteX17" fmla="*/ 607954 w 1215296"/>
              <a:gd name="connsiteY17" fmla="*/ 735809 h 902535"/>
              <a:gd name="connsiteX18" fmla="*/ 600811 w 1215296"/>
              <a:gd name="connsiteY18" fmla="*/ 778671 h 902535"/>
              <a:gd name="connsiteX19" fmla="*/ 672248 w 1215296"/>
              <a:gd name="connsiteY19" fmla="*/ 812009 h 902535"/>
              <a:gd name="connsiteX20" fmla="*/ 762735 w 1215296"/>
              <a:gd name="connsiteY20" fmla="*/ 800101 h 902535"/>
              <a:gd name="connsiteX21" fmla="*/ 819886 w 1215296"/>
              <a:gd name="connsiteY21" fmla="*/ 833440 h 902535"/>
              <a:gd name="connsiteX22" fmla="*/ 819884 w 1215296"/>
              <a:gd name="connsiteY22" fmla="*/ 877095 h 902535"/>
              <a:gd name="connsiteX23" fmla="*/ 710348 w 1215296"/>
              <a:gd name="connsiteY23" fmla="*/ 902495 h 902535"/>
              <a:gd name="connsiteX24" fmla="*/ 574616 w 1215296"/>
              <a:gd name="connsiteY24" fmla="*/ 857251 h 902535"/>
              <a:gd name="connsiteX25" fmla="*/ 469877 w 1215296"/>
              <a:gd name="connsiteY25" fmla="*/ 845725 h 902535"/>
              <a:gd name="connsiteX26" fmla="*/ 398404 w 1215296"/>
              <a:gd name="connsiteY26" fmla="*/ 802483 h 902535"/>
              <a:gd name="connsiteX27" fmla="*/ 299184 w 1215296"/>
              <a:gd name="connsiteY27" fmla="*/ 775495 h 902535"/>
              <a:gd name="connsiteX28" fmla="*/ 260291 w 1215296"/>
              <a:gd name="connsiteY28" fmla="*/ 688183 h 902535"/>
              <a:gd name="connsiteX29" fmla="*/ 179329 w 1215296"/>
              <a:gd name="connsiteY29" fmla="*/ 611983 h 902535"/>
              <a:gd name="connsiteX30" fmla="*/ 124560 w 1215296"/>
              <a:gd name="connsiteY30" fmla="*/ 452439 h 902535"/>
              <a:gd name="connsiteX31" fmla="*/ 24548 w 1215296"/>
              <a:gd name="connsiteY31" fmla="*/ 371476 h 902535"/>
              <a:gd name="connsiteX32" fmla="*/ 735 w 1215296"/>
              <a:gd name="connsiteY32" fmla="*/ 354808 h 902535"/>
              <a:gd name="connsiteX33" fmla="*/ 6364 w 1215296"/>
              <a:gd name="connsiteY33" fmla="*/ 320778 h 902535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368277 w 1215296"/>
              <a:gd name="connsiteY8" fmla="*/ 253901 h 902609"/>
              <a:gd name="connsiteX9" fmla="*/ 455554 w 1215296"/>
              <a:gd name="connsiteY9" fmla="*/ 373932 h 902609"/>
              <a:gd name="connsiteX10" fmla="*/ 781785 w 1215296"/>
              <a:gd name="connsiteY10" fmla="*/ 7220 h 902609"/>
              <a:gd name="connsiteX11" fmla="*/ 1215172 w 1215296"/>
              <a:gd name="connsiteY11" fmla="*/ 76 h 902609"/>
              <a:gd name="connsiteX12" fmla="*/ 546041 w 1215296"/>
              <a:gd name="connsiteY12" fmla="*/ 407269 h 902609"/>
              <a:gd name="connsiteX13" fmla="*/ 553185 w 1215296"/>
              <a:gd name="connsiteY13" fmla="*/ 466800 h 902609"/>
              <a:gd name="connsiteX14" fmla="*/ 586523 w 1215296"/>
              <a:gd name="connsiteY14" fmla="*/ 481089 h 902609"/>
              <a:gd name="connsiteX15" fmla="*/ 622240 w 1215296"/>
              <a:gd name="connsiteY15" fmla="*/ 555803 h 902609"/>
              <a:gd name="connsiteX16" fmla="*/ 579379 w 1215296"/>
              <a:gd name="connsiteY16" fmla="*/ 647776 h 902609"/>
              <a:gd name="connsiteX17" fmla="*/ 607954 w 1215296"/>
              <a:gd name="connsiteY17" fmla="*/ 735883 h 902609"/>
              <a:gd name="connsiteX18" fmla="*/ 600811 w 1215296"/>
              <a:gd name="connsiteY18" fmla="*/ 778745 h 902609"/>
              <a:gd name="connsiteX19" fmla="*/ 672248 w 1215296"/>
              <a:gd name="connsiteY19" fmla="*/ 812083 h 902609"/>
              <a:gd name="connsiteX20" fmla="*/ 762735 w 1215296"/>
              <a:gd name="connsiteY20" fmla="*/ 800175 h 902609"/>
              <a:gd name="connsiteX21" fmla="*/ 819886 w 1215296"/>
              <a:gd name="connsiteY21" fmla="*/ 833514 h 902609"/>
              <a:gd name="connsiteX22" fmla="*/ 819884 w 1215296"/>
              <a:gd name="connsiteY22" fmla="*/ 877169 h 902609"/>
              <a:gd name="connsiteX23" fmla="*/ 710348 w 1215296"/>
              <a:gd name="connsiteY23" fmla="*/ 902569 h 902609"/>
              <a:gd name="connsiteX24" fmla="*/ 574616 w 1215296"/>
              <a:gd name="connsiteY24" fmla="*/ 857325 h 902609"/>
              <a:gd name="connsiteX25" fmla="*/ 469877 w 1215296"/>
              <a:gd name="connsiteY25" fmla="*/ 845799 h 902609"/>
              <a:gd name="connsiteX26" fmla="*/ 398404 w 1215296"/>
              <a:gd name="connsiteY26" fmla="*/ 802557 h 902609"/>
              <a:gd name="connsiteX27" fmla="*/ 299184 w 1215296"/>
              <a:gd name="connsiteY27" fmla="*/ 775569 h 902609"/>
              <a:gd name="connsiteX28" fmla="*/ 260291 w 1215296"/>
              <a:gd name="connsiteY28" fmla="*/ 688257 h 902609"/>
              <a:gd name="connsiteX29" fmla="*/ 179329 w 1215296"/>
              <a:gd name="connsiteY29" fmla="*/ 612057 h 902609"/>
              <a:gd name="connsiteX30" fmla="*/ 124560 w 1215296"/>
              <a:gd name="connsiteY30" fmla="*/ 452513 h 902609"/>
              <a:gd name="connsiteX31" fmla="*/ 24548 w 1215296"/>
              <a:gd name="connsiteY31" fmla="*/ 371550 h 902609"/>
              <a:gd name="connsiteX32" fmla="*/ 735 w 1215296"/>
              <a:gd name="connsiteY32" fmla="*/ 354882 h 902609"/>
              <a:gd name="connsiteX33" fmla="*/ 6364 w 1215296"/>
              <a:gd name="connsiteY33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368277 w 1215296"/>
              <a:gd name="connsiteY8" fmla="*/ 253901 h 902609"/>
              <a:gd name="connsiteX9" fmla="*/ 450792 w 1215296"/>
              <a:gd name="connsiteY9" fmla="*/ 69132 h 902609"/>
              <a:gd name="connsiteX10" fmla="*/ 781785 w 1215296"/>
              <a:gd name="connsiteY10" fmla="*/ 7220 h 902609"/>
              <a:gd name="connsiteX11" fmla="*/ 1215172 w 1215296"/>
              <a:gd name="connsiteY11" fmla="*/ 76 h 902609"/>
              <a:gd name="connsiteX12" fmla="*/ 546041 w 1215296"/>
              <a:gd name="connsiteY12" fmla="*/ 407269 h 902609"/>
              <a:gd name="connsiteX13" fmla="*/ 553185 w 1215296"/>
              <a:gd name="connsiteY13" fmla="*/ 466800 h 902609"/>
              <a:gd name="connsiteX14" fmla="*/ 586523 w 1215296"/>
              <a:gd name="connsiteY14" fmla="*/ 481089 h 902609"/>
              <a:gd name="connsiteX15" fmla="*/ 622240 w 1215296"/>
              <a:gd name="connsiteY15" fmla="*/ 555803 h 902609"/>
              <a:gd name="connsiteX16" fmla="*/ 579379 w 1215296"/>
              <a:gd name="connsiteY16" fmla="*/ 647776 h 902609"/>
              <a:gd name="connsiteX17" fmla="*/ 607954 w 1215296"/>
              <a:gd name="connsiteY17" fmla="*/ 735883 h 902609"/>
              <a:gd name="connsiteX18" fmla="*/ 600811 w 1215296"/>
              <a:gd name="connsiteY18" fmla="*/ 778745 h 902609"/>
              <a:gd name="connsiteX19" fmla="*/ 672248 w 1215296"/>
              <a:gd name="connsiteY19" fmla="*/ 812083 h 902609"/>
              <a:gd name="connsiteX20" fmla="*/ 762735 w 1215296"/>
              <a:gd name="connsiteY20" fmla="*/ 800175 h 902609"/>
              <a:gd name="connsiteX21" fmla="*/ 819886 w 1215296"/>
              <a:gd name="connsiteY21" fmla="*/ 833514 h 902609"/>
              <a:gd name="connsiteX22" fmla="*/ 819884 w 1215296"/>
              <a:gd name="connsiteY22" fmla="*/ 877169 h 902609"/>
              <a:gd name="connsiteX23" fmla="*/ 710348 w 1215296"/>
              <a:gd name="connsiteY23" fmla="*/ 902569 h 902609"/>
              <a:gd name="connsiteX24" fmla="*/ 574616 w 1215296"/>
              <a:gd name="connsiteY24" fmla="*/ 857325 h 902609"/>
              <a:gd name="connsiteX25" fmla="*/ 469877 w 1215296"/>
              <a:gd name="connsiteY25" fmla="*/ 845799 h 902609"/>
              <a:gd name="connsiteX26" fmla="*/ 398404 w 1215296"/>
              <a:gd name="connsiteY26" fmla="*/ 802557 h 902609"/>
              <a:gd name="connsiteX27" fmla="*/ 299184 w 1215296"/>
              <a:gd name="connsiteY27" fmla="*/ 775569 h 902609"/>
              <a:gd name="connsiteX28" fmla="*/ 260291 w 1215296"/>
              <a:gd name="connsiteY28" fmla="*/ 688257 h 902609"/>
              <a:gd name="connsiteX29" fmla="*/ 179329 w 1215296"/>
              <a:gd name="connsiteY29" fmla="*/ 612057 h 902609"/>
              <a:gd name="connsiteX30" fmla="*/ 124560 w 1215296"/>
              <a:gd name="connsiteY30" fmla="*/ 452513 h 902609"/>
              <a:gd name="connsiteX31" fmla="*/ 24548 w 1215296"/>
              <a:gd name="connsiteY31" fmla="*/ 371550 h 902609"/>
              <a:gd name="connsiteX32" fmla="*/ 735 w 1215296"/>
              <a:gd name="connsiteY32" fmla="*/ 354882 h 902609"/>
              <a:gd name="connsiteX33" fmla="*/ 6364 w 1215296"/>
              <a:gd name="connsiteY33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300773 w 1215296"/>
              <a:gd name="connsiteY7" fmla="*/ 209626 h 902609"/>
              <a:gd name="connsiteX8" fmla="*/ 450792 w 1215296"/>
              <a:gd name="connsiteY8" fmla="*/ 69132 h 902609"/>
              <a:gd name="connsiteX9" fmla="*/ 781785 w 1215296"/>
              <a:gd name="connsiteY9" fmla="*/ 7220 h 902609"/>
              <a:gd name="connsiteX10" fmla="*/ 1215172 w 1215296"/>
              <a:gd name="connsiteY10" fmla="*/ 76 h 902609"/>
              <a:gd name="connsiteX11" fmla="*/ 546041 w 1215296"/>
              <a:gd name="connsiteY11" fmla="*/ 407269 h 902609"/>
              <a:gd name="connsiteX12" fmla="*/ 553185 w 1215296"/>
              <a:gd name="connsiteY12" fmla="*/ 466800 h 902609"/>
              <a:gd name="connsiteX13" fmla="*/ 586523 w 1215296"/>
              <a:gd name="connsiteY13" fmla="*/ 481089 h 902609"/>
              <a:gd name="connsiteX14" fmla="*/ 622240 w 1215296"/>
              <a:gd name="connsiteY14" fmla="*/ 555803 h 902609"/>
              <a:gd name="connsiteX15" fmla="*/ 579379 w 1215296"/>
              <a:gd name="connsiteY15" fmla="*/ 647776 h 902609"/>
              <a:gd name="connsiteX16" fmla="*/ 607954 w 1215296"/>
              <a:gd name="connsiteY16" fmla="*/ 735883 h 902609"/>
              <a:gd name="connsiteX17" fmla="*/ 600811 w 1215296"/>
              <a:gd name="connsiteY17" fmla="*/ 778745 h 902609"/>
              <a:gd name="connsiteX18" fmla="*/ 672248 w 1215296"/>
              <a:gd name="connsiteY18" fmla="*/ 812083 h 902609"/>
              <a:gd name="connsiteX19" fmla="*/ 762735 w 1215296"/>
              <a:gd name="connsiteY19" fmla="*/ 800175 h 902609"/>
              <a:gd name="connsiteX20" fmla="*/ 819886 w 1215296"/>
              <a:gd name="connsiteY20" fmla="*/ 833514 h 902609"/>
              <a:gd name="connsiteX21" fmla="*/ 819884 w 1215296"/>
              <a:gd name="connsiteY21" fmla="*/ 877169 h 902609"/>
              <a:gd name="connsiteX22" fmla="*/ 710348 w 1215296"/>
              <a:gd name="connsiteY22" fmla="*/ 902569 h 902609"/>
              <a:gd name="connsiteX23" fmla="*/ 574616 w 1215296"/>
              <a:gd name="connsiteY23" fmla="*/ 857325 h 902609"/>
              <a:gd name="connsiteX24" fmla="*/ 469877 w 1215296"/>
              <a:gd name="connsiteY24" fmla="*/ 845799 h 902609"/>
              <a:gd name="connsiteX25" fmla="*/ 398404 w 1215296"/>
              <a:gd name="connsiteY25" fmla="*/ 802557 h 902609"/>
              <a:gd name="connsiteX26" fmla="*/ 299184 w 1215296"/>
              <a:gd name="connsiteY26" fmla="*/ 775569 h 902609"/>
              <a:gd name="connsiteX27" fmla="*/ 260291 w 1215296"/>
              <a:gd name="connsiteY27" fmla="*/ 688257 h 902609"/>
              <a:gd name="connsiteX28" fmla="*/ 179329 w 1215296"/>
              <a:gd name="connsiteY28" fmla="*/ 612057 h 902609"/>
              <a:gd name="connsiteX29" fmla="*/ 124560 w 1215296"/>
              <a:gd name="connsiteY29" fmla="*/ 452513 h 902609"/>
              <a:gd name="connsiteX30" fmla="*/ 24548 w 1215296"/>
              <a:gd name="connsiteY30" fmla="*/ 371550 h 902609"/>
              <a:gd name="connsiteX31" fmla="*/ 735 w 1215296"/>
              <a:gd name="connsiteY31" fmla="*/ 354882 h 902609"/>
              <a:gd name="connsiteX32" fmla="*/ 6364 w 1215296"/>
              <a:gd name="connsiteY32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224573 w 1215296"/>
              <a:gd name="connsiteY6" fmla="*/ 207244 h 902609"/>
              <a:gd name="connsiteX7" fmla="*/ 450792 w 1215296"/>
              <a:gd name="connsiteY7" fmla="*/ 69132 h 902609"/>
              <a:gd name="connsiteX8" fmla="*/ 781785 w 1215296"/>
              <a:gd name="connsiteY8" fmla="*/ 7220 h 902609"/>
              <a:gd name="connsiteX9" fmla="*/ 1215172 w 1215296"/>
              <a:gd name="connsiteY9" fmla="*/ 76 h 902609"/>
              <a:gd name="connsiteX10" fmla="*/ 546041 w 1215296"/>
              <a:gd name="connsiteY10" fmla="*/ 407269 h 902609"/>
              <a:gd name="connsiteX11" fmla="*/ 553185 w 1215296"/>
              <a:gd name="connsiteY11" fmla="*/ 466800 h 902609"/>
              <a:gd name="connsiteX12" fmla="*/ 586523 w 1215296"/>
              <a:gd name="connsiteY12" fmla="*/ 481089 h 902609"/>
              <a:gd name="connsiteX13" fmla="*/ 622240 w 1215296"/>
              <a:gd name="connsiteY13" fmla="*/ 555803 h 902609"/>
              <a:gd name="connsiteX14" fmla="*/ 579379 w 1215296"/>
              <a:gd name="connsiteY14" fmla="*/ 647776 h 902609"/>
              <a:gd name="connsiteX15" fmla="*/ 607954 w 1215296"/>
              <a:gd name="connsiteY15" fmla="*/ 735883 h 902609"/>
              <a:gd name="connsiteX16" fmla="*/ 600811 w 1215296"/>
              <a:gd name="connsiteY16" fmla="*/ 778745 h 902609"/>
              <a:gd name="connsiteX17" fmla="*/ 672248 w 1215296"/>
              <a:gd name="connsiteY17" fmla="*/ 812083 h 902609"/>
              <a:gd name="connsiteX18" fmla="*/ 762735 w 1215296"/>
              <a:gd name="connsiteY18" fmla="*/ 800175 h 902609"/>
              <a:gd name="connsiteX19" fmla="*/ 819886 w 1215296"/>
              <a:gd name="connsiteY19" fmla="*/ 833514 h 902609"/>
              <a:gd name="connsiteX20" fmla="*/ 819884 w 1215296"/>
              <a:gd name="connsiteY20" fmla="*/ 877169 h 902609"/>
              <a:gd name="connsiteX21" fmla="*/ 710348 w 1215296"/>
              <a:gd name="connsiteY21" fmla="*/ 902569 h 902609"/>
              <a:gd name="connsiteX22" fmla="*/ 574616 w 1215296"/>
              <a:gd name="connsiteY22" fmla="*/ 857325 h 902609"/>
              <a:gd name="connsiteX23" fmla="*/ 469877 w 1215296"/>
              <a:gd name="connsiteY23" fmla="*/ 845799 h 902609"/>
              <a:gd name="connsiteX24" fmla="*/ 398404 w 1215296"/>
              <a:gd name="connsiteY24" fmla="*/ 802557 h 902609"/>
              <a:gd name="connsiteX25" fmla="*/ 299184 w 1215296"/>
              <a:gd name="connsiteY25" fmla="*/ 775569 h 902609"/>
              <a:gd name="connsiteX26" fmla="*/ 260291 w 1215296"/>
              <a:gd name="connsiteY26" fmla="*/ 688257 h 902609"/>
              <a:gd name="connsiteX27" fmla="*/ 179329 w 1215296"/>
              <a:gd name="connsiteY27" fmla="*/ 612057 h 902609"/>
              <a:gd name="connsiteX28" fmla="*/ 124560 w 1215296"/>
              <a:gd name="connsiteY28" fmla="*/ 452513 h 902609"/>
              <a:gd name="connsiteX29" fmla="*/ 24548 w 1215296"/>
              <a:gd name="connsiteY29" fmla="*/ 371550 h 902609"/>
              <a:gd name="connsiteX30" fmla="*/ 735 w 1215296"/>
              <a:gd name="connsiteY30" fmla="*/ 354882 h 902609"/>
              <a:gd name="connsiteX31" fmla="*/ 6364 w 1215296"/>
              <a:gd name="connsiteY31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179329 w 1215296"/>
              <a:gd name="connsiteY5" fmla="*/ 173908 h 902609"/>
              <a:gd name="connsiteX6" fmla="*/ 450792 w 1215296"/>
              <a:gd name="connsiteY6" fmla="*/ 69132 h 902609"/>
              <a:gd name="connsiteX7" fmla="*/ 781785 w 1215296"/>
              <a:gd name="connsiteY7" fmla="*/ 7220 h 902609"/>
              <a:gd name="connsiteX8" fmla="*/ 1215172 w 1215296"/>
              <a:gd name="connsiteY8" fmla="*/ 76 h 902609"/>
              <a:gd name="connsiteX9" fmla="*/ 546041 w 1215296"/>
              <a:gd name="connsiteY9" fmla="*/ 407269 h 902609"/>
              <a:gd name="connsiteX10" fmla="*/ 553185 w 1215296"/>
              <a:gd name="connsiteY10" fmla="*/ 466800 h 902609"/>
              <a:gd name="connsiteX11" fmla="*/ 586523 w 1215296"/>
              <a:gd name="connsiteY11" fmla="*/ 481089 h 902609"/>
              <a:gd name="connsiteX12" fmla="*/ 622240 w 1215296"/>
              <a:gd name="connsiteY12" fmla="*/ 555803 h 902609"/>
              <a:gd name="connsiteX13" fmla="*/ 579379 w 1215296"/>
              <a:gd name="connsiteY13" fmla="*/ 647776 h 902609"/>
              <a:gd name="connsiteX14" fmla="*/ 607954 w 1215296"/>
              <a:gd name="connsiteY14" fmla="*/ 735883 h 902609"/>
              <a:gd name="connsiteX15" fmla="*/ 600811 w 1215296"/>
              <a:gd name="connsiteY15" fmla="*/ 778745 h 902609"/>
              <a:gd name="connsiteX16" fmla="*/ 672248 w 1215296"/>
              <a:gd name="connsiteY16" fmla="*/ 812083 h 902609"/>
              <a:gd name="connsiteX17" fmla="*/ 762735 w 1215296"/>
              <a:gd name="connsiteY17" fmla="*/ 800175 h 902609"/>
              <a:gd name="connsiteX18" fmla="*/ 819886 w 1215296"/>
              <a:gd name="connsiteY18" fmla="*/ 833514 h 902609"/>
              <a:gd name="connsiteX19" fmla="*/ 819884 w 1215296"/>
              <a:gd name="connsiteY19" fmla="*/ 877169 h 902609"/>
              <a:gd name="connsiteX20" fmla="*/ 710348 w 1215296"/>
              <a:gd name="connsiteY20" fmla="*/ 902569 h 902609"/>
              <a:gd name="connsiteX21" fmla="*/ 574616 w 1215296"/>
              <a:gd name="connsiteY21" fmla="*/ 857325 h 902609"/>
              <a:gd name="connsiteX22" fmla="*/ 469877 w 1215296"/>
              <a:gd name="connsiteY22" fmla="*/ 845799 h 902609"/>
              <a:gd name="connsiteX23" fmla="*/ 398404 w 1215296"/>
              <a:gd name="connsiteY23" fmla="*/ 802557 h 902609"/>
              <a:gd name="connsiteX24" fmla="*/ 299184 w 1215296"/>
              <a:gd name="connsiteY24" fmla="*/ 775569 h 902609"/>
              <a:gd name="connsiteX25" fmla="*/ 260291 w 1215296"/>
              <a:gd name="connsiteY25" fmla="*/ 688257 h 902609"/>
              <a:gd name="connsiteX26" fmla="*/ 179329 w 1215296"/>
              <a:gd name="connsiteY26" fmla="*/ 612057 h 902609"/>
              <a:gd name="connsiteX27" fmla="*/ 124560 w 1215296"/>
              <a:gd name="connsiteY27" fmla="*/ 452513 h 902609"/>
              <a:gd name="connsiteX28" fmla="*/ 24548 w 1215296"/>
              <a:gd name="connsiteY28" fmla="*/ 371550 h 902609"/>
              <a:gd name="connsiteX29" fmla="*/ 735 w 1215296"/>
              <a:gd name="connsiteY29" fmla="*/ 354882 h 902609"/>
              <a:gd name="connsiteX30" fmla="*/ 6364 w 1215296"/>
              <a:gd name="connsiteY30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141229 w 1215296"/>
              <a:gd name="connsiteY4" fmla="*/ 166763 h 902609"/>
              <a:gd name="connsiteX5" fmla="*/ 450792 w 1215296"/>
              <a:gd name="connsiteY5" fmla="*/ 69132 h 902609"/>
              <a:gd name="connsiteX6" fmla="*/ 781785 w 1215296"/>
              <a:gd name="connsiteY6" fmla="*/ 7220 h 902609"/>
              <a:gd name="connsiteX7" fmla="*/ 1215172 w 1215296"/>
              <a:gd name="connsiteY7" fmla="*/ 76 h 902609"/>
              <a:gd name="connsiteX8" fmla="*/ 546041 w 1215296"/>
              <a:gd name="connsiteY8" fmla="*/ 407269 h 902609"/>
              <a:gd name="connsiteX9" fmla="*/ 553185 w 1215296"/>
              <a:gd name="connsiteY9" fmla="*/ 466800 h 902609"/>
              <a:gd name="connsiteX10" fmla="*/ 586523 w 1215296"/>
              <a:gd name="connsiteY10" fmla="*/ 481089 h 902609"/>
              <a:gd name="connsiteX11" fmla="*/ 622240 w 1215296"/>
              <a:gd name="connsiteY11" fmla="*/ 555803 h 902609"/>
              <a:gd name="connsiteX12" fmla="*/ 579379 w 1215296"/>
              <a:gd name="connsiteY12" fmla="*/ 647776 h 902609"/>
              <a:gd name="connsiteX13" fmla="*/ 607954 w 1215296"/>
              <a:gd name="connsiteY13" fmla="*/ 735883 h 902609"/>
              <a:gd name="connsiteX14" fmla="*/ 600811 w 1215296"/>
              <a:gd name="connsiteY14" fmla="*/ 778745 h 902609"/>
              <a:gd name="connsiteX15" fmla="*/ 672248 w 1215296"/>
              <a:gd name="connsiteY15" fmla="*/ 812083 h 902609"/>
              <a:gd name="connsiteX16" fmla="*/ 762735 w 1215296"/>
              <a:gd name="connsiteY16" fmla="*/ 800175 h 902609"/>
              <a:gd name="connsiteX17" fmla="*/ 819886 w 1215296"/>
              <a:gd name="connsiteY17" fmla="*/ 833514 h 902609"/>
              <a:gd name="connsiteX18" fmla="*/ 819884 w 1215296"/>
              <a:gd name="connsiteY18" fmla="*/ 877169 h 902609"/>
              <a:gd name="connsiteX19" fmla="*/ 710348 w 1215296"/>
              <a:gd name="connsiteY19" fmla="*/ 902569 h 902609"/>
              <a:gd name="connsiteX20" fmla="*/ 574616 w 1215296"/>
              <a:gd name="connsiteY20" fmla="*/ 857325 h 902609"/>
              <a:gd name="connsiteX21" fmla="*/ 469877 w 1215296"/>
              <a:gd name="connsiteY21" fmla="*/ 845799 h 902609"/>
              <a:gd name="connsiteX22" fmla="*/ 398404 w 1215296"/>
              <a:gd name="connsiteY22" fmla="*/ 802557 h 902609"/>
              <a:gd name="connsiteX23" fmla="*/ 299184 w 1215296"/>
              <a:gd name="connsiteY23" fmla="*/ 775569 h 902609"/>
              <a:gd name="connsiteX24" fmla="*/ 260291 w 1215296"/>
              <a:gd name="connsiteY24" fmla="*/ 688257 h 902609"/>
              <a:gd name="connsiteX25" fmla="*/ 179329 w 1215296"/>
              <a:gd name="connsiteY25" fmla="*/ 612057 h 902609"/>
              <a:gd name="connsiteX26" fmla="*/ 124560 w 1215296"/>
              <a:gd name="connsiteY26" fmla="*/ 452513 h 902609"/>
              <a:gd name="connsiteX27" fmla="*/ 24548 w 1215296"/>
              <a:gd name="connsiteY27" fmla="*/ 371550 h 902609"/>
              <a:gd name="connsiteX28" fmla="*/ 735 w 1215296"/>
              <a:gd name="connsiteY28" fmla="*/ 354882 h 902609"/>
              <a:gd name="connsiteX29" fmla="*/ 6364 w 1215296"/>
              <a:gd name="connsiteY29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88841 w 1215296"/>
              <a:gd name="connsiteY2" fmla="*/ 240582 h 902609"/>
              <a:gd name="connsiteX3" fmla="*/ 115035 w 1215296"/>
              <a:gd name="connsiteY3" fmla="*/ 169145 h 902609"/>
              <a:gd name="connsiteX4" fmla="*/ 450792 w 1215296"/>
              <a:gd name="connsiteY4" fmla="*/ 69132 h 902609"/>
              <a:gd name="connsiteX5" fmla="*/ 781785 w 1215296"/>
              <a:gd name="connsiteY5" fmla="*/ 7220 h 902609"/>
              <a:gd name="connsiteX6" fmla="*/ 1215172 w 1215296"/>
              <a:gd name="connsiteY6" fmla="*/ 76 h 902609"/>
              <a:gd name="connsiteX7" fmla="*/ 546041 w 1215296"/>
              <a:gd name="connsiteY7" fmla="*/ 407269 h 902609"/>
              <a:gd name="connsiteX8" fmla="*/ 553185 w 1215296"/>
              <a:gd name="connsiteY8" fmla="*/ 466800 h 902609"/>
              <a:gd name="connsiteX9" fmla="*/ 586523 w 1215296"/>
              <a:gd name="connsiteY9" fmla="*/ 481089 h 902609"/>
              <a:gd name="connsiteX10" fmla="*/ 622240 w 1215296"/>
              <a:gd name="connsiteY10" fmla="*/ 555803 h 902609"/>
              <a:gd name="connsiteX11" fmla="*/ 579379 w 1215296"/>
              <a:gd name="connsiteY11" fmla="*/ 647776 h 902609"/>
              <a:gd name="connsiteX12" fmla="*/ 607954 w 1215296"/>
              <a:gd name="connsiteY12" fmla="*/ 735883 h 902609"/>
              <a:gd name="connsiteX13" fmla="*/ 600811 w 1215296"/>
              <a:gd name="connsiteY13" fmla="*/ 778745 h 902609"/>
              <a:gd name="connsiteX14" fmla="*/ 672248 w 1215296"/>
              <a:gd name="connsiteY14" fmla="*/ 812083 h 902609"/>
              <a:gd name="connsiteX15" fmla="*/ 762735 w 1215296"/>
              <a:gd name="connsiteY15" fmla="*/ 800175 h 902609"/>
              <a:gd name="connsiteX16" fmla="*/ 819886 w 1215296"/>
              <a:gd name="connsiteY16" fmla="*/ 833514 h 902609"/>
              <a:gd name="connsiteX17" fmla="*/ 819884 w 1215296"/>
              <a:gd name="connsiteY17" fmla="*/ 877169 h 902609"/>
              <a:gd name="connsiteX18" fmla="*/ 710348 w 1215296"/>
              <a:gd name="connsiteY18" fmla="*/ 902569 h 902609"/>
              <a:gd name="connsiteX19" fmla="*/ 574616 w 1215296"/>
              <a:gd name="connsiteY19" fmla="*/ 857325 h 902609"/>
              <a:gd name="connsiteX20" fmla="*/ 469877 w 1215296"/>
              <a:gd name="connsiteY20" fmla="*/ 845799 h 902609"/>
              <a:gd name="connsiteX21" fmla="*/ 398404 w 1215296"/>
              <a:gd name="connsiteY21" fmla="*/ 802557 h 902609"/>
              <a:gd name="connsiteX22" fmla="*/ 299184 w 1215296"/>
              <a:gd name="connsiteY22" fmla="*/ 775569 h 902609"/>
              <a:gd name="connsiteX23" fmla="*/ 260291 w 1215296"/>
              <a:gd name="connsiteY23" fmla="*/ 688257 h 902609"/>
              <a:gd name="connsiteX24" fmla="*/ 179329 w 1215296"/>
              <a:gd name="connsiteY24" fmla="*/ 612057 h 902609"/>
              <a:gd name="connsiteX25" fmla="*/ 124560 w 1215296"/>
              <a:gd name="connsiteY25" fmla="*/ 452513 h 902609"/>
              <a:gd name="connsiteX26" fmla="*/ 24548 w 1215296"/>
              <a:gd name="connsiteY26" fmla="*/ 371550 h 902609"/>
              <a:gd name="connsiteX27" fmla="*/ 735 w 1215296"/>
              <a:gd name="connsiteY27" fmla="*/ 354882 h 902609"/>
              <a:gd name="connsiteX28" fmla="*/ 6364 w 1215296"/>
              <a:gd name="connsiteY28" fmla="*/ 320852 h 902609"/>
              <a:gd name="connsiteX0" fmla="*/ 6364 w 1215296"/>
              <a:gd name="connsiteY0" fmla="*/ 320852 h 902609"/>
              <a:gd name="connsiteX1" fmla="*/ 36454 w 1215296"/>
              <a:gd name="connsiteY1" fmla="*/ 273919 h 902609"/>
              <a:gd name="connsiteX2" fmla="*/ 115035 w 1215296"/>
              <a:gd name="connsiteY2" fmla="*/ 169145 h 902609"/>
              <a:gd name="connsiteX3" fmla="*/ 450792 w 1215296"/>
              <a:gd name="connsiteY3" fmla="*/ 69132 h 902609"/>
              <a:gd name="connsiteX4" fmla="*/ 781785 w 1215296"/>
              <a:gd name="connsiteY4" fmla="*/ 7220 h 902609"/>
              <a:gd name="connsiteX5" fmla="*/ 1215172 w 1215296"/>
              <a:gd name="connsiteY5" fmla="*/ 76 h 902609"/>
              <a:gd name="connsiteX6" fmla="*/ 546041 w 1215296"/>
              <a:gd name="connsiteY6" fmla="*/ 407269 h 902609"/>
              <a:gd name="connsiteX7" fmla="*/ 553185 w 1215296"/>
              <a:gd name="connsiteY7" fmla="*/ 466800 h 902609"/>
              <a:gd name="connsiteX8" fmla="*/ 586523 w 1215296"/>
              <a:gd name="connsiteY8" fmla="*/ 481089 h 902609"/>
              <a:gd name="connsiteX9" fmla="*/ 622240 w 1215296"/>
              <a:gd name="connsiteY9" fmla="*/ 555803 h 902609"/>
              <a:gd name="connsiteX10" fmla="*/ 579379 w 1215296"/>
              <a:gd name="connsiteY10" fmla="*/ 647776 h 902609"/>
              <a:gd name="connsiteX11" fmla="*/ 607954 w 1215296"/>
              <a:gd name="connsiteY11" fmla="*/ 735883 h 902609"/>
              <a:gd name="connsiteX12" fmla="*/ 600811 w 1215296"/>
              <a:gd name="connsiteY12" fmla="*/ 778745 h 902609"/>
              <a:gd name="connsiteX13" fmla="*/ 672248 w 1215296"/>
              <a:gd name="connsiteY13" fmla="*/ 812083 h 902609"/>
              <a:gd name="connsiteX14" fmla="*/ 762735 w 1215296"/>
              <a:gd name="connsiteY14" fmla="*/ 800175 h 902609"/>
              <a:gd name="connsiteX15" fmla="*/ 819886 w 1215296"/>
              <a:gd name="connsiteY15" fmla="*/ 833514 h 902609"/>
              <a:gd name="connsiteX16" fmla="*/ 819884 w 1215296"/>
              <a:gd name="connsiteY16" fmla="*/ 877169 h 902609"/>
              <a:gd name="connsiteX17" fmla="*/ 710348 w 1215296"/>
              <a:gd name="connsiteY17" fmla="*/ 902569 h 902609"/>
              <a:gd name="connsiteX18" fmla="*/ 574616 w 1215296"/>
              <a:gd name="connsiteY18" fmla="*/ 857325 h 902609"/>
              <a:gd name="connsiteX19" fmla="*/ 469877 w 1215296"/>
              <a:gd name="connsiteY19" fmla="*/ 845799 h 902609"/>
              <a:gd name="connsiteX20" fmla="*/ 398404 w 1215296"/>
              <a:gd name="connsiteY20" fmla="*/ 802557 h 902609"/>
              <a:gd name="connsiteX21" fmla="*/ 299184 w 1215296"/>
              <a:gd name="connsiteY21" fmla="*/ 775569 h 902609"/>
              <a:gd name="connsiteX22" fmla="*/ 260291 w 1215296"/>
              <a:gd name="connsiteY22" fmla="*/ 688257 h 902609"/>
              <a:gd name="connsiteX23" fmla="*/ 179329 w 1215296"/>
              <a:gd name="connsiteY23" fmla="*/ 612057 h 902609"/>
              <a:gd name="connsiteX24" fmla="*/ 124560 w 1215296"/>
              <a:gd name="connsiteY24" fmla="*/ 452513 h 902609"/>
              <a:gd name="connsiteX25" fmla="*/ 24548 w 1215296"/>
              <a:gd name="connsiteY25" fmla="*/ 371550 h 902609"/>
              <a:gd name="connsiteX26" fmla="*/ 735 w 1215296"/>
              <a:gd name="connsiteY26" fmla="*/ 354882 h 902609"/>
              <a:gd name="connsiteX27" fmla="*/ 6364 w 1215296"/>
              <a:gd name="connsiteY27" fmla="*/ 320852 h 902609"/>
              <a:gd name="connsiteX0" fmla="*/ 10986 w 1219918"/>
              <a:gd name="connsiteY0" fmla="*/ 320852 h 902609"/>
              <a:gd name="connsiteX1" fmla="*/ 41076 w 1219918"/>
              <a:gd name="connsiteY1" fmla="*/ 273919 h 902609"/>
              <a:gd name="connsiteX2" fmla="*/ 455414 w 1219918"/>
              <a:gd name="connsiteY2" fmla="*/ 69132 h 902609"/>
              <a:gd name="connsiteX3" fmla="*/ 786407 w 1219918"/>
              <a:gd name="connsiteY3" fmla="*/ 7220 h 902609"/>
              <a:gd name="connsiteX4" fmla="*/ 1219794 w 1219918"/>
              <a:gd name="connsiteY4" fmla="*/ 76 h 902609"/>
              <a:gd name="connsiteX5" fmla="*/ 550663 w 1219918"/>
              <a:gd name="connsiteY5" fmla="*/ 407269 h 902609"/>
              <a:gd name="connsiteX6" fmla="*/ 557807 w 1219918"/>
              <a:gd name="connsiteY6" fmla="*/ 466800 h 902609"/>
              <a:gd name="connsiteX7" fmla="*/ 591145 w 1219918"/>
              <a:gd name="connsiteY7" fmla="*/ 481089 h 902609"/>
              <a:gd name="connsiteX8" fmla="*/ 626862 w 1219918"/>
              <a:gd name="connsiteY8" fmla="*/ 555803 h 902609"/>
              <a:gd name="connsiteX9" fmla="*/ 584001 w 1219918"/>
              <a:gd name="connsiteY9" fmla="*/ 647776 h 902609"/>
              <a:gd name="connsiteX10" fmla="*/ 612576 w 1219918"/>
              <a:gd name="connsiteY10" fmla="*/ 735883 h 902609"/>
              <a:gd name="connsiteX11" fmla="*/ 605433 w 1219918"/>
              <a:gd name="connsiteY11" fmla="*/ 778745 h 902609"/>
              <a:gd name="connsiteX12" fmla="*/ 676870 w 1219918"/>
              <a:gd name="connsiteY12" fmla="*/ 812083 h 902609"/>
              <a:gd name="connsiteX13" fmla="*/ 767357 w 1219918"/>
              <a:gd name="connsiteY13" fmla="*/ 800175 h 902609"/>
              <a:gd name="connsiteX14" fmla="*/ 824508 w 1219918"/>
              <a:gd name="connsiteY14" fmla="*/ 833514 h 902609"/>
              <a:gd name="connsiteX15" fmla="*/ 824506 w 1219918"/>
              <a:gd name="connsiteY15" fmla="*/ 877169 h 902609"/>
              <a:gd name="connsiteX16" fmla="*/ 714970 w 1219918"/>
              <a:gd name="connsiteY16" fmla="*/ 902569 h 902609"/>
              <a:gd name="connsiteX17" fmla="*/ 579238 w 1219918"/>
              <a:gd name="connsiteY17" fmla="*/ 857325 h 902609"/>
              <a:gd name="connsiteX18" fmla="*/ 474499 w 1219918"/>
              <a:gd name="connsiteY18" fmla="*/ 845799 h 902609"/>
              <a:gd name="connsiteX19" fmla="*/ 403026 w 1219918"/>
              <a:gd name="connsiteY19" fmla="*/ 802557 h 902609"/>
              <a:gd name="connsiteX20" fmla="*/ 303806 w 1219918"/>
              <a:gd name="connsiteY20" fmla="*/ 775569 h 902609"/>
              <a:gd name="connsiteX21" fmla="*/ 264913 w 1219918"/>
              <a:gd name="connsiteY21" fmla="*/ 688257 h 902609"/>
              <a:gd name="connsiteX22" fmla="*/ 183951 w 1219918"/>
              <a:gd name="connsiteY22" fmla="*/ 612057 h 902609"/>
              <a:gd name="connsiteX23" fmla="*/ 129182 w 1219918"/>
              <a:gd name="connsiteY23" fmla="*/ 452513 h 902609"/>
              <a:gd name="connsiteX24" fmla="*/ 29170 w 1219918"/>
              <a:gd name="connsiteY24" fmla="*/ 371550 h 902609"/>
              <a:gd name="connsiteX25" fmla="*/ 5357 w 1219918"/>
              <a:gd name="connsiteY25" fmla="*/ 354882 h 902609"/>
              <a:gd name="connsiteX26" fmla="*/ 10986 w 1219918"/>
              <a:gd name="connsiteY26" fmla="*/ 320852 h 902609"/>
              <a:gd name="connsiteX0" fmla="*/ 14256 w 1223188"/>
              <a:gd name="connsiteY0" fmla="*/ 320852 h 902609"/>
              <a:gd name="connsiteX1" fmla="*/ 44346 w 1223188"/>
              <a:gd name="connsiteY1" fmla="*/ 273919 h 902609"/>
              <a:gd name="connsiteX2" fmla="*/ 458684 w 1223188"/>
              <a:gd name="connsiteY2" fmla="*/ 69132 h 902609"/>
              <a:gd name="connsiteX3" fmla="*/ 789677 w 1223188"/>
              <a:gd name="connsiteY3" fmla="*/ 7220 h 902609"/>
              <a:gd name="connsiteX4" fmla="*/ 1223064 w 1223188"/>
              <a:gd name="connsiteY4" fmla="*/ 76 h 902609"/>
              <a:gd name="connsiteX5" fmla="*/ 553933 w 1223188"/>
              <a:gd name="connsiteY5" fmla="*/ 407269 h 902609"/>
              <a:gd name="connsiteX6" fmla="*/ 561077 w 1223188"/>
              <a:gd name="connsiteY6" fmla="*/ 466800 h 902609"/>
              <a:gd name="connsiteX7" fmla="*/ 594415 w 1223188"/>
              <a:gd name="connsiteY7" fmla="*/ 481089 h 902609"/>
              <a:gd name="connsiteX8" fmla="*/ 630132 w 1223188"/>
              <a:gd name="connsiteY8" fmla="*/ 555803 h 902609"/>
              <a:gd name="connsiteX9" fmla="*/ 587271 w 1223188"/>
              <a:gd name="connsiteY9" fmla="*/ 647776 h 902609"/>
              <a:gd name="connsiteX10" fmla="*/ 615846 w 1223188"/>
              <a:gd name="connsiteY10" fmla="*/ 735883 h 902609"/>
              <a:gd name="connsiteX11" fmla="*/ 608703 w 1223188"/>
              <a:gd name="connsiteY11" fmla="*/ 778745 h 902609"/>
              <a:gd name="connsiteX12" fmla="*/ 680140 w 1223188"/>
              <a:gd name="connsiteY12" fmla="*/ 812083 h 902609"/>
              <a:gd name="connsiteX13" fmla="*/ 770627 w 1223188"/>
              <a:gd name="connsiteY13" fmla="*/ 800175 h 902609"/>
              <a:gd name="connsiteX14" fmla="*/ 827778 w 1223188"/>
              <a:gd name="connsiteY14" fmla="*/ 833514 h 902609"/>
              <a:gd name="connsiteX15" fmla="*/ 827776 w 1223188"/>
              <a:gd name="connsiteY15" fmla="*/ 877169 h 902609"/>
              <a:gd name="connsiteX16" fmla="*/ 718240 w 1223188"/>
              <a:gd name="connsiteY16" fmla="*/ 902569 h 902609"/>
              <a:gd name="connsiteX17" fmla="*/ 582508 w 1223188"/>
              <a:gd name="connsiteY17" fmla="*/ 857325 h 902609"/>
              <a:gd name="connsiteX18" fmla="*/ 477769 w 1223188"/>
              <a:gd name="connsiteY18" fmla="*/ 845799 h 902609"/>
              <a:gd name="connsiteX19" fmla="*/ 406296 w 1223188"/>
              <a:gd name="connsiteY19" fmla="*/ 802557 h 902609"/>
              <a:gd name="connsiteX20" fmla="*/ 307076 w 1223188"/>
              <a:gd name="connsiteY20" fmla="*/ 775569 h 902609"/>
              <a:gd name="connsiteX21" fmla="*/ 268183 w 1223188"/>
              <a:gd name="connsiteY21" fmla="*/ 688257 h 902609"/>
              <a:gd name="connsiteX22" fmla="*/ 187221 w 1223188"/>
              <a:gd name="connsiteY22" fmla="*/ 612057 h 902609"/>
              <a:gd name="connsiteX23" fmla="*/ 132452 w 1223188"/>
              <a:gd name="connsiteY23" fmla="*/ 452513 h 902609"/>
              <a:gd name="connsiteX24" fmla="*/ 8627 w 1223188"/>
              <a:gd name="connsiteY24" fmla="*/ 354882 h 902609"/>
              <a:gd name="connsiteX25" fmla="*/ 14256 w 1223188"/>
              <a:gd name="connsiteY25" fmla="*/ 320852 h 902609"/>
              <a:gd name="connsiteX0" fmla="*/ 18238 w 1227170"/>
              <a:gd name="connsiteY0" fmla="*/ 320852 h 902609"/>
              <a:gd name="connsiteX1" fmla="*/ 48328 w 1227170"/>
              <a:gd name="connsiteY1" fmla="*/ 273919 h 902609"/>
              <a:gd name="connsiteX2" fmla="*/ 462666 w 1227170"/>
              <a:gd name="connsiteY2" fmla="*/ 69132 h 902609"/>
              <a:gd name="connsiteX3" fmla="*/ 793659 w 1227170"/>
              <a:gd name="connsiteY3" fmla="*/ 7220 h 902609"/>
              <a:gd name="connsiteX4" fmla="*/ 1227046 w 1227170"/>
              <a:gd name="connsiteY4" fmla="*/ 76 h 902609"/>
              <a:gd name="connsiteX5" fmla="*/ 557915 w 1227170"/>
              <a:gd name="connsiteY5" fmla="*/ 407269 h 902609"/>
              <a:gd name="connsiteX6" fmla="*/ 565059 w 1227170"/>
              <a:gd name="connsiteY6" fmla="*/ 466800 h 902609"/>
              <a:gd name="connsiteX7" fmla="*/ 598397 w 1227170"/>
              <a:gd name="connsiteY7" fmla="*/ 481089 h 902609"/>
              <a:gd name="connsiteX8" fmla="*/ 634114 w 1227170"/>
              <a:gd name="connsiteY8" fmla="*/ 555803 h 902609"/>
              <a:gd name="connsiteX9" fmla="*/ 591253 w 1227170"/>
              <a:gd name="connsiteY9" fmla="*/ 647776 h 902609"/>
              <a:gd name="connsiteX10" fmla="*/ 619828 w 1227170"/>
              <a:gd name="connsiteY10" fmla="*/ 735883 h 902609"/>
              <a:gd name="connsiteX11" fmla="*/ 612685 w 1227170"/>
              <a:gd name="connsiteY11" fmla="*/ 778745 h 902609"/>
              <a:gd name="connsiteX12" fmla="*/ 684122 w 1227170"/>
              <a:gd name="connsiteY12" fmla="*/ 812083 h 902609"/>
              <a:gd name="connsiteX13" fmla="*/ 774609 w 1227170"/>
              <a:gd name="connsiteY13" fmla="*/ 800175 h 902609"/>
              <a:gd name="connsiteX14" fmla="*/ 831760 w 1227170"/>
              <a:gd name="connsiteY14" fmla="*/ 833514 h 902609"/>
              <a:gd name="connsiteX15" fmla="*/ 831758 w 1227170"/>
              <a:gd name="connsiteY15" fmla="*/ 877169 h 902609"/>
              <a:gd name="connsiteX16" fmla="*/ 722222 w 1227170"/>
              <a:gd name="connsiteY16" fmla="*/ 902569 h 902609"/>
              <a:gd name="connsiteX17" fmla="*/ 586490 w 1227170"/>
              <a:gd name="connsiteY17" fmla="*/ 857325 h 902609"/>
              <a:gd name="connsiteX18" fmla="*/ 481751 w 1227170"/>
              <a:gd name="connsiteY18" fmla="*/ 845799 h 902609"/>
              <a:gd name="connsiteX19" fmla="*/ 410278 w 1227170"/>
              <a:gd name="connsiteY19" fmla="*/ 802557 h 902609"/>
              <a:gd name="connsiteX20" fmla="*/ 311058 w 1227170"/>
              <a:gd name="connsiteY20" fmla="*/ 775569 h 902609"/>
              <a:gd name="connsiteX21" fmla="*/ 272165 w 1227170"/>
              <a:gd name="connsiteY21" fmla="*/ 688257 h 902609"/>
              <a:gd name="connsiteX22" fmla="*/ 191203 w 1227170"/>
              <a:gd name="connsiteY22" fmla="*/ 612057 h 902609"/>
              <a:gd name="connsiteX23" fmla="*/ 136434 w 1227170"/>
              <a:gd name="connsiteY23" fmla="*/ 452513 h 902609"/>
              <a:gd name="connsiteX24" fmla="*/ 18238 w 1227170"/>
              <a:gd name="connsiteY24" fmla="*/ 320852 h 902609"/>
              <a:gd name="connsiteX0" fmla="*/ 102214 w 1192950"/>
              <a:gd name="connsiteY0" fmla="*/ 452513 h 902609"/>
              <a:gd name="connsiteX1" fmla="*/ 14108 w 1192950"/>
              <a:gd name="connsiteY1" fmla="*/ 273919 h 902609"/>
              <a:gd name="connsiteX2" fmla="*/ 428446 w 1192950"/>
              <a:gd name="connsiteY2" fmla="*/ 69132 h 902609"/>
              <a:gd name="connsiteX3" fmla="*/ 759439 w 1192950"/>
              <a:gd name="connsiteY3" fmla="*/ 7220 h 902609"/>
              <a:gd name="connsiteX4" fmla="*/ 1192826 w 1192950"/>
              <a:gd name="connsiteY4" fmla="*/ 76 h 902609"/>
              <a:gd name="connsiteX5" fmla="*/ 523695 w 1192950"/>
              <a:gd name="connsiteY5" fmla="*/ 407269 h 902609"/>
              <a:gd name="connsiteX6" fmla="*/ 530839 w 1192950"/>
              <a:gd name="connsiteY6" fmla="*/ 466800 h 902609"/>
              <a:gd name="connsiteX7" fmla="*/ 564177 w 1192950"/>
              <a:gd name="connsiteY7" fmla="*/ 481089 h 902609"/>
              <a:gd name="connsiteX8" fmla="*/ 599894 w 1192950"/>
              <a:gd name="connsiteY8" fmla="*/ 555803 h 902609"/>
              <a:gd name="connsiteX9" fmla="*/ 557033 w 1192950"/>
              <a:gd name="connsiteY9" fmla="*/ 647776 h 902609"/>
              <a:gd name="connsiteX10" fmla="*/ 585608 w 1192950"/>
              <a:gd name="connsiteY10" fmla="*/ 735883 h 902609"/>
              <a:gd name="connsiteX11" fmla="*/ 578465 w 1192950"/>
              <a:gd name="connsiteY11" fmla="*/ 778745 h 902609"/>
              <a:gd name="connsiteX12" fmla="*/ 649902 w 1192950"/>
              <a:gd name="connsiteY12" fmla="*/ 812083 h 902609"/>
              <a:gd name="connsiteX13" fmla="*/ 740389 w 1192950"/>
              <a:gd name="connsiteY13" fmla="*/ 800175 h 902609"/>
              <a:gd name="connsiteX14" fmla="*/ 797540 w 1192950"/>
              <a:gd name="connsiteY14" fmla="*/ 833514 h 902609"/>
              <a:gd name="connsiteX15" fmla="*/ 797538 w 1192950"/>
              <a:gd name="connsiteY15" fmla="*/ 877169 h 902609"/>
              <a:gd name="connsiteX16" fmla="*/ 688002 w 1192950"/>
              <a:gd name="connsiteY16" fmla="*/ 902569 h 902609"/>
              <a:gd name="connsiteX17" fmla="*/ 552270 w 1192950"/>
              <a:gd name="connsiteY17" fmla="*/ 857325 h 902609"/>
              <a:gd name="connsiteX18" fmla="*/ 447531 w 1192950"/>
              <a:gd name="connsiteY18" fmla="*/ 845799 h 902609"/>
              <a:gd name="connsiteX19" fmla="*/ 376058 w 1192950"/>
              <a:gd name="connsiteY19" fmla="*/ 802557 h 902609"/>
              <a:gd name="connsiteX20" fmla="*/ 276838 w 1192950"/>
              <a:gd name="connsiteY20" fmla="*/ 775569 h 902609"/>
              <a:gd name="connsiteX21" fmla="*/ 237945 w 1192950"/>
              <a:gd name="connsiteY21" fmla="*/ 688257 h 902609"/>
              <a:gd name="connsiteX22" fmla="*/ 156983 w 1192950"/>
              <a:gd name="connsiteY22" fmla="*/ 612057 h 902609"/>
              <a:gd name="connsiteX23" fmla="*/ 102214 w 1192950"/>
              <a:gd name="connsiteY23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377248 w 1194140"/>
              <a:gd name="connsiteY19" fmla="*/ 802557 h 902609"/>
              <a:gd name="connsiteX20" fmla="*/ 278028 w 1194140"/>
              <a:gd name="connsiteY20" fmla="*/ 775569 h 902609"/>
              <a:gd name="connsiteX21" fmla="*/ 239135 w 1194140"/>
              <a:gd name="connsiteY21" fmla="*/ 688257 h 902609"/>
              <a:gd name="connsiteX22" fmla="*/ 103404 w 1194140"/>
              <a:gd name="connsiteY22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377248 w 1194140"/>
              <a:gd name="connsiteY19" fmla="*/ 802557 h 902609"/>
              <a:gd name="connsiteX20" fmla="*/ 239135 w 1194140"/>
              <a:gd name="connsiteY20" fmla="*/ 688257 h 902609"/>
              <a:gd name="connsiteX21" fmla="*/ 103404 w 1194140"/>
              <a:gd name="connsiteY21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58223 w 1194140"/>
              <a:gd name="connsiteY9" fmla="*/ 647776 h 902609"/>
              <a:gd name="connsiteX10" fmla="*/ 586798 w 1194140"/>
              <a:gd name="connsiteY10" fmla="*/ 735883 h 902609"/>
              <a:gd name="connsiteX11" fmla="*/ 579655 w 1194140"/>
              <a:gd name="connsiteY11" fmla="*/ 778745 h 902609"/>
              <a:gd name="connsiteX12" fmla="*/ 651092 w 1194140"/>
              <a:gd name="connsiteY12" fmla="*/ 812083 h 902609"/>
              <a:gd name="connsiteX13" fmla="*/ 741579 w 1194140"/>
              <a:gd name="connsiteY13" fmla="*/ 800175 h 902609"/>
              <a:gd name="connsiteX14" fmla="*/ 798730 w 1194140"/>
              <a:gd name="connsiteY14" fmla="*/ 833514 h 902609"/>
              <a:gd name="connsiteX15" fmla="*/ 798728 w 1194140"/>
              <a:gd name="connsiteY15" fmla="*/ 877169 h 902609"/>
              <a:gd name="connsiteX16" fmla="*/ 689192 w 1194140"/>
              <a:gd name="connsiteY16" fmla="*/ 902569 h 902609"/>
              <a:gd name="connsiteX17" fmla="*/ 553460 w 1194140"/>
              <a:gd name="connsiteY17" fmla="*/ 857325 h 902609"/>
              <a:gd name="connsiteX18" fmla="*/ 448721 w 1194140"/>
              <a:gd name="connsiteY18" fmla="*/ 845799 h 902609"/>
              <a:gd name="connsiteX19" fmla="*/ 239135 w 1194140"/>
              <a:gd name="connsiteY19" fmla="*/ 688257 h 902609"/>
              <a:gd name="connsiteX20" fmla="*/ 103404 w 1194140"/>
              <a:gd name="connsiteY20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601084 w 1194140"/>
              <a:gd name="connsiteY8" fmla="*/ 555803 h 902609"/>
              <a:gd name="connsiteX9" fmla="*/ 586798 w 1194140"/>
              <a:gd name="connsiteY9" fmla="*/ 735883 h 902609"/>
              <a:gd name="connsiteX10" fmla="*/ 579655 w 1194140"/>
              <a:gd name="connsiteY10" fmla="*/ 778745 h 902609"/>
              <a:gd name="connsiteX11" fmla="*/ 651092 w 1194140"/>
              <a:gd name="connsiteY11" fmla="*/ 812083 h 902609"/>
              <a:gd name="connsiteX12" fmla="*/ 741579 w 1194140"/>
              <a:gd name="connsiteY12" fmla="*/ 800175 h 902609"/>
              <a:gd name="connsiteX13" fmla="*/ 798730 w 1194140"/>
              <a:gd name="connsiteY13" fmla="*/ 833514 h 902609"/>
              <a:gd name="connsiteX14" fmla="*/ 798728 w 1194140"/>
              <a:gd name="connsiteY14" fmla="*/ 877169 h 902609"/>
              <a:gd name="connsiteX15" fmla="*/ 689192 w 1194140"/>
              <a:gd name="connsiteY15" fmla="*/ 902569 h 902609"/>
              <a:gd name="connsiteX16" fmla="*/ 553460 w 1194140"/>
              <a:gd name="connsiteY16" fmla="*/ 857325 h 902609"/>
              <a:gd name="connsiteX17" fmla="*/ 448721 w 1194140"/>
              <a:gd name="connsiteY17" fmla="*/ 845799 h 902609"/>
              <a:gd name="connsiteX18" fmla="*/ 239135 w 1194140"/>
              <a:gd name="connsiteY18" fmla="*/ 688257 h 902609"/>
              <a:gd name="connsiteX19" fmla="*/ 103404 w 1194140"/>
              <a:gd name="connsiteY19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65367 w 1194140"/>
              <a:gd name="connsiteY7" fmla="*/ 481089 h 902609"/>
              <a:gd name="connsiteX8" fmla="*/ 586798 w 1194140"/>
              <a:gd name="connsiteY8" fmla="*/ 735883 h 902609"/>
              <a:gd name="connsiteX9" fmla="*/ 579655 w 1194140"/>
              <a:gd name="connsiteY9" fmla="*/ 778745 h 902609"/>
              <a:gd name="connsiteX10" fmla="*/ 651092 w 1194140"/>
              <a:gd name="connsiteY10" fmla="*/ 812083 h 902609"/>
              <a:gd name="connsiteX11" fmla="*/ 741579 w 1194140"/>
              <a:gd name="connsiteY11" fmla="*/ 800175 h 902609"/>
              <a:gd name="connsiteX12" fmla="*/ 798730 w 1194140"/>
              <a:gd name="connsiteY12" fmla="*/ 833514 h 902609"/>
              <a:gd name="connsiteX13" fmla="*/ 798728 w 1194140"/>
              <a:gd name="connsiteY13" fmla="*/ 877169 h 902609"/>
              <a:gd name="connsiteX14" fmla="*/ 689192 w 1194140"/>
              <a:gd name="connsiteY14" fmla="*/ 902569 h 902609"/>
              <a:gd name="connsiteX15" fmla="*/ 553460 w 1194140"/>
              <a:gd name="connsiteY15" fmla="*/ 857325 h 902609"/>
              <a:gd name="connsiteX16" fmla="*/ 448721 w 1194140"/>
              <a:gd name="connsiteY16" fmla="*/ 845799 h 902609"/>
              <a:gd name="connsiteX17" fmla="*/ 239135 w 1194140"/>
              <a:gd name="connsiteY17" fmla="*/ 688257 h 902609"/>
              <a:gd name="connsiteX18" fmla="*/ 103404 w 1194140"/>
              <a:gd name="connsiteY18" fmla="*/ 452513 h 902609"/>
              <a:gd name="connsiteX0" fmla="*/ 103404 w 1194140"/>
              <a:gd name="connsiteY0" fmla="*/ 452513 h 902609"/>
              <a:gd name="connsiteX1" fmla="*/ 15298 w 1194140"/>
              <a:gd name="connsiteY1" fmla="*/ 273919 h 902609"/>
              <a:gd name="connsiteX2" fmla="*/ 429636 w 1194140"/>
              <a:gd name="connsiteY2" fmla="*/ 69132 h 902609"/>
              <a:gd name="connsiteX3" fmla="*/ 760629 w 1194140"/>
              <a:gd name="connsiteY3" fmla="*/ 7220 h 902609"/>
              <a:gd name="connsiteX4" fmla="*/ 1194016 w 1194140"/>
              <a:gd name="connsiteY4" fmla="*/ 76 h 902609"/>
              <a:gd name="connsiteX5" fmla="*/ 524885 w 1194140"/>
              <a:gd name="connsiteY5" fmla="*/ 407269 h 902609"/>
              <a:gd name="connsiteX6" fmla="*/ 532029 w 1194140"/>
              <a:gd name="connsiteY6" fmla="*/ 466800 h 902609"/>
              <a:gd name="connsiteX7" fmla="*/ 586798 w 1194140"/>
              <a:gd name="connsiteY7" fmla="*/ 735883 h 902609"/>
              <a:gd name="connsiteX8" fmla="*/ 579655 w 1194140"/>
              <a:gd name="connsiteY8" fmla="*/ 778745 h 902609"/>
              <a:gd name="connsiteX9" fmla="*/ 651092 w 1194140"/>
              <a:gd name="connsiteY9" fmla="*/ 812083 h 902609"/>
              <a:gd name="connsiteX10" fmla="*/ 741579 w 1194140"/>
              <a:gd name="connsiteY10" fmla="*/ 800175 h 902609"/>
              <a:gd name="connsiteX11" fmla="*/ 798730 w 1194140"/>
              <a:gd name="connsiteY11" fmla="*/ 833514 h 902609"/>
              <a:gd name="connsiteX12" fmla="*/ 798728 w 1194140"/>
              <a:gd name="connsiteY12" fmla="*/ 877169 h 902609"/>
              <a:gd name="connsiteX13" fmla="*/ 689192 w 1194140"/>
              <a:gd name="connsiteY13" fmla="*/ 902569 h 902609"/>
              <a:gd name="connsiteX14" fmla="*/ 553460 w 1194140"/>
              <a:gd name="connsiteY14" fmla="*/ 857325 h 902609"/>
              <a:gd name="connsiteX15" fmla="*/ 448721 w 1194140"/>
              <a:gd name="connsiteY15" fmla="*/ 845799 h 902609"/>
              <a:gd name="connsiteX16" fmla="*/ 239135 w 1194140"/>
              <a:gd name="connsiteY16" fmla="*/ 688257 h 902609"/>
              <a:gd name="connsiteX17" fmla="*/ 103404 w 1194140"/>
              <a:gd name="connsiteY17" fmla="*/ 452513 h 902609"/>
              <a:gd name="connsiteX0" fmla="*/ 103404 w 1194162"/>
              <a:gd name="connsiteY0" fmla="*/ 452513 h 902609"/>
              <a:gd name="connsiteX1" fmla="*/ 15298 w 1194162"/>
              <a:gd name="connsiteY1" fmla="*/ 273919 h 902609"/>
              <a:gd name="connsiteX2" fmla="*/ 429636 w 1194162"/>
              <a:gd name="connsiteY2" fmla="*/ 69132 h 902609"/>
              <a:gd name="connsiteX3" fmla="*/ 760629 w 1194162"/>
              <a:gd name="connsiteY3" fmla="*/ 7220 h 902609"/>
              <a:gd name="connsiteX4" fmla="*/ 1194016 w 1194162"/>
              <a:gd name="connsiteY4" fmla="*/ 76 h 902609"/>
              <a:gd name="connsiteX5" fmla="*/ 524885 w 1194162"/>
              <a:gd name="connsiteY5" fmla="*/ 407269 h 902609"/>
              <a:gd name="connsiteX6" fmla="*/ 586798 w 1194162"/>
              <a:gd name="connsiteY6" fmla="*/ 735883 h 902609"/>
              <a:gd name="connsiteX7" fmla="*/ 579655 w 1194162"/>
              <a:gd name="connsiteY7" fmla="*/ 778745 h 902609"/>
              <a:gd name="connsiteX8" fmla="*/ 651092 w 1194162"/>
              <a:gd name="connsiteY8" fmla="*/ 812083 h 902609"/>
              <a:gd name="connsiteX9" fmla="*/ 741579 w 1194162"/>
              <a:gd name="connsiteY9" fmla="*/ 800175 h 902609"/>
              <a:gd name="connsiteX10" fmla="*/ 798730 w 1194162"/>
              <a:gd name="connsiteY10" fmla="*/ 833514 h 902609"/>
              <a:gd name="connsiteX11" fmla="*/ 798728 w 1194162"/>
              <a:gd name="connsiteY11" fmla="*/ 877169 h 902609"/>
              <a:gd name="connsiteX12" fmla="*/ 689192 w 1194162"/>
              <a:gd name="connsiteY12" fmla="*/ 902569 h 902609"/>
              <a:gd name="connsiteX13" fmla="*/ 553460 w 1194162"/>
              <a:gd name="connsiteY13" fmla="*/ 857325 h 902609"/>
              <a:gd name="connsiteX14" fmla="*/ 448721 w 1194162"/>
              <a:gd name="connsiteY14" fmla="*/ 845799 h 902609"/>
              <a:gd name="connsiteX15" fmla="*/ 239135 w 1194162"/>
              <a:gd name="connsiteY15" fmla="*/ 688257 h 902609"/>
              <a:gd name="connsiteX16" fmla="*/ 103404 w 1194162"/>
              <a:gd name="connsiteY16" fmla="*/ 452513 h 902609"/>
              <a:gd name="connsiteX0" fmla="*/ 103404 w 1194162"/>
              <a:gd name="connsiteY0" fmla="*/ 452513 h 902609"/>
              <a:gd name="connsiteX1" fmla="*/ 15298 w 1194162"/>
              <a:gd name="connsiteY1" fmla="*/ 273919 h 902609"/>
              <a:gd name="connsiteX2" fmla="*/ 429636 w 1194162"/>
              <a:gd name="connsiteY2" fmla="*/ 69132 h 902609"/>
              <a:gd name="connsiteX3" fmla="*/ 760629 w 1194162"/>
              <a:gd name="connsiteY3" fmla="*/ 7220 h 902609"/>
              <a:gd name="connsiteX4" fmla="*/ 1194016 w 1194162"/>
              <a:gd name="connsiteY4" fmla="*/ 76 h 902609"/>
              <a:gd name="connsiteX5" fmla="*/ 524885 w 1194162"/>
              <a:gd name="connsiteY5" fmla="*/ 407269 h 902609"/>
              <a:gd name="connsiteX6" fmla="*/ 586798 w 1194162"/>
              <a:gd name="connsiteY6" fmla="*/ 735883 h 902609"/>
              <a:gd name="connsiteX7" fmla="*/ 651092 w 1194162"/>
              <a:gd name="connsiteY7" fmla="*/ 812083 h 902609"/>
              <a:gd name="connsiteX8" fmla="*/ 741579 w 1194162"/>
              <a:gd name="connsiteY8" fmla="*/ 800175 h 902609"/>
              <a:gd name="connsiteX9" fmla="*/ 798730 w 1194162"/>
              <a:gd name="connsiteY9" fmla="*/ 833514 h 902609"/>
              <a:gd name="connsiteX10" fmla="*/ 798728 w 1194162"/>
              <a:gd name="connsiteY10" fmla="*/ 877169 h 902609"/>
              <a:gd name="connsiteX11" fmla="*/ 689192 w 1194162"/>
              <a:gd name="connsiteY11" fmla="*/ 902569 h 902609"/>
              <a:gd name="connsiteX12" fmla="*/ 553460 w 1194162"/>
              <a:gd name="connsiteY12" fmla="*/ 857325 h 902609"/>
              <a:gd name="connsiteX13" fmla="*/ 448721 w 1194162"/>
              <a:gd name="connsiteY13" fmla="*/ 845799 h 902609"/>
              <a:gd name="connsiteX14" fmla="*/ 239135 w 1194162"/>
              <a:gd name="connsiteY14" fmla="*/ 688257 h 902609"/>
              <a:gd name="connsiteX15" fmla="*/ 103404 w 1194162"/>
              <a:gd name="connsiteY15" fmla="*/ 452513 h 902609"/>
              <a:gd name="connsiteX0" fmla="*/ 103404 w 1194160"/>
              <a:gd name="connsiteY0" fmla="*/ 452513 h 902609"/>
              <a:gd name="connsiteX1" fmla="*/ 15298 w 1194160"/>
              <a:gd name="connsiteY1" fmla="*/ 273919 h 902609"/>
              <a:gd name="connsiteX2" fmla="*/ 429636 w 1194160"/>
              <a:gd name="connsiteY2" fmla="*/ 69132 h 902609"/>
              <a:gd name="connsiteX3" fmla="*/ 760629 w 1194160"/>
              <a:gd name="connsiteY3" fmla="*/ 7220 h 902609"/>
              <a:gd name="connsiteX4" fmla="*/ 1194016 w 1194160"/>
              <a:gd name="connsiteY4" fmla="*/ 76 h 902609"/>
              <a:gd name="connsiteX5" fmla="*/ 524885 w 1194160"/>
              <a:gd name="connsiteY5" fmla="*/ 407269 h 902609"/>
              <a:gd name="connsiteX6" fmla="*/ 651092 w 1194160"/>
              <a:gd name="connsiteY6" fmla="*/ 812083 h 902609"/>
              <a:gd name="connsiteX7" fmla="*/ 741579 w 1194160"/>
              <a:gd name="connsiteY7" fmla="*/ 800175 h 902609"/>
              <a:gd name="connsiteX8" fmla="*/ 798730 w 1194160"/>
              <a:gd name="connsiteY8" fmla="*/ 833514 h 902609"/>
              <a:gd name="connsiteX9" fmla="*/ 798728 w 1194160"/>
              <a:gd name="connsiteY9" fmla="*/ 877169 h 902609"/>
              <a:gd name="connsiteX10" fmla="*/ 689192 w 1194160"/>
              <a:gd name="connsiteY10" fmla="*/ 902569 h 902609"/>
              <a:gd name="connsiteX11" fmla="*/ 553460 w 1194160"/>
              <a:gd name="connsiteY11" fmla="*/ 857325 h 902609"/>
              <a:gd name="connsiteX12" fmla="*/ 448721 w 1194160"/>
              <a:gd name="connsiteY12" fmla="*/ 845799 h 902609"/>
              <a:gd name="connsiteX13" fmla="*/ 239135 w 1194160"/>
              <a:gd name="connsiteY13" fmla="*/ 688257 h 902609"/>
              <a:gd name="connsiteX14" fmla="*/ 103404 w 1194160"/>
              <a:gd name="connsiteY14" fmla="*/ 452513 h 902609"/>
              <a:gd name="connsiteX0" fmla="*/ 103404 w 1194156"/>
              <a:gd name="connsiteY0" fmla="*/ 452513 h 902609"/>
              <a:gd name="connsiteX1" fmla="*/ 15298 w 1194156"/>
              <a:gd name="connsiteY1" fmla="*/ 273919 h 902609"/>
              <a:gd name="connsiteX2" fmla="*/ 429636 w 1194156"/>
              <a:gd name="connsiteY2" fmla="*/ 69132 h 902609"/>
              <a:gd name="connsiteX3" fmla="*/ 760629 w 1194156"/>
              <a:gd name="connsiteY3" fmla="*/ 7220 h 902609"/>
              <a:gd name="connsiteX4" fmla="*/ 1194016 w 1194156"/>
              <a:gd name="connsiteY4" fmla="*/ 76 h 902609"/>
              <a:gd name="connsiteX5" fmla="*/ 524885 w 1194156"/>
              <a:gd name="connsiteY5" fmla="*/ 407269 h 902609"/>
              <a:gd name="connsiteX6" fmla="*/ 741579 w 1194156"/>
              <a:gd name="connsiteY6" fmla="*/ 800175 h 902609"/>
              <a:gd name="connsiteX7" fmla="*/ 798730 w 1194156"/>
              <a:gd name="connsiteY7" fmla="*/ 833514 h 902609"/>
              <a:gd name="connsiteX8" fmla="*/ 798728 w 1194156"/>
              <a:gd name="connsiteY8" fmla="*/ 877169 h 902609"/>
              <a:gd name="connsiteX9" fmla="*/ 689192 w 1194156"/>
              <a:gd name="connsiteY9" fmla="*/ 902569 h 902609"/>
              <a:gd name="connsiteX10" fmla="*/ 553460 w 1194156"/>
              <a:gd name="connsiteY10" fmla="*/ 857325 h 902609"/>
              <a:gd name="connsiteX11" fmla="*/ 448721 w 1194156"/>
              <a:gd name="connsiteY11" fmla="*/ 845799 h 902609"/>
              <a:gd name="connsiteX12" fmla="*/ 239135 w 1194156"/>
              <a:gd name="connsiteY12" fmla="*/ 688257 h 902609"/>
              <a:gd name="connsiteX13" fmla="*/ 103404 w 1194156"/>
              <a:gd name="connsiteY13" fmla="*/ 452513 h 902609"/>
              <a:gd name="connsiteX0" fmla="*/ 103404 w 1194154"/>
              <a:gd name="connsiteY0" fmla="*/ 452513 h 902609"/>
              <a:gd name="connsiteX1" fmla="*/ 15298 w 1194154"/>
              <a:gd name="connsiteY1" fmla="*/ 273919 h 902609"/>
              <a:gd name="connsiteX2" fmla="*/ 429636 w 1194154"/>
              <a:gd name="connsiteY2" fmla="*/ 69132 h 902609"/>
              <a:gd name="connsiteX3" fmla="*/ 760629 w 1194154"/>
              <a:gd name="connsiteY3" fmla="*/ 7220 h 902609"/>
              <a:gd name="connsiteX4" fmla="*/ 1194016 w 1194154"/>
              <a:gd name="connsiteY4" fmla="*/ 76 h 902609"/>
              <a:gd name="connsiteX5" fmla="*/ 524885 w 1194154"/>
              <a:gd name="connsiteY5" fmla="*/ 407269 h 902609"/>
              <a:gd name="connsiteX6" fmla="*/ 798730 w 1194154"/>
              <a:gd name="connsiteY6" fmla="*/ 833514 h 902609"/>
              <a:gd name="connsiteX7" fmla="*/ 798728 w 1194154"/>
              <a:gd name="connsiteY7" fmla="*/ 877169 h 902609"/>
              <a:gd name="connsiteX8" fmla="*/ 689192 w 1194154"/>
              <a:gd name="connsiteY8" fmla="*/ 902569 h 902609"/>
              <a:gd name="connsiteX9" fmla="*/ 553460 w 1194154"/>
              <a:gd name="connsiteY9" fmla="*/ 857325 h 902609"/>
              <a:gd name="connsiteX10" fmla="*/ 448721 w 1194154"/>
              <a:gd name="connsiteY10" fmla="*/ 845799 h 902609"/>
              <a:gd name="connsiteX11" fmla="*/ 239135 w 1194154"/>
              <a:gd name="connsiteY11" fmla="*/ 688257 h 902609"/>
              <a:gd name="connsiteX12" fmla="*/ 103404 w 1194154"/>
              <a:gd name="connsiteY12" fmla="*/ 452513 h 902609"/>
              <a:gd name="connsiteX0" fmla="*/ 103404 w 1194154"/>
              <a:gd name="connsiteY0" fmla="*/ 452513 h 922121"/>
              <a:gd name="connsiteX1" fmla="*/ 15298 w 1194154"/>
              <a:gd name="connsiteY1" fmla="*/ 273919 h 922121"/>
              <a:gd name="connsiteX2" fmla="*/ 429636 w 1194154"/>
              <a:gd name="connsiteY2" fmla="*/ 69132 h 922121"/>
              <a:gd name="connsiteX3" fmla="*/ 760629 w 1194154"/>
              <a:gd name="connsiteY3" fmla="*/ 7220 h 922121"/>
              <a:gd name="connsiteX4" fmla="*/ 1194016 w 1194154"/>
              <a:gd name="connsiteY4" fmla="*/ 76 h 922121"/>
              <a:gd name="connsiteX5" fmla="*/ 524885 w 1194154"/>
              <a:gd name="connsiteY5" fmla="*/ 407269 h 922121"/>
              <a:gd name="connsiteX6" fmla="*/ 798728 w 1194154"/>
              <a:gd name="connsiteY6" fmla="*/ 877169 h 922121"/>
              <a:gd name="connsiteX7" fmla="*/ 689192 w 1194154"/>
              <a:gd name="connsiteY7" fmla="*/ 902569 h 922121"/>
              <a:gd name="connsiteX8" fmla="*/ 553460 w 1194154"/>
              <a:gd name="connsiteY8" fmla="*/ 857325 h 922121"/>
              <a:gd name="connsiteX9" fmla="*/ 448721 w 1194154"/>
              <a:gd name="connsiteY9" fmla="*/ 845799 h 922121"/>
              <a:gd name="connsiteX10" fmla="*/ 239135 w 1194154"/>
              <a:gd name="connsiteY10" fmla="*/ 688257 h 922121"/>
              <a:gd name="connsiteX11" fmla="*/ 103404 w 1194154"/>
              <a:gd name="connsiteY11" fmla="*/ 452513 h 922121"/>
              <a:gd name="connsiteX0" fmla="*/ 103404 w 1194158"/>
              <a:gd name="connsiteY0" fmla="*/ 452513 h 928474"/>
              <a:gd name="connsiteX1" fmla="*/ 15298 w 1194158"/>
              <a:gd name="connsiteY1" fmla="*/ 273919 h 928474"/>
              <a:gd name="connsiteX2" fmla="*/ 429636 w 1194158"/>
              <a:gd name="connsiteY2" fmla="*/ 69132 h 928474"/>
              <a:gd name="connsiteX3" fmla="*/ 760629 w 1194158"/>
              <a:gd name="connsiteY3" fmla="*/ 7220 h 928474"/>
              <a:gd name="connsiteX4" fmla="*/ 1194016 w 1194158"/>
              <a:gd name="connsiteY4" fmla="*/ 76 h 928474"/>
              <a:gd name="connsiteX5" fmla="*/ 524885 w 1194158"/>
              <a:gd name="connsiteY5" fmla="*/ 407269 h 928474"/>
              <a:gd name="connsiteX6" fmla="*/ 689192 w 1194158"/>
              <a:gd name="connsiteY6" fmla="*/ 902569 h 928474"/>
              <a:gd name="connsiteX7" fmla="*/ 553460 w 1194158"/>
              <a:gd name="connsiteY7" fmla="*/ 857325 h 928474"/>
              <a:gd name="connsiteX8" fmla="*/ 448721 w 1194158"/>
              <a:gd name="connsiteY8" fmla="*/ 845799 h 928474"/>
              <a:gd name="connsiteX9" fmla="*/ 239135 w 1194158"/>
              <a:gd name="connsiteY9" fmla="*/ 688257 h 928474"/>
              <a:gd name="connsiteX10" fmla="*/ 103404 w 1194158"/>
              <a:gd name="connsiteY10" fmla="*/ 452513 h 928474"/>
              <a:gd name="connsiteX0" fmla="*/ 103404 w 1194164"/>
              <a:gd name="connsiteY0" fmla="*/ 452513 h 859334"/>
              <a:gd name="connsiteX1" fmla="*/ 15298 w 1194164"/>
              <a:gd name="connsiteY1" fmla="*/ 273919 h 859334"/>
              <a:gd name="connsiteX2" fmla="*/ 429636 w 1194164"/>
              <a:gd name="connsiteY2" fmla="*/ 69132 h 859334"/>
              <a:gd name="connsiteX3" fmla="*/ 760629 w 1194164"/>
              <a:gd name="connsiteY3" fmla="*/ 7220 h 859334"/>
              <a:gd name="connsiteX4" fmla="*/ 1194016 w 1194164"/>
              <a:gd name="connsiteY4" fmla="*/ 76 h 859334"/>
              <a:gd name="connsiteX5" fmla="*/ 524885 w 1194164"/>
              <a:gd name="connsiteY5" fmla="*/ 407269 h 859334"/>
              <a:gd name="connsiteX6" fmla="*/ 553460 w 1194164"/>
              <a:gd name="connsiteY6" fmla="*/ 857325 h 859334"/>
              <a:gd name="connsiteX7" fmla="*/ 448721 w 1194164"/>
              <a:gd name="connsiteY7" fmla="*/ 845799 h 859334"/>
              <a:gd name="connsiteX8" fmla="*/ 239135 w 1194164"/>
              <a:gd name="connsiteY8" fmla="*/ 688257 h 859334"/>
              <a:gd name="connsiteX9" fmla="*/ 103404 w 1194164"/>
              <a:gd name="connsiteY9" fmla="*/ 452513 h 859334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429636 w 1194168"/>
              <a:gd name="connsiteY2" fmla="*/ 69132 h 855261"/>
              <a:gd name="connsiteX3" fmla="*/ 760629 w 1194168"/>
              <a:gd name="connsiteY3" fmla="*/ 7220 h 855261"/>
              <a:gd name="connsiteX4" fmla="*/ 1194016 w 1194168"/>
              <a:gd name="connsiteY4" fmla="*/ 76 h 855261"/>
              <a:gd name="connsiteX5" fmla="*/ 524885 w 1194168"/>
              <a:gd name="connsiteY5" fmla="*/ 407269 h 855261"/>
              <a:gd name="connsiteX6" fmla="*/ 448721 w 1194168"/>
              <a:gd name="connsiteY6" fmla="*/ 845799 h 855261"/>
              <a:gd name="connsiteX7" fmla="*/ 239135 w 1194168"/>
              <a:gd name="connsiteY7" fmla="*/ 688257 h 855261"/>
              <a:gd name="connsiteX8" fmla="*/ 103404 w 1194168"/>
              <a:gd name="connsiteY8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429636 w 1194168"/>
              <a:gd name="connsiteY3" fmla="*/ 69132 h 855261"/>
              <a:gd name="connsiteX4" fmla="*/ 760629 w 1194168"/>
              <a:gd name="connsiteY4" fmla="*/ 7220 h 855261"/>
              <a:gd name="connsiteX5" fmla="*/ 1194016 w 1194168"/>
              <a:gd name="connsiteY5" fmla="*/ 76 h 855261"/>
              <a:gd name="connsiteX6" fmla="*/ 524885 w 1194168"/>
              <a:gd name="connsiteY6" fmla="*/ 407269 h 855261"/>
              <a:gd name="connsiteX7" fmla="*/ 448721 w 1194168"/>
              <a:gd name="connsiteY7" fmla="*/ 845799 h 855261"/>
              <a:gd name="connsiteX8" fmla="*/ 239135 w 1194168"/>
              <a:gd name="connsiteY8" fmla="*/ 688257 h 855261"/>
              <a:gd name="connsiteX9" fmla="*/ 103404 w 1194168"/>
              <a:gd name="connsiteY9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320206 w 1194168"/>
              <a:gd name="connsiteY3" fmla="*/ 78367 h 855261"/>
              <a:gd name="connsiteX4" fmla="*/ 429636 w 1194168"/>
              <a:gd name="connsiteY4" fmla="*/ 69132 h 855261"/>
              <a:gd name="connsiteX5" fmla="*/ 760629 w 1194168"/>
              <a:gd name="connsiteY5" fmla="*/ 7220 h 855261"/>
              <a:gd name="connsiteX6" fmla="*/ 1194016 w 1194168"/>
              <a:gd name="connsiteY6" fmla="*/ 76 h 855261"/>
              <a:gd name="connsiteX7" fmla="*/ 524885 w 1194168"/>
              <a:gd name="connsiteY7" fmla="*/ 407269 h 855261"/>
              <a:gd name="connsiteX8" fmla="*/ 448721 w 1194168"/>
              <a:gd name="connsiteY8" fmla="*/ 845799 h 855261"/>
              <a:gd name="connsiteX9" fmla="*/ 239135 w 1194168"/>
              <a:gd name="connsiteY9" fmla="*/ 688257 h 855261"/>
              <a:gd name="connsiteX10" fmla="*/ 103404 w 1194168"/>
              <a:gd name="connsiteY10" fmla="*/ 452513 h 855261"/>
              <a:gd name="connsiteX0" fmla="*/ 103404 w 1194168"/>
              <a:gd name="connsiteY0" fmla="*/ 452513 h 855261"/>
              <a:gd name="connsiteX1" fmla="*/ 15298 w 1194168"/>
              <a:gd name="connsiteY1" fmla="*/ 273919 h 855261"/>
              <a:gd name="connsiteX2" fmla="*/ 167806 w 1194168"/>
              <a:gd name="connsiteY2" fmla="*/ 121229 h 855261"/>
              <a:gd name="connsiteX3" fmla="*/ 320206 w 1194168"/>
              <a:gd name="connsiteY3" fmla="*/ 78367 h 855261"/>
              <a:gd name="connsiteX4" fmla="*/ 427255 w 1194168"/>
              <a:gd name="connsiteY4" fmla="*/ 57226 h 855261"/>
              <a:gd name="connsiteX5" fmla="*/ 760629 w 1194168"/>
              <a:gd name="connsiteY5" fmla="*/ 7220 h 855261"/>
              <a:gd name="connsiteX6" fmla="*/ 1194016 w 1194168"/>
              <a:gd name="connsiteY6" fmla="*/ 76 h 855261"/>
              <a:gd name="connsiteX7" fmla="*/ 524885 w 1194168"/>
              <a:gd name="connsiteY7" fmla="*/ 407269 h 855261"/>
              <a:gd name="connsiteX8" fmla="*/ 448721 w 1194168"/>
              <a:gd name="connsiteY8" fmla="*/ 845799 h 855261"/>
              <a:gd name="connsiteX9" fmla="*/ 239135 w 1194168"/>
              <a:gd name="connsiteY9" fmla="*/ 688257 h 855261"/>
              <a:gd name="connsiteX10" fmla="*/ 103404 w 1194168"/>
              <a:gd name="connsiteY10" fmla="*/ 452513 h 855261"/>
              <a:gd name="connsiteX0" fmla="*/ 103404 w 1194168"/>
              <a:gd name="connsiteY0" fmla="*/ 452634 h 855382"/>
              <a:gd name="connsiteX1" fmla="*/ 15298 w 1194168"/>
              <a:gd name="connsiteY1" fmla="*/ 274040 h 855382"/>
              <a:gd name="connsiteX2" fmla="*/ 167806 w 1194168"/>
              <a:gd name="connsiteY2" fmla="*/ 121350 h 855382"/>
              <a:gd name="connsiteX3" fmla="*/ 320206 w 1194168"/>
              <a:gd name="connsiteY3" fmla="*/ 78488 h 855382"/>
              <a:gd name="connsiteX4" fmla="*/ 427255 w 1194168"/>
              <a:gd name="connsiteY4" fmla="*/ 57347 h 855382"/>
              <a:gd name="connsiteX5" fmla="*/ 622625 w 1194168"/>
              <a:gd name="connsiteY5" fmla="*/ 59438 h 855382"/>
              <a:gd name="connsiteX6" fmla="*/ 760629 w 1194168"/>
              <a:gd name="connsiteY6" fmla="*/ 7341 h 855382"/>
              <a:gd name="connsiteX7" fmla="*/ 1194016 w 1194168"/>
              <a:gd name="connsiteY7" fmla="*/ 197 h 855382"/>
              <a:gd name="connsiteX8" fmla="*/ 524885 w 1194168"/>
              <a:gd name="connsiteY8" fmla="*/ 407390 h 855382"/>
              <a:gd name="connsiteX9" fmla="*/ 448721 w 1194168"/>
              <a:gd name="connsiteY9" fmla="*/ 845920 h 855382"/>
              <a:gd name="connsiteX10" fmla="*/ 239135 w 1194168"/>
              <a:gd name="connsiteY10" fmla="*/ 688378 h 855382"/>
              <a:gd name="connsiteX11" fmla="*/ 103404 w 1194168"/>
              <a:gd name="connsiteY11" fmla="*/ 452634 h 855382"/>
              <a:gd name="connsiteX0" fmla="*/ 103404 w 1206941"/>
              <a:gd name="connsiteY0" fmla="*/ 503523 h 906271"/>
              <a:gd name="connsiteX1" fmla="*/ 15298 w 1206941"/>
              <a:gd name="connsiteY1" fmla="*/ 324929 h 906271"/>
              <a:gd name="connsiteX2" fmla="*/ 167806 w 1206941"/>
              <a:gd name="connsiteY2" fmla="*/ 172239 h 906271"/>
              <a:gd name="connsiteX3" fmla="*/ 320206 w 1206941"/>
              <a:gd name="connsiteY3" fmla="*/ 129377 h 906271"/>
              <a:gd name="connsiteX4" fmla="*/ 427255 w 1206941"/>
              <a:gd name="connsiteY4" fmla="*/ 108236 h 906271"/>
              <a:gd name="connsiteX5" fmla="*/ 622625 w 1206941"/>
              <a:gd name="connsiteY5" fmla="*/ 110327 h 906271"/>
              <a:gd name="connsiteX6" fmla="*/ 760629 w 1206941"/>
              <a:gd name="connsiteY6" fmla="*/ 58230 h 906271"/>
              <a:gd name="connsiteX7" fmla="*/ 932187 w 1206941"/>
              <a:gd name="connsiteY7" fmla="*/ 3170 h 906271"/>
              <a:gd name="connsiteX8" fmla="*/ 1194016 w 1206941"/>
              <a:gd name="connsiteY8" fmla="*/ 51086 h 906271"/>
              <a:gd name="connsiteX9" fmla="*/ 524885 w 1206941"/>
              <a:gd name="connsiteY9" fmla="*/ 458279 h 906271"/>
              <a:gd name="connsiteX10" fmla="*/ 448721 w 1206941"/>
              <a:gd name="connsiteY10" fmla="*/ 896809 h 906271"/>
              <a:gd name="connsiteX11" fmla="*/ 239135 w 1206941"/>
              <a:gd name="connsiteY11" fmla="*/ 739267 h 906271"/>
              <a:gd name="connsiteX12" fmla="*/ 103404 w 1206941"/>
              <a:gd name="connsiteY12" fmla="*/ 503523 h 906271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167806 w 1227803"/>
              <a:gd name="connsiteY2" fmla="*/ 171553 h 905585"/>
              <a:gd name="connsiteX3" fmla="*/ 320206 w 1227803"/>
              <a:gd name="connsiteY3" fmla="*/ 128691 h 905585"/>
              <a:gd name="connsiteX4" fmla="*/ 427255 w 1227803"/>
              <a:gd name="connsiteY4" fmla="*/ 107550 h 905585"/>
              <a:gd name="connsiteX5" fmla="*/ 622625 w 1227803"/>
              <a:gd name="connsiteY5" fmla="*/ 109641 h 905585"/>
              <a:gd name="connsiteX6" fmla="*/ 760629 w 1227803"/>
              <a:gd name="connsiteY6" fmla="*/ 57544 h 905585"/>
              <a:gd name="connsiteX7" fmla="*/ 932187 w 1227803"/>
              <a:gd name="connsiteY7" fmla="*/ 2484 h 905585"/>
              <a:gd name="connsiteX8" fmla="*/ 1108400 w 1227803"/>
              <a:gd name="connsiteY8" fmla="*/ 21535 h 905585"/>
              <a:gd name="connsiteX9" fmla="*/ 1194016 w 1227803"/>
              <a:gd name="connsiteY9" fmla="*/ 50400 h 905585"/>
              <a:gd name="connsiteX10" fmla="*/ 524885 w 1227803"/>
              <a:gd name="connsiteY10" fmla="*/ 457593 h 905585"/>
              <a:gd name="connsiteX11" fmla="*/ 448721 w 1227803"/>
              <a:gd name="connsiteY11" fmla="*/ 896123 h 905585"/>
              <a:gd name="connsiteX12" fmla="*/ 239135 w 1227803"/>
              <a:gd name="connsiteY12" fmla="*/ 738581 h 905585"/>
              <a:gd name="connsiteX13" fmla="*/ 103404 w 1227803"/>
              <a:gd name="connsiteY13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67806 w 1227803"/>
              <a:gd name="connsiteY3" fmla="*/ 171553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320206 w 1227803"/>
              <a:gd name="connsiteY4" fmla="*/ 128691 h 905585"/>
              <a:gd name="connsiteX5" fmla="*/ 427255 w 1227803"/>
              <a:gd name="connsiteY5" fmla="*/ 107550 h 905585"/>
              <a:gd name="connsiteX6" fmla="*/ 622625 w 1227803"/>
              <a:gd name="connsiteY6" fmla="*/ 109641 h 905585"/>
              <a:gd name="connsiteX7" fmla="*/ 760629 w 1227803"/>
              <a:gd name="connsiteY7" fmla="*/ 57544 h 905585"/>
              <a:gd name="connsiteX8" fmla="*/ 932187 w 1227803"/>
              <a:gd name="connsiteY8" fmla="*/ 2484 h 905585"/>
              <a:gd name="connsiteX9" fmla="*/ 1108400 w 1227803"/>
              <a:gd name="connsiteY9" fmla="*/ 21535 h 905585"/>
              <a:gd name="connsiteX10" fmla="*/ 1194016 w 1227803"/>
              <a:gd name="connsiteY10" fmla="*/ 50400 h 905585"/>
              <a:gd name="connsiteX11" fmla="*/ 524885 w 1227803"/>
              <a:gd name="connsiteY11" fmla="*/ 457593 h 905585"/>
              <a:gd name="connsiteX12" fmla="*/ 448721 w 1227803"/>
              <a:gd name="connsiteY12" fmla="*/ 896123 h 905585"/>
              <a:gd name="connsiteX13" fmla="*/ 239135 w 1227803"/>
              <a:gd name="connsiteY13" fmla="*/ 738581 h 905585"/>
              <a:gd name="connsiteX14" fmla="*/ 103404 w 1227803"/>
              <a:gd name="connsiteY14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427255 w 1227803"/>
              <a:gd name="connsiteY6" fmla="*/ 107550 h 905585"/>
              <a:gd name="connsiteX7" fmla="*/ 622625 w 1227803"/>
              <a:gd name="connsiteY7" fmla="*/ 109641 h 905585"/>
              <a:gd name="connsiteX8" fmla="*/ 760629 w 1227803"/>
              <a:gd name="connsiteY8" fmla="*/ 57544 h 905585"/>
              <a:gd name="connsiteX9" fmla="*/ 932187 w 1227803"/>
              <a:gd name="connsiteY9" fmla="*/ 2484 h 905585"/>
              <a:gd name="connsiteX10" fmla="*/ 1108400 w 1227803"/>
              <a:gd name="connsiteY10" fmla="*/ 21535 h 905585"/>
              <a:gd name="connsiteX11" fmla="*/ 1194016 w 1227803"/>
              <a:gd name="connsiteY11" fmla="*/ 50400 h 905585"/>
              <a:gd name="connsiteX12" fmla="*/ 524885 w 1227803"/>
              <a:gd name="connsiteY12" fmla="*/ 457593 h 905585"/>
              <a:gd name="connsiteX13" fmla="*/ 448721 w 1227803"/>
              <a:gd name="connsiteY13" fmla="*/ 896123 h 905585"/>
              <a:gd name="connsiteX14" fmla="*/ 239135 w 1227803"/>
              <a:gd name="connsiteY14" fmla="*/ 738581 h 905585"/>
              <a:gd name="connsiteX15" fmla="*/ 103404 w 1227803"/>
              <a:gd name="connsiteY15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622625 w 1227803"/>
              <a:gd name="connsiteY8" fmla="*/ 109641 h 905585"/>
              <a:gd name="connsiteX9" fmla="*/ 760629 w 1227803"/>
              <a:gd name="connsiteY9" fmla="*/ 57544 h 905585"/>
              <a:gd name="connsiteX10" fmla="*/ 932187 w 1227803"/>
              <a:gd name="connsiteY10" fmla="*/ 2484 h 905585"/>
              <a:gd name="connsiteX11" fmla="*/ 1108400 w 1227803"/>
              <a:gd name="connsiteY11" fmla="*/ 21535 h 905585"/>
              <a:gd name="connsiteX12" fmla="*/ 1194016 w 1227803"/>
              <a:gd name="connsiteY12" fmla="*/ 50400 h 905585"/>
              <a:gd name="connsiteX13" fmla="*/ 524885 w 1227803"/>
              <a:gd name="connsiteY13" fmla="*/ 457593 h 905585"/>
              <a:gd name="connsiteX14" fmla="*/ 448721 w 1227803"/>
              <a:gd name="connsiteY14" fmla="*/ 896123 h 905585"/>
              <a:gd name="connsiteX15" fmla="*/ 239135 w 1227803"/>
              <a:gd name="connsiteY15" fmla="*/ 738581 h 905585"/>
              <a:gd name="connsiteX16" fmla="*/ 103404 w 1227803"/>
              <a:gd name="connsiteY16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622625 w 1227803"/>
              <a:gd name="connsiteY9" fmla="*/ 109641 h 905585"/>
              <a:gd name="connsiteX10" fmla="*/ 760629 w 1227803"/>
              <a:gd name="connsiteY10" fmla="*/ 57544 h 905585"/>
              <a:gd name="connsiteX11" fmla="*/ 932187 w 1227803"/>
              <a:gd name="connsiteY11" fmla="*/ 2484 h 905585"/>
              <a:gd name="connsiteX12" fmla="*/ 1108400 w 1227803"/>
              <a:gd name="connsiteY12" fmla="*/ 21535 h 905585"/>
              <a:gd name="connsiteX13" fmla="*/ 1194016 w 1227803"/>
              <a:gd name="connsiteY13" fmla="*/ 50400 h 905585"/>
              <a:gd name="connsiteX14" fmla="*/ 524885 w 1227803"/>
              <a:gd name="connsiteY14" fmla="*/ 457593 h 905585"/>
              <a:gd name="connsiteX15" fmla="*/ 448721 w 1227803"/>
              <a:gd name="connsiteY15" fmla="*/ 896123 h 905585"/>
              <a:gd name="connsiteX16" fmla="*/ 239135 w 1227803"/>
              <a:gd name="connsiteY16" fmla="*/ 738581 h 905585"/>
              <a:gd name="connsiteX17" fmla="*/ 103404 w 1227803"/>
              <a:gd name="connsiteY17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563094 w 1227803"/>
              <a:gd name="connsiteY9" fmla="*/ 114404 h 905585"/>
              <a:gd name="connsiteX10" fmla="*/ 622625 w 1227803"/>
              <a:gd name="connsiteY10" fmla="*/ 109641 h 905585"/>
              <a:gd name="connsiteX11" fmla="*/ 760629 w 1227803"/>
              <a:gd name="connsiteY11" fmla="*/ 57544 h 905585"/>
              <a:gd name="connsiteX12" fmla="*/ 932187 w 1227803"/>
              <a:gd name="connsiteY12" fmla="*/ 2484 h 905585"/>
              <a:gd name="connsiteX13" fmla="*/ 1108400 w 1227803"/>
              <a:gd name="connsiteY13" fmla="*/ 21535 h 905585"/>
              <a:gd name="connsiteX14" fmla="*/ 1194016 w 1227803"/>
              <a:gd name="connsiteY14" fmla="*/ 50400 h 905585"/>
              <a:gd name="connsiteX15" fmla="*/ 524885 w 1227803"/>
              <a:gd name="connsiteY15" fmla="*/ 457593 h 905585"/>
              <a:gd name="connsiteX16" fmla="*/ 448721 w 1227803"/>
              <a:gd name="connsiteY16" fmla="*/ 896123 h 905585"/>
              <a:gd name="connsiteX17" fmla="*/ 239135 w 1227803"/>
              <a:gd name="connsiteY17" fmla="*/ 738581 h 905585"/>
              <a:gd name="connsiteX18" fmla="*/ 103404 w 1227803"/>
              <a:gd name="connsiteY18" fmla="*/ 502837 h 905585"/>
              <a:gd name="connsiteX0" fmla="*/ 103404 w 1227803"/>
              <a:gd name="connsiteY0" fmla="*/ 502837 h 905585"/>
              <a:gd name="connsiteX1" fmla="*/ 15298 w 1227803"/>
              <a:gd name="connsiteY1" fmla="*/ 324243 h 905585"/>
              <a:gd name="connsiteX2" fmla="*/ 65412 w 1227803"/>
              <a:gd name="connsiteY2" fmla="*/ 273948 h 905585"/>
              <a:gd name="connsiteX3" fmla="*/ 146375 w 1227803"/>
              <a:gd name="connsiteY3" fmla="*/ 166790 h 905585"/>
              <a:gd name="connsiteX4" fmla="*/ 258294 w 1227803"/>
              <a:gd name="connsiteY4" fmla="*/ 121548 h 905585"/>
              <a:gd name="connsiteX5" fmla="*/ 320206 w 1227803"/>
              <a:gd name="connsiteY5" fmla="*/ 128691 h 905585"/>
              <a:gd name="connsiteX6" fmla="*/ 360687 w 1227803"/>
              <a:gd name="connsiteY6" fmla="*/ 97735 h 905585"/>
              <a:gd name="connsiteX7" fmla="*/ 427255 w 1227803"/>
              <a:gd name="connsiteY7" fmla="*/ 107550 h 905585"/>
              <a:gd name="connsiteX8" fmla="*/ 474987 w 1227803"/>
              <a:gd name="connsiteY8" fmla="*/ 95354 h 905585"/>
              <a:gd name="connsiteX9" fmla="*/ 563094 w 1227803"/>
              <a:gd name="connsiteY9" fmla="*/ 114404 h 905585"/>
              <a:gd name="connsiteX10" fmla="*/ 622625 w 1227803"/>
              <a:gd name="connsiteY10" fmla="*/ 109641 h 905585"/>
              <a:gd name="connsiteX11" fmla="*/ 705969 w 1227803"/>
              <a:gd name="connsiteY11" fmla="*/ 88210 h 905585"/>
              <a:gd name="connsiteX12" fmla="*/ 760629 w 1227803"/>
              <a:gd name="connsiteY12" fmla="*/ 57544 h 905585"/>
              <a:gd name="connsiteX13" fmla="*/ 932187 w 1227803"/>
              <a:gd name="connsiteY13" fmla="*/ 2484 h 905585"/>
              <a:gd name="connsiteX14" fmla="*/ 1108400 w 1227803"/>
              <a:gd name="connsiteY14" fmla="*/ 21535 h 905585"/>
              <a:gd name="connsiteX15" fmla="*/ 1194016 w 1227803"/>
              <a:gd name="connsiteY15" fmla="*/ 50400 h 905585"/>
              <a:gd name="connsiteX16" fmla="*/ 524885 w 1227803"/>
              <a:gd name="connsiteY16" fmla="*/ 457593 h 905585"/>
              <a:gd name="connsiteX17" fmla="*/ 448721 w 1227803"/>
              <a:gd name="connsiteY17" fmla="*/ 896123 h 905585"/>
              <a:gd name="connsiteX18" fmla="*/ 239135 w 1227803"/>
              <a:gd name="connsiteY18" fmla="*/ 738581 h 905585"/>
              <a:gd name="connsiteX19" fmla="*/ 103404 w 1227803"/>
              <a:gd name="connsiteY19" fmla="*/ 502837 h 905585"/>
              <a:gd name="connsiteX0" fmla="*/ 103404 w 1227803"/>
              <a:gd name="connsiteY0" fmla="*/ 500905 h 903653"/>
              <a:gd name="connsiteX1" fmla="*/ 15298 w 1227803"/>
              <a:gd name="connsiteY1" fmla="*/ 322311 h 903653"/>
              <a:gd name="connsiteX2" fmla="*/ 65412 w 1227803"/>
              <a:gd name="connsiteY2" fmla="*/ 272016 h 903653"/>
              <a:gd name="connsiteX3" fmla="*/ 146375 w 1227803"/>
              <a:gd name="connsiteY3" fmla="*/ 164858 h 903653"/>
              <a:gd name="connsiteX4" fmla="*/ 258294 w 1227803"/>
              <a:gd name="connsiteY4" fmla="*/ 119616 h 903653"/>
              <a:gd name="connsiteX5" fmla="*/ 320206 w 1227803"/>
              <a:gd name="connsiteY5" fmla="*/ 126759 h 903653"/>
              <a:gd name="connsiteX6" fmla="*/ 360687 w 1227803"/>
              <a:gd name="connsiteY6" fmla="*/ 95803 h 903653"/>
              <a:gd name="connsiteX7" fmla="*/ 427255 w 1227803"/>
              <a:gd name="connsiteY7" fmla="*/ 105618 h 903653"/>
              <a:gd name="connsiteX8" fmla="*/ 474987 w 1227803"/>
              <a:gd name="connsiteY8" fmla="*/ 93422 h 903653"/>
              <a:gd name="connsiteX9" fmla="*/ 563094 w 1227803"/>
              <a:gd name="connsiteY9" fmla="*/ 112472 h 903653"/>
              <a:gd name="connsiteX10" fmla="*/ 622625 w 1227803"/>
              <a:gd name="connsiteY10" fmla="*/ 107709 h 903653"/>
              <a:gd name="connsiteX11" fmla="*/ 705969 w 1227803"/>
              <a:gd name="connsiteY11" fmla="*/ 86278 h 903653"/>
              <a:gd name="connsiteX12" fmla="*/ 760629 w 1227803"/>
              <a:gd name="connsiteY12" fmla="*/ 55612 h 903653"/>
              <a:gd name="connsiteX13" fmla="*/ 786931 w 1227803"/>
              <a:gd name="connsiteY13" fmla="*/ 36272 h 903653"/>
              <a:gd name="connsiteX14" fmla="*/ 932187 w 1227803"/>
              <a:gd name="connsiteY14" fmla="*/ 552 h 903653"/>
              <a:gd name="connsiteX15" fmla="*/ 1108400 w 1227803"/>
              <a:gd name="connsiteY15" fmla="*/ 19603 h 903653"/>
              <a:gd name="connsiteX16" fmla="*/ 1194016 w 1227803"/>
              <a:gd name="connsiteY16" fmla="*/ 48468 h 903653"/>
              <a:gd name="connsiteX17" fmla="*/ 524885 w 1227803"/>
              <a:gd name="connsiteY17" fmla="*/ 455661 h 903653"/>
              <a:gd name="connsiteX18" fmla="*/ 448721 w 1227803"/>
              <a:gd name="connsiteY18" fmla="*/ 894191 h 903653"/>
              <a:gd name="connsiteX19" fmla="*/ 239135 w 1227803"/>
              <a:gd name="connsiteY19" fmla="*/ 736649 h 903653"/>
              <a:gd name="connsiteX20" fmla="*/ 103404 w 1227803"/>
              <a:gd name="connsiteY20" fmla="*/ 500905 h 903653"/>
              <a:gd name="connsiteX0" fmla="*/ 103404 w 1227803"/>
              <a:gd name="connsiteY0" fmla="*/ 500905 h 736886"/>
              <a:gd name="connsiteX1" fmla="*/ 15298 w 1227803"/>
              <a:gd name="connsiteY1" fmla="*/ 322311 h 736886"/>
              <a:gd name="connsiteX2" fmla="*/ 65412 w 1227803"/>
              <a:gd name="connsiteY2" fmla="*/ 272016 h 736886"/>
              <a:gd name="connsiteX3" fmla="*/ 146375 w 1227803"/>
              <a:gd name="connsiteY3" fmla="*/ 164858 h 736886"/>
              <a:gd name="connsiteX4" fmla="*/ 258294 w 1227803"/>
              <a:gd name="connsiteY4" fmla="*/ 119616 h 736886"/>
              <a:gd name="connsiteX5" fmla="*/ 320206 w 1227803"/>
              <a:gd name="connsiteY5" fmla="*/ 126759 h 736886"/>
              <a:gd name="connsiteX6" fmla="*/ 360687 w 1227803"/>
              <a:gd name="connsiteY6" fmla="*/ 95803 h 736886"/>
              <a:gd name="connsiteX7" fmla="*/ 427255 w 1227803"/>
              <a:gd name="connsiteY7" fmla="*/ 105618 h 736886"/>
              <a:gd name="connsiteX8" fmla="*/ 474987 w 1227803"/>
              <a:gd name="connsiteY8" fmla="*/ 93422 h 736886"/>
              <a:gd name="connsiteX9" fmla="*/ 563094 w 1227803"/>
              <a:gd name="connsiteY9" fmla="*/ 112472 h 736886"/>
              <a:gd name="connsiteX10" fmla="*/ 622625 w 1227803"/>
              <a:gd name="connsiteY10" fmla="*/ 107709 h 736886"/>
              <a:gd name="connsiteX11" fmla="*/ 705969 w 1227803"/>
              <a:gd name="connsiteY11" fmla="*/ 86278 h 736886"/>
              <a:gd name="connsiteX12" fmla="*/ 760629 w 1227803"/>
              <a:gd name="connsiteY12" fmla="*/ 55612 h 736886"/>
              <a:gd name="connsiteX13" fmla="*/ 786931 w 1227803"/>
              <a:gd name="connsiteY13" fmla="*/ 36272 h 736886"/>
              <a:gd name="connsiteX14" fmla="*/ 932187 w 1227803"/>
              <a:gd name="connsiteY14" fmla="*/ 552 h 736886"/>
              <a:gd name="connsiteX15" fmla="*/ 1108400 w 1227803"/>
              <a:gd name="connsiteY15" fmla="*/ 19603 h 736886"/>
              <a:gd name="connsiteX16" fmla="*/ 1194016 w 1227803"/>
              <a:gd name="connsiteY16" fmla="*/ 48468 h 736886"/>
              <a:gd name="connsiteX17" fmla="*/ 524885 w 1227803"/>
              <a:gd name="connsiteY17" fmla="*/ 455661 h 736886"/>
              <a:gd name="connsiteX18" fmla="*/ 239135 w 1227803"/>
              <a:gd name="connsiteY18" fmla="*/ 736649 h 736886"/>
              <a:gd name="connsiteX19" fmla="*/ 103404 w 1227803"/>
              <a:gd name="connsiteY19" fmla="*/ 500905 h 736886"/>
              <a:gd name="connsiteX0" fmla="*/ 103404 w 1287936"/>
              <a:gd name="connsiteY0" fmla="*/ 500905 h 736886"/>
              <a:gd name="connsiteX1" fmla="*/ 15298 w 1287936"/>
              <a:gd name="connsiteY1" fmla="*/ 322311 h 736886"/>
              <a:gd name="connsiteX2" fmla="*/ 65412 w 1287936"/>
              <a:gd name="connsiteY2" fmla="*/ 272016 h 736886"/>
              <a:gd name="connsiteX3" fmla="*/ 146375 w 1287936"/>
              <a:gd name="connsiteY3" fmla="*/ 164858 h 736886"/>
              <a:gd name="connsiteX4" fmla="*/ 258294 w 1287936"/>
              <a:gd name="connsiteY4" fmla="*/ 119616 h 736886"/>
              <a:gd name="connsiteX5" fmla="*/ 320206 w 1287936"/>
              <a:gd name="connsiteY5" fmla="*/ 126759 h 736886"/>
              <a:gd name="connsiteX6" fmla="*/ 360687 w 1287936"/>
              <a:gd name="connsiteY6" fmla="*/ 95803 h 736886"/>
              <a:gd name="connsiteX7" fmla="*/ 427255 w 1287936"/>
              <a:gd name="connsiteY7" fmla="*/ 105618 h 736886"/>
              <a:gd name="connsiteX8" fmla="*/ 474987 w 1287936"/>
              <a:gd name="connsiteY8" fmla="*/ 93422 h 736886"/>
              <a:gd name="connsiteX9" fmla="*/ 563094 w 1287936"/>
              <a:gd name="connsiteY9" fmla="*/ 112472 h 736886"/>
              <a:gd name="connsiteX10" fmla="*/ 622625 w 1287936"/>
              <a:gd name="connsiteY10" fmla="*/ 107709 h 736886"/>
              <a:gd name="connsiteX11" fmla="*/ 705969 w 1287936"/>
              <a:gd name="connsiteY11" fmla="*/ 86278 h 736886"/>
              <a:gd name="connsiteX12" fmla="*/ 760629 w 1287936"/>
              <a:gd name="connsiteY12" fmla="*/ 55612 h 736886"/>
              <a:gd name="connsiteX13" fmla="*/ 786931 w 1287936"/>
              <a:gd name="connsiteY13" fmla="*/ 36272 h 736886"/>
              <a:gd name="connsiteX14" fmla="*/ 932187 w 1287936"/>
              <a:gd name="connsiteY14" fmla="*/ 552 h 736886"/>
              <a:gd name="connsiteX15" fmla="*/ 1108400 w 1287936"/>
              <a:gd name="connsiteY15" fmla="*/ 19603 h 736886"/>
              <a:gd name="connsiteX16" fmla="*/ 1194016 w 1287936"/>
              <a:gd name="connsiteY16" fmla="*/ 48468 h 736886"/>
              <a:gd name="connsiteX17" fmla="*/ 1251275 w 1287936"/>
              <a:gd name="connsiteY17" fmla="*/ 436322 h 736886"/>
              <a:gd name="connsiteX18" fmla="*/ 524885 w 1287936"/>
              <a:gd name="connsiteY18" fmla="*/ 455661 h 736886"/>
              <a:gd name="connsiteX19" fmla="*/ 239135 w 1287936"/>
              <a:gd name="connsiteY19" fmla="*/ 736649 h 736886"/>
              <a:gd name="connsiteX20" fmla="*/ 103404 w 1287936"/>
              <a:gd name="connsiteY20" fmla="*/ 500905 h 736886"/>
              <a:gd name="connsiteX0" fmla="*/ 103404 w 1285557"/>
              <a:gd name="connsiteY0" fmla="*/ 500905 h 736886"/>
              <a:gd name="connsiteX1" fmla="*/ 15298 w 1285557"/>
              <a:gd name="connsiteY1" fmla="*/ 322311 h 736886"/>
              <a:gd name="connsiteX2" fmla="*/ 65412 w 1285557"/>
              <a:gd name="connsiteY2" fmla="*/ 272016 h 736886"/>
              <a:gd name="connsiteX3" fmla="*/ 146375 w 1285557"/>
              <a:gd name="connsiteY3" fmla="*/ 164858 h 736886"/>
              <a:gd name="connsiteX4" fmla="*/ 258294 w 1285557"/>
              <a:gd name="connsiteY4" fmla="*/ 119616 h 736886"/>
              <a:gd name="connsiteX5" fmla="*/ 320206 w 1285557"/>
              <a:gd name="connsiteY5" fmla="*/ 126759 h 736886"/>
              <a:gd name="connsiteX6" fmla="*/ 360687 w 1285557"/>
              <a:gd name="connsiteY6" fmla="*/ 95803 h 736886"/>
              <a:gd name="connsiteX7" fmla="*/ 427255 w 1285557"/>
              <a:gd name="connsiteY7" fmla="*/ 105618 h 736886"/>
              <a:gd name="connsiteX8" fmla="*/ 474987 w 1285557"/>
              <a:gd name="connsiteY8" fmla="*/ 93422 h 736886"/>
              <a:gd name="connsiteX9" fmla="*/ 563094 w 1285557"/>
              <a:gd name="connsiteY9" fmla="*/ 112472 h 736886"/>
              <a:gd name="connsiteX10" fmla="*/ 622625 w 1285557"/>
              <a:gd name="connsiteY10" fmla="*/ 107709 h 736886"/>
              <a:gd name="connsiteX11" fmla="*/ 705969 w 1285557"/>
              <a:gd name="connsiteY11" fmla="*/ 86278 h 736886"/>
              <a:gd name="connsiteX12" fmla="*/ 760629 w 1285557"/>
              <a:gd name="connsiteY12" fmla="*/ 55612 h 736886"/>
              <a:gd name="connsiteX13" fmla="*/ 786931 w 1285557"/>
              <a:gd name="connsiteY13" fmla="*/ 36272 h 736886"/>
              <a:gd name="connsiteX14" fmla="*/ 932187 w 1285557"/>
              <a:gd name="connsiteY14" fmla="*/ 552 h 736886"/>
              <a:gd name="connsiteX15" fmla="*/ 1108400 w 1285557"/>
              <a:gd name="connsiteY15" fmla="*/ 19603 h 736886"/>
              <a:gd name="connsiteX16" fmla="*/ 1194016 w 1285557"/>
              <a:gd name="connsiteY16" fmla="*/ 48468 h 736886"/>
              <a:gd name="connsiteX17" fmla="*/ 1125068 w 1285557"/>
              <a:gd name="connsiteY17" fmla="*/ 155335 h 736886"/>
              <a:gd name="connsiteX18" fmla="*/ 1251275 w 1285557"/>
              <a:gd name="connsiteY18" fmla="*/ 436322 h 736886"/>
              <a:gd name="connsiteX19" fmla="*/ 524885 w 1285557"/>
              <a:gd name="connsiteY19" fmla="*/ 455661 h 736886"/>
              <a:gd name="connsiteX20" fmla="*/ 239135 w 1285557"/>
              <a:gd name="connsiteY20" fmla="*/ 736649 h 736886"/>
              <a:gd name="connsiteX21" fmla="*/ 103404 w 1285557"/>
              <a:gd name="connsiteY21" fmla="*/ 500905 h 736886"/>
              <a:gd name="connsiteX0" fmla="*/ 103404 w 1286027"/>
              <a:gd name="connsiteY0" fmla="*/ 500905 h 736886"/>
              <a:gd name="connsiteX1" fmla="*/ 15298 w 1286027"/>
              <a:gd name="connsiteY1" fmla="*/ 322311 h 736886"/>
              <a:gd name="connsiteX2" fmla="*/ 65412 w 1286027"/>
              <a:gd name="connsiteY2" fmla="*/ 272016 h 736886"/>
              <a:gd name="connsiteX3" fmla="*/ 146375 w 1286027"/>
              <a:gd name="connsiteY3" fmla="*/ 164858 h 736886"/>
              <a:gd name="connsiteX4" fmla="*/ 258294 w 1286027"/>
              <a:gd name="connsiteY4" fmla="*/ 119616 h 736886"/>
              <a:gd name="connsiteX5" fmla="*/ 320206 w 1286027"/>
              <a:gd name="connsiteY5" fmla="*/ 126759 h 736886"/>
              <a:gd name="connsiteX6" fmla="*/ 360687 w 1286027"/>
              <a:gd name="connsiteY6" fmla="*/ 95803 h 736886"/>
              <a:gd name="connsiteX7" fmla="*/ 427255 w 1286027"/>
              <a:gd name="connsiteY7" fmla="*/ 105618 h 736886"/>
              <a:gd name="connsiteX8" fmla="*/ 474987 w 1286027"/>
              <a:gd name="connsiteY8" fmla="*/ 93422 h 736886"/>
              <a:gd name="connsiteX9" fmla="*/ 563094 w 1286027"/>
              <a:gd name="connsiteY9" fmla="*/ 112472 h 736886"/>
              <a:gd name="connsiteX10" fmla="*/ 622625 w 1286027"/>
              <a:gd name="connsiteY10" fmla="*/ 107709 h 736886"/>
              <a:gd name="connsiteX11" fmla="*/ 705969 w 1286027"/>
              <a:gd name="connsiteY11" fmla="*/ 86278 h 736886"/>
              <a:gd name="connsiteX12" fmla="*/ 760629 w 1286027"/>
              <a:gd name="connsiteY12" fmla="*/ 55612 h 736886"/>
              <a:gd name="connsiteX13" fmla="*/ 786931 w 1286027"/>
              <a:gd name="connsiteY13" fmla="*/ 36272 h 736886"/>
              <a:gd name="connsiteX14" fmla="*/ 932187 w 1286027"/>
              <a:gd name="connsiteY14" fmla="*/ 552 h 736886"/>
              <a:gd name="connsiteX15" fmla="*/ 1108400 w 1286027"/>
              <a:gd name="connsiteY15" fmla="*/ 19603 h 736886"/>
              <a:gd name="connsiteX16" fmla="*/ 1194016 w 1286027"/>
              <a:gd name="connsiteY16" fmla="*/ 48468 h 736886"/>
              <a:gd name="connsiteX17" fmla="*/ 1165550 w 1286027"/>
              <a:gd name="connsiteY17" fmla="*/ 76753 h 736886"/>
              <a:gd name="connsiteX18" fmla="*/ 1125068 w 1286027"/>
              <a:gd name="connsiteY18" fmla="*/ 155335 h 736886"/>
              <a:gd name="connsiteX19" fmla="*/ 1251275 w 1286027"/>
              <a:gd name="connsiteY19" fmla="*/ 436322 h 736886"/>
              <a:gd name="connsiteX20" fmla="*/ 524885 w 1286027"/>
              <a:gd name="connsiteY20" fmla="*/ 455661 h 736886"/>
              <a:gd name="connsiteX21" fmla="*/ 239135 w 1286027"/>
              <a:gd name="connsiteY21" fmla="*/ 736649 h 736886"/>
              <a:gd name="connsiteX22" fmla="*/ 103404 w 1286027"/>
              <a:gd name="connsiteY22" fmla="*/ 500905 h 736886"/>
              <a:gd name="connsiteX0" fmla="*/ 103404 w 1285528"/>
              <a:gd name="connsiteY0" fmla="*/ 500905 h 736886"/>
              <a:gd name="connsiteX1" fmla="*/ 15298 w 1285528"/>
              <a:gd name="connsiteY1" fmla="*/ 322311 h 736886"/>
              <a:gd name="connsiteX2" fmla="*/ 65412 w 1285528"/>
              <a:gd name="connsiteY2" fmla="*/ 272016 h 736886"/>
              <a:gd name="connsiteX3" fmla="*/ 146375 w 1285528"/>
              <a:gd name="connsiteY3" fmla="*/ 164858 h 736886"/>
              <a:gd name="connsiteX4" fmla="*/ 258294 w 1285528"/>
              <a:gd name="connsiteY4" fmla="*/ 119616 h 736886"/>
              <a:gd name="connsiteX5" fmla="*/ 320206 w 1285528"/>
              <a:gd name="connsiteY5" fmla="*/ 126759 h 736886"/>
              <a:gd name="connsiteX6" fmla="*/ 360687 w 1285528"/>
              <a:gd name="connsiteY6" fmla="*/ 95803 h 736886"/>
              <a:gd name="connsiteX7" fmla="*/ 427255 w 1285528"/>
              <a:gd name="connsiteY7" fmla="*/ 105618 h 736886"/>
              <a:gd name="connsiteX8" fmla="*/ 474987 w 1285528"/>
              <a:gd name="connsiteY8" fmla="*/ 93422 h 736886"/>
              <a:gd name="connsiteX9" fmla="*/ 563094 w 1285528"/>
              <a:gd name="connsiteY9" fmla="*/ 112472 h 736886"/>
              <a:gd name="connsiteX10" fmla="*/ 622625 w 1285528"/>
              <a:gd name="connsiteY10" fmla="*/ 107709 h 736886"/>
              <a:gd name="connsiteX11" fmla="*/ 705969 w 1285528"/>
              <a:gd name="connsiteY11" fmla="*/ 86278 h 736886"/>
              <a:gd name="connsiteX12" fmla="*/ 760629 w 1285528"/>
              <a:gd name="connsiteY12" fmla="*/ 55612 h 736886"/>
              <a:gd name="connsiteX13" fmla="*/ 786931 w 1285528"/>
              <a:gd name="connsiteY13" fmla="*/ 36272 h 736886"/>
              <a:gd name="connsiteX14" fmla="*/ 932187 w 1285528"/>
              <a:gd name="connsiteY14" fmla="*/ 552 h 736886"/>
              <a:gd name="connsiteX15" fmla="*/ 1108400 w 1285528"/>
              <a:gd name="connsiteY15" fmla="*/ 19603 h 736886"/>
              <a:gd name="connsiteX16" fmla="*/ 1194016 w 1285528"/>
              <a:gd name="connsiteY16" fmla="*/ 48468 h 736886"/>
              <a:gd name="connsiteX17" fmla="*/ 1165550 w 1285528"/>
              <a:gd name="connsiteY17" fmla="*/ 76753 h 736886"/>
              <a:gd name="connsiteX18" fmla="*/ 1125068 w 1285528"/>
              <a:gd name="connsiteY18" fmla="*/ 155335 h 736886"/>
              <a:gd name="connsiteX19" fmla="*/ 1165550 w 1285528"/>
              <a:gd name="connsiteY19" fmla="*/ 188672 h 736886"/>
              <a:gd name="connsiteX20" fmla="*/ 1251275 w 1285528"/>
              <a:gd name="connsiteY20" fmla="*/ 436322 h 736886"/>
              <a:gd name="connsiteX21" fmla="*/ 524885 w 1285528"/>
              <a:gd name="connsiteY21" fmla="*/ 455661 h 736886"/>
              <a:gd name="connsiteX22" fmla="*/ 239135 w 1285528"/>
              <a:gd name="connsiteY22" fmla="*/ 736649 h 736886"/>
              <a:gd name="connsiteX23" fmla="*/ 103404 w 1285528"/>
              <a:gd name="connsiteY23" fmla="*/ 500905 h 736886"/>
              <a:gd name="connsiteX0" fmla="*/ 103404 w 1305511"/>
              <a:gd name="connsiteY0" fmla="*/ 500905 h 736886"/>
              <a:gd name="connsiteX1" fmla="*/ 15298 w 1305511"/>
              <a:gd name="connsiteY1" fmla="*/ 322311 h 736886"/>
              <a:gd name="connsiteX2" fmla="*/ 65412 w 1305511"/>
              <a:gd name="connsiteY2" fmla="*/ 272016 h 736886"/>
              <a:gd name="connsiteX3" fmla="*/ 146375 w 1305511"/>
              <a:gd name="connsiteY3" fmla="*/ 164858 h 736886"/>
              <a:gd name="connsiteX4" fmla="*/ 258294 w 1305511"/>
              <a:gd name="connsiteY4" fmla="*/ 119616 h 736886"/>
              <a:gd name="connsiteX5" fmla="*/ 320206 w 1305511"/>
              <a:gd name="connsiteY5" fmla="*/ 126759 h 736886"/>
              <a:gd name="connsiteX6" fmla="*/ 360687 w 1305511"/>
              <a:gd name="connsiteY6" fmla="*/ 95803 h 736886"/>
              <a:gd name="connsiteX7" fmla="*/ 427255 w 1305511"/>
              <a:gd name="connsiteY7" fmla="*/ 105618 h 736886"/>
              <a:gd name="connsiteX8" fmla="*/ 474987 w 1305511"/>
              <a:gd name="connsiteY8" fmla="*/ 93422 h 736886"/>
              <a:gd name="connsiteX9" fmla="*/ 563094 w 1305511"/>
              <a:gd name="connsiteY9" fmla="*/ 112472 h 736886"/>
              <a:gd name="connsiteX10" fmla="*/ 622625 w 1305511"/>
              <a:gd name="connsiteY10" fmla="*/ 107709 h 736886"/>
              <a:gd name="connsiteX11" fmla="*/ 705969 w 1305511"/>
              <a:gd name="connsiteY11" fmla="*/ 86278 h 736886"/>
              <a:gd name="connsiteX12" fmla="*/ 760629 w 1305511"/>
              <a:gd name="connsiteY12" fmla="*/ 55612 h 736886"/>
              <a:gd name="connsiteX13" fmla="*/ 786931 w 1305511"/>
              <a:gd name="connsiteY13" fmla="*/ 36272 h 736886"/>
              <a:gd name="connsiteX14" fmla="*/ 932187 w 1305511"/>
              <a:gd name="connsiteY14" fmla="*/ 552 h 736886"/>
              <a:gd name="connsiteX15" fmla="*/ 1108400 w 1305511"/>
              <a:gd name="connsiteY15" fmla="*/ 19603 h 736886"/>
              <a:gd name="connsiteX16" fmla="*/ 1194016 w 1305511"/>
              <a:gd name="connsiteY16" fmla="*/ 48468 h 736886"/>
              <a:gd name="connsiteX17" fmla="*/ 1165550 w 1305511"/>
              <a:gd name="connsiteY17" fmla="*/ 76753 h 736886"/>
              <a:gd name="connsiteX18" fmla="*/ 1125068 w 1305511"/>
              <a:gd name="connsiteY18" fmla="*/ 155335 h 736886"/>
              <a:gd name="connsiteX19" fmla="*/ 1165550 w 1305511"/>
              <a:gd name="connsiteY19" fmla="*/ 188672 h 736886"/>
              <a:gd name="connsiteX20" fmla="*/ 1232225 w 1305511"/>
              <a:gd name="connsiteY20" fmla="*/ 383935 h 736886"/>
              <a:gd name="connsiteX21" fmla="*/ 1251275 w 1305511"/>
              <a:gd name="connsiteY21" fmla="*/ 436322 h 736886"/>
              <a:gd name="connsiteX22" fmla="*/ 524885 w 1305511"/>
              <a:gd name="connsiteY22" fmla="*/ 455661 h 736886"/>
              <a:gd name="connsiteX23" fmla="*/ 239135 w 1305511"/>
              <a:gd name="connsiteY23" fmla="*/ 736649 h 736886"/>
              <a:gd name="connsiteX24" fmla="*/ 103404 w 1305511"/>
              <a:gd name="connsiteY24" fmla="*/ 500905 h 736886"/>
              <a:gd name="connsiteX0" fmla="*/ 103404 w 1304131"/>
              <a:gd name="connsiteY0" fmla="*/ 500905 h 736886"/>
              <a:gd name="connsiteX1" fmla="*/ 15298 w 1304131"/>
              <a:gd name="connsiteY1" fmla="*/ 322311 h 736886"/>
              <a:gd name="connsiteX2" fmla="*/ 65412 w 1304131"/>
              <a:gd name="connsiteY2" fmla="*/ 272016 h 736886"/>
              <a:gd name="connsiteX3" fmla="*/ 146375 w 1304131"/>
              <a:gd name="connsiteY3" fmla="*/ 164858 h 736886"/>
              <a:gd name="connsiteX4" fmla="*/ 258294 w 1304131"/>
              <a:gd name="connsiteY4" fmla="*/ 119616 h 736886"/>
              <a:gd name="connsiteX5" fmla="*/ 320206 w 1304131"/>
              <a:gd name="connsiteY5" fmla="*/ 126759 h 736886"/>
              <a:gd name="connsiteX6" fmla="*/ 360687 w 1304131"/>
              <a:gd name="connsiteY6" fmla="*/ 95803 h 736886"/>
              <a:gd name="connsiteX7" fmla="*/ 427255 w 1304131"/>
              <a:gd name="connsiteY7" fmla="*/ 105618 h 736886"/>
              <a:gd name="connsiteX8" fmla="*/ 474987 w 1304131"/>
              <a:gd name="connsiteY8" fmla="*/ 93422 h 736886"/>
              <a:gd name="connsiteX9" fmla="*/ 563094 w 1304131"/>
              <a:gd name="connsiteY9" fmla="*/ 112472 h 736886"/>
              <a:gd name="connsiteX10" fmla="*/ 622625 w 1304131"/>
              <a:gd name="connsiteY10" fmla="*/ 107709 h 736886"/>
              <a:gd name="connsiteX11" fmla="*/ 705969 w 1304131"/>
              <a:gd name="connsiteY11" fmla="*/ 86278 h 736886"/>
              <a:gd name="connsiteX12" fmla="*/ 760629 w 1304131"/>
              <a:gd name="connsiteY12" fmla="*/ 55612 h 736886"/>
              <a:gd name="connsiteX13" fmla="*/ 786931 w 1304131"/>
              <a:gd name="connsiteY13" fmla="*/ 36272 h 736886"/>
              <a:gd name="connsiteX14" fmla="*/ 932187 w 1304131"/>
              <a:gd name="connsiteY14" fmla="*/ 552 h 736886"/>
              <a:gd name="connsiteX15" fmla="*/ 1108400 w 1304131"/>
              <a:gd name="connsiteY15" fmla="*/ 19603 h 736886"/>
              <a:gd name="connsiteX16" fmla="*/ 1194016 w 1304131"/>
              <a:gd name="connsiteY16" fmla="*/ 48468 h 736886"/>
              <a:gd name="connsiteX17" fmla="*/ 1165550 w 1304131"/>
              <a:gd name="connsiteY17" fmla="*/ 76753 h 736886"/>
              <a:gd name="connsiteX18" fmla="*/ 1125068 w 1304131"/>
              <a:gd name="connsiteY18" fmla="*/ 155335 h 736886"/>
              <a:gd name="connsiteX19" fmla="*/ 1165550 w 1304131"/>
              <a:gd name="connsiteY19" fmla="*/ 188672 h 736886"/>
              <a:gd name="connsiteX20" fmla="*/ 1256037 w 1304131"/>
              <a:gd name="connsiteY20" fmla="*/ 329166 h 736886"/>
              <a:gd name="connsiteX21" fmla="*/ 1232225 w 1304131"/>
              <a:gd name="connsiteY21" fmla="*/ 383935 h 736886"/>
              <a:gd name="connsiteX22" fmla="*/ 1251275 w 1304131"/>
              <a:gd name="connsiteY22" fmla="*/ 436322 h 736886"/>
              <a:gd name="connsiteX23" fmla="*/ 524885 w 1304131"/>
              <a:gd name="connsiteY23" fmla="*/ 455661 h 736886"/>
              <a:gd name="connsiteX24" fmla="*/ 239135 w 1304131"/>
              <a:gd name="connsiteY24" fmla="*/ 736649 h 736886"/>
              <a:gd name="connsiteX25" fmla="*/ 103404 w 1304131"/>
              <a:gd name="connsiteY25" fmla="*/ 500905 h 736886"/>
              <a:gd name="connsiteX0" fmla="*/ 103404 w 1257902"/>
              <a:gd name="connsiteY0" fmla="*/ 500905 h 736886"/>
              <a:gd name="connsiteX1" fmla="*/ 15298 w 1257902"/>
              <a:gd name="connsiteY1" fmla="*/ 322311 h 736886"/>
              <a:gd name="connsiteX2" fmla="*/ 65412 w 1257902"/>
              <a:gd name="connsiteY2" fmla="*/ 272016 h 736886"/>
              <a:gd name="connsiteX3" fmla="*/ 146375 w 1257902"/>
              <a:gd name="connsiteY3" fmla="*/ 164858 h 736886"/>
              <a:gd name="connsiteX4" fmla="*/ 258294 w 1257902"/>
              <a:gd name="connsiteY4" fmla="*/ 119616 h 736886"/>
              <a:gd name="connsiteX5" fmla="*/ 320206 w 1257902"/>
              <a:gd name="connsiteY5" fmla="*/ 126759 h 736886"/>
              <a:gd name="connsiteX6" fmla="*/ 360687 w 1257902"/>
              <a:gd name="connsiteY6" fmla="*/ 95803 h 736886"/>
              <a:gd name="connsiteX7" fmla="*/ 427255 w 1257902"/>
              <a:gd name="connsiteY7" fmla="*/ 105618 h 736886"/>
              <a:gd name="connsiteX8" fmla="*/ 474987 w 1257902"/>
              <a:gd name="connsiteY8" fmla="*/ 93422 h 736886"/>
              <a:gd name="connsiteX9" fmla="*/ 563094 w 1257902"/>
              <a:gd name="connsiteY9" fmla="*/ 112472 h 736886"/>
              <a:gd name="connsiteX10" fmla="*/ 622625 w 1257902"/>
              <a:gd name="connsiteY10" fmla="*/ 107709 h 736886"/>
              <a:gd name="connsiteX11" fmla="*/ 705969 w 1257902"/>
              <a:gd name="connsiteY11" fmla="*/ 86278 h 736886"/>
              <a:gd name="connsiteX12" fmla="*/ 760629 w 1257902"/>
              <a:gd name="connsiteY12" fmla="*/ 55612 h 736886"/>
              <a:gd name="connsiteX13" fmla="*/ 786931 w 1257902"/>
              <a:gd name="connsiteY13" fmla="*/ 36272 h 736886"/>
              <a:gd name="connsiteX14" fmla="*/ 932187 w 1257902"/>
              <a:gd name="connsiteY14" fmla="*/ 552 h 736886"/>
              <a:gd name="connsiteX15" fmla="*/ 1108400 w 1257902"/>
              <a:gd name="connsiteY15" fmla="*/ 19603 h 736886"/>
              <a:gd name="connsiteX16" fmla="*/ 1194016 w 1257902"/>
              <a:gd name="connsiteY16" fmla="*/ 48468 h 736886"/>
              <a:gd name="connsiteX17" fmla="*/ 1165550 w 1257902"/>
              <a:gd name="connsiteY17" fmla="*/ 76753 h 736886"/>
              <a:gd name="connsiteX18" fmla="*/ 1125068 w 1257902"/>
              <a:gd name="connsiteY18" fmla="*/ 155335 h 736886"/>
              <a:gd name="connsiteX19" fmla="*/ 1165550 w 1257902"/>
              <a:gd name="connsiteY19" fmla="*/ 188672 h 736886"/>
              <a:gd name="connsiteX20" fmla="*/ 1256037 w 1257902"/>
              <a:gd name="connsiteY20" fmla="*/ 329166 h 736886"/>
              <a:gd name="connsiteX21" fmla="*/ 1232225 w 1257902"/>
              <a:gd name="connsiteY21" fmla="*/ 383935 h 736886"/>
              <a:gd name="connsiteX22" fmla="*/ 1060775 w 1257902"/>
              <a:gd name="connsiteY22" fmla="*/ 441085 h 736886"/>
              <a:gd name="connsiteX23" fmla="*/ 524885 w 1257902"/>
              <a:gd name="connsiteY23" fmla="*/ 455661 h 736886"/>
              <a:gd name="connsiteX24" fmla="*/ 239135 w 1257902"/>
              <a:gd name="connsiteY24" fmla="*/ 736649 h 736886"/>
              <a:gd name="connsiteX25" fmla="*/ 103404 w 1257902"/>
              <a:gd name="connsiteY25" fmla="*/ 500905 h 736886"/>
              <a:gd name="connsiteX0" fmla="*/ 103404 w 1257902"/>
              <a:gd name="connsiteY0" fmla="*/ 500905 h 736886"/>
              <a:gd name="connsiteX1" fmla="*/ 15298 w 1257902"/>
              <a:gd name="connsiteY1" fmla="*/ 322311 h 736886"/>
              <a:gd name="connsiteX2" fmla="*/ 65412 w 1257902"/>
              <a:gd name="connsiteY2" fmla="*/ 272016 h 736886"/>
              <a:gd name="connsiteX3" fmla="*/ 146375 w 1257902"/>
              <a:gd name="connsiteY3" fmla="*/ 164858 h 736886"/>
              <a:gd name="connsiteX4" fmla="*/ 258294 w 1257902"/>
              <a:gd name="connsiteY4" fmla="*/ 119616 h 736886"/>
              <a:gd name="connsiteX5" fmla="*/ 320206 w 1257902"/>
              <a:gd name="connsiteY5" fmla="*/ 126759 h 736886"/>
              <a:gd name="connsiteX6" fmla="*/ 360687 w 1257902"/>
              <a:gd name="connsiteY6" fmla="*/ 95803 h 736886"/>
              <a:gd name="connsiteX7" fmla="*/ 427255 w 1257902"/>
              <a:gd name="connsiteY7" fmla="*/ 105618 h 736886"/>
              <a:gd name="connsiteX8" fmla="*/ 474987 w 1257902"/>
              <a:gd name="connsiteY8" fmla="*/ 93422 h 736886"/>
              <a:gd name="connsiteX9" fmla="*/ 563094 w 1257902"/>
              <a:gd name="connsiteY9" fmla="*/ 112472 h 736886"/>
              <a:gd name="connsiteX10" fmla="*/ 622625 w 1257902"/>
              <a:gd name="connsiteY10" fmla="*/ 107709 h 736886"/>
              <a:gd name="connsiteX11" fmla="*/ 705969 w 1257902"/>
              <a:gd name="connsiteY11" fmla="*/ 86278 h 736886"/>
              <a:gd name="connsiteX12" fmla="*/ 760629 w 1257902"/>
              <a:gd name="connsiteY12" fmla="*/ 55612 h 736886"/>
              <a:gd name="connsiteX13" fmla="*/ 786931 w 1257902"/>
              <a:gd name="connsiteY13" fmla="*/ 36272 h 736886"/>
              <a:gd name="connsiteX14" fmla="*/ 932187 w 1257902"/>
              <a:gd name="connsiteY14" fmla="*/ 552 h 736886"/>
              <a:gd name="connsiteX15" fmla="*/ 1108400 w 1257902"/>
              <a:gd name="connsiteY15" fmla="*/ 19603 h 736886"/>
              <a:gd name="connsiteX16" fmla="*/ 1194016 w 1257902"/>
              <a:gd name="connsiteY16" fmla="*/ 48468 h 736886"/>
              <a:gd name="connsiteX17" fmla="*/ 1165550 w 1257902"/>
              <a:gd name="connsiteY17" fmla="*/ 76753 h 736886"/>
              <a:gd name="connsiteX18" fmla="*/ 1125068 w 1257902"/>
              <a:gd name="connsiteY18" fmla="*/ 155335 h 736886"/>
              <a:gd name="connsiteX19" fmla="*/ 1165550 w 1257902"/>
              <a:gd name="connsiteY19" fmla="*/ 188672 h 736886"/>
              <a:gd name="connsiteX20" fmla="*/ 1256037 w 1257902"/>
              <a:gd name="connsiteY20" fmla="*/ 329166 h 736886"/>
              <a:gd name="connsiteX21" fmla="*/ 1232225 w 1257902"/>
              <a:gd name="connsiteY21" fmla="*/ 383935 h 736886"/>
              <a:gd name="connsiteX22" fmla="*/ 1060775 w 1257902"/>
              <a:gd name="connsiteY22" fmla="*/ 441085 h 736886"/>
              <a:gd name="connsiteX23" fmla="*/ 524885 w 1257902"/>
              <a:gd name="connsiteY23" fmla="*/ 455661 h 736886"/>
              <a:gd name="connsiteX24" fmla="*/ 239135 w 1257902"/>
              <a:gd name="connsiteY24" fmla="*/ 736649 h 736886"/>
              <a:gd name="connsiteX25" fmla="*/ 103404 w 1257902"/>
              <a:gd name="connsiteY25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060775 w 1259199"/>
              <a:gd name="connsiteY23" fmla="*/ 441085 h 736886"/>
              <a:gd name="connsiteX24" fmla="*/ 524885 w 1259199"/>
              <a:gd name="connsiteY24" fmla="*/ 455661 h 736886"/>
              <a:gd name="connsiteX25" fmla="*/ 239135 w 1259199"/>
              <a:gd name="connsiteY25" fmla="*/ 736649 h 736886"/>
              <a:gd name="connsiteX26" fmla="*/ 103404 w 1259199"/>
              <a:gd name="connsiteY2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053632 w 1259199"/>
              <a:gd name="connsiteY23" fmla="*/ 391078 h 736886"/>
              <a:gd name="connsiteX24" fmla="*/ 524885 w 1259199"/>
              <a:gd name="connsiteY24" fmla="*/ 455661 h 736886"/>
              <a:gd name="connsiteX25" fmla="*/ 239135 w 1259199"/>
              <a:gd name="connsiteY25" fmla="*/ 736649 h 736886"/>
              <a:gd name="connsiteX26" fmla="*/ 103404 w 1259199"/>
              <a:gd name="connsiteY2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524885 w 1259199"/>
              <a:gd name="connsiteY25" fmla="*/ 455661 h 736886"/>
              <a:gd name="connsiteX26" fmla="*/ 239135 w 1259199"/>
              <a:gd name="connsiteY26" fmla="*/ 736649 h 736886"/>
              <a:gd name="connsiteX27" fmla="*/ 103404 w 1259199"/>
              <a:gd name="connsiteY27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524885 w 1259199"/>
              <a:gd name="connsiteY26" fmla="*/ 455661 h 736886"/>
              <a:gd name="connsiteX27" fmla="*/ 239135 w 1259199"/>
              <a:gd name="connsiteY27" fmla="*/ 736649 h 736886"/>
              <a:gd name="connsiteX28" fmla="*/ 103404 w 1259199"/>
              <a:gd name="connsiteY28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239135 w 1259199"/>
              <a:gd name="connsiteY28" fmla="*/ 736649 h 736886"/>
              <a:gd name="connsiteX29" fmla="*/ 103404 w 1259199"/>
              <a:gd name="connsiteY29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72619 w 1259199"/>
              <a:gd name="connsiteY28" fmla="*/ 588722 h 736886"/>
              <a:gd name="connsiteX29" fmla="*/ 239135 w 1259199"/>
              <a:gd name="connsiteY29" fmla="*/ 736649 h 736886"/>
              <a:gd name="connsiteX30" fmla="*/ 103404 w 1259199"/>
              <a:gd name="connsiteY30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13087 w 1259199"/>
              <a:gd name="connsiteY28" fmla="*/ 529191 h 736886"/>
              <a:gd name="connsiteX29" fmla="*/ 572619 w 1259199"/>
              <a:gd name="connsiteY29" fmla="*/ 588722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24885 w 1259199"/>
              <a:gd name="connsiteY27" fmla="*/ 455661 h 736886"/>
              <a:gd name="connsiteX28" fmla="*/ 513087 w 1259199"/>
              <a:gd name="connsiteY28" fmla="*/ 529191 h 736886"/>
              <a:gd name="connsiteX29" fmla="*/ 505944 w 1259199"/>
              <a:gd name="connsiteY29" fmla="*/ 638728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05944 w 1259199"/>
              <a:gd name="connsiteY29" fmla="*/ 638728 h 736886"/>
              <a:gd name="connsiteX30" fmla="*/ 239135 w 1259199"/>
              <a:gd name="connsiteY30" fmla="*/ 736649 h 736886"/>
              <a:gd name="connsiteX31" fmla="*/ 103404 w 1259199"/>
              <a:gd name="connsiteY31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05944 w 1259199"/>
              <a:gd name="connsiteY30" fmla="*/ 638728 h 736886"/>
              <a:gd name="connsiteX31" fmla="*/ 239135 w 1259199"/>
              <a:gd name="connsiteY31" fmla="*/ 736649 h 736886"/>
              <a:gd name="connsiteX32" fmla="*/ 103404 w 1259199"/>
              <a:gd name="connsiteY32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505944 w 1259199"/>
              <a:gd name="connsiteY31" fmla="*/ 638728 h 736886"/>
              <a:gd name="connsiteX32" fmla="*/ 239135 w 1259199"/>
              <a:gd name="connsiteY32" fmla="*/ 736649 h 736886"/>
              <a:gd name="connsiteX33" fmla="*/ 103404 w 1259199"/>
              <a:gd name="connsiteY33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463081 w 1259199"/>
              <a:gd name="connsiteY31" fmla="*/ 676828 h 736886"/>
              <a:gd name="connsiteX32" fmla="*/ 239135 w 1259199"/>
              <a:gd name="connsiteY32" fmla="*/ 736649 h 736886"/>
              <a:gd name="connsiteX33" fmla="*/ 103404 w 1259199"/>
              <a:gd name="connsiteY33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644056 w 1259199"/>
              <a:gd name="connsiteY29" fmla="*/ 567291 h 736886"/>
              <a:gd name="connsiteX30" fmla="*/ 570237 w 1259199"/>
              <a:gd name="connsiteY30" fmla="*/ 691116 h 736886"/>
              <a:gd name="connsiteX31" fmla="*/ 501181 w 1259199"/>
              <a:gd name="connsiteY31" fmla="*/ 653016 h 736886"/>
              <a:gd name="connsiteX32" fmla="*/ 463081 w 1259199"/>
              <a:gd name="connsiteY32" fmla="*/ 676828 h 736886"/>
              <a:gd name="connsiteX33" fmla="*/ 239135 w 1259199"/>
              <a:gd name="connsiteY33" fmla="*/ 736649 h 736886"/>
              <a:gd name="connsiteX34" fmla="*/ 103404 w 1259199"/>
              <a:gd name="connsiteY34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72053 h 736886"/>
              <a:gd name="connsiteX30" fmla="*/ 644056 w 1259199"/>
              <a:gd name="connsiteY30" fmla="*/ 567291 h 736886"/>
              <a:gd name="connsiteX31" fmla="*/ 570237 w 1259199"/>
              <a:gd name="connsiteY31" fmla="*/ 691116 h 736886"/>
              <a:gd name="connsiteX32" fmla="*/ 501181 w 1259199"/>
              <a:gd name="connsiteY32" fmla="*/ 653016 h 736886"/>
              <a:gd name="connsiteX33" fmla="*/ 463081 w 1259199"/>
              <a:gd name="connsiteY33" fmla="*/ 676828 h 736886"/>
              <a:gd name="connsiteX34" fmla="*/ 239135 w 1259199"/>
              <a:gd name="connsiteY34" fmla="*/ 736649 h 736886"/>
              <a:gd name="connsiteX35" fmla="*/ 103404 w 1259199"/>
              <a:gd name="connsiteY35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72053 h 736886"/>
              <a:gd name="connsiteX30" fmla="*/ 644056 w 1259199"/>
              <a:gd name="connsiteY30" fmla="*/ 567291 h 736886"/>
              <a:gd name="connsiteX31" fmla="*/ 648819 w 1259199"/>
              <a:gd name="connsiteY31" fmla="*/ 641110 h 736886"/>
              <a:gd name="connsiteX32" fmla="*/ 570237 w 1259199"/>
              <a:gd name="connsiteY32" fmla="*/ 691116 h 736886"/>
              <a:gd name="connsiteX33" fmla="*/ 501181 w 1259199"/>
              <a:gd name="connsiteY33" fmla="*/ 653016 h 736886"/>
              <a:gd name="connsiteX34" fmla="*/ 463081 w 1259199"/>
              <a:gd name="connsiteY34" fmla="*/ 676828 h 736886"/>
              <a:gd name="connsiteX35" fmla="*/ 239135 w 1259199"/>
              <a:gd name="connsiteY35" fmla="*/ 736649 h 736886"/>
              <a:gd name="connsiteX36" fmla="*/ 103404 w 1259199"/>
              <a:gd name="connsiteY3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515360 w 1259199"/>
              <a:gd name="connsiteY27" fmla="*/ 450899 h 736886"/>
              <a:gd name="connsiteX28" fmla="*/ 513087 w 1259199"/>
              <a:gd name="connsiteY28" fmla="*/ 529191 h 736886"/>
              <a:gd name="connsiteX29" fmla="*/ 563094 w 1259199"/>
              <a:gd name="connsiteY29" fmla="*/ 562528 h 736886"/>
              <a:gd name="connsiteX30" fmla="*/ 644056 w 1259199"/>
              <a:gd name="connsiteY30" fmla="*/ 567291 h 736886"/>
              <a:gd name="connsiteX31" fmla="*/ 648819 w 1259199"/>
              <a:gd name="connsiteY31" fmla="*/ 641110 h 736886"/>
              <a:gd name="connsiteX32" fmla="*/ 570237 w 1259199"/>
              <a:gd name="connsiteY32" fmla="*/ 691116 h 736886"/>
              <a:gd name="connsiteX33" fmla="*/ 501181 w 1259199"/>
              <a:gd name="connsiteY33" fmla="*/ 653016 h 736886"/>
              <a:gd name="connsiteX34" fmla="*/ 463081 w 1259199"/>
              <a:gd name="connsiteY34" fmla="*/ 676828 h 736886"/>
              <a:gd name="connsiteX35" fmla="*/ 239135 w 1259199"/>
              <a:gd name="connsiteY35" fmla="*/ 736649 h 736886"/>
              <a:gd name="connsiteX36" fmla="*/ 103404 w 1259199"/>
              <a:gd name="connsiteY36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513087 w 1259199"/>
              <a:gd name="connsiteY29" fmla="*/ 529191 h 736886"/>
              <a:gd name="connsiteX30" fmla="*/ 563094 w 1259199"/>
              <a:gd name="connsiteY30" fmla="*/ 562528 h 736886"/>
              <a:gd name="connsiteX31" fmla="*/ 644056 w 1259199"/>
              <a:gd name="connsiteY31" fmla="*/ 567291 h 736886"/>
              <a:gd name="connsiteX32" fmla="*/ 648819 w 1259199"/>
              <a:gd name="connsiteY32" fmla="*/ 641110 h 736886"/>
              <a:gd name="connsiteX33" fmla="*/ 570237 w 1259199"/>
              <a:gd name="connsiteY33" fmla="*/ 691116 h 736886"/>
              <a:gd name="connsiteX34" fmla="*/ 501181 w 1259199"/>
              <a:gd name="connsiteY34" fmla="*/ 653016 h 736886"/>
              <a:gd name="connsiteX35" fmla="*/ 463081 w 1259199"/>
              <a:gd name="connsiteY35" fmla="*/ 676828 h 736886"/>
              <a:gd name="connsiteX36" fmla="*/ 239135 w 1259199"/>
              <a:gd name="connsiteY36" fmla="*/ 736649 h 736886"/>
              <a:gd name="connsiteX37" fmla="*/ 103404 w 1259199"/>
              <a:gd name="connsiteY37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491656 w 1259199"/>
              <a:gd name="connsiteY29" fmla="*/ 495853 h 736886"/>
              <a:gd name="connsiteX30" fmla="*/ 513087 w 1259199"/>
              <a:gd name="connsiteY30" fmla="*/ 529191 h 736886"/>
              <a:gd name="connsiteX31" fmla="*/ 563094 w 1259199"/>
              <a:gd name="connsiteY31" fmla="*/ 562528 h 736886"/>
              <a:gd name="connsiteX32" fmla="*/ 644056 w 1259199"/>
              <a:gd name="connsiteY32" fmla="*/ 567291 h 736886"/>
              <a:gd name="connsiteX33" fmla="*/ 648819 w 1259199"/>
              <a:gd name="connsiteY33" fmla="*/ 641110 h 736886"/>
              <a:gd name="connsiteX34" fmla="*/ 570237 w 1259199"/>
              <a:gd name="connsiteY34" fmla="*/ 691116 h 736886"/>
              <a:gd name="connsiteX35" fmla="*/ 501181 w 1259199"/>
              <a:gd name="connsiteY35" fmla="*/ 653016 h 736886"/>
              <a:gd name="connsiteX36" fmla="*/ 463081 w 1259199"/>
              <a:gd name="connsiteY36" fmla="*/ 676828 h 736886"/>
              <a:gd name="connsiteX37" fmla="*/ 239135 w 1259199"/>
              <a:gd name="connsiteY37" fmla="*/ 736649 h 736886"/>
              <a:gd name="connsiteX38" fmla="*/ 103404 w 1259199"/>
              <a:gd name="connsiteY38" fmla="*/ 500905 h 736886"/>
              <a:gd name="connsiteX0" fmla="*/ 103404 w 1259199"/>
              <a:gd name="connsiteY0" fmla="*/ 500905 h 736886"/>
              <a:gd name="connsiteX1" fmla="*/ 15298 w 1259199"/>
              <a:gd name="connsiteY1" fmla="*/ 322311 h 736886"/>
              <a:gd name="connsiteX2" fmla="*/ 65412 w 1259199"/>
              <a:gd name="connsiteY2" fmla="*/ 272016 h 736886"/>
              <a:gd name="connsiteX3" fmla="*/ 146375 w 1259199"/>
              <a:gd name="connsiteY3" fmla="*/ 164858 h 736886"/>
              <a:gd name="connsiteX4" fmla="*/ 258294 w 1259199"/>
              <a:gd name="connsiteY4" fmla="*/ 119616 h 736886"/>
              <a:gd name="connsiteX5" fmla="*/ 320206 w 1259199"/>
              <a:gd name="connsiteY5" fmla="*/ 126759 h 736886"/>
              <a:gd name="connsiteX6" fmla="*/ 360687 w 1259199"/>
              <a:gd name="connsiteY6" fmla="*/ 95803 h 736886"/>
              <a:gd name="connsiteX7" fmla="*/ 427255 w 1259199"/>
              <a:gd name="connsiteY7" fmla="*/ 105618 h 736886"/>
              <a:gd name="connsiteX8" fmla="*/ 474987 w 1259199"/>
              <a:gd name="connsiteY8" fmla="*/ 93422 h 736886"/>
              <a:gd name="connsiteX9" fmla="*/ 563094 w 1259199"/>
              <a:gd name="connsiteY9" fmla="*/ 112472 h 736886"/>
              <a:gd name="connsiteX10" fmla="*/ 622625 w 1259199"/>
              <a:gd name="connsiteY10" fmla="*/ 107709 h 736886"/>
              <a:gd name="connsiteX11" fmla="*/ 705969 w 1259199"/>
              <a:gd name="connsiteY11" fmla="*/ 86278 h 736886"/>
              <a:gd name="connsiteX12" fmla="*/ 760629 w 1259199"/>
              <a:gd name="connsiteY12" fmla="*/ 55612 h 736886"/>
              <a:gd name="connsiteX13" fmla="*/ 786931 w 1259199"/>
              <a:gd name="connsiteY13" fmla="*/ 36272 h 736886"/>
              <a:gd name="connsiteX14" fmla="*/ 932187 w 1259199"/>
              <a:gd name="connsiteY14" fmla="*/ 552 h 736886"/>
              <a:gd name="connsiteX15" fmla="*/ 1108400 w 1259199"/>
              <a:gd name="connsiteY15" fmla="*/ 19603 h 736886"/>
              <a:gd name="connsiteX16" fmla="*/ 1194016 w 1259199"/>
              <a:gd name="connsiteY16" fmla="*/ 48468 h 736886"/>
              <a:gd name="connsiteX17" fmla="*/ 1165550 w 1259199"/>
              <a:gd name="connsiteY17" fmla="*/ 76753 h 736886"/>
              <a:gd name="connsiteX18" fmla="*/ 1125068 w 1259199"/>
              <a:gd name="connsiteY18" fmla="*/ 155335 h 736886"/>
              <a:gd name="connsiteX19" fmla="*/ 1165550 w 1259199"/>
              <a:gd name="connsiteY19" fmla="*/ 188672 h 736886"/>
              <a:gd name="connsiteX20" fmla="*/ 1256037 w 1259199"/>
              <a:gd name="connsiteY20" fmla="*/ 329166 h 736886"/>
              <a:gd name="connsiteX21" fmla="*/ 1232225 w 1259199"/>
              <a:gd name="connsiteY21" fmla="*/ 383935 h 736886"/>
              <a:gd name="connsiteX22" fmla="*/ 1165550 w 1259199"/>
              <a:gd name="connsiteY22" fmla="*/ 448228 h 736886"/>
              <a:gd name="connsiteX23" fmla="*/ 1115544 w 1259199"/>
              <a:gd name="connsiteY23" fmla="*/ 374410 h 736886"/>
              <a:gd name="connsiteX24" fmla="*/ 1053632 w 1259199"/>
              <a:gd name="connsiteY24" fmla="*/ 391078 h 736886"/>
              <a:gd name="connsiteX25" fmla="*/ 986956 w 1259199"/>
              <a:gd name="connsiteY25" fmla="*/ 462516 h 736886"/>
              <a:gd name="connsiteX26" fmla="*/ 779787 w 1259199"/>
              <a:gd name="connsiteY26" fmla="*/ 479185 h 736886"/>
              <a:gd name="connsiteX27" fmla="*/ 653581 w 1259199"/>
              <a:gd name="connsiteY27" fmla="*/ 448228 h 736886"/>
              <a:gd name="connsiteX28" fmla="*/ 515360 w 1259199"/>
              <a:gd name="connsiteY28" fmla="*/ 450899 h 736886"/>
              <a:gd name="connsiteX29" fmla="*/ 491656 w 1259199"/>
              <a:gd name="connsiteY29" fmla="*/ 495853 h 736886"/>
              <a:gd name="connsiteX30" fmla="*/ 513087 w 1259199"/>
              <a:gd name="connsiteY30" fmla="*/ 529191 h 736886"/>
              <a:gd name="connsiteX31" fmla="*/ 563094 w 1259199"/>
              <a:gd name="connsiteY31" fmla="*/ 562528 h 736886"/>
              <a:gd name="connsiteX32" fmla="*/ 636912 w 1259199"/>
              <a:gd name="connsiteY32" fmla="*/ 579198 h 736886"/>
              <a:gd name="connsiteX33" fmla="*/ 648819 w 1259199"/>
              <a:gd name="connsiteY33" fmla="*/ 641110 h 736886"/>
              <a:gd name="connsiteX34" fmla="*/ 570237 w 1259199"/>
              <a:gd name="connsiteY34" fmla="*/ 691116 h 736886"/>
              <a:gd name="connsiteX35" fmla="*/ 501181 w 1259199"/>
              <a:gd name="connsiteY35" fmla="*/ 653016 h 736886"/>
              <a:gd name="connsiteX36" fmla="*/ 463081 w 1259199"/>
              <a:gd name="connsiteY36" fmla="*/ 676828 h 736886"/>
              <a:gd name="connsiteX37" fmla="*/ 239135 w 1259199"/>
              <a:gd name="connsiteY37" fmla="*/ 736649 h 736886"/>
              <a:gd name="connsiteX38" fmla="*/ 103404 w 1259199"/>
              <a:gd name="connsiteY38" fmla="*/ 500905 h 736886"/>
              <a:gd name="connsiteX0" fmla="*/ 103404 w 1259199"/>
              <a:gd name="connsiteY0" fmla="*/ 500905 h 746341"/>
              <a:gd name="connsiteX1" fmla="*/ 15298 w 1259199"/>
              <a:gd name="connsiteY1" fmla="*/ 322311 h 746341"/>
              <a:gd name="connsiteX2" fmla="*/ 65412 w 1259199"/>
              <a:gd name="connsiteY2" fmla="*/ 272016 h 746341"/>
              <a:gd name="connsiteX3" fmla="*/ 146375 w 1259199"/>
              <a:gd name="connsiteY3" fmla="*/ 164858 h 746341"/>
              <a:gd name="connsiteX4" fmla="*/ 258294 w 1259199"/>
              <a:gd name="connsiteY4" fmla="*/ 119616 h 746341"/>
              <a:gd name="connsiteX5" fmla="*/ 320206 w 1259199"/>
              <a:gd name="connsiteY5" fmla="*/ 126759 h 746341"/>
              <a:gd name="connsiteX6" fmla="*/ 360687 w 1259199"/>
              <a:gd name="connsiteY6" fmla="*/ 95803 h 746341"/>
              <a:gd name="connsiteX7" fmla="*/ 427255 w 1259199"/>
              <a:gd name="connsiteY7" fmla="*/ 105618 h 746341"/>
              <a:gd name="connsiteX8" fmla="*/ 474987 w 1259199"/>
              <a:gd name="connsiteY8" fmla="*/ 93422 h 746341"/>
              <a:gd name="connsiteX9" fmla="*/ 563094 w 1259199"/>
              <a:gd name="connsiteY9" fmla="*/ 112472 h 746341"/>
              <a:gd name="connsiteX10" fmla="*/ 622625 w 1259199"/>
              <a:gd name="connsiteY10" fmla="*/ 107709 h 746341"/>
              <a:gd name="connsiteX11" fmla="*/ 705969 w 1259199"/>
              <a:gd name="connsiteY11" fmla="*/ 86278 h 746341"/>
              <a:gd name="connsiteX12" fmla="*/ 760629 w 1259199"/>
              <a:gd name="connsiteY12" fmla="*/ 55612 h 746341"/>
              <a:gd name="connsiteX13" fmla="*/ 786931 w 1259199"/>
              <a:gd name="connsiteY13" fmla="*/ 36272 h 746341"/>
              <a:gd name="connsiteX14" fmla="*/ 932187 w 1259199"/>
              <a:gd name="connsiteY14" fmla="*/ 552 h 746341"/>
              <a:gd name="connsiteX15" fmla="*/ 1108400 w 1259199"/>
              <a:gd name="connsiteY15" fmla="*/ 19603 h 746341"/>
              <a:gd name="connsiteX16" fmla="*/ 1194016 w 1259199"/>
              <a:gd name="connsiteY16" fmla="*/ 48468 h 746341"/>
              <a:gd name="connsiteX17" fmla="*/ 1165550 w 1259199"/>
              <a:gd name="connsiteY17" fmla="*/ 76753 h 746341"/>
              <a:gd name="connsiteX18" fmla="*/ 1125068 w 1259199"/>
              <a:gd name="connsiteY18" fmla="*/ 155335 h 746341"/>
              <a:gd name="connsiteX19" fmla="*/ 1165550 w 1259199"/>
              <a:gd name="connsiteY19" fmla="*/ 188672 h 746341"/>
              <a:gd name="connsiteX20" fmla="*/ 1256037 w 1259199"/>
              <a:gd name="connsiteY20" fmla="*/ 329166 h 746341"/>
              <a:gd name="connsiteX21" fmla="*/ 1232225 w 1259199"/>
              <a:gd name="connsiteY21" fmla="*/ 383935 h 746341"/>
              <a:gd name="connsiteX22" fmla="*/ 1165550 w 1259199"/>
              <a:gd name="connsiteY22" fmla="*/ 448228 h 746341"/>
              <a:gd name="connsiteX23" fmla="*/ 1115544 w 1259199"/>
              <a:gd name="connsiteY23" fmla="*/ 374410 h 746341"/>
              <a:gd name="connsiteX24" fmla="*/ 1053632 w 1259199"/>
              <a:gd name="connsiteY24" fmla="*/ 391078 h 746341"/>
              <a:gd name="connsiteX25" fmla="*/ 986956 w 1259199"/>
              <a:gd name="connsiteY25" fmla="*/ 462516 h 746341"/>
              <a:gd name="connsiteX26" fmla="*/ 779787 w 1259199"/>
              <a:gd name="connsiteY26" fmla="*/ 479185 h 746341"/>
              <a:gd name="connsiteX27" fmla="*/ 653581 w 1259199"/>
              <a:gd name="connsiteY27" fmla="*/ 448228 h 746341"/>
              <a:gd name="connsiteX28" fmla="*/ 515360 w 1259199"/>
              <a:gd name="connsiteY28" fmla="*/ 450899 h 746341"/>
              <a:gd name="connsiteX29" fmla="*/ 491656 w 1259199"/>
              <a:gd name="connsiteY29" fmla="*/ 495853 h 746341"/>
              <a:gd name="connsiteX30" fmla="*/ 513087 w 1259199"/>
              <a:gd name="connsiteY30" fmla="*/ 529191 h 746341"/>
              <a:gd name="connsiteX31" fmla="*/ 563094 w 1259199"/>
              <a:gd name="connsiteY31" fmla="*/ 562528 h 746341"/>
              <a:gd name="connsiteX32" fmla="*/ 636912 w 1259199"/>
              <a:gd name="connsiteY32" fmla="*/ 579198 h 746341"/>
              <a:gd name="connsiteX33" fmla="*/ 648819 w 1259199"/>
              <a:gd name="connsiteY33" fmla="*/ 641110 h 746341"/>
              <a:gd name="connsiteX34" fmla="*/ 570237 w 1259199"/>
              <a:gd name="connsiteY34" fmla="*/ 691116 h 746341"/>
              <a:gd name="connsiteX35" fmla="*/ 501181 w 1259199"/>
              <a:gd name="connsiteY35" fmla="*/ 653016 h 746341"/>
              <a:gd name="connsiteX36" fmla="*/ 463081 w 1259199"/>
              <a:gd name="connsiteY36" fmla="*/ 676828 h 746341"/>
              <a:gd name="connsiteX37" fmla="*/ 427362 w 1259199"/>
              <a:gd name="connsiteY37" fmla="*/ 703022 h 746341"/>
              <a:gd name="connsiteX38" fmla="*/ 239135 w 1259199"/>
              <a:gd name="connsiteY38" fmla="*/ 736649 h 746341"/>
              <a:gd name="connsiteX39" fmla="*/ 103404 w 1259199"/>
              <a:gd name="connsiteY39" fmla="*/ 500905 h 746341"/>
              <a:gd name="connsiteX0" fmla="*/ 2598 w 1639405"/>
              <a:gd name="connsiteY0" fmla="*/ 746174 h 776102"/>
              <a:gd name="connsiteX1" fmla="*/ 395504 w 1639405"/>
              <a:gd name="connsiteY1" fmla="*/ 322311 h 776102"/>
              <a:gd name="connsiteX2" fmla="*/ 445618 w 1639405"/>
              <a:gd name="connsiteY2" fmla="*/ 272016 h 776102"/>
              <a:gd name="connsiteX3" fmla="*/ 526581 w 1639405"/>
              <a:gd name="connsiteY3" fmla="*/ 164858 h 776102"/>
              <a:gd name="connsiteX4" fmla="*/ 638500 w 1639405"/>
              <a:gd name="connsiteY4" fmla="*/ 119616 h 776102"/>
              <a:gd name="connsiteX5" fmla="*/ 700412 w 1639405"/>
              <a:gd name="connsiteY5" fmla="*/ 126759 h 776102"/>
              <a:gd name="connsiteX6" fmla="*/ 740893 w 1639405"/>
              <a:gd name="connsiteY6" fmla="*/ 95803 h 776102"/>
              <a:gd name="connsiteX7" fmla="*/ 807461 w 1639405"/>
              <a:gd name="connsiteY7" fmla="*/ 105618 h 776102"/>
              <a:gd name="connsiteX8" fmla="*/ 855193 w 1639405"/>
              <a:gd name="connsiteY8" fmla="*/ 93422 h 776102"/>
              <a:gd name="connsiteX9" fmla="*/ 943300 w 1639405"/>
              <a:gd name="connsiteY9" fmla="*/ 112472 h 776102"/>
              <a:gd name="connsiteX10" fmla="*/ 1002831 w 1639405"/>
              <a:gd name="connsiteY10" fmla="*/ 107709 h 776102"/>
              <a:gd name="connsiteX11" fmla="*/ 1086175 w 1639405"/>
              <a:gd name="connsiteY11" fmla="*/ 86278 h 776102"/>
              <a:gd name="connsiteX12" fmla="*/ 1140835 w 1639405"/>
              <a:gd name="connsiteY12" fmla="*/ 55612 h 776102"/>
              <a:gd name="connsiteX13" fmla="*/ 1167137 w 1639405"/>
              <a:gd name="connsiteY13" fmla="*/ 36272 h 776102"/>
              <a:gd name="connsiteX14" fmla="*/ 1312393 w 1639405"/>
              <a:gd name="connsiteY14" fmla="*/ 552 h 776102"/>
              <a:gd name="connsiteX15" fmla="*/ 1488606 w 1639405"/>
              <a:gd name="connsiteY15" fmla="*/ 19603 h 776102"/>
              <a:gd name="connsiteX16" fmla="*/ 1574222 w 1639405"/>
              <a:gd name="connsiteY16" fmla="*/ 48468 h 776102"/>
              <a:gd name="connsiteX17" fmla="*/ 1545756 w 1639405"/>
              <a:gd name="connsiteY17" fmla="*/ 76753 h 776102"/>
              <a:gd name="connsiteX18" fmla="*/ 1505274 w 1639405"/>
              <a:gd name="connsiteY18" fmla="*/ 155335 h 776102"/>
              <a:gd name="connsiteX19" fmla="*/ 1545756 w 1639405"/>
              <a:gd name="connsiteY19" fmla="*/ 188672 h 776102"/>
              <a:gd name="connsiteX20" fmla="*/ 1636243 w 1639405"/>
              <a:gd name="connsiteY20" fmla="*/ 329166 h 776102"/>
              <a:gd name="connsiteX21" fmla="*/ 1612431 w 1639405"/>
              <a:gd name="connsiteY21" fmla="*/ 383935 h 776102"/>
              <a:gd name="connsiteX22" fmla="*/ 1545756 w 1639405"/>
              <a:gd name="connsiteY22" fmla="*/ 448228 h 776102"/>
              <a:gd name="connsiteX23" fmla="*/ 1495750 w 1639405"/>
              <a:gd name="connsiteY23" fmla="*/ 374410 h 776102"/>
              <a:gd name="connsiteX24" fmla="*/ 1433838 w 1639405"/>
              <a:gd name="connsiteY24" fmla="*/ 391078 h 776102"/>
              <a:gd name="connsiteX25" fmla="*/ 1367162 w 1639405"/>
              <a:gd name="connsiteY25" fmla="*/ 462516 h 776102"/>
              <a:gd name="connsiteX26" fmla="*/ 1159993 w 1639405"/>
              <a:gd name="connsiteY26" fmla="*/ 479185 h 776102"/>
              <a:gd name="connsiteX27" fmla="*/ 1033787 w 1639405"/>
              <a:gd name="connsiteY27" fmla="*/ 448228 h 776102"/>
              <a:gd name="connsiteX28" fmla="*/ 895566 w 1639405"/>
              <a:gd name="connsiteY28" fmla="*/ 450899 h 776102"/>
              <a:gd name="connsiteX29" fmla="*/ 871862 w 1639405"/>
              <a:gd name="connsiteY29" fmla="*/ 495853 h 776102"/>
              <a:gd name="connsiteX30" fmla="*/ 893293 w 1639405"/>
              <a:gd name="connsiteY30" fmla="*/ 529191 h 776102"/>
              <a:gd name="connsiteX31" fmla="*/ 943300 w 1639405"/>
              <a:gd name="connsiteY31" fmla="*/ 562528 h 776102"/>
              <a:gd name="connsiteX32" fmla="*/ 1017118 w 1639405"/>
              <a:gd name="connsiteY32" fmla="*/ 579198 h 776102"/>
              <a:gd name="connsiteX33" fmla="*/ 1029025 w 1639405"/>
              <a:gd name="connsiteY33" fmla="*/ 641110 h 776102"/>
              <a:gd name="connsiteX34" fmla="*/ 950443 w 1639405"/>
              <a:gd name="connsiteY34" fmla="*/ 691116 h 776102"/>
              <a:gd name="connsiteX35" fmla="*/ 881387 w 1639405"/>
              <a:gd name="connsiteY35" fmla="*/ 653016 h 776102"/>
              <a:gd name="connsiteX36" fmla="*/ 843287 w 1639405"/>
              <a:gd name="connsiteY36" fmla="*/ 676828 h 776102"/>
              <a:gd name="connsiteX37" fmla="*/ 807568 w 1639405"/>
              <a:gd name="connsiteY37" fmla="*/ 703022 h 776102"/>
              <a:gd name="connsiteX38" fmla="*/ 619341 w 1639405"/>
              <a:gd name="connsiteY38" fmla="*/ 736649 h 776102"/>
              <a:gd name="connsiteX39" fmla="*/ 2598 w 1639405"/>
              <a:gd name="connsiteY39" fmla="*/ 746174 h 776102"/>
              <a:gd name="connsiteX0" fmla="*/ 2598 w 1639405"/>
              <a:gd name="connsiteY0" fmla="*/ 746174 h 776732"/>
              <a:gd name="connsiteX1" fmla="*/ 395504 w 1639405"/>
              <a:gd name="connsiteY1" fmla="*/ 322311 h 776732"/>
              <a:gd name="connsiteX2" fmla="*/ 445618 w 1639405"/>
              <a:gd name="connsiteY2" fmla="*/ 272016 h 776732"/>
              <a:gd name="connsiteX3" fmla="*/ 526581 w 1639405"/>
              <a:gd name="connsiteY3" fmla="*/ 164858 h 776732"/>
              <a:gd name="connsiteX4" fmla="*/ 638500 w 1639405"/>
              <a:gd name="connsiteY4" fmla="*/ 119616 h 776732"/>
              <a:gd name="connsiteX5" fmla="*/ 700412 w 1639405"/>
              <a:gd name="connsiteY5" fmla="*/ 126759 h 776732"/>
              <a:gd name="connsiteX6" fmla="*/ 740893 w 1639405"/>
              <a:gd name="connsiteY6" fmla="*/ 95803 h 776732"/>
              <a:gd name="connsiteX7" fmla="*/ 807461 w 1639405"/>
              <a:gd name="connsiteY7" fmla="*/ 105618 h 776732"/>
              <a:gd name="connsiteX8" fmla="*/ 855193 w 1639405"/>
              <a:gd name="connsiteY8" fmla="*/ 93422 h 776732"/>
              <a:gd name="connsiteX9" fmla="*/ 943300 w 1639405"/>
              <a:gd name="connsiteY9" fmla="*/ 112472 h 776732"/>
              <a:gd name="connsiteX10" fmla="*/ 1002831 w 1639405"/>
              <a:gd name="connsiteY10" fmla="*/ 107709 h 776732"/>
              <a:gd name="connsiteX11" fmla="*/ 1086175 w 1639405"/>
              <a:gd name="connsiteY11" fmla="*/ 86278 h 776732"/>
              <a:gd name="connsiteX12" fmla="*/ 1140835 w 1639405"/>
              <a:gd name="connsiteY12" fmla="*/ 55612 h 776732"/>
              <a:gd name="connsiteX13" fmla="*/ 1167137 w 1639405"/>
              <a:gd name="connsiteY13" fmla="*/ 36272 h 776732"/>
              <a:gd name="connsiteX14" fmla="*/ 1312393 w 1639405"/>
              <a:gd name="connsiteY14" fmla="*/ 552 h 776732"/>
              <a:gd name="connsiteX15" fmla="*/ 1488606 w 1639405"/>
              <a:gd name="connsiteY15" fmla="*/ 19603 h 776732"/>
              <a:gd name="connsiteX16" fmla="*/ 1574222 w 1639405"/>
              <a:gd name="connsiteY16" fmla="*/ 48468 h 776732"/>
              <a:gd name="connsiteX17" fmla="*/ 1545756 w 1639405"/>
              <a:gd name="connsiteY17" fmla="*/ 76753 h 776732"/>
              <a:gd name="connsiteX18" fmla="*/ 1505274 w 1639405"/>
              <a:gd name="connsiteY18" fmla="*/ 155335 h 776732"/>
              <a:gd name="connsiteX19" fmla="*/ 1545756 w 1639405"/>
              <a:gd name="connsiteY19" fmla="*/ 188672 h 776732"/>
              <a:gd name="connsiteX20" fmla="*/ 1636243 w 1639405"/>
              <a:gd name="connsiteY20" fmla="*/ 329166 h 776732"/>
              <a:gd name="connsiteX21" fmla="*/ 1612431 w 1639405"/>
              <a:gd name="connsiteY21" fmla="*/ 383935 h 776732"/>
              <a:gd name="connsiteX22" fmla="*/ 1545756 w 1639405"/>
              <a:gd name="connsiteY22" fmla="*/ 448228 h 776732"/>
              <a:gd name="connsiteX23" fmla="*/ 1495750 w 1639405"/>
              <a:gd name="connsiteY23" fmla="*/ 374410 h 776732"/>
              <a:gd name="connsiteX24" fmla="*/ 1433838 w 1639405"/>
              <a:gd name="connsiteY24" fmla="*/ 391078 h 776732"/>
              <a:gd name="connsiteX25" fmla="*/ 1367162 w 1639405"/>
              <a:gd name="connsiteY25" fmla="*/ 462516 h 776732"/>
              <a:gd name="connsiteX26" fmla="*/ 1159993 w 1639405"/>
              <a:gd name="connsiteY26" fmla="*/ 479185 h 776732"/>
              <a:gd name="connsiteX27" fmla="*/ 1033787 w 1639405"/>
              <a:gd name="connsiteY27" fmla="*/ 448228 h 776732"/>
              <a:gd name="connsiteX28" fmla="*/ 895566 w 1639405"/>
              <a:gd name="connsiteY28" fmla="*/ 450899 h 776732"/>
              <a:gd name="connsiteX29" fmla="*/ 871862 w 1639405"/>
              <a:gd name="connsiteY29" fmla="*/ 495853 h 776732"/>
              <a:gd name="connsiteX30" fmla="*/ 893293 w 1639405"/>
              <a:gd name="connsiteY30" fmla="*/ 529191 h 776732"/>
              <a:gd name="connsiteX31" fmla="*/ 943300 w 1639405"/>
              <a:gd name="connsiteY31" fmla="*/ 562528 h 776732"/>
              <a:gd name="connsiteX32" fmla="*/ 1017118 w 1639405"/>
              <a:gd name="connsiteY32" fmla="*/ 579198 h 776732"/>
              <a:gd name="connsiteX33" fmla="*/ 1029025 w 1639405"/>
              <a:gd name="connsiteY33" fmla="*/ 641110 h 776732"/>
              <a:gd name="connsiteX34" fmla="*/ 950443 w 1639405"/>
              <a:gd name="connsiteY34" fmla="*/ 691116 h 776732"/>
              <a:gd name="connsiteX35" fmla="*/ 881387 w 1639405"/>
              <a:gd name="connsiteY35" fmla="*/ 653016 h 776732"/>
              <a:gd name="connsiteX36" fmla="*/ 843287 w 1639405"/>
              <a:gd name="connsiteY36" fmla="*/ 676828 h 776732"/>
              <a:gd name="connsiteX37" fmla="*/ 807568 w 1639405"/>
              <a:gd name="connsiteY37" fmla="*/ 703022 h 776732"/>
              <a:gd name="connsiteX38" fmla="*/ 619341 w 1639405"/>
              <a:gd name="connsiteY38" fmla="*/ 736649 h 776732"/>
              <a:gd name="connsiteX39" fmla="*/ 388468 w 1639405"/>
              <a:gd name="connsiteY39" fmla="*/ 736359 h 776732"/>
              <a:gd name="connsiteX40" fmla="*/ 2598 w 1639405"/>
              <a:gd name="connsiteY40" fmla="*/ 746174 h 77673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619341 w 1639405"/>
              <a:gd name="connsiteY38" fmla="*/ 736649 h 781602"/>
              <a:gd name="connsiteX39" fmla="*/ 450381 w 1639405"/>
              <a:gd name="connsiteY39" fmla="*/ 781602 h 781602"/>
              <a:gd name="connsiteX40" fmla="*/ 388468 w 1639405"/>
              <a:gd name="connsiteY40" fmla="*/ 736359 h 781602"/>
              <a:gd name="connsiteX41" fmla="*/ 2598 w 1639405"/>
              <a:gd name="connsiteY41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621723 w 1639405"/>
              <a:gd name="connsiteY38" fmla="*/ 760461 h 781602"/>
              <a:gd name="connsiteX39" fmla="*/ 450381 w 1639405"/>
              <a:gd name="connsiteY39" fmla="*/ 781602 h 781602"/>
              <a:gd name="connsiteX40" fmla="*/ 388468 w 1639405"/>
              <a:gd name="connsiteY40" fmla="*/ 736359 h 781602"/>
              <a:gd name="connsiteX41" fmla="*/ 2598 w 1639405"/>
              <a:gd name="connsiteY41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709937 w 1639405"/>
              <a:gd name="connsiteY38" fmla="*/ 681590 h 781602"/>
              <a:gd name="connsiteX39" fmla="*/ 621723 w 1639405"/>
              <a:gd name="connsiteY39" fmla="*/ 760461 h 781602"/>
              <a:gd name="connsiteX40" fmla="*/ 450381 w 1639405"/>
              <a:gd name="connsiteY40" fmla="*/ 781602 h 781602"/>
              <a:gd name="connsiteX41" fmla="*/ 388468 w 1639405"/>
              <a:gd name="connsiteY41" fmla="*/ 736359 h 781602"/>
              <a:gd name="connsiteX42" fmla="*/ 2598 w 1639405"/>
              <a:gd name="connsiteY42" fmla="*/ 746174 h 781602"/>
              <a:gd name="connsiteX0" fmla="*/ 2598 w 1639405"/>
              <a:gd name="connsiteY0" fmla="*/ 746174 h 781602"/>
              <a:gd name="connsiteX1" fmla="*/ 395504 w 1639405"/>
              <a:gd name="connsiteY1" fmla="*/ 322311 h 781602"/>
              <a:gd name="connsiteX2" fmla="*/ 445618 w 1639405"/>
              <a:gd name="connsiteY2" fmla="*/ 272016 h 781602"/>
              <a:gd name="connsiteX3" fmla="*/ 526581 w 1639405"/>
              <a:gd name="connsiteY3" fmla="*/ 164858 h 781602"/>
              <a:gd name="connsiteX4" fmla="*/ 638500 w 1639405"/>
              <a:gd name="connsiteY4" fmla="*/ 119616 h 781602"/>
              <a:gd name="connsiteX5" fmla="*/ 700412 w 1639405"/>
              <a:gd name="connsiteY5" fmla="*/ 126759 h 781602"/>
              <a:gd name="connsiteX6" fmla="*/ 740893 w 1639405"/>
              <a:gd name="connsiteY6" fmla="*/ 95803 h 781602"/>
              <a:gd name="connsiteX7" fmla="*/ 807461 w 1639405"/>
              <a:gd name="connsiteY7" fmla="*/ 105618 h 781602"/>
              <a:gd name="connsiteX8" fmla="*/ 855193 w 1639405"/>
              <a:gd name="connsiteY8" fmla="*/ 93422 h 781602"/>
              <a:gd name="connsiteX9" fmla="*/ 943300 w 1639405"/>
              <a:gd name="connsiteY9" fmla="*/ 112472 h 781602"/>
              <a:gd name="connsiteX10" fmla="*/ 1002831 w 1639405"/>
              <a:gd name="connsiteY10" fmla="*/ 107709 h 781602"/>
              <a:gd name="connsiteX11" fmla="*/ 1086175 w 1639405"/>
              <a:gd name="connsiteY11" fmla="*/ 86278 h 781602"/>
              <a:gd name="connsiteX12" fmla="*/ 1140835 w 1639405"/>
              <a:gd name="connsiteY12" fmla="*/ 55612 h 781602"/>
              <a:gd name="connsiteX13" fmla="*/ 1167137 w 1639405"/>
              <a:gd name="connsiteY13" fmla="*/ 36272 h 781602"/>
              <a:gd name="connsiteX14" fmla="*/ 1312393 w 1639405"/>
              <a:gd name="connsiteY14" fmla="*/ 552 h 781602"/>
              <a:gd name="connsiteX15" fmla="*/ 1488606 w 1639405"/>
              <a:gd name="connsiteY15" fmla="*/ 19603 h 781602"/>
              <a:gd name="connsiteX16" fmla="*/ 1574222 w 1639405"/>
              <a:gd name="connsiteY16" fmla="*/ 48468 h 781602"/>
              <a:gd name="connsiteX17" fmla="*/ 1545756 w 1639405"/>
              <a:gd name="connsiteY17" fmla="*/ 76753 h 781602"/>
              <a:gd name="connsiteX18" fmla="*/ 1505274 w 1639405"/>
              <a:gd name="connsiteY18" fmla="*/ 155335 h 781602"/>
              <a:gd name="connsiteX19" fmla="*/ 1545756 w 1639405"/>
              <a:gd name="connsiteY19" fmla="*/ 188672 h 781602"/>
              <a:gd name="connsiteX20" fmla="*/ 1636243 w 1639405"/>
              <a:gd name="connsiteY20" fmla="*/ 329166 h 781602"/>
              <a:gd name="connsiteX21" fmla="*/ 1612431 w 1639405"/>
              <a:gd name="connsiteY21" fmla="*/ 383935 h 781602"/>
              <a:gd name="connsiteX22" fmla="*/ 1545756 w 1639405"/>
              <a:gd name="connsiteY22" fmla="*/ 448228 h 781602"/>
              <a:gd name="connsiteX23" fmla="*/ 1495750 w 1639405"/>
              <a:gd name="connsiteY23" fmla="*/ 374410 h 781602"/>
              <a:gd name="connsiteX24" fmla="*/ 1433838 w 1639405"/>
              <a:gd name="connsiteY24" fmla="*/ 391078 h 781602"/>
              <a:gd name="connsiteX25" fmla="*/ 1367162 w 1639405"/>
              <a:gd name="connsiteY25" fmla="*/ 462516 h 781602"/>
              <a:gd name="connsiteX26" fmla="*/ 1159993 w 1639405"/>
              <a:gd name="connsiteY26" fmla="*/ 479185 h 781602"/>
              <a:gd name="connsiteX27" fmla="*/ 1033787 w 1639405"/>
              <a:gd name="connsiteY27" fmla="*/ 448228 h 781602"/>
              <a:gd name="connsiteX28" fmla="*/ 895566 w 1639405"/>
              <a:gd name="connsiteY28" fmla="*/ 450899 h 781602"/>
              <a:gd name="connsiteX29" fmla="*/ 871862 w 1639405"/>
              <a:gd name="connsiteY29" fmla="*/ 495853 h 781602"/>
              <a:gd name="connsiteX30" fmla="*/ 893293 w 1639405"/>
              <a:gd name="connsiteY30" fmla="*/ 529191 h 781602"/>
              <a:gd name="connsiteX31" fmla="*/ 943300 w 1639405"/>
              <a:gd name="connsiteY31" fmla="*/ 562528 h 781602"/>
              <a:gd name="connsiteX32" fmla="*/ 1017118 w 1639405"/>
              <a:gd name="connsiteY32" fmla="*/ 579198 h 781602"/>
              <a:gd name="connsiteX33" fmla="*/ 1029025 w 1639405"/>
              <a:gd name="connsiteY33" fmla="*/ 641110 h 781602"/>
              <a:gd name="connsiteX34" fmla="*/ 950443 w 1639405"/>
              <a:gd name="connsiteY34" fmla="*/ 691116 h 781602"/>
              <a:gd name="connsiteX35" fmla="*/ 881387 w 1639405"/>
              <a:gd name="connsiteY35" fmla="*/ 653016 h 781602"/>
              <a:gd name="connsiteX36" fmla="*/ 843287 w 1639405"/>
              <a:gd name="connsiteY36" fmla="*/ 676828 h 781602"/>
              <a:gd name="connsiteX37" fmla="*/ 807568 w 1639405"/>
              <a:gd name="connsiteY37" fmla="*/ 703022 h 781602"/>
              <a:gd name="connsiteX38" fmla="*/ 762325 w 1639405"/>
              <a:gd name="connsiteY38" fmla="*/ 710165 h 781602"/>
              <a:gd name="connsiteX39" fmla="*/ 709937 w 1639405"/>
              <a:gd name="connsiteY39" fmla="*/ 681590 h 781602"/>
              <a:gd name="connsiteX40" fmla="*/ 621723 w 1639405"/>
              <a:gd name="connsiteY40" fmla="*/ 760461 h 781602"/>
              <a:gd name="connsiteX41" fmla="*/ 450381 w 1639405"/>
              <a:gd name="connsiteY41" fmla="*/ 781602 h 781602"/>
              <a:gd name="connsiteX42" fmla="*/ 388468 w 1639405"/>
              <a:gd name="connsiteY42" fmla="*/ 736359 h 781602"/>
              <a:gd name="connsiteX43" fmla="*/ 2598 w 1639405"/>
              <a:gd name="connsiteY43" fmla="*/ 746174 h 781602"/>
              <a:gd name="connsiteX0" fmla="*/ 2598 w 1639405"/>
              <a:gd name="connsiteY0" fmla="*/ 746174 h 782140"/>
              <a:gd name="connsiteX1" fmla="*/ 395504 w 1639405"/>
              <a:gd name="connsiteY1" fmla="*/ 322311 h 782140"/>
              <a:gd name="connsiteX2" fmla="*/ 445618 w 1639405"/>
              <a:gd name="connsiteY2" fmla="*/ 272016 h 782140"/>
              <a:gd name="connsiteX3" fmla="*/ 526581 w 1639405"/>
              <a:gd name="connsiteY3" fmla="*/ 164858 h 782140"/>
              <a:gd name="connsiteX4" fmla="*/ 638500 w 1639405"/>
              <a:gd name="connsiteY4" fmla="*/ 119616 h 782140"/>
              <a:gd name="connsiteX5" fmla="*/ 700412 w 1639405"/>
              <a:gd name="connsiteY5" fmla="*/ 126759 h 782140"/>
              <a:gd name="connsiteX6" fmla="*/ 740893 w 1639405"/>
              <a:gd name="connsiteY6" fmla="*/ 95803 h 782140"/>
              <a:gd name="connsiteX7" fmla="*/ 807461 w 1639405"/>
              <a:gd name="connsiteY7" fmla="*/ 105618 h 782140"/>
              <a:gd name="connsiteX8" fmla="*/ 855193 w 1639405"/>
              <a:gd name="connsiteY8" fmla="*/ 93422 h 782140"/>
              <a:gd name="connsiteX9" fmla="*/ 943300 w 1639405"/>
              <a:gd name="connsiteY9" fmla="*/ 112472 h 782140"/>
              <a:gd name="connsiteX10" fmla="*/ 1002831 w 1639405"/>
              <a:gd name="connsiteY10" fmla="*/ 107709 h 782140"/>
              <a:gd name="connsiteX11" fmla="*/ 1086175 w 1639405"/>
              <a:gd name="connsiteY11" fmla="*/ 86278 h 782140"/>
              <a:gd name="connsiteX12" fmla="*/ 1140835 w 1639405"/>
              <a:gd name="connsiteY12" fmla="*/ 55612 h 782140"/>
              <a:gd name="connsiteX13" fmla="*/ 1167137 w 1639405"/>
              <a:gd name="connsiteY13" fmla="*/ 36272 h 782140"/>
              <a:gd name="connsiteX14" fmla="*/ 1312393 w 1639405"/>
              <a:gd name="connsiteY14" fmla="*/ 552 h 782140"/>
              <a:gd name="connsiteX15" fmla="*/ 1488606 w 1639405"/>
              <a:gd name="connsiteY15" fmla="*/ 19603 h 782140"/>
              <a:gd name="connsiteX16" fmla="*/ 1574222 w 1639405"/>
              <a:gd name="connsiteY16" fmla="*/ 48468 h 782140"/>
              <a:gd name="connsiteX17" fmla="*/ 1545756 w 1639405"/>
              <a:gd name="connsiteY17" fmla="*/ 76753 h 782140"/>
              <a:gd name="connsiteX18" fmla="*/ 1505274 w 1639405"/>
              <a:gd name="connsiteY18" fmla="*/ 155335 h 782140"/>
              <a:gd name="connsiteX19" fmla="*/ 1545756 w 1639405"/>
              <a:gd name="connsiteY19" fmla="*/ 188672 h 782140"/>
              <a:gd name="connsiteX20" fmla="*/ 1636243 w 1639405"/>
              <a:gd name="connsiteY20" fmla="*/ 329166 h 782140"/>
              <a:gd name="connsiteX21" fmla="*/ 1612431 w 1639405"/>
              <a:gd name="connsiteY21" fmla="*/ 383935 h 782140"/>
              <a:gd name="connsiteX22" fmla="*/ 1545756 w 1639405"/>
              <a:gd name="connsiteY22" fmla="*/ 448228 h 782140"/>
              <a:gd name="connsiteX23" fmla="*/ 1495750 w 1639405"/>
              <a:gd name="connsiteY23" fmla="*/ 374410 h 782140"/>
              <a:gd name="connsiteX24" fmla="*/ 1433838 w 1639405"/>
              <a:gd name="connsiteY24" fmla="*/ 391078 h 782140"/>
              <a:gd name="connsiteX25" fmla="*/ 1367162 w 1639405"/>
              <a:gd name="connsiteY25" fmla="*/ 462516 h 782140"/>
              <a:gd name="connsiteX26" fmla="*/ 1159993 w 1639405"/>
              <a:gd name="connsiteY26" fmla="*/ 479185 h 782140"/>
              <a:gd name="connsiteX27" fmla="*/ 1033787 w 1639405"/>
              <a:gd name="connsiteY27" fmla="*/ 448228 h 782140"/>
              <a:gd name="connsiteX28" fmla="*/ 895566 w 1639405"/>
              <a:gd name="connsiteY28" fmla="*/ 450899 h 782140"/>
              <a:gd name="connsiteX29" fmla="*/ 871862 w 1639405"/>
              <a:gd name="connsiteY29" fmla="*/ 495853 h 782140"/>
              <a:gd name="connsiteX30" fmla="*/ 893293 w 1639405"/>
              <a:gd name="connsiteY30" fmla="*/ 529191 h 782140"/>
              <a:gd name="connsiteX31" fmla="*/ 943300 w 1639405"/>
              <a:gd name="connsiteY31" fmla="*/ 562528 h 782140"/>
              <a:gd name="connsiteX32" fmla="*/ 1017118 w 1639405"/>
              <a:gd name="connsiteY32" fmla="*/ 579198 h 782140"/>
              <a:gd name="connsiteX33" fmla="*/ 1029025 w 1639405"/>
              <a:gd name="connsiteY33" fmla="*/ 641110 h 782140"/>
              <a:gd name="connsiteX34" fmla="*/ 950443 w 1639405"/>
              <a:gd name="connsiteY34" fmla="*/ 691116 h 782140"/>
              <a:gd name="connsiteX35" fmla="*/ 881387 w 1639405"/>
              <a:gd name="connsiteY35" fmla="*/ 653016 h 782140"/>
              <a:gd name="connsiteX36" fmla="*/ 843287 w 1639405"/>
              <a:gd name="connsiteY36" fmla="*/ 676828 h 782140"/>
              <a:gd name="connsiteX37" fmla="*/ 807568 w 1639405"/>
              <a:gd name="connsiteY37" fmla="*/ 703022 h 782140"/>
              <a:gd name="connsiteX38" fmla="*/ 762325 w 1639405"/>
              <a:gd name="connsiteY38" fmla="*/ 710165 h 782140"/>
              <a:gd name="connsiteX39" fmla="*/ 709937 w 1639405"/>
              <a:gd name="connsiteY39" fmla="*/ 681590 h 782140"/>
              <a:gd name="connsiteX40" fmla="*/ 621723 w 1639405"/>
              <a:gd name="connsiteY40" fmla="*/ 760461 h 782140"/>
              <a:gd name="connsiteX41" fmla="*/ 557537 w 1639405"/>
              <a:gd name="connsiteY41" fmla="*/ 738740 h 782140"/>
              <a:gd name="connsiteX42" fmla="*/ 450381 w 1639405"/>
              <a:gd name="connsiteY42" fmla="*/ 781602 h 782140"/>
              <a:gd name="connsiteX43" fmla="*/ 388468 w 1639405"/>
              <a:gd name="connsiteY43" fmla="*/ 736359 h 782140"/>
              <a:gd name="connsiteX44" fmla="*/ 2598 w 1639405"/>
              <a:gd name="connsiteY44" fmla="*/ 746174 h 782140"/>
              <a:gd name="connsiteX0" fmla="*/ 2598 w 1639405"/>
              <a:gd name="connsiteY0" fmla="*/ 746174 h 794531"/>
              <a:gd name="connsiteX1" fmla="*/ 395504 w 1639405"/>
              <a:gd name="connsiteY1" fmla="*/ 322311 h 794531"/>
              <a:gd name="connsiteX2" fmla="*/ 445618 w 1639405"/>
              <a:gd name="connsiteY2" fmla="*/ 272016 h 794531"/>
              <a:gd name="connsiteX3" fmla="*/ 526581 w 1639405"/>
              <a:gd name="connsiteY3" fmla="*/ 164858 h 794531"/>
              <a:gd name="connsiteX4" fmla="*/ 638500 w 1639405"/>
              <a:gd name="connsiteY4" fmla="*/ 119616 h 794531"/>
              <a:gd name="connsiteX5" fmla="*/ 700412 w 1639405"/>
              <a:gd name="connsiteY5" fmla="*/ 126759 h 794531"/>
              <a:gd name="connsiteX6" fmla="*/ 740893 w 1639405"/>
              <a:gd name="connsiteY6" fmla="*/ 95803 h 794531"/>
              <a:gd name="connsiteX7" fmla="*/ 807461 w 1639405"/>
              <a:gd name="connsiteY7" fmla="*/ 105618 h 794531"/>
              <a:gd name="connsiteX8" fmla="*/ 855193 w 1639405"/>
              <a:gd name="connsiteY8" fmla="*/ 93422 h 794531"/>
              <a:gd name="connsiteX9" fmla="*/ 943300 w 1639405"/>
              <a:gd name="connsiteY9" fmla="*/ 112472 h 794531"/>
              <a:gd name="connsiteX10" fmla="*/ 1002831 w 1639405"/>
              <a:gd name="connsiteY10" fmla="*/ 107709 h 794531"/>
              <a:gd name="connsiteX11" fmla="*/ 1086175 w 1639405"/>
              <a:gd name="connsiteY11" fmla="*/ 86278 h 794531"/>
              <a:gd name="connsiteX12" fmla="*/ 1140835 w 1639405"/>
              <a:gd name="connsiteY12" fmla="*/ 55612 h 794531"/>
              <a:gd name="connsiteX13" fmla="*/ 1167137 w 1639405"/>
              <a:gd name="connsiteY13" fmla="*/ 36272 h 794531"/>
              <a:gd name="connsiteX14" fmla="*/ 1312393 w 1639405"/>
              <a:gd name="connsiteY14" fmla="*/ 552 h 794531"/>
              <a:gd name="connsiteX15" fmla="*/ 1488606 w 1639405"/>
              <a:gd name="connsiteY15" fmla="*/ 19603 h 794531"/>
              <a:gd name="connsiteX16" fmla="*/ 1574222 w 1639405"/>
              <a:gd name="connsiteY16" fmla="*/ 48468 h 794531"/>
              <a:gd name="connsiteX17" fmla="*/ 1545756 w 1639405"/>
              <a:gd name="connsiteY17" fmla="*/ 76753 h 794531"/>
              <a:gd name="connsiteX18" fmla="*/ 1505274 w 1639405"/>
              <a:gd name="connsiteY18" fmla="*/ 155335 h 794531"/>
              <a:gd name="connsiteX19" fmla="*/ 1545756 w 1639405"/>
              <a:gd name="connsiteY19" fmla="*/ 188672 h 794531"/>
              <a:gd name="connsiteX20" fmla="*/ 1636243 w 1639405"/>
              <a:gd name="connsiteY20" fmla="*/ 329166 h 794531"/>
              <a:gd name="connsiteX21" fmla="*/ 1612431 w 1639405"/>
              <a:gd name="connsiteY21" fmla="*/ 383935 h 794531"/>
              <a:gd name="connsiteX22" fmla="*/ 1545756 w 1639405"/>
              <a:gd name="connsiteY22" fmla="*/ 448228 h 794531"/>
              <a:gd name="connsiteX23" fmla="*/ 1495750 w 1639405"/>
              <a:gd name="connsiteY23" fmla="*/ 374410 h 794531"/>
              <a:gd name="connsiteX24" fmla="*/ 1433838 w 1639405"/>
              <a:gd name="connsiteY24" fmla="*/ 391078 h 794531"/>
              <a:gd name="connsiteX25" fmla="*/ 1367162 w 1639405"/>
              <a:gd name="connsiteY25" fmla="*/ 462516 h 794531"/>
              <a:gd name="connsiteX26" fmla="*/ 1159993 w 1639405"/>
              <a:gd name="connsiteY26" fmla="*/ 479185 h 794531"/>
              <a:gd name="connsiteX27" fmla="*/ 1033787 w 1639405"/>
              <a:gd name="connsiteY27" fmla="*/ 448228 h 794531"/>
              <a:gd name="connsiteX28" fmla="*/ 895566 w 1639405"/>
              <a:gd name="connsiteY28" fmla="*/ 450899 h 794531"/>
              <a:gd name="connsiteX29" fmla="*/ 871862 w 1639405"/>
              <a:gd name="connsiteY29" fmla="*/ 495853 h 794531"/>
              <a:gd name="connsiteX30" fmla="*/ 893293 w 1639405"/>
              <a:gd name="connsiteY30" fmla="*/ 529191 h 794531"/>
              <a:gd name="connsiteX31" fmla="*/ 943300 w 1639405"/>
              <a:gd name="connsiteY31" fmla="*/ 562528 h 794531"/>
              <a:gd name="connsiteX32" fmla="*/ 1017118 w 1639405"/>
              <a:gd name="connsiteY32" fmla="*/ 579198 h 794531"/>
              <a:gd name="connsiteX33" fmla="*/ 1029025 w 1639405"/>
              <a:gd name="connsiteY33" fmla="*/ 641110 h 794531"/>
              <a:gd name="connsiteX34" fmla="*/ 950443 w 1639405"/>
              <a:gd name="connsiteY34" fmla="*/ 691116 h 794531"/>
              <a:gd name="connsiteX35" fmla="*/ 881387 w 1639405"/>
              <a:gd name="connsiteY35" fmla="*/ 653016 h 794531"/>
              <a:gd name="connsiteX36" fmla="*/ 843287 w 1639405"/>
              <a:gd name="connsiteY36" fmla="*/ 676828 h 794531"/>
              <a:gd name="connsiteX37" fmla="*/ 807568 w 1639405"/>
              <a:gd name="connsiteY37" fmla="*/ 703022 h 794531"/>
              <a:gd name="connsiteX38" fmla="*/ 762325 w 1639405"/>
              <a:gd name="connsiteY38" fmla="*/ 710165 h 794531"/>
              <a:gd name="connsiteX39" fmla="*/ 709937 w 1639405"/>
              <a:gd name="connsiteY39" fmla="*/ 681590 h 794531"/>
              <a:gd name="connsiteX40" fmla="*/ 621723 w 1639405"/>
              <a:gd name="connsiteY40" fmla="*/ 760461 h 794531"/>
              <a:gd name="connsiteX41" fmla="*/ 557537 w 1639405"/>
              <a:gd name="connsiteY41" fmla="*/ 738740 h 794531"/>
              <a:gd name="connsiteX42" fmla="*/ 450381 w 1639405"/>
              <a:gd name="connsiteY42" fmla="*/ 781602 h 794531"/>
              <a:gd name="connsiteX43" fmla="*/ 388468 w 1639405"/>
              <a:gd name="connsiteY43" fmla="*/ 736359 h 794531"/>
              <a:gd name="connsiteX44" fmla="*/ 297981 w 1639405"/>
              <a:gd name="connsiteY44" fmla="*/ 788746 h 794531"/>
              <a:gd name="connsiteX45" fmla="*/ 2598 w 1639405"/>
              <a:gd name="connsiteY45" fmla="*/ 746174 h 794531"/>
              <a:gd name="connsiteX0" fmla="*/ 2598 w 1639405"/>
              <a:gd name="connsiteY0" fmla="*/ 746174 h 794531"/>
              <a:gd name="connsiteX1" fmla="*/ 395504 w 1639405"/>
              <a:gd name="connsiteY1" fmla="*/ 322311 h 794531"/>
              <a:gd name="connsiteX2" fmla="*/ 445618 w 1639405"/>
              <a:gd name="connsiteY2" fmla="*/ 272016 h 794531"/>
              <a:gd name="connsiteX3" fmla="*/ 526581 w 1639405"/>
              <a:gd name="connsiteY3" fmla="*/ 164858 h 794531"/>
              <a:gd name="connsiteX4" fmla="*/ 638500 w 1639405"/>
              <a:gd name="connsiteY4" fmla="*/ 119616 h 794531"/>
              <a:gd name="connsiteX5" fmla="*/ 700412 w 1639405"/>
              <a:gd name="connsiteY5" fmla="*/ 126759 h 794531"/>
              <a:gd name="connsiteX6" fmla="*/ 740893 w 1639405"/>
              <a:gd name="connsiteY6" fmla="*/ 95803 h 794531"/>
              <a:gd name="connsiteX7" fmla="*/ 807461 w 1639405"/>
              <a:gd name="connsiteY7" fmla="*/ 105618 h 794531"/>
              <a:gd name="connsiteX8" fmla="*/ 855193 w 1639405"/>
              <a:gd name="connsiteY8" fmla="*/ 93422 h 794531"/>
              <a:gd name="connsiteX9" fmla="*/ 943300 w 1639405"/>
              <a:gd name="connsiteY9" fmla="*/ 112472 h 794531"/>
              <a:gd name="connsiteX10" fmla="*/ 1002831 w 1639405"/>
              <a:gd name="connsiteY10" fmla="*/ 107709 h 794531"/>
              <a:gd name="connsiteX11" fmla="*/ 1086175 w 1639405"/>
              <a:gd name="connsiteY11" fmla="*/ 86278 h 794531"/>
              <a:gd name="connsiteX12" fmla="*/ 1140835 w 1639405"/>
              <a:gd name="connsiteY12" fmla="*/ 55612 h 794531"/>
              <a:gd name="connsiteX13" fmla="*/ 1167137 w 1639405"/>
              <a:gd name="connsiteY13" fmla="*/ 36272 h 794531"/>
              <a:gd name="connsiteX14" fmla="*/ 1312393 w 1639405"/>
              <a:gd name="connsiteY14" fmla="*/ 552 h 794531"/>
              <a:gd name="connsiteX15" fmla="*/ 1488606 w 1639405"/>
              <a:gd name="connsiteY15" fmla="*/ 19603 h 794531"/>
              <a:gd name="connsiteX16" fmla="*/ 1574222 w 1639405"/>
              <a:gd name="connsiteY16" fmla="*/ 48468 h 794531"/>
              <a:gd name="connsiteX17" fmla="*/ 1545756 w 1639405"/>
              <a:gd name="connsiteY17" fmla="*/ 76753 h 794531"/>
              <a:gd name="connsiteX18" fmla="*/ 1505274 w 1639405"/>
              <a:gd name="connsiteY18" fmla="*/ 155335 h 794531"/>
              <a:gd name="connsiteX19" fmla="*/ 1545756 w 1639405"/>
              <a:gd name="connsiteY19" fmla="*/ 188672 h 794531"/>
              <a:gd name="connsiteX20" fmla="*/ 1636243 w 1639405"/>
              <a:gd name="connsiteY20" fmla="*/ 329166 h 794531"/>
              <a:gd name="connsiteX21" fmla="*/ 1612431 w 1639405"/>
              <a:gd name="connsiteY21" fmla="*/ 383935 h 794531"/>
              <a:gd name="connsiteX22" fmla="*/ 1545756 w 1639405"/>
              <a:gd name="connsiteY22" fmla="*/ 448228 h 794531"/>
              <a:gd name="connsiteX23" fmla="*/ 1495750 w 1639405"/>
              <a:gd name="connsiteY23" fmla="*/ 374410 h 794531"/>
              <a:gd name="connsiteX24" fmla="*/ 1433838 w 1639405"/>
              <a:gd name="connsiteY24" fmla="*/ 391078 h 794531"/>
              <a:gd name="connsiteX25" fmla="*/ 1367162 w 1639405"/>
              <a:gd name="connsiteY25" fmla="*/ 462516 h 794531"/>
              <a:gd name="connsiteX26" fmla="*/ 1159993 w 1639405"/>
              <a:gd name="connsiteY26" fmla="*/ 479185 h 794531"/>
              <a:gd name="connsiteX27" fmla="*/ 1033787 w 1639405"/>
              <a:gd name="connsiteY27" fmla="*/ 448228 h 794531"/>
              <a:gd name="connsiteX28" fmla="*/ 895566 w 1639405"/>
              <a:gd name="connsiteY28" fmla="*/ 450899 h 794531"/>
              <a:gd name="connsiteX29" fmla="*/ 871862 w 1639405"/>
              <a:gd name="connsiteY29" fmla="*/ 495853 h 794531"/>
              <a:gd name="connsiteX30" fmla="*/ 893293 w 1639405"/>
              <a:gd name="connsiteY30" fmla="*/ 529191 h 794531"/>
              <a:gd name="connsiteX31" fmla="*/ 943300 w 1639405"/>
              <a:gd name="connsiteY31" fmla="*/ 562528 h 794531"/>
              <a:gd name="connsiteX32" fmla="*/ 1017118 w 1639405"/>
              <a:gd name="connsiteY32" fmla="*/ 579198 h 794531"/>
              <a:gd name="connsiteX33" fmla="*/ 1029025 w 1639405"/>
              <a:gd name="connsiteY33" fmla="*/ 641110 h 794531"/>
              <a:gd name="connsiteX34" fmla="*/ 950443 w 1639405"/>
              <a:gd name="connsiteY34" fmla="*/ 691116 h 794531"/>
              <a:gd name="connsiteX35" fmla="*/ 881387 w 1639405"/>
              <a:gd name="connsiteY35" fmla="*/ 653016 h 794531"/>
              <a:gd name="connsiteX36" fmla="*/ 843287 w 1639405"/>
              <a:gd name="connsiteY36" fmla="*/ 676828 h 794531"/>
              <a:gd name="connsiteX37" fmla="*/ 807568 w 1639405"/>
              <a:gd name="connsiteY37" fmla="*/ 703022 h 794531"/>
              <a:gd name="connsiteX38" fmla="*/ 762325 w 1639405"/>
              <a:gd name="connsiteY38" fmla="*/ 710165 h 794531"/>
              <a:gd name="connsiteX39" fmla="*/ 709937 w 1639405"/>
              <a:gd name="connsiteY39" fmla="*/ 681590 h 794531"/>
              <a:gd name="connsiteX40" fmla="*/ 621723 w 1639405"/>
              <a:gd name="connsiteY40" fmla="*/ 760461 h 794531"/>
              <a:gd name="connsiteX41" fmla="*/ 557537 w 1639405"/>
              <a:gd name="connsiteY41" fmla="*/ 738740 h 794531"/>
              <a:gd name="connsiteX42" fmla="*/ 450381 w 1639405"/>
              <a:gd name="connsiteY42" fmla="*/ 781602 h 794531"/>
              <a:gd name="connsiteX43" fmla="*/ 407518 w 1639405"/>
              <a:gd name="connsiteY43" fmla="*/ 764934 h 794531"/>
              <a:gd name="connsiteX44" fmla="*/ 388468 w 1639405"/>
              <a:gd name="connsiteY44" fmla="*/ 736359 h 794531"/>
              <a:gd name="connsiteX45" fmla="*/ 297981 w 1639405"/>
              <a:gd name="connsiteY45" fmla="*/ 788746 h 794531"/>
              <a:gd name="connsiteX46" fmla="*/ 2598 w 1639405"/>
              <a:gd name="connsiteY46" fmla="*/ 746174 h 794531"/>
              <a:gd name="connsiteX0" fmla="*/ 1814 w 1812452"/>
              <a:gd name="connsiteY0" fmla="*/ 662830 h 788779"/>
              <a:gd name="connsiteX1" fmla="*/ 568551 w 1812452"/>
              <a:gd name="connsiteY1" fmla="*/ 322311 h 788779"/>
              <a:gd name="connsiteX2" fmla="*/ 618665 w 1812452"/>
              <a:gd name="connsiteY2" fmla="*/ 272016 h 788779"/>
              <a:gd name="connsiteX3" fmla="*/ 699628 w 1812452"/>
              <a:gd name="connsiteY3" fmla="*/ 164858 h 788779"/>
              <a:gd name="connsiteX4" fmla="*/ 811547 w 1812452"/>
              <a:gd name="connsiteY4" fmla="*/ 119616 h 788779"/>
              <a:gd name="connsiteX5" fmla="*/ 873459 w 1812452"/>
              <a:gd name="connsiteY5" fmla="*/ 126759 h 788779"/>
              <a:gd name="connsiteX6" fmla="*/ 913940 w 1812452"/>
              <a:gd name="connsiteY6" fmla="*/ 95803 h 788779"/>
              <a:gd name="connsiteX7" fmla="*/ 980508 w 1812452"/>
              <a:gd name="connsiteY7" fmla="*/ 105618 h 788779"/>
              <a:gd name="connsiteX8" fmla="*/ 1028240 w 1812452"/>
              <a:gd name="connsiteY8" fmla="*/ 93422 h 788779"/>
              <a:gd name="connsiteX9" fmla="*/ 1116347 w 1812452"/>
              <a:gd name="connsiteY9" fmla="*/ 112472 h 788779"/>
              <a:gd name="connsiteX10" fmla="*/ 1175878 w 1812452"/>
              <a:gd name="connsiteY10" fmla="*/ 107709 h 788779"/>
              <a:gd name="connsiteX11" fmla="*/ 1259222 w 1812452"/>
              <a:gd name="connsiteY11" fmla="*/ 86278 h 788779"/>
              <a:gd name="connsiteX12" fmla="*/ 1313882 w 1812452"/>
              <a:gd name="connsiteY12" fmla="*/ 55612 h 788779"/>
              <a:gd name="connsiteX13" fmla="*/ 1340184 w 1812452"/>
              <a:gd name="connsiteY13" fmla="*/ 36272 h 788779"/>
              <a:gd name="connsiteX14" fmla="*/ 1485440 w 1812452"/>
              <a:gd name="connsiteY14" fmla="*/ 552 h 788779"/>
              <a:gd name="connsiteX15" fmla="*/ 1661653 w 1812452"/>
              <a:gd name="connsiteY15" fmla="*/ 19603 h 788779"/>
              <a:gd name="connsiteX16" fmla="*/ 1747269 w 1812452"/>
              <a:gd name="connsiteY16" fmla="*/ 48468 h 788779"/>
              <a:gd name="connsiteX17" fmla="*/ 1718803 w 1812452"/>
              <a:gd name="connsiteY17" fmla="*/ 76753 h 788779"/>
              <a:gd name="connsiteX18" fmla="*/ 1678321 w 1812452"/>
              <a:gd name="connsiteY18" fmla="*/ 155335 h 788779"/>
              <a:gd name="connsiteX19" fmla="*/ 1718803 w 1812452"/>
              <a:gd name="connsiteY19" fmla="*/ 188672 h 788779"/>
              <a:gd name="connsiteX20" fmla="*/ 1809290 w 1812452"/>
              <a:gd name="connsiteY20" fmla="*/ 329166 h 788779"/>
              <a:gd name="connsiteX21" fmla="*/ 1785478 w 1812452"/>
              <a:gd name="connsiteY21" fmla="*/ 383935 h 788779"/>
              <a:gd name="connsiteX22" fmla="*/ 1718803 w 1812452"/>
              <a:gd name="connsiteY22" fmla="*/ 448228 h 788779"/>
              <a:gd name="connsiteX23" fmla="*/ 1668797 w 1812452"/>
              <a:gd name="connsiteY23" fmla="*/ 374410 h 788779"/>
              <a:gd name="connsiteX24" fmla="*/ 1606885 w 1812452"/>
              <a:gd name="connsiteY24" fmla="*/ 391078 h 788779"/>
              <a:gd name="connsiteX25" fmla="*/ 1540209 w 1812452"/>
              <a:gd name="connsiteY25" fmla="*/ 462516 h 788779"/>
              <a:gd name="connsiteX26" fmla="*/ 1333040 w 1812452"/>
              <a:gd name="connsiteY26" fmla="*/ 479185 h 788779"/>
              <a:gd name="connsiteX27" fmla="*/ 1206834 w 1812452"/>
              <a:gd name="connsiteY27" fmla="*/ 448228 h 788779"/>
              <a:gd name="connsiteX28" fmla="*/ 1068613 w 1812452"/>
              <a:gd name="connsiteY28" fmla="*/ 450899 h 788779"/>
              <a:gd name="connsiteX29" fmla="*/ 1044909 w 1812452"/>
              <a:gd name="connsiteY29" fmla="*/ 495853 h 788779"/>
              <a:gd name="connsiteX30" fmla="*/ 1066340 w 1812452"/>
              <a:gd name="connsiteY30" fmla="*/ 529191 h 788779"/>
              <a:gd name="connsiteX31" fmla="*/ 1116347 w 1812452"/>
              <a:gd name="connsiteY31" fmla="*/ 562528 h 788779"/>
              <a:gd name="connsiteX32" fmla="*/ 1190165 w 1812452"/>
              <a:gd name="connsiteY32" fmla="*/ 579198 h 788779"/>
              <a:gd name="connsiteX33" fmla="*/ 1202072 w 1812452"/>
              <a:gd name="connsiteY33" fmla="*/ 641110 h 788779"/>
              <a:gd name="connsiteX34" fmla="*/ 1123490 w 1812452"/>
              <a:gd name="connsiteY34" fmla="*/ 691116 h 788779"/>
              <a:gd name="connsiteX35" fmla="*/ 1054434 w 1812452"/>
              <a:gd name="connsiteY35" fmla="*/ 653016 h 788779"/>
              <a:gd name="connsiteX36" fmla="*/ 1016334 w 1812452"/>
              <a:gd name="connsiteY36" fmla="*/ 676828 h 788779"/>
              <a:gd name="connsiteX37" fmla="*/ 980615 w 1812452"/>
              <a:gd name="connsiteY37" fmla="*/ 703022 h 788779"/>
              <a:gd name="connsiteX38" fmla="*/ 935372 w 1812452"/>
              <a:gd name="connsiteY38" fmla="*/ 710165 h 788779"/>
              <a:gd name="connsiteX39" fmla="*/ 882984 w 1812452"/>
              <a:gd name="connsiteY39" fmla="*/ 681590 h 788779"/>
              <a:gd name="connsiteX40" fmla="*/ 794770 w 1812452"/>
              <a:gd name="connsiteY40" fmla="*/ 760461 h 788779"/>
              <a:gd name="connsiteX41" fmla="*/ 730584 w 1812452"/>
              <a:gd name="connsiteY41" fmla="*/ 738740 h 788779"/>
              <a:gd name="connsiteX42" fmla="*/ 623428 w 1812452"/>
              <a:gd name="connsiteY42" fmla="*/ 781602 h 788779"/>
              <a:gd name="connsiteX43" fmla="*/ 580565 w 1812452"/>
              <a:gd name="connsiteY43" fmla="*/ 764934 h 788779"/>
              <a:gd name="connsiteX44" fmla="*/ 561515 w 1812452"/>
              <a:gd name="connsiteY44" fmla="*/ 736359 h 788779"/>
              <a:gd name="connsiteX45" fmla="*/ 471028 w 1812452"/>
              <a:gd name="connsiteY45" fmla="*/ 788746 h 788779"/>
              <a:gd name="connsiteX46" fmla="*/ 1814 w 1812452"/>
              <a:gd name="connsiteY46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599103 w 1843004"/>
              <a:gd name="connsiteY2" fmla="*/ 322311 h 788779"/>
              <a:gd name="connsiteX3" fmla="*/ 649217 w 1843004"/>
              <a:gd name="connsiteY3" fmla="*/ 272016 h 788779"/>
              <a:gd name="connsiteX4" fmla="*/ 730180 w 1843004"/>
              <a:gd name="connsiteY4" fmla="*/ 164858 h 788779"/>
              <a:gd name="connsiteX5" fmla="*/ 842099 w 1843004"/>
              <a:gd name="connsiteY5" fmla="*/ 119616 h 788779"/>
              <a:gd name="connsiteX6" fmla="*/ 904011 w 1843004"/>
              <a:gd name="connsiteY6" fmla="*/ 126759 h 788779"/>
              <a:gd name="connsiteX7" fmla="*/ 944492 w 1843004"/>
              <a:gd name="connsiteY7" fmla="*/ 95803 h 788779"/>
              <a:gd name="connsiteX8" fmla="*/ 1011060 w 1843004"/>
              <a:gd name="connsiteY8" fmla="*/ 105618 h 788779"/>
              <a:gd name="connsiteX9" fmla="*/ 1058792 w 1843004"/>
              <a:gd name="connsiteY9" fmla="*/ 93422 h 788779"/>
              <a:gd name="connsiteX10" fmla="*/ 1146899 w 1843004"/>
              <a:gd name="connsiteY10" fmla="*/ 112472 h 788779"/>
              <a:gd name="connsiteX11" fmla="*/ 1206430 w 1843004"/>
              <a:gd name="connsiteY11" fmla="*/ 107709 h 788779"/>
              <a:gd name="connsiteX12" fmla="*/ 1289774 w 1843004"/>
              <a:gd name="connsiteY12" fmla="*/ 86278 h 788779"/>
              <a:gd name="connsiteX13" fmla="*/ 1344434 w 1843004"/>
              <a:gd name="connsiteY13" fmla="*/ 55612 h 788779"/>
              <a:gd name="connsiteX14" fmla="*/ 1370736 w 1843004"/>
              <a:gd name="connsiteY14" fmla="*/ 36272 h 788779"/>
              <a:gd name="connsiteX15" fmla="*/ 1515992 w 1843004"/>
              <a:gd name="connsiteY15" fmla="*/ 552 h 788779"/>
              <a:gd name="connsiteX16" fmla="*/ 1692205 w 1843004"/>
              <a:gd name="connsiteY16" fmla="*/ 19603 h 788779"/>
              <a:gd name="connsiteX17" fmla="*/ 1777821 w 1843004"/>
              <a:gd name="connsiteY17" fmla="*/ 48468 h 788779"/>
              <a:gd name="connsiteX18" fmla="*/ 1749355 w 1843004"/>
              <a:gd name="connsiteY18" fmla="*/ 76753 h 788779"/>
              <a:gd name="connsiteX19" fmla="*/ 1708873 w 1843004"/>
              <a:gd name="connsiteY19" fmla="*/ 155335 h 788779"/>
              <a:gd name="connsiteX20" fmla="*/ 1749355 w 1843004"/>
              <a:gd name="connsiteY20" fmla="*/ 188672 h 788779"/>
              <a:gd name="connsiteX21" fmla="*/ 1839842 w 1843004"/>
              <a:gd name="connsiteY21" fmla="*/ 329166 h 788779"/>
              <a:gd name="connsiteX22" fmla="*/ 1816030 w 1843004"/>
              <a:gd name="connsiteY22" fmla="*/ 383935 h 788779"/>
              <a:gd name="connsiteX23" fmla="*/ 1749355 w 1843004"/>
              <a:gd name="connsiteY23" fmla="*/ 448228 h 788779"/>
              <a:gd name="connsiteX24" fmla="*/ 1699349 w 1843004"/>
              <a:gd name="connsiteY24" fmla="*/ 374410 h 788779"/>
              <a:gd name="connsiteX25" fmla="*/ 1637437 w 1843004"/>
              <a:gd name="connsiteY25" fmla="*/ 391078 h 788779"/>
              <a:gd name="connsiteX26" fmla="*/ 1570761 w 1843004"/>
              <a:gd name="connsiteY26" fmla="*/ 462516 h 788779"/>
              <a:gd name="connsiteX27" fmla="*/ 1363592 w 1843004"/>
              <a:gd name="connsiteY27" fmla="*/ 479185 h 788779"/>
              <a:gd name="connsiteX28" fmla="*/ 1237386 w 1843004"/>
              <a:gd name="connsiteY28" fmla="*/ 448228 h 788779"/>
              <a:gd name="connsiteX29" fmla="*/ 1099165 w 1843004"/>
              <a:gd name="connsiteY29" fmla="*/ 450899 h 788779"/>
              <a:gd name="connsiteX30" fmla="*/ 1075461 w 1843004"/>
              <a:gd name="connsiteY30" fmla="*/ 495853 h 788779"/>
              <a:gd name="connsiteX31" fmla="*/ 1096892 w 1843004"/>
              <a:gd name="connsiteY31" fmla="*/ 529191 h 788779"/>
              <a:gd name="connsiteX32" fmla="*/ 1146899 w 1843004"/>
              <a:gd name="connsiteY32" fmla="*/ 562528 h 788779"/>
              <a:gd name="connsiteX33" fmla="*/ 1220717 w 1843004"/>
              <a:gd name="connsiteY33" fmla="*/ 579198 h 788779"/>
              <a:gd name="connsiteX34" fmla="*/ 1232624 w 1843004"/>
              <a:gd name="connsiteY34" fmla="*/ 641110 h 788779"/>
              <a:gd name="connsiteX35" fmla="*/ 1154042 w 1843004"/>
              <a:gd name="connsiteY35" fmla="*/ 691116 h 788779"/>
              <a:gd name="connsiteX36" fmla="*/ 1084986 w 1843004"/>
              <a:gd name="connsiteY36" fmla="*/ 653016 h 788779"/>
              <a:gd name="connsiteX37" fmla="*/ 1046886 w 1843004"/>
              <a:gd name="connsiteY37" fmla="*/ 676828 h 788779"/>
              <a:gd name="connsiteX38" fmla="*/ 1011167 w 1843004"/>
              <a:gd name="connsiteY38" fmla="*/ 703022 h 788779"/>
              <a:gd name="connsiteX39" fmla="*/ 965924 w 1843004"/>
              <a:gd name="connsiteY39" fmla="*/ 710165 h 788779"/>
              <a:gd name="connsiteX40" fmla="*/ 913536 w 1843004"/>
              <a:gd name="connsiteY40" fmla="*/ 681590 h 788779"/>
              <a:gd name="connsiteX41" fmla="*/ 825322 w 1843004"/>
              <a:gd name="connsiteY41" fmla="*/ 760461 h 788779"/>
              <a:gd name="connsiteX42" fmla="*/ 761136 w 1843004"/>
              <a:gd name="connsiteY42" fmla="*/ 738740 h 788779"/>
              <a:gd name="connsiteX43" fmla="*/ 653980 w 1843004"/>
              <a:gd name="connsiteY43" fmla="*/ 781602 h 788779"/>
              <a:gd name="connsiteX44" fmla="*/ 611117 w 1843004"/>
              <a:gd name="connsiteY44" fmla="*/ 764934 h 788779"/>
              <a:gd name="connsiteX45" fmla="*/ 592067 w 1843004"/>
              <a:gd name="connsiteY45" fmla="*/ 736359 h 788779"/>
              <a:gd name="connsiteX46" fmla="*/ 501580 w 1843004"/>
              <a:gd name="connsiteY46" fmla="*/ 788746 h 788779"/>
              <a:gd name="connsiteX47" fmla="*/ 32366 w 1843004"/>
              <a:gd name="connsiteY47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599103 w 1843004"/>
              <a:gd name="connsiteY3" fmla="*/ 322311 h 788779"/>
              <a:gd name="connsiteX4" fmla="*/ 649217 w 1843004"/>
              <a:gd name="connsiteY4" fmla="*/ 272016 h 788779"/>
              <a:gd name="connsiteX5" fmla="*/ 730180 w 1843004"/>
              <a:gd name="connsiteY5" fmla="*/ 164858 h 788779"/>
              <a:gd name="connsiteX6" fmla="*/ 842099 w 1843004"/>
              <a:gd name="connsiteY6" fmla="*/ 119616 h 788779"/>
              <a:gd name="connsiteX7" fmla="*/ 904011 w 1843004"/>
              <a:gd name="connsiteY7" fmla="*/ 126759 h 788779"/>
              <a:gd name="connsiteX8" fmla="*/ 944492 w 1843004"/>
              <a:gd name="connsiteY8" fmla="*/ 95803 h 788779"/>
              <a:gd name="connsiteX9" fmla="*/ 1011060 w 1843004"/>
              <a:gd name="connsiteY9" fmla="*/ 105618 h 788779"/>
              <a:gd name="connsiteX10" fmla="*/ 1058792 w 1843004"/>
              <a:gd name="connsiteY10" fmla="*/ 93422 h 788779"/>
              <a:gd name="connsiteX11" fmla="*/ 1146899 w 1843004"/>
              <a:gd name="connsiteY11" fmla="*/ 112472 h 788779"/>
              <a:gd name="connsiteX12" fmla="*/ 1206430 w 1843004"/>
              <a:gd name="connsiteY12" fmla="*/ 107709 h 788779"/>
              <a:gd name="connsiteX13" fmla="*/ 1289774 w 1843004"/>
              <a:gd name="connsiteY13" fmla="*/ 86278 h 788779"/>
              <a:gd name="connsiteX14" fmla="*/ 1344434 w 1843004"/>
              <a:gd name="connsiteY14" fmla="*/ 55612 h 788779"/>
              <a:gd name="connsiteX15" fmla="*/ 1370736 w 1843004"/>
              <a:gd name="connsiteY15" fmla="*/ 36272 h 788779"/>
              <a:gd name="connsiteX16" fmla="*/ 1515992 w 1843004"/>
              <a:gd name="connsiteY16" fmla="*/ 552 h 788779"/>
              <a:gd name="connsiteX17" fmla="*/ 1692205 w 1843004"/>
              <a:gd name="connsiteY17" fmla="*/ 19603 h 788779"/>
              <a:gd name="connsiteX18" fmla="*/ 1777821 w 1843004"/>
              <a:gd name="connsiteY18" fmla="*/ 48468 h 788779"/>
              <a:gd name="connsiteX19" fmla="*/ 1749355 w 1843004"/>
              <a:gd name="connsiteY19" fmla="*/ 76753 h 788779"/>
              <a:gd name="connsiteX20" fmla="*/ 1708873 w 1843004"/>
              <a:gd name="connsiteY20" fmla="*/ 155335 h 788779"/>
              <a:gd name="connsiteX21" fmla="*/ 1749355 w 1843004"/>
              <a:gd name="connsiteY21" fmla="*/ 188672 h 788779"/>
              <a:gd name="connsiteX22" fmla="*/ 1839842 w 1843004"/>
              <a:gd name="connsiteY22" fmla="*/ 329166 h 788779"/>
              <a:gd name="connsiteX23" fmla="*/ 1816030 w 1843004"/>
              <a:gd name="connsiteY23" fmla="*/ 383935 h 788779"/>
              <a:gd name="connsiteX24" fmla="*/ 1749355 w 1843004"/>
              <a:gd name="connsiteY24" fmla="*/ 448228 h 788779"/>
              <a:gd name="connsiteX25" fmla="*/ 1699349 w 1843004"/>
              <a:gd name="connsiteY25" fmla="*/ 374410 h 788779"/>
              <a:gd name="connsiteX26" fmla="*/ 1637437 w 1843004"/>
              <a:gd name="connsiteY26" fmla="*/ 391078 h 788779"/>
              <a:gd name="connsiteX27" fmla="*/ 1570761 w 1843004"/>
              <a:gd name="connsiteY27" fmla="*/ 462516 h 788779"/>
              <a:gd name="connsiteX28" fmla="*/ 1363592 w 1843004"/>
              <a:gd name="connsiteY28" fmla="*/ 479185 h 788779"/>
              <a:gd name="connsiteX29" fmla="*/ 1237386 w 1843004"/>
              <a:gd name="connsiteY29" fmla="*/ 448228 h 788779"/>
              <a:gd name="connsiteX30" fmla="*/ 1099165 w 1843004"/>
              <a:gd name="connsiteY30" fmla="*/ 450899 h 788779"/>
              <a:gd name="connsiteX31" fmla="*/ 1075461 w 1843004"/>
              <a:gd name="connsiteY31" fmla="*/ 495853 h 788779"/>
              <a:gd name="connsiteX32" fmla="*/ 1096892 w 1843004"/>
              <a:gd name="connsiteY32" fmla="*/ 529191 h 788779"/>
              <a:gd name="connsiteX33" fmla="*/ 1146899 w 1843004"/>
              <a:gd name="connsiteY33" fmla="*/ 562528 h 788779"/>
              <a:gd name="connsiteX34" fmla="*/ 1220717 w 1843004"/>
              <a:gd name="connsiteY34" fmla="*/ 579198 h 788779"/>
              <a:gd name="connsiteX35" fmla="*/ 1232624 w 1843004"/>
              <a:gd name="connsiteY35" fmla="*/ 641110 h 788779"/>
              <a:gd name="connsiteX36" fmla="*/ 1154042 w 1843004"/>
              <a:gd name="connsiteY36" fmla="*/ 691116 h 788779"/>
              <a:gd name="connsiteX37" fmla="*/ 1084986 w 1843004"/>
              <a:gd name="connsiteY37" fmla="*/ 653016 h 788779"/>
              <a:gd name="connsiteX38" fmla="*/ 1046886 w 1843004"/>
              <a:gd name="connsiteY38" fmla="*/ 676828 h 788779"/>
              <a:gd name="connsiteX39" fmla="*/ 1011167 w 1843004"/>
              <a:gd name="connsiteY39" fmla="*/ 703022 h 788779"/>
              <a:gd name="connsiteX40" fmla="*/ 965924 w 1843004"/>
              <a:gd name="connsiteY40" fmla="*/ 710165 h 788779"/>
              <a:gd name="connsiteX41" fmla="*/ 913536 w 1843004"/>
              <a:gd name="connsiteY41" fmla="*/ 681590 h 788779"/>
              <a:gd name="connsiteX42" fmla="*/ 825322 w 1843004"/>
              <a:gd name="connsiteY42" fmla="*/ 760461 h 788779"/>
              <a:gd name="connsiteX43" fmla="*/ 761136 w 1843004"/>
              <a:gd name="connsiteY43" fmla="*/ 738740 h 788779"/>
              <a:gd name="connsiteX44" fmla="*/ 653980 w 1843004"/>
              <a:gd name="connsiteY44" fmla="*/ 781602 h 788779"/>
              <a:gd name="connsiteX45" fmla="*/ 611117 w 1843004"/>
              <a:gd name="connsiteY45" fmla="*/ 764934 h 788779"/>
              <a:gd name="connsiteX46" fmla="*/ 592067 w 1843004"/>
              <a:gd name="connsiteY46" fmla="*/ 736359 h 788779"/>
              <a:gd name="connsiteX47" fmla="*/ 501580 w 1843004"/>
              <a:gd name="connsiteY47" fmla="*/ 788746 h 788779"/>
              <a:gd name="connsiteX48" fmla="*/ 32366 w 1843004"/>
              <a:gd name="connsiteY48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599103 w 1843004"/>
              <a:gd name="connsiteY4" fmla="*/ 322311 h 788779"/>
              <a:gd name="connsiteX5" fmla="*/ 649217 w 1843004"/>
              <a:gd name="connsiteY5" fmla="*/ 272016 h 788779"/>
              <a:gd name="connsiteX6" fmla="*/ 730180 w 1843004"/>
              <a:gd name="connsiteY6" fmla="*/ 164858 h 788779"/>
              <a:gd name="connsiteX7" fmla="*/ 842099 w 1843004"/>
              <a:gd name="connsiteY7" fmla="*/ 119616 h 788779"/>
              <a:gd name="connsiteX8" fmla="*/ 904011 w 1843004"/>
              <a:gd name="connsiteY8" fmla="*/ 126759 h 788779"/>
              <a:gd name="connsiteX9" fmla="*/ 944492 w 1843004"/>
              <a:gd name="connsiteY9" fmla="*/ 95803 h 788779"/>
              <a:gd name="connsiteX10" fmla="*/ 1011060 w 1843004"/>
              <a:gd name="connsiteY10" fmla="*/ 105618 h 788779"/>
              <a:gd name="connsiteX11" fmla="*/ 1058792 w 1843004"/>
              <a:gd name="connsiteY11" fmla="*/ 93422 h 788779"/>
              <a:gd name="connsiteX12" fmla="*/ 1146899 w 1843004"/>
              <a:gd name="connsiteY12" fmla="*/ 112472 h 788779"/>
              <a:gd name="connsiteX13" fmla="*/ 1206430 w 1843004"/>
              <a:gd name="connsiteY13" fmla="*/ 107709 h 788779"/>
              <a:gd name="connsiteX14" fmla="*/ 1289774 w 1843004"/>
              <a:gd name="connsiteY14" fmla="*/ 86278 h 788779"/>
              <a:gd name="connsiteX15" fmla="*/ 1344434 w 1843004"/>
              <a:gd name="connsiteY15" fmla="*/ 55612 h 788779"/>
              <a:gd name="connsiteX16" fmla="*/ 1370736 w 1843004"/>
              <a:gd name="connsiteY16" fmla="*/ 36272 h 788779"/>
              <a:gd name="connsiteX17" fmla="*/ 1515992 w 1843004"/>
              <a:gd name="connsiteY17" fmla="*/ 552 h 788779"/>
              <a:gd name="connsiteX18" fmla="*/ 1692205 w 1843004"/>
              <a:gd name="connsiteY18" fmla="*/ 19603 h 788779"/>
              <a:gd name="connsiteX19" fmla="*/ 1777821 w 1843004"/>
              <a:gd name="connsiteY19" fmla="*/ 48468 h 788779"/>
              <a:gd name="connsiteX20" fmla="*/ 1749355 w 1843004"/>
              <a:gd name="connsiteY20" fmla="*/ 76753 h 788779"/>
              <a:gd name="connsiteX21" fmla="*/ 1708873 w 1843004"/>
              <a:gd name="connsiteY21" fmla="*/ 155335 h 788779"/>
              <a:gd name="connsiteX22" fmla="*/ 1749355 w 1843004"/>
              <a:gd name="connsiteY22" fmla="*/ 188672 h 788779"/>
              <a:gd name="connsiteX23" fmla="*/ 1839842 w 1843004"/>
              <a:gd name="connsiteY23" fmla="*/ 329166 h 788779"/>
              <a:gd name="connsiteX24" fmla="*/ 1816030 w 1843004"/>
              <a:gd name="connsiteY24" fmla="*/ 383935 h 788779"/>
              <a:gd name="connsiteX25" fmla="*/ 1749355 w 1843004"/>
              <a:gd name="connsiteY25" fmla="*/ 448228 h 788779"/>
              <a:gd name="connsiteX26" fmla="*/ 1699349 w 1843004"/>
              <a:gd name="connsiteY26" fmla="*/ 374410 h 788779"/>
              <a:gd name="connsiteX27" fmla="*/ 1637437 w 1843004"/>
              <a:gd name="connsiteY27" fmla="*/ 391078 h 788779"/>
              <a:gd name="connsiteX28" fmla="*/ 1570761 w 1843004"/>
              <a:gd name="connsiteY28" fmla="*/ 462516 h 788779"/>
              <a:gd name="connsiteX29" fmla="*/ 1363592 w 1843004"/>
              <a:gd name="connsiteY29" fmla="*/ 479185 h 788779"/>
              <a:gd name="connsiteX30" fmla="*/ 1237386 w 1843004"/>
              <a:gd name="connsiteY30" fmla="*/ 448228 h 788779"/>
              <a:gd name="connsiteX31" fmla="*/ 1099165 w 1843004"/>
              <a:gd name="connsiteY31" fmla="*/ 450899 h 788779"/>
              <a:gd name="connsiteX32" fmla="*/ 1075461 w 1843004"/>
              <a:gd name="connsiteY32" fmla="*/ 495853 h 788779"/>
              <a:gd name="connsiteX33" fmla="*/ 1096892 w 1843004"/>
              <a:gd name="connsiteY33" fmla="*/ 529191 h 788779"/>
              <a:gd name="connsiteX34" fmla="*/ 1146899 w 1843004"/>
              <a:gd name="connsiteY34" fmla="*/ 562528 h 788779"/>
              <a:gd name="connsiteX35" fmla="*/ 1220717 w 1843004"/>
              <a:gd name="connsiteY35" fmla="*/ 579198 h 788779"/>
              <a:gd name="connsiteX36" fmla="*/ 1232624 w 1843004"/>
              <a:gd name="connsiteY36" fmla="*/ 641110 h 788779"/>
              <a:gd name="connsiteX37" fmla="*/ 1154042 w 1843004"/>
              <a:gd name="connsiteY37" fmla="*/ 691116 h 788779"/>
              <a:gd name="connsiteX38" fmla="*/ 1084986 w 1843004"/>
              <a:gd name="connsiteY38" fmla="*/ 653016 h 788779"/>
              <a:gd name="connsiteX39" fmla="*/ 1046886 w 1843004"/>
              <a:gd name="connsiteY39" fmla="*/ 676828 h 788779"/>
              <a:gd name="connsiteX40" fmla="*/ 1011167 w 1843004"/>
              <a:gd name="connsiteY40" fmla="*/ 703022 h 788779"/>
              <a:gd name="connsiteX41" fmla="*/ 965924 w 1843004"/>
              <a:gd name="connsiteY41" fmla="*/ 710165 h 788779"/>
              <a:gd name="connsiteX42" fmla="*/ 913536 w 1843004"/>
              <a:gd name="connsiteY42" fmla="*/ 681590 h 788779"/>
              <a:gd name="connsiteX43" fmla="*/ 825322 w 1843004"/>
              <a:gd name="connsiteY43" fmla="*/ 760461 h 788779"/>
              <a:gd name="connsiteX44" fmla="*/ 761136 w 1843004"/>
              <a:gd name="connsiteY44" fmla="*/ 738740 h 788779"/>
              <a:gd name="connsiteX45" fmla="*/ 653980 w 1843004"/>
              <a:gd name="connsiteY45" fmla="*/ 781602 h 788779"/>
              <a:gd name="connsiteX46" fmla="*/ 611117 w 1843004"/>
              <a:gd name="connsiteY46" fmla="*/ 764934 h 788779"/>
              <a:gd name="connsiteX47" fmla="*/ 592067 w 1843004"/>
              <a:gd name="connsiteY47" fmla="*/ 736359 h 788779"/>
              <a:gd name="connsiteX48" fmla="*/ 501580 w 1843004"/>
              <a:gd name="connsiteY48" fmla="*/ 788746 h 788779"/>
              <a:gd name="connsiteX49" fmla="*/ 32366 w 1843004"/>
              <a:gd name="connsiteY49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599103 w 1843004"/>
              <a:gd name="connsiteY5" fmla="*/ 322311 h 788779"/>
              <a:gd name="connsiteX6" fmla="*/ 649217 w 1843004"/>
              <a:gd name="connsiteY6" fmla="*/ 272016 h 788779"/>
              <a:gd name="connsiteX7" fmla="*/ 730180 w 1843004"/>
              <a:gd name="connsiteY7" fmla="*/ 164858 h 788779"/>
              <a:gd name="connsiteX8" fmla="*/ 842099 w 1843004"/>
              <a:gd name="connsiteY8" fmla="*/ 119616 h 788779"/>
              <a:gd name="connsiteX9" fmla="*/ 904011 w 1843004"/>
              <a:gd name="connsiteY9" fmla="*/ 126759 h 788779"/>
              <a:gd name="connsiteX10" fmla="*/ 944492 w 1843004"/>
              <a:gd name="connsiteY10" fmla="*/ 95803 h 788779"/>
              <a:gd name="connsiteX11" fmla="*/ 1011060 w 1843004"/>
              <a:gd name="connsiteY11" fmla="*/ 105618 h 788779"/>
              <a:gd name="connsiteX12" fmla="*/ 1058792 w 1843004"/>
              <a:gd name="connsiteY12" fmla="*/ 93422 h 788779"/>
              <a:gd name="connsiteX13" fmla="*/ 1146899 w 1843004"/>
              <a:gd name="connsiteY13" fmla="*/ 112472 h 788779"/>
              <a:gd name="connsiteX14" fmla="*/ 1206430 w 1843004"/>
              <a:gd name="connsiteY14" fmla="*/ 107709 h 788779"/>
              <a:gd name="connsiteX15" fmla="*/ 1289774 w 1843004"/>
              <a:gd name="connsiteY15" fmla="*/ 86278 h 788779"/>
              <a:gd name="connsiteX16" fmla="*/ 1344434 w 1843004"/>
              <a:gd name="connsiteY16" fmla="*/ 55612 h 788779"/>
              <a:gd name="connsiteX17" fmla="*/ 1370736 w 1843004"/>
              <a:gd name="connsiteY17" fmla="*/ 36272 h 788779"/>
              <a:gd name="connsiteX18" fmla="*/ 1515992 w 1843004"/>
              <a:gd name="connsiteY18" fmla="*/ 552 h 788779"/>
              <a:gd name="connsiteX19" fmla="*/ 1692205 w 1843004"/>
              <a:gd name="connsiteY19" fmla="*/ 19603 h 788779"/>
              <a:gd name="connsiteX20" fmla="*/ 1777821 w 1843004"/>
              <a:gd name="connsiteY20" fmla="*/ 48468 h 788779"/>
              <a:gd name="connsiteX21" fmla="*/ 1749355 w 1843004"/>
              <a:gd name="connsiteY21" fmla="*/ 76753 h 788779"/>
              <a:gd name="connsiteX22" fmla="*/ 1708873 w 1843004"/>
              <a:gd name="connsiteY22" fmla="*/ 155335 h 788779"/>
              <a:gd name="connsiteX23" fmla="*/ 1749355 w 1843004"/>
              <a:gd name="connsiteY23" fmla="*/ 188672 h 788779"/>
              <a:gd name="connsiteX24" fmla="*/ 1839842 w 1843004"/>
              <a:gd name="connsiteY24" fmla="*/ 329166 h 788779"/>
              <a:gd name="connsiteX25" fmla="*/ 1816030 w 1843004"/>
              <a:gd name="connsiteY25" fmla="*/ 383935 h 788779"/>
              <a:gd name="connsiteX26" fmla="*/ 1749355 w 1843004"/>
              <a:gd name="connsiteY26" fmla="*/ 448228 h 788779"/>
              <a:gd name="connsiteX27" fmla="*/ 1699349 w 1843004"/>
              <a:gd name="connsiteY27" fmla="*/ 374410 h 788779"/>
              <a:gd name="connsiteX28" fmla="*/ 1637437 w 1843004"/>
              <a:gd name="connsiteY28" fmla="*/ 391078 h 788779"/>
              <a:gd name="connsiteX29" fmla="*/ 1570761 w 1843004"/>
              <a:gd name="connsiteY29" fmla="*/ 462516 h 788779"/>
              <a:gd name="connsiteX30" fmla="*/ 1363592 w 1843004"/>
              <a:gd name="connsiteY30" fmla="*/ 479185 h 788779"/>
              <a:gd name="connsiteX31" fmla="*/ 1237386 w 1843004"/>
              <a:gd name="connsiteY31" fmla="*/ 448228 h 788779"/>
              <a:gd name="connsiteX32" fmla="*/ 1099165 w 1843004"/>
              <a:gd name="connsiteY32" fmla="*/ 450899 h 788779"/>
              <a:gd name="connsiteX33" fmla="*/ 1075461 w 1843004"/>
              <a:gd name="connsiteY33" fmla="*/ 495853 h 788779"/>
              <a:gd name="connsiteX34" fmla="*/ 1096892 w 1843004"/>
              <a:gd name="connsiteY34" fmla="*/ 529191 h 788779"/>
              <a:gd name="connsiteX35" fmla="*/ 1146899 w 1843004"/>
              <a:gd name="connsiteY35" fmla="*/ 562528 h 788779"/>
              <a:gd name="connsiteX36" fmla="*/ 1220717 w 1843004"/>
              <a:gd name="connsiteY36" fmla="*/ 579198 h 788779"/>
              <a:gd name="connsiteX37" fmla="*/ 1232624 w 1843004"/>
              <a:gd name="connsiteY37" fmla="*/ 641110 h 788779"/>
              <a:gd name="connsiteX38" fmla="*/ 1154042 w 1843004"/>
              <a:gd name="connsiteY38" fmla="*/ 691116 h 788779"/>
              <a:gd name="connsiteX39" fmla="*/ 1084986 w 1843004"/>
              <a:gd name="connsiteY39" fmla="*/ 653016 h 788779"/>
              <a:gd name="connsiteX40" fmla="*/ 1046886 w 1843004"/>
              <a:gd name="connsiteY40" fmla="*/ 676828 h 788779"/>
              <a:gd name="connsiteX41" fmla="*/ 1011167 w 1843004"/>
              <a:gd name="connsiteY41" fmla="*/ 703022 h 788779"/>
              <a:gd name="connsiteX42" fmla="*/ 965924 w 1843004"/>
              <a:gd name="connsiteY42" fmla="*/ 710165 h 788779"/>
              <a:gd name="connsiteX43" fmla="*/ 913536 w 1843004"/>
              <a:gd name="connsiteY43" fmla="*/ 681590 h 788779"/>
              <a:gd name="connsiteX44" fmla="*/ 825322 w 1843004"/>
              <a:gd name="connsiteY44" fmla="*/ 760461 h 788779"/>
              <a:gd name="connsiteX45" fmla="*/ 761136 w 1843004"/>
              <a:gd name="connsiteY45" fmla="*/ 738740 h 788779"/>
              <a:gd name="connsiteX46" fmla="*/ 653980 w 1843004"/>
              <a:gd name="connsiteY46" fmla="*/ 781602 h 788779"/>
              <a:gd name="connsiteX47" fmla="*/ 611117 w 1843004"/>
              <a:gd name="connsiteY47" fmla="*/ 764934 h 788779"/>
              <a:gd name="connsiteX48" fmla="*/ 592067 w 1843004"/>
              <a:gd name="connsiteY48" fmla="*/ 736359 h 788779"/>
              <a:gd name="connsiteX49" fmla="*/ 501580 w 1843004"/>
              <a:gd name="connsiteY49" fmla="*/ 788746 h 788779"/>
              <a:gd name="connsiteX50" fmla="*/ 32366 w 1843004"/>
              <a:gd name="connsiteY50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599103 w 1843004"/>
              <a:gd name="connsiteY6" fmla="*/ 322311 h 788779"/>
              <a:gd name="connsiteX7" fmla="*/ 649217 w 1843004"/>
              <a:gd name="connsiteY7" fmla="*/ 272016 h 788779"/>
              <a:gd name="connsiteX8" fmla="*/ 730180 w 1843004"/>
              <a:gd name="connsiteY8" fmla="*/ 164858 h 788779"/>
              <a:gd name="connsiteX9" fmla="*/ 842099 w 1843004"/>
              <a:gd name="connsiteY9" fmla="*/ 119616 h 788779"/>
              <a:gd name="connsiteX10" fmla="*/ 904011 w 1843004"/>
              <a:gd name="connsiteY10" fmla="*/ 126759 h 788779"/>
              <a:gd name="connsiteX11" fmla="*/ 944492 w 1843004"/>
              <a:gd name="connsiteY11" fmla="*/ 95803 h 788779"/>
              <a:gd name="connsiteX12" fmla="*/ 1011060 w 1843004"/>
              <a:gd name="connsiteY12" fmla="*/ 105618 h 788779"/>
              <a:gd name="connsiteX13" fmla="*/ 1058792 w 1843004"/>
              <a:gd name="connsiteY13" fmla="*/ 93422 h 788779"/>
              <a:gd name="connsiteX14" fmla="*/ 1146899 w 1843004"/>
              <a:gd name="connsiteY14" fmla="*/ 112472 h 788779"/>
              <a:gd name="connsiteX15" fmla="*/ 1206430 w 1843004"/>
              <a:gd name="connsiteY15" fmla="*/ 107709 h 788779"/>
              <a:gd name="connsiteX16" fmla="*/ 1289774 w 1843004"/>
              <a:gd name="connsiteY16" fmla="*/ 86278 h 788779"/>
              <a:gd name="connsiteX17" fmla="*/ 1344434 w 1843004"/>
              <a:gd name="connsiteY17" fmla="*/ 55612 h 788779"/>
              <a:gd name="connsiteX18" fmla="*/ 1370736 w 1843004"/>
              <a:gd name="connsiteY18" fmla="*/ 36272 h 788779"/>
              <a:gd name="connsiteX19" fmla="*/ 1515992 w 1843004"/>
              <a:gd name="connsiteY19" fmla="*/ 552 h 788779"/>
              <a:gd name="connsiteX20" fmla="*/ 1692205 w 1843004"/>
              <a:gd name="connsiteY20" fmla="*/ 19603 h 788779"/>
              <a:gd name="connsiteX21" fmla="*/ 1777821 w 1843004"/>
              <a:gd name="connsiteY21" fmla="*/ 48468 h 788779"/>
              <a:gd name="connsiteX22" fmla="*/ 1749355 w 1843004"/>
              <a:gd name="connsiteY22" fmla="*/ 76753 h 788779"/>
              <a:gd name="connsiteX23" fmla="*/ 1708873 w 1843004"/>
              <a:gd name="connsiteY23" fmla="*/ 155335 h 788779"/>
              <a:gd name="connsiteX24" fmla="*/ 1749355 w 1843004"/>
              <a:gd name="connsiteY24" fmla="*/ 188672 h 788779"/>
              <a:gd name="connsiteX25" fmla="*/ 1839842 w 1843004"/>
              <a:gd name="connsiteY25" fmla="*/ 329166 h 788779"/>
              <a:gd name="connsiteX26" fmla="*/ 1816030 w 1843004"/>
              <a:gd name="connsiteY26" fmla="*/ 383935 h 788779"/>
              <a:gd name="connsiteX27" fmla="*/ 1749355 w 1843004"/>
              <a:gd name="connsiteY27" fmla="*/ 448228 h 788779"/>
              <a:gd name="connsiteX28" fmla="*/ 1699349 w 1843004"/>
              <a:gd name="connsiteY28" fmla="*/ 374410 h 788779"/>
              <a:gd name="connsiteX29" fmla="*/ 1637437 w 1843004"/>
              <a:gd name="connsiteY29" fmla="*/ 391078 h 788779"/>
              <a:gd name="connsiteX30" fmla="*/ 1570761 w 1843004"/>
              <a:gd name="connsiteY30" fmla="*/ 462516 h 788779"/>
              <a:gd name="connsiteX31" fmla="*/ 1363592 w 1843004"/>
              <a:gd name="connsiteY31" fmla="*/ 479185 h 788779"/>
              <a:gd name="connsiteX32" fmla="*/ 1237386 w 1843004"/>
              <a:gd name="connsiteY32" fmla="*/ 448228 h 788779"/>
              <a:gd name="connsiteX33" fmla="*/ 1099165 w 1843004"/>
              <a:gd name="connsiteY33" fmla="*/ 450899 h 788779"/>
              <a:gd name="connsiteX34" fmla="*/ 1075461 w 1843004"/>
              <a:gd name="connsiteY34" fmla="*/ 495853 h 788779"/>
              <a:gd name="connsiteX35" fmla="*/ 1096892 w 1843004"/>
              <a:gd name="connsiteY35" fmla="*/ 529191 h 788779"/>
              <a:gd name="connsiteX36" fmla="*/ 1146899 w 1843004"/>
              <a:gd name="connsiteY36" fmla="*/ 562528 h 788779"/>
              <a:gd name="connsiteX37" fmla="*/ 1220717 w 1843004"/>
              <a:gd name="connsiteY37" fmla="*/ 579198 h 788779"/>
              <a:gd name="connsiteX38" fmla="*/ 1232624 w 1843004"/>
              <a:gd name="connsiteY38" fmla="*/ 641110 h 788779"/>
              <a:gd name="connsiteX39" fmla="*/ 1154042 w 1843004"/>
              <a:gd name="connsiteY39" fmla="*/ 691116 h 788779"/>
              <a:gd name="connsiteX40" fmla="*/ 1084986 w 1843004"/>
              <a:gd name="connsiteY40" fmla="*/ 653016 h 788779"/>
              <a:gd name="connsiteX41" fmla="*/ 1046886 w 1843004"/>
              <a:gd name="connsiteY41" fmla="*/ 676828 h 788779"/>
              <a:gd name="connsiteX42" fmla="*/ 1011167 w 1843004"/>
              <a:gd name="connsiteY42" fmla="*/ 703022 h 788779"/>
              <a:gd name="connsiteX43" fmla="*/ 965924 w 1843004"/>
              <a:gd name="connsiteY43" fmla="*/ 710165 h 788779"/>
              <a:gd name="connsiteX44" fmla="*/ 913536 w 1843004"/>
              <a:gd name="connsiteY44" fmla="*/ 681590 h 788779"/>
              <a:gd name="connsiteX45" fmla="*/ 825322 w 1843004"/>
              <a:gd name="connsiteY45" fmla="*/ 760461 h 788779"/>
              <a:gd name="connsiteX46" fmla="*/ 761136 w 1843004"/>
              <a:gd name="connsiteY46" fmla="*/ 738740 h 788779"/>
              <a:gd name="connsiteX47" fmla="*/ 653980 w 1843004"/>
              <a:gd name="connsiteY47" fmla="*/ 781602 h 788779"/>
              <a:gd name="connsiteX48" fmla="*/ 611117 w 1843004"/>
              <a:gd name="connsiteY48" fmla="*/ 764934 h 788779"/>
              <a:gd name="connsiteX49" fmla="*/ 592067 w 1843004"/>
              <a:gd name="connsiteY49" fmla="*/ 736359 h 788779"/>
              <a:gd name="connsiteX50" fmla="*/ 501580 w 1843004"/>
              <a:gd name="connsiteY50" fmla="*/ 788746 h 788779"/>
              <a:gd name="connsiteX51" fmla="*/ 32366 w 1843004"/>
              <a:gd name="connsiteY51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582434 w 1843004"/>
              <a:gd name="connsiteY6" fmla="*/ 267542 h 788779"/>
              <a:gd name="connsiteX7" fmla="*/ 649217 w 1843004"/>
              <a:gd name="connsiteY7" fmla="*/ 272016 h 788779"/>
              <a:gd name="connsiteX8" fmla="*/ 730180 w 1843004"/>
              <a:gd name="connsiteY8" fmla="*/ 164858 h 788779"/>
              <a:gd name="connsiteX9" fmla="*/ 842099 w 1843004"/>
              <a:gd name="connsiteY9" fmla="*/ 119616 h 788779"/>
              <a:gd name="connsiteX10" fmla="*/ 904011 w 1843004"/>
              <a:gd name="connsiteY10" fmla="*/ 126759 h 788779"/>
              <a:gd name="connsiteX11" fmla="*/ 944492 w 1843004"/>
              <a:gd name="connsiteY11" fmla="*/ 95803 h 788779"/>
              <a:gd name="connsiteX12" fmla="*/ 1011060 w 1843004"/>
              <a:gd name="connsiteY12" fmla="*/ 105618 h 788779"/>
              <a:gd name="connsiteX13" fmla="*/ 1058792 w 1843004"/>
              <a:gd name="connsiteY13" fmla="*/ 93422 h 788779"/>
              <a:gd name="connsiteX14" fmla="*/ 1146899 w 1843004"/>
              <a:gd name="connsiteY14" fmla="*/ 112472 h 788779"/>
              <a:gd name="connsiteX15" fmla="*/ 1206430 w 1843004"/>
              <a:gd name="connsiteY15" fmla="*/ 107709 h 788779"/>
              <a:gd name="connsiteX16" fmla="*/ 1289774 w 1843004"/>
              <a:gd name="connsiteY16" fmla="*/ 86278 h 788779"/>
              <a:gd name="connsiteX17" fmla="*/ 1344434 w 1843004"/>
              <a:gd name="connsiteY17" fmla="*/ 55612 h 788779"/>
              <a:gd name="connsiteX18" fmla="*/ 1370736 w 1843004"/>
              <a:gd name="connsiteY18" fmla="*/ 36272 h 788779"/>
              <a:gd name="connsiteX19" fmla="*/ 1515992 w 1843004"/>
              <a:gd name="connsiteY19" fmla="*/ 552 h 788779"/>
              <a:gd name="connsiteX20" fmla="*/ 1692205 w 1843004"/>
              <a:gd name="connsiteY20" fmla="*/ 19603 h 788779"/>
              <a:gd name="connsiteX21" fmla="*/ 1777821 w 1843004"/>
              <a:gd name="connsiteY21" fmla="*/ 48468 h 788779"/>
              <a:gd name="connsiteX22" fmla="*/ 1749355 w 1843004"/>
              <a:gd name="connsiteY22" fmla="*/ 76753 h 788779"/>
              <a:gd name="connsiteX23" fmla="*/ 1708873 w 1843004"/>
              <a:gd name="connsiteY23" fmla="*/ 155335 h 788779"/>
              <a:gd name="connsiteX24" fmla="*/ 1749355 w 1843004"/>
              <a:gd name="connsiteY24" fmla="*/ 188672 h 788779"/>
              <a:gd name="connsiteX25" fmla="*/ 1839842 w 1843004"/>
              <a:gd name="connsiteY25" fmla="*/ 329166 h 788779"/>
              <a:gd name="connsiteX26" fmla="*/ 1816030 w 1843004"/>
              <a:gd name="connsiteY26" fmla="*/ 383935 h 788779"/>
              <a:gd name="connsiteX27" fmla="*/ 1749355 w 1843004"/>
              <a:gd name="connsiteY27" fmla="*/ 448228 h 788779"/>
              <a:gd name="connsiteX28" fmla="*/ 1699349 w 1843004"/>
              <a:gd name="connsiteY28" fmla="*/ 374410 h 788779"/>
              <a:gd name="connsiteX29" fmla="*/ 1637437 w 1843004"/>
              <a:gd name="connsiteY29" fmla="*/ 391078 h 788779"/>
              <a:gd name="connsiteX30" fmla="*/ 1570761 w 1843004"/>
              <a:gd name="connsiteY30" fmla="*/ 462516 h 788779"/>
              <a:gd name="connsiteX31" fmla="*/ 1363592 w 1843004"/>
              <a:gd name="connsiteY31" fmla="*/ 479185 h 788779"/>
              <a:gd name="connsiteX32" fmla="*/ 1237386 w 1843004"/>
              <a:gd name="connsiteY32" fmla="*/ 448228 h 788779"/>
              <a:gd name="connsiteX33" fmla="*/ 1099165 w 1843004"/>
              <a:gd name="connsiteY33" fmla="*/ 450899 h 788779"/>
              <a:gd name="connsiteX34" fmla="*/ 1075461 w 1843004"/>
              <a:gd name="connsiteY34" fmla="*/ 495853 h 788779"/>
              <a:gd name="connsiteX35" fmla="*/ 1096892 w 1843004"/>
              <a:gd name="connsiteY35" fmla="*/ 529191 h 788779"/>
              <a:gd name="connsiteX36" fmla="*/ 1146899 w 1843004"/>
              <a:gd name="connsiteY36" fmla="*/ 562528 h 788779"/>
              <a:gd name="connsiteX37" fmla="*/ 1220717 w 1843004"/>
              <a:gd name="connsiteY37" fmla="*/ 579198 h 788779"/>
              <a:gd name="connsiteX38" fmla="*/ 1232624 w 1843004"/>
              <a:gd name="connsiteY38" fmla="*/ 641110 h 788779"/>
              <a:gd name="connsiteX39" fmla="*/ 1154042 w 1843004"/>
              <a:gd name="connsiteY39" fmla="*/ 691116 h 788779"/>
              <a:gd name="connsiteX40" fmla="*/ 1084986 w 1843004"/>
              <a:gd name="connsiteY40" fmla="*/ 653016 h 788779"/>
              <a:gd name="connsiteX41" fmla="*/ 1046886 w 1843004"/>
              <a:gd name="connsiteY41" fmla="*/ 676828 h 788779"/>
              <a:gd name="connsiteX42" fmla="*/ 1011167 w 1843004"/>
              <a:gd name="connsiteY42" fmla="*/ 703022 h 788779"/>
              <a:gd name="connsiteX43" fmla="*/ 965924 w 1843004"/>
              <a:gd name="connsiteY43" fmla="*/ 710165 h 788779"/>
              <a:gd name="connsiteX44" fmla="*/ 913536 w 1843004"/>
              <a:gd name="connsiteY44" fmla="*/ 681590 h 788779"/>
              <a:gd name="connsiteX45" fmla="*/ 825322 w 1843004"/>
              <a:gd name="connsiteY45" fmla="*/ 760461 h 788779"/>
              <a:gd name="connsiteX46" fmla="*/ 761136 w 1843004"/>
              <a:gd name="connsiteY46" fmla="*/ 738740 h 788779"/>
              <a:gd name="connsiteX47" fmla="*/ 653980 w 1843004"/>
              <a:gd name="connsiteY47" fmla="*/ 781602 h 788779"/>
              <a:gd name="connsiteX48" fmla="*/ 611117 w 1843004"/>
              <a:gd name="connsiteY48" fmla="*/ 764934 h 788779"/>
              <a:gd name="connsiteX49" fmla="*/ 592067 w 1843004"/>
              <a:gd name="connsiteY49" fmla="*/ 736359 h 788779"/>
              <a:gd name="connsiteX50" fmla="*/ 501580 w 1843004"/>
              <a:gd name="connsiteY50" fmla="*/ 788746 h 788779"/>
              <a:gd name="connsiteX51" fmla="*/ 32366 w 1843004"/>
              <a:gd name="connsiteY51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49217 w 1843004"/>
              <a:gd name="connsiteY8" fmla="*/ 272016 h 788779"/>
              <a:gd name="connsiteX9" fmla="*/ 730180 w 1843004"/>
              <a:gd name="connsiteY9" fmla="*/ 164858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0180 w 1843004"/>
              <a:gd name="connsiteY9" fmla="*/ 164858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42099 w 1843004"/>
              <a:gd name="connsiteY10" fmla="*/ 11961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04011 w 1843004"/>
              <a:gd name="connsiteY11" fmla="*/ 126759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44492 w 1843004"/>
              <a:gd name="connsiteY12" fmla="*/ 9580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1060 w 1843004"/>
              <a:gd name="connsiteY13" fmla="*/ 105618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58792 w 1843004"/>
              <a:gd name="connsiteY14" fmla="*/ 9342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46899 w 1843004"/>
              <a:gd name="connsiteY15" fmla="*/ 112472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06430 w 1843004"/>
              <a:gd name="connsiteY16" fmla="*/ 107709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9774 w 1843004"/>
              <a:gd name="connsiteY17" fmla="*/ 86278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55612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27037 h 788779"/>
              <a:gd name="connsiteX19" fmla="*/ 1370736 w 1843004"/>
              <a:gd name="connsiteY19" fmla="*/ 36272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62830 h 788779"/>
              <a:gd name="connsiteX1" fmla="*/ 82480 w 1843004"/>
              <a:gd name="connsiteY1" fmla="*/ 481565 h 788779"/>
              <a:gd name="connsiteX2" fmla="*/ 180111 w 1843004"/>
              <a:gd name="connsiteY2" fmla="*/ 402984 h 788779"/>
              <a:gd name="connsiteX3" fmla="*/ 346799 w 1843004"/>
              <a:gd name="connsiteY3" fmla="*/ 388696 h 788779"/>
              <a:gd name="connsiteX4" fmla="*/ 401567 w 1843004"/>
              <a:gd name="connsiteY4" fmla="*/ 279159 h 788779"/>
              <a:gd name="connsiteX5" fmla="*/ 401567 w 1843004"/>
              <a:gd name="connsiteY5" fmla="*/ 226771 h 788779"/>
              <a:gd name="connsiteX6" fmla="*/ 489674 w 1843004"/>
              <a:gd name="connsiteY6" fmla="*/ 276777 h 788779"/>
              <a:gd name="connsiteX7" fmla="*/ 582434 w 1843004"/>
              <a:gd name="connsiteY7" fmla="*/ 267542 h 788779"/>
              <a:gd name="connsiteX8" fmla="*/ 639692 w 1843004"/>
              <a:gd name="connsiteY8" fmla="*/ 236297 h 788779"/>
              <a:gd name="connsiteX9" fmla="*/ 734943 w 1843004"/>
              <a:gd name="connsiteY9" fmla="*/ 129139 h 788779"/>
              <a:gd name="connsiteX10" fmla="*/ 861149 w 1843004"/>
              <a:gd name="connsiteY10" fmla="*/ 100566 h 788779"/>
              <a:gd name="connsiteX11" fmla="*/ 913536 w 1843004"/>
              <a:gd name="connsiteY11" fmla="*/ 95802 h 788779"/>
              <a:gd name="connsiteX12" fmla="*/ 961161 w 1843004"/>
              <a:gd name="connsiteY12" fmla="*/ 76753 h 788779"/>
              <a:gd name="connsiteX13" fmla="*/ 1013441 w 1843004"/>
              <a:gd name="connsiteY13" fmla="*/ 60374 h 788779"/>
              <a:gd name="connsiteX14" fmla="*/ 1099273 w 1843004"/>
              <a:gd name="connsiteY14" fmla="*/ 74372 h 788779"/>
              <a:gd name="connsiteX15" fmla="*/ 1173093 w 1843004"/>
              <a:gd name="connsiteY15" fmla="*/ 76753 h 788779"/>
              <a:gd name="connsiteX16" fmla="*/ 1225480 w 1843004"/>
              <a:gd name="connsiteY16" fmla="*/ 74372 h 788779"/>
              <a:gd name="connsiteX17" fmla="*/ 1285012 w 1843004"/>
              <a:gd name="connsiteY17" fmla="*/ 45797 h 788779"/>
              <a:gd name="connsiteX18" fmla="*/ 1344434 w 1843004"/>
              <a:gd name="connsiteY18" fmla="*/ 27037 h 788779"/>
              <a:gd name="connsiteX19" fmla="*/ 1399311 w 1843004"/>
              <a:gd name="connsiteY19" fmla="*/ 14841 h 788779"/>
              <a:gd name="connsiteX20" fmla="*/ 1515992 w 1843004"/>
              <a:gd name="connsiteY20" fmla="*/ 552 h 788779"/>
              <a:gd name="connsiteX21" fmla="*/ 1692205 w 1843004"/>
              <a:gd name="connsiteY21" fmla="*/ 19603 h 788779"/>
              <a:gd name="connsiteX22" fmla="*/ 1777821 w 1843004"/>
              <a:gd name="connsiteY22" fmla="*/ 48468 h 788779"/>
              <a:gd name="connsiteX23" fmla="*/ 1749355 w 1843004"/>
              <a:gd name="connsiteY23" fmla="*/ 76753 h 788779"/>
              <a:gd name="connsiteX24" fmla="*/ 1708873 w 1843004"/>
              <a:gd name="connsiteY24" fmla="*/ 155335 h 788779"/>
              <a:gd name="connsiteX25" fmla="*/ 1749355 w 1843004"/>
              <a:gd name="connsiteY25" fmla="*/ 188672 h 788779"/>
              <a:gd name="connsiteX26" fmla="*/ 1839842 w 1843004"/>
              <a:gd name="connsiteY26" fmla="*/ 329166 h 788779"/>
              <a:gd name="connsiteX27" fmla="*/ 1816030 w 1843004"/>
              <a:gd name="connsiteY27" fmla="*/ 383935 h 788779"/>
              <a:gd name="connsiteX28" fmla="*/ 1749355 w 1843004"/>
              <a:gd name="connsiteY28" fmla="*/ 448228 h 788779"/>
              <a:gd name="connsiteX29" fmla="*/ 1699349 w 1843004"/>
              <a:gd name="connsiteY29" fmla="*/ 374410 h 788779"/>
              <a:gd name="connsiteX30" fmla="*/ 1637437 w 1843004"/>
              <a:gd name="connsiteY30" fmla="*/ 391078 h 788779"/>
              <a:gd name="connsiteX31" fmla="*/ 1570761 w 1843004"/>
              <a:gd name="connsiteY31" fmla="*/ 462516 h 788779"/>
              <a:gd name="connsiteX32" fmla="*/ 1363592 w 1843004"/>
              <a:gd name="connsiteY32" fmla="*/ 479185 h 788779"/>
              <a:gd name="connsiteX33" fmla="*/ 1237386 w 1843004"/>
              <a:gd name="connsiteY33" fmla="*/ 448228 h 788779"/>
              <a:gd name="connsiteX34" fmla="*/ 1099165 w 1843004"/>
              <a:gd name="connsiteY34" fmla="*/ 450899 h 788779"/>
              <a:gd name="connsiteX35" fmla="*/ 1075461 w 1843004"/>
              <a:gd name="connsiteY35" fmla="*/ 495853 h 788779"/>
              <a:gd name="connsiteX36" fmla="*/ 1096892 w 1843004"/>
              <a:gd name="connsiteY36" fmla="*/ 529191 h 788779"/>
              <a:gd name="connsiteX37" fmla="*/ 1146899 w 1843004"/>
              <a:gd name="connsiteY37" fmla="*/ 562528 h 788779"/>
              <a:gd name="connsiteX38" fmla="*/ 1220717 w 1843004"/>
              <a:gd name="connsiteY38" fmla="*/ 579198 h 788779"/>
              <a:gd name="connsiteX39" fmla="*/ 1232624 w 1843004"/>
              <a:gd name="connsiteY39" fmla="*/ 641110 h 788779"/>
              <a:gd name="connsiteX40" fmla="*/ 1154042 w 1843004"/>
              <a:gd name="connsiteY40" fmla="*/ 691116 h 788779"/>
              <a:gd name="connsiteX41" fmla="*/ 1084986 w 1843004"/>
              <a:gd name="connsiteY41" fmla="*/ 653016 h 788779"/>
              <a:gd name="connsiteX42" fmla="*/ 1046886 w 1843004"/>
              <a:gd name="connsiteY42" fmla="*/ 676828 h 788779"/>
              <a:gd name="connsiteX43" fmla="*/ 1011167 w 1843004"/>
              <a:gd name="connsiteY43" fmla="*/ 703022 h 788779"/>
              <a:gd name="connsiteX44" fmla="*/ 965924 w 1843004"/>
              <a:gd name="connsiteY44" fmla="*/ 710165 h 788779"/>
              <a:gd name="connsiteX45" fmla="*/ 913536 w 1843004"/>
              <a:gd name="connsiteY45" fmla="*/ 681590 h 788779"/>
              <a:gd name="connsiteX46" fmla="*/ 825322 w 1843004"/>
              <a:gd name="connsiteY46" fmla="*/ 760461 h 788779"/>
              <a:gd name="connsiteX47" fmla="*/ 761136 w 1843004"/>
              <a:gd name="connsiteY47" fmla="*/ 738740 h 788779"/>
              <a:gd name="connsiteX48" fmla="*/ 653980 w 1843004"/>
              <a:gd name="connsiteY48" fmla="*/ 781602 h 788779"/>
              <a:gd name="connsiteX49" fmla="*/ 611117 w 1843004"/>
              <a:gd name="connsiteY49" fmla="*/ 764934 h 788779"/>
              <a:gd name="connsiteX50" fmla="*/ 592067 w 1843004"/>
              <a:gd name="connsiteY50" fmla="*/ 736359 h 788779"/>
              <a:gd name="connsiteX51" fmla="*/ 501580 w 1843004"/>
              <a:gd name="connsiteY51" fmla="*/ 788746 h 788779"/>
              <a:gd name="connsiteX52" fmla="*/ 32366 w 1843004"/>
              <a:gd name="connsiteY52" fmla="*/ 662830 h 788779"/>
              <a:gd name="connsiteX0" fmla="*/ 32366 w 1843004"/>
              <a:gd name="connsiteY0" fmla="*/ 679229 h 805178"/>
              <a:gd name="connsiteX1" fmla="*/ 82480 w 1843004"/>
              <a:gd name="connsiteY1" fmla="*/ 497964 h 805178"/>
              <a:gd name="connsiteX2" fmla="*/ 180111 w 1843004"/>
              <a:gd name="connsiteY2" fmla="*/ 419383 h 805178"/>
              <a:gd name="connsiteX3" fmla="*/ 346799 w 1843004"/>
              <a:gd name="connsiteY3" fmla="*/ 405095 h 805178"/>
              <a:gd name="connsiteX4" fmla="*/ 401567 w 1843004"/>
              <a:gd name="connsiteY4" fmla="*/ 295558 h 805178"/>
              <a:gd name="connsiteX5" fmla="*/ 401567 w 1843004"/>
              <a:gd name="connsiteY5" fmla="*/ 243170 h 805178"/>
              <a:gd name="connsiteX6" fmla="*/ 489674 w 1843004"/>
              <a:gd name="connsiteY6" fmla="*/ 293176 h 805178"/>
              <a:gd name="connsiteX7" fmla="*/ 582434 w 1843004"/>
              <a:gd name="connsiteY7" fmla="*/ 283941 h 805178"/>
              <a:gd name="connsiteX8" fmla="*/ 639692 w 1843004"/>
              <a:gd name="connsiteY8" fmla="*/ 252696 h 805178"/>
              <a:gd name="connsiteX9" fmla="*/ 734943 w 1843004"/>
              <a:gd name="connsiteY9" fmla="*/ 145538 h 805178"/>
              <a:gd name="connsiteX10" fmla="*/ 861149 w 1843004"/>
              <a:gd name="connsiteY10" fmla="*/ 116965 h 805178"/>
              <a:gd name="connsiteX11" fmla="*/ 913536 w 1843004"/>
              <a:gd name="connsiteY11" fmla="*/ 112201 h 805178"/>
              <a:gd name="connsiteX12" fmla="*/ 961161 w 1843004"/>
              <a:gd name="connsiteY12" fmla="*/ 93152 h 805178"/>
              <a:gd name="connsiteX13" fmla="*/ 1013441 w 1843004"/>
              <a:gd name="connsiteY13" fmla="*/ 76773 h 805178"/>
              <a:gd name="connsiteX14" fmla="*/ 1099273 w 1843004"/>
              <a:gd name="connsiteY14" fmla="*/ 90771 h 805178"/>
              <a:gd name="connsiteX15" fmla="*/ 1173093 w 1843004"/>
              <a:gd name="connsiteY15" fmla="*/ 93152 h 805178"/>
              <a:gd name="connsiteX16" fmla="*/ 1225480 w 1843004"/>
              <a:gd name="connsiteY16" fmla="*/ 90771 h 805178"/>
              <a:gd name="connsiteX17" fmla="*/ 1285012 w 1843004"/>
              <a:gd name="connsiteY17" fmla="*/ 62196 h 805178"/>
              <a:gd name="connsiteX18" fmla="*/ 1344434 w 1843004"/>
              <a:gd name="connsiteY18" fmla="*/ 43436 h 805178"/>
              <a:gd name="connsiteX19" fmla="*/ 1399311 w 1843004"/>
              <a:gd name="connsiteY19" fmla="*/ 31240 h 805178"/>
              <a:gd name="connsiteX20" fmla="*/ 1513611 w 1843004"/>
              <a:gd name="connsiteY20" fmla="*/ 282 h 805178"/>
              <a:gd name="connsiteX21" fmla="*/ 1692205 w 1843004"/>
              <a:gd name="connsiteY21" fmla="*/ 36002 h 805178"/>
              <a:gd name="connsiteX22" fmla="*/ 1777821 w 1843004"/>
              <a:gd name="connsiteY22" fmla="*/ 64867 h 805178"/>
              <a:gd name="connsiteX23" fmla="*/ 1749355 w 1843004"/>
              <a:gd name="connsiteY23" fmla="*/ 93152 h 805178"/>
              <a:gd name="connsiteX24" fmla="*/ 1708873 w 1843004"/>
              <a:gd name="connsiteY24" fmla="*/ 171734 h 805178"/>
              <a:gd name="connsiteX25" fmla="*/ 1749355 w 1843004"/>
              <a:gd name="connsiteY25" fmla="*/ 205071 h 805178"/>
              <a:gd name="connsiteX26" fmla="*/ 1839842 w 1843004"/>
              <a:gd name="connsiteY26" fmla="*/ 345565 h 805178"/>
              <a:gd name="connsiteX27" fmla="*/ 1816030 w 1843004"/>
              <a:gd name="connsiteY27" fmla="*/ 400334 h 805178"/>
              <a:gd name="connsiteX28" fmla="*/ 1749355 w 1843004"/>
              <a:gd name="connsiteY28" fmla="*/ 464627 h 805178"/>
              <a:gd name="connsiteX29" fmla="*/ 1699349 w 1843004"/>
              <a:gd name="connsiteY29" fmla="*/ 390809 h 805178"/>
              <a:gd name="connsiteX30" fmla="*/ 1637437 w 1843004"/>
              <a:gd name="connsiteY30" fmla="*/ 407477 h 805178"/>
              <a:gd name="connsiteX31" fmla="*/ 1570761 w 1843004"/>
              <a:gd name="connsiteY31" fmla="*/ 478915 h 805178"/>
              <a:gd name="connsiteX32" fmla="*/ 1363592 w 1843004"/>
              <a:gd name="connsiteY32" fmla="*/ 495584 h 805178"/>
              <a:gd name="connsiteX33" fmla="*/ 1237386 w 1843004"/>
              <a:gd name="connsiteY33" fmla="*/ 464627 h 805178"/>
              <a:gd name="connsiteX34" fmla="*/ 1099165 w 1843004"/>
              <a:gd name="connsiteY34" fmla="*/ 467298 h 805178"/>
              <a:gd name="connsiteX35" fmla="*/ 1075461 w 1843004"/>
              <a:gd name="connsiteY35" fmla="*/ 512252 h 805178"/>
              <a:gd name="connsiteX36" fmla="*/ 1096892 w 1843004"/>
              <a:gd name="connsiteY36" fmla="*/ 545590 h 805178"/>
              <a:gd name="connsiteX37" fmla="*/ 1146899 w 1843004"/>
              <a:gd name="connsiteY37" fmla="*/ 578927 h 805178"/>
              <a:gd name="connsiteX38" fmla="*/ 1220717 w 1843004"/>
              <a:gd name="connsiteY38" fmla="*/ 595597 h 805178"/>
              <a:gd name="connsiteX39" fmla="*/ 1232624 w 1843004"/>
              <a:gd name="connsiteY39" fmla="*/ 657509 h 805178"/>
              <a:gd name="connsiteX40" fmla="*/ 1154042 w 1843004"/>
              <a:gd name="connsiteY40" fmla="*/ 707515 h 805178"/>
              <a:gd name="connsiteX41" fmla="*/ 1084986 w 1843004"/>
              <a:gd name="connsiteY41" fmla="*/ 669415 h 805178"/>
              <a:gd name="connsiteX42" fmla="*/ 1046886 w 1843004"/>
              <a:gd name="connsiteY42" fmla="*/ 693227 h 805178"/>
              <a:gd name="connsiteX43" fmla="*/ 1011167 w 1843004"/>
              <a:gd name="connsiteY43" fmla="*/ 719421 h 805178"/>
              <a:gd name="connsiteX44" fmla="*/ 965924 w 1843004"/>
              <a:gd name="connsiteY44" fmla="*/ 726564 h 805178"/>
              <a:gd name="connsiteX45" fmla="*/ 913536 w 1843004"/>
              <a:gd name="connsiteY45" fmla="*/ 697989 h 805178"/>
              <a:gd name="connsiteX46" fmla="*/ 825322 w 1843004"/>
              <a:gd name="connsiteY46" fmla="*/ 776860 h 805178"/>
              <a:gd name="connsiteX47" fmla="*/ 761136 w 1843004"/>
              <a:gd name="connsiteY47" fmla="*/ 755139 h 805178"/>
              <a:gd name="connsiteX48" fmla="*/ 653980 w 1843004"/>
              <a:gd name="connsiteY48" fmla="*/ 798001 h 805178"/>
              <a:gd name="connsiteX49" fmla="*/ 611117 w 1843004"/>
              <a:gd name="connsiteY49" fmla="*/ 781333 h 805178"/>
              <a:gd name="connsiteX50" fmla="*/ 592067 w 1843004"/>
              <a:gd name="connsiteY50" fmla="*/ 752758 h 805178"/>
              <a:gd name="connsiteX51" fmla="*/ 501580 w 1843004"/>
              <a:gd name="connsiteY51" fmla="*/ 805145 h 805178"/>
              <a:gd name="connsiteX52" fmla="*/ 32366 w 1843004"/>
              <a:gd name="connsiteY52" fmla="*/ 679229 h 805178"/>
              <a:gd name="connsiteX0" fmla="*/ 32366 w 1843004"/>
              <a:gd name="connsiteY0" fmla="*/ 679433 h 805382"/>
              <a:gd name="connsiteX1" fmla="*/ 82480 w 1843004"/>
              <a:gd name="connsiteY1" fmla="*/ 498168 h 805382"/>
              <a:gd name="connsiteX2" fmla="*/ 180111 w 1843004"/>
              <a:gd name="connsiteY2" fmla="*/ 419587 h 805382"/>
              <a:gd name="connsiteX3" fmla="*/ 346799 w 1843004"/>
              <a:gd name="connsiteY3" fmla="*/ 405299 h 805382"/>
              <a:gd name="connsiteX4" fmla="*/ 401567 w 1843004"/>
              <a:gd name="connsiteY4" fmla="*/ 295762 h 805382"/>
              <a:gd name="connsiteX5" fmla="*/ 401567 w 1843004"/>
              <a:gd name="connsiteY5" fmla="*/ 243374 h 805382"/>
              <a:gd name="connsiteX6" fmla="*/ 489674 w 1843004"/>
              <a:gd name="connsiteY6" fmla="*/ 293380 h 805382"/>
              <a:gd name="connsiteX7" fmla="*/ 582434 w 1843004"/>
              <a:gd name="connsiteY7" fmla="*/ 284145 h 805382"/>
              <a:gd name="connsiteX8" fmla="*/ 639692 w 1843004"/>
              <a:gd name="connsiteY8" fmla="*/ 252900 h 805382"/>
              <a:gd name="connsiteX9" fmla="*/ 734943 w 1843004"/>
              <a:gd name="connsiteY9" fmla="*/ 145742 h 805382"/>
              <a:gd name="connsiteX10" fmla="*/ 861149 w 1843004"/>
              <a:gd name="connsiteY10" fmla="*/ 117169 h 805382"/>
              <a:gd name="connsiteX11" fmla="*/ 913536 w 1843004"/>
              <a:gd name="connsiteY11" fmla="*/ 112405 h 805382"/>
              <a:gd name="connsiteX12" fmla="*/ 961161 w 1843004"/>
              <a:gd name="connsiteY12" fmla="*/ 93356 h 805382"/>
              <a:gd name="connsiteX13" fmla="*/ 1013441 w 1843004"/>
              <a:gd name="connsiteY13" fmla="*/ 76977 h 805382"/>
              <a:gd name="connsiteX14" fmla="*/ 1099273 w 1843004"/>
              <a:gd name="connsiteY14" fmla="*/ 90975 h 805382"/>
              <a:gd name="connsiteX15" fmla="*/ 1173093 w 1843004"/>
              <a:gd name="connsiteY15" fmla="*/ 93356 h 805382"/>
              <a:gd name="connsiteX16" fmla="*/ 1225480 w 1843004"/>
              <a:gd name="connsiteY16" fmla="*/ 90975 h 805382"/>
              <a:gd name="connsiteX17" fmla="*/ 1285012 w 1843004"/>
              <a:gd name="connsiteY17" fmla="*/ 62400 h 805382"/>
              <a:gd name="connsiteX18" fmla="*/ 1344434 w 1843004"/>
              <a:gd name="connsiteY18" fmla="*/ 43640 h 805382"/>
              <a:gd name="connsiteX19" fmla="*/ 1399311 w 1843004"/>
              <a:gd name="connsiteY19" fmla="*/ 31444 h 805382"/>
              <a:gd name="connsiteX20" fmla="*/ 1513611 w 1843004"/>
              <a:gd name="connsiteY20" fmla="*/ 486 h 805382"/>
              <a:gd name="connsiteX21" fmla="*/ 1708874 w 1843004"/>
              <a:gd name="connsiteY21" fmla="*/ 21919 h 805382"/>
              <a:gd name="connsiteX22" fmla="*/ 1777821 w 1843004"/>
              <a:gd name="connsiteY22" fmla="*/ 65071 h 805382"/>
              <a:gd name="connsiteX23" fmla="*/ 1749355 w 1843004"/>
              <a:gd name="connsiteY23" fmla="*/ 93356 h 805382"/>
              <a:gd name="connsiteX24" fmla="*/ 1708873 w 1843004"/>
              <a:gd name="connsiteY24" fmla="*/ 171938 h 805382"/>
              <a:gd name="connsiteX25" fmla="*/ 1749355 w 1843004"/>
              <a:gd name="connsiteY25" fmla="*/ 205275 h 805382"/>
              <a:gd name="connsiteX26" fmla="*/ 1839842 w 1843004"/>
              <a:gd name="connsiteY26" fmla="*/ 345769 h 805382"/>
              <a:gd name="connsiteX27" fmla="*/ 1816030 w 1843004"/>
              <a:gd name="connsiteY27" fmla="*/ 400538 h 805382"/>
              <a:gd name="connsiteX28" fmla="*/ 1749355 w 1843004"/>
              <a:gd name="connsiteY28" fmla="*/ 464831 h 805382"/>
              <a:gd name="connsiteX29" fmla="*/ 1699349 w 1843004"/>
              <a:gd name="connsiteY29" fmla="*/ 391013 h 805382"/>
              <a:gd name="connsiteX30" fmla="*/ 1637437 w 1843004"/>
              <a:gd name="connsiteY30" fmla="*/ 407681 h 805382"/>
              <a:gd name="connsiteX31" fmla="*/ 1570761 w 1843004"/>
              <a:gd name="connsiteY31" fmla="*/ 479119 h 805382"/>
              <a:gd name="connsiteX32" fmla="*/ 1363592 w 1843004"/>
              <a:gd name="connsiteY32" fmla="*/ 495788 h 805382"/>
              <a:gd name="connsiteX33" fmla="*/ 1237386 w 1843004"/>
              <a:gd name="connsiteY33" fmla="*/ 464831 h 805382"/>
              <a:gd name="connsiteX34" fmla="*/ 1099165 w 1843004"/>
              <a:gd name="connsiteY34" fmla="*/ 467502 h 805382"/>
              <a:gd name="connsiteX35" fmla="*/ 1075461 w 1843004"/>
              <a:gd name="connsiteY35" fmla="*/ 512456 h 805382"/>
              <a:gd name="connsiteX36" fmla="*/ 1096892 w 1843004"/>
              <a:gd name="connsiteY36" fmla="*/ 545794 h 805382"/>
              <a:gd name="connsiteX37" fmla="*/ 1146899 w 1843004"/>
              <a:gd name="connsiteY37" fmla="*/ 579131 h 805382"/>
              <a:gd name="connsiteX38" fmla="*/ 1220717 w 1843004"/>
              <a:gd name="connsiteY38" fmla="*/ 595801 h 805382"/>
              <a:gd name="connsiteX39" fmla="*/ 1232624 w 1843004"/>
              <a:gd name="connsiteY39" fmla="*/ 657713 h 805382"/>
              <a:gd name="connsiteX40" fmla="*/ 1154042 w 1843004"/>
              <a:gd name="connsiteY40" fmla="*/ 707719 h 805382"/>
              <a:gd name="connsiteX41" fmla="*/ 1084986 w 1843004"/>
              <a:gd name="connsiteY41" fmla="*/ 669619 h 805382"/>
              <a:gd name="connsiteX42" fmla="*/ 1046886 w 1843004"/>
              <a:gd name="connsiteY42" fmla="*/ 693431 h 805382"/>
              <a:gd name="connsiteX43" fmla="*/ 1011167 w 1843004"/>
              <a:gd name="connsiteY43" fmla="*/ 719625 h 805382"/>
              <a:gd name="connsiteX44" fmla="*/ 965924 w 1843004"/>
              <a:gd name="connsiteY44" fmla="*/ 726768 h 805382"/>
              <a:gd name="connsiteX45" fmla="*/ 913536 w 1843004"/>
              <a:gd name="connsiteY45" fmla="*/ 698193 h 805382"/>
              <a:gd name="connsiteX46" fmla="*/ 825322 w 1843004"/>
              <a:gd name="connsiteY46" fmla="*/ 777064 h 805382"/>
              <a:gd name="connsiteX47" fmla="*/ 761136 w 1843004"/>
              <a:gd name="connsiteY47" fmla="*/ 755343 h 805382"/>
              <a:gd name="connsiteX48" fmla="*/ 653980 w 1843004"/>
              <a:gd name="connsiteY48" fmla="*/ 798205 h 805382"/>
              <a:gd name="connsiteX49" fmla="*/ 611117 w 1843004"/>
              <a:gd name="connsiteY49" fmla="*/ 781537 h 805382"/>
              <a:gd name="connsiteX50" fmla="*/ 592067 w 1843004"/>
              <a:gd name="connsiteY50" fmla="*/ 752962 h 805382"/>
              <a:gd name="connsiteX51" fmla="*/ 501580 w 1843004"/>
              <a:gd name="connsiteY51" fmla="*/ 805349 h 805382"/>
              <a:gd name="connsiteX52" fmla="*/ 32366 w 1843004"/>
              <a:gd name="connsiteY52" fmla="*/ 679433 h 805382"/>
              <a:gd name="connsiteX0" fmla="*/ 32366 w 1843004"/>
              <a:gd name="connsiteY0" fmla="*/ 679433 h 805382"/>
              <a:gd name="connsiteX1" fmla="*/ 82480 w 1843004"/>
              <a:gd name="connsiteY1" fmla="*/ 498168 h 805382"/>
              <a:gd name="connsiteX2" fmla="*/ 180111 w 1843004"/>
              <a:gd name="connsiteY2" fmla="*/ 419587 h 805382"/>
              <a:gd name="connsiteX3" fmla="*/ 346799 w 1843004"/>
              <a:gd name="connsiteY3" fmla="*/ 405299 h 805382"/>
              <a:gd name="connsiteX4" fmla="*/ 401567 w 1843004"/>
              <a:gd name="connsiteY4" fmla="*/ 295762 h 805382"/>
              <a:gd name="connsiteX5" fmla="*/ 401567 w 1843004"/>
              <a:gd name="connsiteY5" fmla="*/ 243374 h 805382"/>
              <a:gd name="connsiteX6" fmla="*/ 489674 w 1843004"/>
              <a:gd name="connsiteY6" fmla="*/ 293380 h 805382"/>
              <a:gd name="connsiteX7" fmla="*/ 582434 w 1843004"/>
              <a:gd name="connsiteY7" fmla="*/ 284145 h 805382"/>
              <a:gd name="connsiteX8" fmla="*/ 639692 w 1843004"/>
              <a:gd name="connsiteY8" fmla="*/ 252900 h 805382"/>
              <a:gd name="connsiteX9" fmla="*/ 734943 w 1843004"/>
              <a:gd name="connsiteY9" fmla="*/ 145742 h 805382"/>
              <a:gd name="connsiteX10" fmla="*/ 861149 w 1843004"/>
              <a:gd name="connsiteY10" fmla="*/ 117169 h 805382"/>
              <a:gd name="connsiteX11" fmla="*/ 913536 w 1843004"/>
              <a:gd name="connsiteY11" fmla="*/ 112405 h 805382"/>
              <a:gd name="connsiteX12" fmla="*/ 961161 w 1843004"/>
              <a:gd name="connsiteY12" fmla="*/ 93356 h 805382"/>
              <a:gd name="connsiteX13" fmla="*/ 1013441 w 1843004"/>
              <a:gd name="connsiteY13" fmla="*/ 76977 h 805382"/>
              <a:gd name="connsiteX14" fmla="*/ 1099273 w 1843004"/>
              <a:gd name="connsiteY14" fmla="*/ 90975 h 805382"/>
              <a:gd name="connsiteX15" fmla="*/ 1173093 w 1843004"/>
              <a:gd name="connsiteY15" fmla="*/ 93356 h 805382"/>
              <a:gd name="connsiteX16" fmla="*/ 1225480 w 1843004"/>
              <a:gd name="connsiteY16" fmla="*/ 90975 h 805382"/>
              <a:gd name="connsiteX17" fmla="*/ 1285012 w 1843004"/>
              <a:gd name="connsiteY17" fmla="*/ 62400 h 805382"/>
              <a:gd name="connsiteX18" fmla="*/ 1344434 w 1843004"/>
              <a:gd name="connsiteY18" fmla="*/ 43640 h 805382"/>
              <a:gd name="connsiteX19" fmla="*/ 1399311 w 1843004"/>
              <a:gd name="connsiteY19" fmla="*/ 31444 h 805382"/>
              <a:gd name="connsiteX20" fmla="*/ 1513611 w 1843004"/>
              <a:gd name="connsiteY20" fmla="*/ 486 h 805382"/>
              <a:gd name="connsiteX21" fmla="*/ 1708874 w 1843004"/>
              <a:gd name="connsiteY21" fmla="*/ 21919 h 805382"/>
              <a:gd name="connsiteX22" fmla="*/ 1804015 w 1843004"/>
              <a:gd name="connsiteY22" fmla="*/ 67452 h 805382"/>
              <a:gd name="connsiteX23" fmla="*/ 1749355 w 1843004"/>
              <a:gd name="connsiteY23" fmla="*/ 93356 h 805382"/>
              <a:gd name="connsiteX24" fmla="*/ 1708873 w 1843004"/>
              <a:gd name="connsiteY24" fmla="*/ 171938 h 805382"/>
              <a:gd name="connsiteX25" fmla="*/ 1749355 w 1843004"/>
              <a:gd name="connsiteY25" fmla="*/ 205275 h 805382"/>
              <a:gd name="connsiteX26" fmla="*/ 1839842 w 1843004"/>
              <a:gd name="connsiteY26" fmla="*/ 345769 h 805382"/>
              <a:gd name="connsiteX27" fmla="*/ 1816030 w 1843004"/>
              <a:gd name="connsiteY27" fmla="*/ 400538 h 805382"/>
              <a:gd name="connsiteX28" fmla="*/ 1749355 w 1843004"/>
              <a:gd name="connsiteY28" fmla="*/ 464831 h 805382"/>
              <a:gd name="connsiteX29" fmla="*/ 1699349 w 1843004"/>
              <a:gd name="connsiteY29" fmla="*/ 391013 h 805382"/>
              <a:gd name="connsiteX30" fmla="*/ 1637437 w 1843004"/>
              <a:gd name="connsiteY30" fmla="*/ 407681 h 805382"/>
              <a:gd name="connsiteX31" fmla="*/ 1570761 w 1843004"/>
              <a:gd name="connsiteY31" fmla="*/ 479119 h 805382"/>
              <a:gd name="connsiteX32" fmla="*/ 1363592 w 1843004"/>
              <a:gd name="connsiteY32" fmla="*/ 495788 h 805382"/>
              <a:gd name="connsiteX33" fmla="*/ 1237386 w 1843004"/>
              <a:gd name="connsiteY33" fmla="*/ 464831 h 805382"/>
              <a:gd name="connsiteX34" fmla="*/ 1099165 w 1843004"/>
              <a:gd name="connsiteY34" fmla="*/ 467502 h 805382"/>
              <a:gd name="connsiteX35" fmla="*/ 1075461 w 1843004"/>
              <a:gd name="connsiteY35" fmla="*/ 512456 h 805382"/>
              <a:gd name="connsiteX36" fmla="*/ 1096892 w 1843004"/>
              <a:gd name="connsiteY36" fmla="*/ 545794 h 805382"/>
              <a:gd name="connsiteX37" fmla="*/ 1146899 w 1843004"/>
              <a:gd name="connsiteY37" fmla="*/ 579131 h 805382"/>
              <a:gd name="connsiteX38" fmla="*/ 1220717 w 1843004"/>
              <a:gd name="connsiteY38" fmla="*/ 595801 h 805382"/>
              <a:gd name="connsiteX39" fmla="*/ 1232624 w 1843004"/>
              <a:gd name="connsiteY39" fmla="*/ 657713 h 805382"/>
              <a:gd name="connsiteX40" fmla="*/ 1154042 w 1843004"/>
              <a:gd name="connsiteY40" fmla="*/ 707719 h 805382"/>
              <a:gd name="connsiteX41" fmla="*/ 1084986 w 1843004"/>
              <a:gd name="connsiteY41" fmla="*/ 669619 h 805382"/>
              <a:gd name="connsiteX42" fmla="*/ 1046886 w 1843004"/>
              <a:gd name="connsiteY42" fmla="*/ 693431 h 805382"/>
              <a:gd name="connsiteX43" fmla="*/ 1011167 w 1843004"/>
              <a:gd name="connsiteY43" fmla="*/ 719625 h 805382"/>
              <a:gd name="connsiteX44" fmla="*/ 965924 w 1843004"/>
              <a:gd name="connsiteY44" fmla="*/ 726768 h 805382"/>
              <a:gd name="connsiteX45" fmla="*/ 913536 w 1843004"/>
              <a:gd name="connsiteY45" fmla="*/ 698193 h 805382"/>
              <a:gd name="connsiteX46" fmla="*/ 825322 w 1843004"/>
              <a:gd name="connsiteY46" fmla="*/ 777064 h 805382"/>
              <a:gd name="connsiteX47" fmla="*/ 761136 w 1843004"/>
              <a:gd name="connsiteY47" fmla="*/ 755343 h 805382"/>
              <a:gd name="connsiteX48" fmla="*/ 653980 w 1843004"/>
              <a:gd name="connsiteY48" fmla="*/ 798205 h 805382"/>
              <a:gd name="connsiteX49" fmla="*/ 611117 w 1843004"/>
              <a:gd name="connsiteY49" fmla="*/ 781537 h 805382"/>
              <a:gd name="connsiteX50" fmla="*/ 592067 w 1843004"/>
              <a:gd name="connsiteY50" fmla="*/ 752962 h 805382"/>
              <a:gd name="connsiteX51" fmla="*/ 501580 w 1843004"/>
              <a:gd name="connsiteY51" fmla="*/ 805349 h 805382"/>
              <a:gd name="connsiteX52" fmla="*/ 32366 w 1843004"/>
              <a:gd name="connsiteY52" fmla="*/ 679433 h 805382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89674 w 1843004"/>
              <a:gd name="connsiteY6" fmla="*/ 29335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49355 w 1843004"/>
              <a:gd name="connsiteY26" fmla="*/ 205248 h 805355"/>
              <a:gd name="connsiteX27" fmla="*/ 1839842 w 1843004"/>
              <a:gd name="connsiteY27" fmla="*/ 345742 h 805355"/>
              <a:gd name="connsiteX28" fmla="*/ 1816030 w 1843004"/>
              <a:gd name="connsiteY28" fmla="*/ 400511 h 805355"/>
              <a:gd name="connsiteX29" fmla="*/ 1749355 w 1843004"/>
              <a:gd name="connsiteY29" fmla="*/ 464804 h 805355"/>
              <a:gd name="connsiteX30" fmla="*/ 1699349 w 1843004"/>
              <a:gd name="connsiteY30" fmla="*/ 390986 h 805355"/>
              <a:gd name="connsiteX31" fmla="*/ 1637437 w 1843004"/>
              <a:gd name="connsiteY31" fmla="*/ 407654 h 805355"/>
              <a:gd name="connsiteX32" fmla="*/ 1570761 w 1843004"/>
              <a:gd name="connsiteY32" fmla="*/ 479092 h 805355"/>
              <a:gd name="connsiteX33" fmla="*/ 1363592 w 1843004"/>
              <a:gd name="connsiteY33" fmla="*/ 495761 h 805355"/>
              <a:gd name="connsiteX34" fmla="*/ 1237386 w 1843004"/>
              <a:gd name="connsiteY34" fmla="*/ 464804 h 805355"/>
              <a:gd name="connsiteX35" fmla="*/ 1099165 w 1843004"/>
              <a:gd name="connsiteY35" fmla="*/ 467475 h 805355"/>
              <a:gd name="connsiteX36" fmla="*/ 1075461 w 1843004"/>
              <a:gd name="connsiteY36" fmla="*/ 512429 h 805355"/>
              <a:gd name="connsiteX37" fmla="*/ 1096892 w 1843004"/>
              <a:gd name="connsiteY37" fmla="*/ 545767 h 805355"/>
              <a:gd name="connsiteX38" fmla="*/ 1146899 w 1843004"/>
              <a:gd name="connsiteY38" fmla="*/ 579104 h 805355"/>
              <a:gd name="connsiteX39" fmla="*/ 1220717 w 1843004"/>
              <a:gd name="connsiteY39" fmla="*/ 595774 h 805355"/>
              <a:gd name="connsiteX40" fmla="*/ 1232624 w 1843004"/>
              <a:gd name="connsiteY40" fmla="*/ 657686 h 805355"/>
              <a:gd name="connsiteX41" fmla="*/ 1154042 w 1843004"/>
              <a:gd name="connsiteY41" fmla="*/ 707692 h 805355"/>
              <a:gd name="connsiteX42" fmla="*/ 1084986 w 1843004"/>
              <a:gd name="connsiteY42" fmla="*/ 669592 h 805355"/>
              <a:gd name="connsiteX43" fmla="*/ 1046886 w 1843004"/>
              <a:gd name="connsiteY43" fmla="*/ 693404 h 805355"/>
              <a:gd name="connsiteX44" fmla="*/ 1011167 w 1843004"/>
              <a:gd name="connsiteY44" fmla="*/ 719598 h 805355"/>
              <a:gd name="connsiteX45" fmla="*/ 965924 w 1843004"/>
              <a:gd name="connsiteY45" fmla="*/ 726741 h 805355"/>
              <a:gd name="connsiteX46" fmla="*/ 913536 w 1843004"/>
              <a:gd name="connsiteY46" fmla="*/ 698166 h 805355"/>
              <a:gd name="connsiteX47" fmla="*/ 825322 w 1843004"/>
              <a:gd name="connsiteY47" fmla="*/ 777037 h 805355"/>
              <a:gd name="connsiteX48" fmla="*/ 761136 w 1843004"/>
              <a:gd name="connsiteY48" fmla="*/ 755316 h 805355"/>
              <a:gd name="connsiteX49" fmla="*/ 653980 w 1843004"/>
              <a:gd name="connsiteY49" fmla="*/ 798178 h 805355"/>
              <a:gd name="connsiteX50" fmla="*/ 611117 w 1843004"/>
              <a:gd name="connsiteY50" fmla="*/ 781510 h 805355"/>
              <a:gd name="connsiteX51" fmla="*/ 592067 w 1843004"/>
              <a:gd name="connsiteY51" fmla="*/ 752935 h 805355"/>
              <a:gd name="connsiteX52" fmla="*/ 501580 w 1843004"/>
              <a:gd name="connsiteY52" fmla="*/ 805322 h 805355"/>
              <a:gd name="connsiteX53" fmla="*/ 32366 w 1843004"/>
              <a:gd name="connsiteY53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89674 w 1843004"/>
              <a:gd name="connsiteY6" fmla="*/ 29335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82434 w 1843004"/>
              <a:gd name="connsiteY7" fmla="*/ 284118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82434 w 1843004"/>
              <a:gd name="connsiteY7" fmla="*/ 284118 h 805355"/>
              <a:gd name="connsiteX8" fmla="*/ 570636 w 1843004"/>
              <a:gd name="connsiteY8" fmla="*/ 257635 h 805355"/>
              <a:gd name="connsiteX9" fmla="*/ 639692 w 1843004"/>
              <a:gd name="connsiteY9" fmla="*/ 252873 h 805355"/>
              <a:gd name="connsiteX10" fmla="*/ 734943 w 1843004"/>
              <a:gd name="connsiteY10" fmla="*/ 145715 h 805355"/>
              <a:gd name="connsiteX11" fmla="*/ 861149 w 1843004"/>
              <a:gd name="connsiteY11" fmla="*/ 117142 h 805355"/>
              <a:gd name="connsiteX12" fmla="*/ 913536 w 1843004"/>
              <a:gd name="connsiteY12" fmla="*/ 112378 h 805355"/>
              <a:gd name="connsiteX13" fmla="*/ 961161 w 1843004"/>
              <a:gd name="connsiteY13" fmla="*/ 93329 h 805355"/>
              <a:gd name="connsiteX14" fmla="*/ 1013441 w 1843004"/>
              <a:gd name="connsiteY14" fmla="*/ 76950 h 805355"/>
              <a:gd name="connsiteX15" fmla="*/ 1099273 w 1843004"/>
              <a:gd name="connsiteY15" fmla="*/ 90948 h 805355"/>
              <a:gd name="connsiteX16" fmla="*/ 1173093 w 1843004"/>
              <a:gd name="connsiteY16" fmla="*/ 93329 h 805355"/>
              <a:gd name="connsiteX17" fmla="*/ 1225480 w 1843004"/>
              <a:gd name="connsiteY17" fmla="*/ 90948 h 805355"/>
              <a:gd name="connsiteX18" fmla="*/ 1285012 w 1843004"/>
              <a:gd name="connsiteY18" fmla="*/ 62373 h 805355"/>
              <a:gd name="connsiteX19" fmla="*/ 1344434 w 1843004"/>
              <a:gd name="connsiteY19" fmla="*/ 43613 h 805355"/>
              <a:gd name="connsiteX20" fmla="*/ 1399311 w 1843004"/>
              <a:gd name="connsiteY20" fmla="*/ 31417 h 805355"/>
              <a:gd name="connsiteX21" fmla="*/ 1513611 w 1843004"/>
              <a:gd name="connsiteY21" fmla="*/ 459 h 805355"/>
              <a:gd name="connsiteX22" fmla="*/ 1708874 w 1843004"/>
              <a:gd name="connsiteY22" fmla="*/ 21892 h 805355"/>
              <a:gd name="connsiteX23" fmla="*/ 1787455 w 1843004"/>
              <a:gd name="connsiteY23" fmla="*/ 36178 h 805355"/>
              <a:gd name="connsiteX24" fmla="*/ 1804015 w 1843004"/>
              <a:gd name="connsiteY24" fmla="*/ 67425 h 805355"/>
              <a:gd name="connsiteX25" fmla="*/ 1749355 w 1843004"/>
              <a:gd name="connsiteY25" fmla="*/ 93329 h 805355"/>
              <a:gd name="connsiteX26" fmla="*/ 1708873 w 1843004"/>
              <a:gd name="connsiteY26" fmla="*/ 171911 h 805355"/>
              <a:gd name="connsiteX27" fmla="*/ 1737449 w 1843004"/>
              <a:gd name="connsiteY27" fmla="*/ 181435 h 805355"/>
              <a:gd name="connsiteX28" fmla="*/ 1749355 w 1843004"/>
              <a:gd name="connsiteY28" fmla="*/ 205248 h 805355"/>
              <a:gd name="connsiteX29" fmla="*/ 1839842 w 1843004"/>
              <a:gd name="connsiteY29" fmla="*/ 345742 h 805355"/>
              <a:gd name="connsiteX30" fmla="*/ 1816030 w 1843004"/>
              <a:gd name="connsiteY30" fmla="*/ 400511 h 805355"/>
              <a:gd name="connsiteX31" fmla="*/ 1749355 w 1843004"/>
              <a:gd name="connsiteY31" fmla="*/ 464804 h 805355"/>
              <a:gd name="connsiteX32" fmla="*/ 1699349 w 1843004"/>
              <a:gd name="connsiteY32" fmla="*/ 390986 h 805355"/>
              <a:gd name="connsiteX33" fmla="*/ 1637437 w 1843004"/>
              <a:gd name="connsiteY33" fmla="*/ 407654 h 805355"/>
              <a:gd name="connsiteX34" fmla="*/ 1570761 w 1843004"/>
              <a:gd name="connsiteY34" fmla="*/ 479092 h 805355"/>
              <a:gd name="connsiteX35" fmla="*/ 1363592 w 1843004"/>
              <a:gd name="connsiteY35" fmla="*/ 495761 h 805355"/>
              <a:gd name="connsiteX36" fmla="*/ 1237386 w 1843004"/>
              <a:gd name="connsiteY36" fmla="*/ 464804 h 805355"/>
              <a:gd name="connsiteX37" fmla="*/ 1099165 w 1843004"/>
              <a:gd name="connsiteY37" fmla="*/ 467475 h 805355"/>
              <a:gd name="connsiteX38" fmla="*/ 1075461 w 1843004"/>
              <a:gd name="connsiteY38" fmla="*/ 512429 h 805355"/>
              <a:gd name="connsiteX39" fmla="*/ 1096892 w 1843004"/>
              <a:gd name="connsiteY39" fmla="*/ 545767 h 805355"/>
              <a:gd name="connsiteX40" fmla="*/ 1146899 w 1843004"/>
              <a:gd name="connsiteY40" fmla="*/ 579104 h 805355"/>
              <a:gd name="connsiteX41" fmla="*/ 1220717 w 1843004"/>
              <a:gd name="connsiteY41" fmla="*/ 595774 h 805355"/>
              <a:gd name="connsiteX42" fmla="*/ 1232624 w 1843004"/>
              <a:gd name="connsiteY42" fmla="*/ 657686 h 805355"/>
              <a:gd name="connsiteX43" fmla="*/ 1154042 w 1843004"/>
              <a:gd name="connsiteY43" fmla="*/ 707692 h 805355"/>
              <a:gd name="connsiteX44" fmla="*/ 1084986 w 1843004"/>
              <a:gd name="connsiteY44" fmla="*/ 669592 h 805355"/>
              <a:gd name="connsiteX45" fmla="*/ 1046886 w 1843004"/>
              <a:gd name="connsiteY45" fmla="*/ 693404 h 805355"/>
              <a:gd name="connsiteX46" fmla="*/ 1011167 w 1843004"/>
              <a:gd name="connsiteY46" fmla="*/ 719598 h 805355"/>
              <a:gd name="connsiteX47" fmla="*/ 965924 w 1843004"/>
              <a:gd name="connsiteY47" fmla="*/ 726741 h 805355"/>
              <a:gd name="connsiteX48" fmla="*/ 913536 w 1843004"/>
              <a:gd name="connsiteY48" fmla="*/ 698166 h 805355"/>
              <a:gd name="connsiteX49" fmla="*/ 825322 w 1843004"/>
              <a:gd name="connsiteY49" fmla="*/ 777037 h 805355"/>
              <a:gd name="connsiteX50" fmla="*/ 761136 w 1843004"/>
              <a:gd name="connsiteY50" fmla="*/ 755316 h 805355"/>
              <a:gd name="connsiteX51" fmla="*/ 653980 w 1843004"/>
              <a:gd name="connsiteY51" fmla="*/ 798178 h 805355"/>
              <a:gd name="connsiteX52" fmla="*/ 611117 w 1843004"/>
              <a:gd name="connsiteY52" fmla="*/ 781510 h 805355"/>
              <a:gd name="connsiteX53" fmla="*/ 592067 w 1843004"/>
              <a:gd name="connsiteY53" fmla="*/ 752935 h 805355"/>
              <a:gd name="connsiteX54" fmla="*/ 501580 w 1843004"/>
              <a:gd name="connsiteY54" fmla="*/ 805322 h 805355"/>
              <a:gd name="connsiteX55" fmla="*/ 32366 w 1843004"/>
              <a:gd name="connsiteY55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70636 w 1843004"/>
              <a:gd name="connsiteY7" fmla="*/ 257635 h 805355"/>
              <a:gd name="connsiteX8" fmla="*/ 639692 w 1843004"/>
              <a:gd name="connsiteY8" fmla="*/ 252873 h 805355"/>
              <a:gd name="connsiteX9" fmla="*/ 734943 w 1843004"/>
              <a:gd name="connsiteY9" fmla="*/ 145715 h 805355"/>
              <a:gd name="connsiteX10" fmla="*/ 861149 w 1843004"/>
              <a:gd name="connsiteY10" fmla="*/ 117142 h 805355"/>
              <a:gd name="connsiteX11" fmla="*/ 913536 w 1843004"/>
              <a:gd name="connsiteY11" fmla="*/ 112378 h 805355"/>
              <a:gd name="connsiteX12" fmla="*/ 961161 w 1843004"/>
              <a:gd name="connsiteY12" fmla="*/ 93329 h 805355"/>
              <a:gd name="connsiteX13" fmla="*/ 1013441 w 1843004"/>
              <a:gd name="connsiteY13" fmla="*/ 76950 h 805355"/>
              <a:gd name="connsiteX14" fmla="*/ 1099273 w 1843004"/>
              <a:gd name="connsiteY14" fmla="*/ 90948 h 805355"/>
              <a:gd name="connsiteX15" fmla="*/ 1173093 w 1843004"/>
              <a:gd name="connsiteY15" fmla="*/ 93329 h 805355"/>
              <a:gd name="connsiteX16" fmla="*/ 1225480 w 1843004"/>
              <a:gd name="connsiteY16" fmla="*/ 90948 h 805355"/>
              <a:gd name="connsiteX17" fmla="*/ 1285012 w 1843004"/>
              <a:gd name="connsiteY17" fmla="*/ 62373 h 805355"/>
              <a:gd name="connsiteX18" fmla="*/ 1344434 w 1843004"/>
              <a:gd name="connsiteY18" fmla="*/ 43613 h 805355"/>
              <a:gd name="connsiteX19" fmla="*/ 1399311 w 1843004"/>
              <a:gd name="connsiteY19" fmla="*/ 31417 h 805355"/>
              <a:gd name="connsiteX20" fmla="*/ 1513611 w 1843004"/>
              <a:gd name="connsiteY20" fmla="*/ 459 h 805355"/>
              <a:gd name="connsiteX21" fmla="*/ 1708874 w 1843004"/>
              <a:gd name="connsiteY21" fmla="*/ 21892 h 805355"/>
              <a:gd name="connsiteX22" fmla="*/ 1787455 w 1843004"/>
              <a:gd name="connsiteY22" fmla="*/ 36178 h 805355"/>
              <a:gd name="connsiteX23" fmla="*/ 1804015 w 1843004"/>
              <a:gd name="connsiteY23" fmla="*/ 67425 h 805355"/>
              <a:gd name="connsiteX24" fmla="*/ 1749355 w 1843004"/>
              <a:gd name="connsiteY24" fmla="*/ 93329 h 805355"/>
              <a:gd name="connsiteX25" fmla="*/ 1708873 w 1843004"/>
              <a:gd name="connsiteY25" fmla="*/ 171911 h 805355"/>
              <a:gd name="connsiteX26" fmla="*/ 1737449 w 1843004"/>
              <a:gd name="connsiteY26" fmla="*/ 181435 h 805355"/>
              <a:gd name="connsiteX27" fmla="*/ 1749355 w 1843004"/>
              <a:gd name="connsiteY27" fmla="*/ 205248 h 805355"/>
              <a:gd name="connsiteX28" fmla="*/ 1839842 w 1843004"/>
              <a:gd name="connsiteY28" fmla="*/ 345742 h 805355"/>
              <a:gd name="connsiteX29" fmla="*/ 1816030 w 1843004"/>
              <a:gd name="connsiteY29" fmla="*/ 400511 h 805355"/>
              <a:gd name="connsiteX30" fmla="*/ 1749355 w 1843004"/>
              <a:gd name="connsiteY30" fmla="*/ 464804 h 805355"/>
              <a:gd name="connsiteX31" fmla="*/ 1699349 w 1843004"/>
              <a:gd name="connsiteY31" fmla="*/ 390986 h 805355"/>
              <a:gd name="connsiteX32" fmla="*/ 1637437 w 1843004"/>
              <a:gd name="connsiteY32" fmla="*/ 407654 h 805355"/>
              <a:gd name="connsiteX33" fmla="*/ 1570761 w 1843004"/>
              <a:gd name="connsiteY33" fmla="*/ 479092 h 805355"/>
              <a:gd name="connsiteX34" fmla="*/ 1363592 w 1843004"/>
              <a:gd name="connsiteY34" fmla="*/ 495761 h 805355"/>
              <a:gd name="connsiteX35" fmla="*/ 1237386 w 1843004"/>
              <a:gd name="connsiteY35" fmla="*/ 464804 h 805355"/>
              <a:gd name="connsiteX36" fmla="*/ 1099165 w 1843004"/>
              <a:gd name="connsiteY36" fmla="*/ 467475 h 805355"/>
              <a:gd name="connsiteX37" fmla="*/ 1075461 w 1843004"/>
              <a:gd name="connsiteY37" fmla="*/ 512429 h 805355"/>
              <a:gd name="connsiteX38" fmla="*/ 1096892 w 1843004"/>
              <a:gd name="connsiteY38" fmla="*/ 545767 h 805355"/>
              <a:gd name="connsiteX39" fmla="*/ 1146899 w 1843004"/>
              <a:gd name="connsiteY39" fmla="*/ 579104 h 805355"/>
              <a:gd name="connsiteX40" fmla="*/ 1220717 w 1843004"/>
              <a:gd name="connsiteY40" fmla="*/ 595774 h 805355"/>
              <a:gd name="connsiteX41" fmla="*/ 1232624 w 1843004"/>
              <a:gd name="connsiteY41" fmla="*/ 657686 h 805355"/>
              <a:gd name="connsiteX42" fmla="*/ 1154042 w 1843004"/>
              <a:gd name="connsiteY42" fmla="*/ 707692 h 805355"/>
              <a:gd name="connsiteX43" fmla="*/ 1084986 w 1843004"/>
              <a:gd name="connsiteY43" fmla="*/ 669592 h 805355"/>
              <a:gd name="connsiteX44" fmla="*/ 1046886 w 1843004"/>
              <a:gd name="connsiteY44" fmla="*/ 693404 h 805355"/>
              <a:gd name="connsiteX45" fmla="*/ 1011167 w 1843004"/>
              <a:gd name="connsiteY45" fmla="*/ 719598 h 805355"/>
              <a:gd name="connsiteX46" fmla="*/ 965924 w 1843004"/>
              <a:gd name="connsiteY46" fmla="*/ 726741 h 805355"/>
              <a:gd name="connsiteX47" fmla="*/ 913536 w 1843004"/>
              <a:gd name="connsiteY47" fmla="*/ 698166 h 805355"/>
              <a:gd name="connsiteX48" fmla="*/ 825322 w 1843004"/>
              <a:gd name="connsiteY48" fmla="*/ 777037 h 805355"/>
              <a:gd name="connsiteX49" fmla="*/ 761136 w 1843004"/>
              <a:gd name="connsiteY49" fmla="*/ 755316 h 805355"/>
              <a:gd name="connsiteX50" fmla="*/ 653980 w 1843004"/>
              <a:gd name="connsiteY50" fmla="*/ 798178 h 805355"/>
              <a:gd name="connsiteX51" fmla="*/ 611117 w 1843004"/>
              <a:gd name="connsiteY51" fmla="*/ 781510 h 805355"/>
              <a:gd name="connsiteX52" fmla="*/ 592067 w 1843004"/>
              <a:gd name="connsiteY52" fmla="*/ 752935 h 805355"/>
              <a:gd name="connsiteX53" fmla="*/ 501580 w 1843004"/>
              <a:gd name="connsiteY53" fmla="*/ 805322 h 805355"/>
              <a:gd name="connsiteX54" fmla="*/ 32366 w 1843004"/>
              <a:gd name="connsiteY54" fmla="*/ 679406 h 805355"/>
              <a:gd name="connsiteX0" fmla="*/ 32366 w 1843004"/>
              <a:gd name="connsiteY0" fmla="*/ 679406 h 805355"/>
              <a:gd name="connsiteX1" fmla="*/ 82480 w 1843004"/>
              <a:gd name="connsiteY1" fmla="*/ 498141 h 805355"/>
              <a:gd name="connsiteX2" fmla="*/ 180111 w 1843004"/>
              <a:gd name="connsiteY2" fmla="*/ 419560 h 805355"/>
              <a:gd name="connsiteX3" fmla="*/ 346799 w 1843004"/>
              <a:gd name="connsiteY3" fmla="*/ 405272 h 805355"/>
              <a:gd name="connsiteX4" fmla="*/ 401567 w 1843004"/>
              <a:gd name="connsiteY4" fmla="*/ 295735 h 805355"/>
              <a:gd name="connsiteX5" fmla="*/ 401567 w 1843004"/>
              <a:gd name="connsiteY5" fmla="*/ 243347 h 805355"/>
              <a:gd name="connsiteX6" fmla="*/ 494436 w 1843004"/>
              <a:gd name="connsiteY6" fmla="*/ 274303 h 805355"/>
              <a:gd name="connsiteX7" fmla="*/ 570636 w 1843004"/>
              <a:gd name="connsiteY7" fmla="*/ 257635 h 805355"/>
              <a:gd name="connsiteX8" fmla="*/ 639692 w 1843004"/>
              <a:gd name="connsiteY8" fmla="*/ 252873 h 805355"/>
              <a:gd name="connsiteX9" fmla="*/ 680174 w 1843004"/>
              <a:gd name="connsiteY9" fmla="*/ 148097 h 805355"/>
              <a:gd name="connsiteX10" fmla="*/ 734943 w 1843004"/>
              <a:gd name="connsiteY10" fmla="*/ 145715 h 805355"/>
              <a:gd name="connsiteX11" fmla="*/ 861149 w 1843004"/>
              <a:gd name="connsiteY11" fmla="*/ 117142 h 805355"/>
              <a:gd name="connsiteX12" fmla="*/ 913536 w 1843004"/>
              <a:gd name="connsiteY12" fmla="*/ 112378 h 805355"/>
              <a:gd name="connsiteX13" fmla="*/ 961161 w 1843004"/>
              <a:gd name="connsiteY13" fmla="*/ 93329 h 805355"/>
              <a:gd name="connsiteX14" fmla="*/ 1013441 w 1843004"/>
              <a:gd name="connsiteY14" fmla="*/ 76950 h 805355"/>
              <a:gd name="connsiteX15" fmla="*/ 1099273 w 1843004"/>
              <a:gd name="connsiteY15" fmla="*/ 90948 h 805355"/>
              <a:gd name="connsiteX16" fmla="*/ 1173093 w 1843004"/>
              <a:gd name="connsiteY16" fmla="*/ 93329 h 805355"/>
              <a:gd name="connsiteX17" fmla="*/ 1225480 w 1843004"/>
              <a:gd name="connsiteY17" fmla="*/ 90948 h 805355"/>
              <a:gd name="connsiteX18" fmla="*/ 1285012 w 1843004"/>
              <a:gd name="connsiteY18" fmla="*/ 62373 h 805355"/>
              <a:gd name="connsiteX19" fmla="*/ 1344434 w 1843004"/>
              <a:gd name="connsiteY19" fmla="*/ 43613 h 805355"/>
              <a:gd name="connsiteX20" fmla="*/ 1399311 w 1843004"/>
              <a:gd name="connsiteY20" fmla="*/ 31417 h 805355"/>
              <a:gd name="connsiteX21" fmla="*/ 1513611 w 1843004"/>
              <a:gd name="connsiteY21" fmla="*/ 459 h 805355"/>
              <a:gd name="connsiteX22" fmla="*/ 1708874 w 1843004"/>
              <a:gd name="connsiteY22" fmla="*/ 21892 h 805355"/>
              <a:gd name="connsiteX23" fmla="*/ 1787455 w 1843004"/>
              <a:gd name="connsiteY23" fmla="*/ 36178 h 805355"/>
              <a:gd name="connsiteX24" fmla="*/ 1804015 w 1843004"/>
              <a:gd name="connsiteY24" fmla="*/ 67425 h 805355"/>
              <a:gd name="connsiteX25" fmla="*/ 1749355 w 1843004"/>
              <a:gd name="connsiteY25" fmla="*/ 93329 h 805355"/>
              <a:gd name="connsiteX26" fmla="*/ 1708873 w 1843004"/>
              <a:gd name="connsiteY26" fmla="*/ 171911 h 805355"/>
              <a:gd name="connsiteX27" fmla="*/ 1737449 w 1843004"/>
              <a:gd name="connsiteY27" fmla="*/ 181435 h 805355"/>
              <a:gd name="connsiteX28" fmla="*/ 1749355 w 1843004"/>
              <a:gd name="connsiteY28" fmla="*/ 205248 h 805355"/>
              <a:gd name="connsiteX29" fmla="*/ 1839842 w 1843004"/>
              <a:gd name="connsiteY29" fmla="*/ 345742 h 805355"/>
              <a:gd name="connsiteX30" fmla="*/ 1816030 w 1843004"/>
              <a:gd name="connsiteY30" fmla="*/ 400511 h 805355"/>
              <a:gd name="connsiteX31" fmla="*/ 1749355 w 1843004"/>
              <a:gd name="connsiteY31" fmla="*/ 464804 h 805355"/>
              <a:gd name="connsiteX32" fmla="*/ 1699349 w 1843004"/>
              <a:gd name="connsiteY32" fmla="*/ 390986 h 805355"/>
              <a:gd name="connsiteX33" fmla="*/ 1637437 w 1843004"/>
              <a:gd name="connsiteY33" fmla="*/ 407654 h 805355"/>
              <a:gd name="connsiteX34" fmla="*/ 1570761 w 1843004"/>
              <a:gd name="connsiteY34" fmla="*/ 479092 h 805355"/>
              <a:gd name="connsiteX35" fmla="*/ 1363592 w 1843004"/>
              <a:gd name="connsiteY35" fmla="*/ 495761 h 805355"/>
              <a:gd name="connsiteX36" fmla="*/ 1237386 w 1843004"/>
              <a:gd name="connsiteY36" fmla="*/ 464804 h 805355"/>
              <a:gd name="connsiteX37" fmla="*/ 1099165 w 1843004"/>
              <a:gd name="connsiteY37" fmla="*/ 467475 h 805355"/>
              <a:gd name="connsiteX38" fmla="*/ 1075461 w 1843004"/>
              <a:gd name="connsiteY38" fmla="*/ 512429 h 805355"/>
              <a:gd name="connsiteX39" fmla="*/ 1096892 w 1843004"/>
              <a:gd name="connsiteY39" fmla="*/ 545767 h 805355"/>
              <a:gd name="connsiteX40" fmla="*/ 1146899 w 1843004"/>
              <a:gd name="connsiteY40" fmla="*/ 579104 h 805355"/>
              <a:gd name="connsiteX41" fmla="*/ 1220717 w 1843004"/>
              <a:gd name="connsiteY41" fmla="*/ 595774 h 805355"/>
              <a:gd name="connsiteX42" fmla="*/ 1232624 w 1843004"/>
              <a:gd name="connsiteY42" fmla="*/ 657686 h 805355"/>
              <a:gd name="connsiteX43" fmla="*/ 1154042 w 1843004"/>
              <a:gd name="connsiteY43" fmla="*/ 707692 h 805355"/>
              <a:gd name="connsiteX44" fmla="*/ 1084986 w 1843004"/>
              <a:gd name="connsiteY44" fmla="*/ 669592 h 805355"/>
              <a:gd name="connsiteX45" fmla="*/ 1046886 w 1843004"/>
              <a:gd name="connsiteY45" fmla="*/ 693404 h 805355"/>
              <a:gd name="connsiteX46" fmla="*/ 1011167 w 1843004"/>
              <a:gd name="connsiteY46" fmla="*/ 719598 h 805355"/>
              <a:gd name="connsiteX47" fmla="*/ 965924 w 1843004"/>
              <a:gd name="connsiteY47" fmla="*/ 726741 h 805355"/>
              <a:gd name="connsiteX48" fmla="*/ 913536 w 1843004"/>
              <a:gd name="connsiteY48" fmla="*/ 698166 h 805355"/>
              <a:gd name="connsiteX49" fmla="*/ 825322 w 1843004"/>
              <a:gd name="connsiteY49" fmla="*/ 777037 h 805355"/>
              <a:gd name="connsiteX50" fmla="*/ 761136 w 1843004"/>
              <a:gd name="connsiteY50" fmla="*/ 755316 h 805355"/>
              <a:gd name="connsiteX51" fmla="*/ 653980 w 1843004"/>
              <a:gd name="connsiteY51" fmla="*/ 798178 h 805355"/>
              <a:gd name="connsiteX52" fmla="*/ 611117 w 1843004"/>
              <a:gd name="connsiteY52" fmla="*/ 781510 h 805355"/>
              <a:gd name="connsiteX53" fmla="*/ 592067 w 1843004"/>
              <a:gd name="connsiteY53" fmla="*/ 752935 h 805355"/>
              <a:gd name="connsiteX54" fmla="*/ 501580 w 1843004"/>
              <a:gd name="connsiteY54" fmla="*/ 805322 h 805355"/>
              <a:gd name="connsiteX55" fmla="*/ 32366 w 1843004"/>
              <a:gd name="connsiteY55" fmla="*/ 679406 h 80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843004" h="805355">
                <a:moveTo>
                  <a:pt x="32366" y="679406"/>
                </a:moveTo>
                <a:cubicBezTo>
                  <a:pt x="-20418" y="638528"/>
                  <a:pt x="-11976" y="554894"/>
                  <a:pt x="82480" y="498141"/>
                </a:cubicBezTo>
                <a:cubicBezTo>
                  <a:pt x="120995" y="456818"/>
                  <a:pt x="94007" y="446102"/>
                  <a:pt x="180111" y="419560"/>
                </a:cubicBezTo>
                <a:cubicBezTo>
                  <a:pt x="220989" y="401701"/>
                  <a:pt x="276967" y="418717"/>
                  <a:pt x="346799" y="405272"/>
                </a:cubicBezTo>
                <a:cubicBezTo>
                  <a:pt x="392837" y="398922"/>
                  <a:pt x="359516" y="306799"/>
                  <a:pt x="401567" y="295735"/>
                </a:cubicBezTo>
                <a:cubicBezTo>
                  <a:pt x="418236" y="278273"/>
                  <a:pt x="368645" y="236155"/>
                  <a:pt x="401567" y="243347"/>
                </a:cubicBezTo>
                <a:cubicBezTo>
                  <a:pt x="417442" y="238981"/>
                  <a:pt x="466258" y="271922"/>
                  <a:pt x="494436" y="274303"/>
                </a:cubicBezTo>
                <a:cubicBezTo>
                  <a:pt x="522614" y="276684"/>
                  <a:pt x="546427" y="261207"/>
                  <a:pt x="570636" y="257635"/>
                </a:cubicBezTo>
                <a:cubicBezTo>
                  <a:pt x="594845" y="254063"/>
                  <a:pt x="617864" y="267557"/>
                  <a:pt x="639692" y="252873"/>
                </a:cubicBezTo>
                <a:cubicBezTo>
                  <a:pt x="661520" y="238189"/>
                  <a:pt x="664299" y="165957"/>
                  <a:pt x="680174" y="148097"/>
                </a:cubicBezTo>
                <a:cubicBezTo>
                  <a:pt x="696049" y="130237"/>
                  <a:pt x="708352" y="154446"/>
                  <a:pt x="734943" y="145715"/>
                </a:cubicBezTo>
                <a:cubicBezTo>
                  <a:pt x="761534" y="136984"/>
                  <a:pt x="832177" y="123492"/>
                  <a:pt x="861149" y="117142"/>
                </a:cubicBezTo>
                <a:cubicBezTo>
                  <a:pt x="890121" y="110792"/>
                  <a:pt x="896471" y="112378"/>
                  <a:pt x="913536" y="112378"/>
                </a:cubicBezTo>
                <a:cubicBezTo>
                  <a:pt x="927030" y="109997"/>
                  <a:pt x="947667" y="95710"/>
                  <a:pt x="961161" y="93329"/>
                </a:cubicBezTo>
                <a:lnTo>
                  <a:pt x="1013441" y="76950"/>
                </a:lnTo>
                <a:cubicBezTo>
                  <a:pt x="1031697" y="77744"/>
                  <a:pt x="1066711" y="90600"/>
                  <a:pt x="1099273" y="90948"/>
                </a:cubicBezTo>
                <a:cubicBezTo>
                  <a:pt x="1123500" y="91297"/>
                  <a:pt x="1148487" y="90948"/>
                  <a:pt x="1173093" y="93329"/>
                </a:cubicBezTo>
                <a:cubicBezTo>
                  <a:pt x="1197699" y="95710"/>
                  <a:pt x="1202065" y="97695"/>
                  <a:pt x="1225480" y="90948"/>
                </a:cubicBezTo>
                <a:cubicBezTo>
                  <a:pt x="1248895" y="84201"/>
                  <a:pt x="1262011" y="71056"/>
                  <a:pt x="1285012" y="62373"/>
                </a:cubicBezTo>
                <a:cubicBezTo>
                  <a:pt x="1308013" y="53690"/>
                  <a:pt x="1327765" y="51153"/>
                  <a:pt x="1344434" y="43613"/>
                </a:cubicBezTo>
                <a:cubicBezTo>
                  <a:pt x="1361103" y="36073"/>
                  <a:pt x="1370718" y="40594"/>
                  <a:pt x="1399311" y="31417"/>
                </a:cubicBezTo>
                <a:cubicBezTo>
                  <a:pt x="1427904" y="22240"/>
                  <a:pt x="1463208" y="4031"/>
                  <a:pt x="1513611" y="459"/>
                </a:cubicBezTo>
                <a:cubicBezTo>
                  <a:pt x="1564014" y="-3113"/>
                  <a:pt x="1665218" y="15145"/>
                  <a:pt x="1708874" y="21892"/>
                </a:cubicBezTo>
                <a:cubicBezTo>
                  <a:pt x="1752530" y="28639"/>
                  <a:pt x="1771598" y="28589"/>
                  <a:pt x="1787455" y="36178"/>
                </a:cubicBezTo>
                <a:cubicBezTo>
                  <a:pt x="1803312" y="43767"/>
                  <a:pt x="1808381" y="58694"/>
                  <a:pt x="1804015" y="67425"/>
                </a:cubicBezTo>
                <a:cubicBezTo>
                  <a:pt x="1799649" y="76156"/>
                  <a:pt x="1760846" y="75518"/>
                  <a:pt x="1749355" y="93329"/>
                </a:cubicBezTo>
                <a:cubicBezTo>
                  <a:pt x="1737864" y="111140"/>
                  <a:pt x="1712445" y="156036"/>
                  <a:pt x="1708873" y="171911"/>
                </a:cubicBezTo>
                <a:cubicBezTo>
                  <a:pt x="1705301" y="187786"/>
                  <a:pt x="1730702" y="175879"/>
                  <a:pt x="1737449" y="181435"/>
                </a:cubicBezTo>
                <a:cubicBezTo>
                  <a:pt x="1744196" y="186991"/>
                  <a:pt x="1730702" y="179054"/>
                  <a:pt x="1749355" y="205248"/>
                </a:cubicBezTo>
                <a:cubicBezTo>
                  <a:pt x="1768008" y="231442"/>
                  <a:pt x="1828730" y="313198"/>
                  <a:pt x="1839842" y="345742"/>
                </a:cubicBezTo>
                <a:cubicBezTo>
                  <a:pt x="1850954" y="378286"/>
                  <a:pt x="1830317" y="382255"/>
                  <a:pt x="1816030" y="400511"/>
                </a:cubicBezTo>
                <a:cubicBezTo>
                  <a:pt x="1801743" y="418767"/>
                  <a:pt x="1768405" y="462423"/>
                  <a:pt x="1749355" y="464804"/>
                </a:cubicBezTo>
                <a:cubicBezTo>
                  <a:pt x="1730305" y="467185"/>
                  <a:pt x="1718002" y="400511"/>
                  <a:pt x="1699349" y="390986"/>
                </a:cubicBezTo>
                <a:cubicBezTo>
                  <a:pt x="1680696" y="381461"/>
                  <a:pt x="1659265" y="404876"/>
                  <a:pt x="1637437" y="407654"/>
                </a:cubicBezTo>
                <a:cubicBezTo>
                  <a:pt x="1615609" y="410432"/>
                  <a:pt x="1603305" y="469170"/>
                  <a:pt x="1570761" y="479092"/>
                </a:cubicBezTo>
                <a:cubicBezTo>
                  <a:pt x="1538217" y="489014"/>
                  <a:pt x="1423917" y="495761"/>
                  <a:pt x="1363592" y="495761"/>
                </a:cubicBezTo>
                <a:cubicBezTo>
                  <a:pt x="1303267" y="495761"/>
                  <a:pt x="1281457" y="469518"/>
                  <a:pt x="1237386" y="464804"/>
                </a:cubicBezTo>
                <a:cubicBezTo>
                  <a:pt x="1193315" y="460090"/>
                  <a:pt x="1124168" y="459537"/>
                  <a:pt x="1099165" y="467475"/>
                </a:cubicBezTo>
                <a:cubicBezTo>
                  <a:pt x="1074162" y="475413"/>
                  <a:pt x="1075840" y="499380"/>
                  <a:pt x="1075461" y="512429"/>
                </a:cubicBezTo>
                <a:cubicBezTo>
                  <a:pt x="1075082" y="525478"/>
                  <a:pt x="1086970" y="534655"/>
                  <a:pt x="1096892" y="545767"/>
                </a:cubicBezTo>
                <a:cubicBezTo>
                  <a:pt x="1106814" y="556879"/>
                  <a:pt x="1125071" y="572754"/>
                  <a:pt x="1146899" y="579104"/>
                </a:cubicBezTo>
                <a:cubicBezTo>
                  <a:pt x="1168727" y="585454"/>
                  <a:pt x="1210002" y="589027"/>
                  <a:pt x="1220717" y="595774"/>
                </a:cubicBezTo>
                <a:cubicBezTo>
                  <a:pt x="1231433" y="602521"/>
                  <a:pt x="1244927" y="637048"/>
                  <a:pt x="1232624" y="657686"/>
                </a:cubicBezTo>
                <a:cubicBezTo>
                  <a:pt x="1220321" y="678324"/>
                  <a:pt x="1175076" y="700945"/>
                  <a:pt x="1154042" y="707692"/>
                </a:cubicBezTo>
                <a:cubicBezTo>
                  <a:pt x="1133008" y="714439"/>
                  <a:pt x="1102845" y="671973"/>
                  <a:pt x="1084986" y="669592"/>
                </a:cubicBezTo>
                <a:cubicBezTo>
                  <a:pt x="1067127" y="667211"/>
                  <a:pt x="1061967" y="687054"/>
                  <a:pt x="1046886" y="693404"/>
                </a:cubicBezTo>
                <a:cubicBezTo>
                  <a:pt x="1031805" y="699754"/>
                  <a:pt x="1022676" y="716423"/>
                  <a:pt x="1011167" y="719598"/>
                </a:cubicBezTo>
                <a:cubicBezTo>
                  <a:pt x="999658" y="722773"/>
                  <a:pt x="982196" y="730313"/>
                  <a:pt x="965924" y="726741"/>
                </a:cubicBezTo>
                <a:cubicBezTo>
                  <a:pt x="949652" y="723169"/>
                  <a:pt x="938954" y="687402"/>
                  <a:pt x="913536" y="698166"/>
                </a:cubicBezTo>
                <a:cubicBezTo>
                  <a:pt x="888118" y="708930"/>
                  <a:pt x="849928" y="761956"/>
                  <a:pt x="825322" y="777037"/>
                </a:cubicBezTo>
                <a:cubicBezTo>
                  <a:pt x="800716" y="792118"/>
                  <a:pt x="789693" y="751793"/>
                  <a:pt x="761136" y="755316"/>
                </a:cubicBezTo>
                <a:cubicBezTo>
                  <a:pt x="732579" y="758839"/>
                  <a:pt x="677793" y="795003"/>
                  <a:pt x="653980" y="798178"/>
                </a:cubicBezTo>
                <a:cubicBezTo>
                  <a:pt x="630168" y="801353"/>
                  <a:pt x="621436" y="789050"/>
                  <a:pt x="611117" y="781510"/>
                </a:cubicBezTo>
                <a:cubicBezTo>
                  <a:pt x="600798" y="773970"/>
                  <a:pt x="611514" y="747776"/>
                  <a:pt x="592067" y="752935"/>
                </a:cubicBezTo>
                <a:cubicBezTo>
                  <a:pt x="572620" y="758094"/>
                  <a:pt x="565892" y="803686"/>
                  <a:pt x="501580" y="805322"/>
                </a:cubicBezTo>
                <a:cubicBezTo>
                  <a:pt x="437268" y="806958"/>
                  <a:pt x="24050" y="748811"/>
                  <a:pt x="32366" y="679406"/>
                </a:cubicBezTo>
                <a:close/>
              </a:path>
            </a:pathLst>
          </a:custGeom>
          <a:solidFill>
            <a:srgbClr val="F19CC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Овал 1"/>
          <p:cNvSpPr/>
          <p:nvPr/>
        </p:nvSpPr>
        <p:spPr>
          <a:xfrm>
            <a:off x="1657344" y="3205163"/>
            <a:ext cx="999055" cy="978433"/>
          </a:xfrm>
          <a:custGeom>
            <a:avLst/>
            <a:gdLst>
              <a:gd name="connsiteX0" fmla="*/ 0 w 648072"/>
              <a:gd name="connsiteY0" fmla="*/ 344866 h 689732"/>
              <a:gd name="connsiteX1" fmla="*/ 324036 w 648072"/>
              <a:gd name="connsiteY1" fmla="*/ 0 h 689732"/>
              <a:gd name="connsiteX2" fmla="*/ 648072 w 648072"/>
              <a:gd name="connsiteY2" fmla="*/ 344866 h 689732"/>
              <a:gd name="connsiteX3" fmla="*/ 324036 w 648072"/>
              <a:gd name="connsiteY3" fmla="*/ 689732 h 689732"/>
              <a:gd name="connsiteX4" fmla="*/ 0 w 648072"/>
              <a:gd name="connsiteY4" fmla="*/ 344866 h 689732"/>
              <a:gd name="connsiteX0" fmla="*/ 0 w 892547"/>
              <a:gd name="connsiteY0" fmla="*/ 346160 h 693916"/>
              <a:gd name="connsiteX1" fmla="*/ 324036 w 892547"/>
              <a:gd name="connsiteY1" fmla="*/ 1294 h 693916"/>
              <a:gd name="connsiteX2" fmla="*/ 892547 w 892547"/>
              <a:gd name="connsiteY2" fmla="*/ 454110 h 693916"/>
              <a:gd name="connsiteX3" fmla="*/ 324036 w 892547"/>
              <a:gd name="connsiteY3" fmla="*/ 691026 h 693916"/>
              <a:gd name="connsiteX4" fmla="*/ 0 w 892547"/>
              <a:gd name="connsiteY4" fmla="*/ 346160 h 693916"/>
              <a:gd name="connsiteX0" fmla="*/ 0 w 901970"/>
              <a:gd name="connsiteY0" fmla="*/ 371742 h 717986"/>
              <a:gd name="connsiteX1" fmla="*/ 324036 w 901970"/>
              <a:gd name="connsiteY1" fmla="*/ 26876 h 717986"/>
              <a:gd name="connsiteX2" fmla="*/ 691381 w 901970"/>
              <a:gd name="connsiteY2" fmla="*/ 73831 h 717986"/>
              <a:gd name="connsiteX3" fmla="*/ 892547 w 901970"/>
              <a:gd name="connsiteY3" fmla="*/ 479692 h 717986"/>
              <a:gd name="connsiteX4" fmla="*/ 324036 w 901970"/>
              <a:gd name="connsiteY4" fmla="*/ 716608 h 717986"/>
              <a:gd name="connsiteX5" fmla="*/ 0 w 901970"/>
              <a:gd name="connsiteY5" fmla="*/ 371742 h 717986"/>
              <a:gd name="connsiteX0" fmla="*/ 0 w 908211"/>
              <a:gd name="connsiteY0" fmla="*/ 361293 h 707558"/>
              <a:gd name="connsiteX1" fmla="*/ 324036 w 908211"/>
              <a:gd name="connsiteY1" fmla="*/ 16427 h 707558"/>
              <a:gd name="connsiteX2" fmla="*/ 691381 w 908211"/>
              <a:gd name="connsiteY2" fmla="*/ 63382 h 707558"/>
              <a:gd name="connsiteX3" fmla="*/ 729480 w 908211"/>
              <a:gd name="connsiteY3" fmla="*/ 149107 h 707558"/>
              <a:gd name="connsiteX4" fmla="*/ 892547 w 908211"/>
              <a:gd name="connsiteY4" fmla="*/ 469243 h 707558"/>
              <a:gd name="connsiteX5" fmla="*/ 324036 w 908211"/>
              <a:gd name="connsiteY5" fmla="*/ 706159 h 707558"/>
              <a:gd name="connsiteX6" fmla="*/ 0 w 908211"/>
              <a:gd name="connsiteY6" fmla="*/ 361293 h 707558"/>
              <a:gd name="connsiteX0" fmla="*/ 0 w 921268"/>
              <a:gd name="connsiteY0" fmla="*/ 361293 h 707470"/>
              <a:gd name="connsiteX1" fmla="*/ 324036 w 921268"/>
              <a:gd name="connsiteY1" fmla="*/ 16427 h 707470"/>
              <a:gd name="connsiteX2" fmla="*/ 691381 w 921268"/>
              <a:gd name="connsiteY2" fmla="*/ 63382 h 707470"/>
              <a:gd name="connsiteX3" fmla="*/ 729480 w 921268"/>
              <a:gd name="connsiteY3" fmla="*/ 149107 h 707470"/>
              <a:gd name="connsiteX4" fmla="*/ 848542 w 921268"/>
              <a:gd name="connsiteY4" fmla="*/ 153869 h 707470"/>
              <a:gd name="connsiteX5" fmla="*/ 892547 w 921268"/>
              <a:gd name="connsiteY5" fmla="*/ 469243 h 707470"/>
              <a:gd name="connsiteX6" fmla="*/ 324036 w 921268"/>
              <a:gd name="connsiteY6" fmla="*/ 706159 h 707470"/>
              <a:gd name="connsiteX7" fmla="*/ 0 w 921268"/>
              <a:gd name="connsiteY7" fmla="*/ 361293 h 707470"/>
              <a:gd name="connsiteX0" fmla="*/ 0 w 918754"/>
              <a:gd name="connsiteY0" fmla="*/ 361293 h 707383"/>
              <a:gd name="connsiteX1" fmla="*/ 324036 w 918754"/>
              <a:gd name="connsiteY1" fmla="*/ 16427 h 707383"/>
              <a:gd name="connsiteX2" fmla="*/ 691381 w 918754"/>
              <a:gd name="connsiteY2" fmla="*/ 63382 h 707383"/>
              <a:gd name="connsiteX3" fmla="*/ 729480 w 918754"/>
              <a:gd name="connsiteY3" fmla="*/ 149107 h 707383"/>
              <a:gd name="connsiteX4" fmla="*/ 848542 w 918754"/>
              <a:gd name="connsiteY4" fmla="*/ 153869 h 707383"/>
              <a:gd name="connsiteX5" fmla="*/ 779485 w 918754"/>
              <a:gd name="connsiteY5" fmla="*/ 311031 h 707383"/>
              <a:gd name="connsiteX6" fmla="*/ 892547 w 918754"/>
              <a:gd name="connsiteY6" fmla="*/ 469243 h 707383"/>
              <a:gd name="connsiteX7" fmla="*/ 324036 w 918754"/>
              <a:gd name="connsiteY7" fmla="*/ 706159 h 707383"/>
              <a:gd name="connsiteX8" fmla="*/ 0 w 918754"/>
              <a:gd name="connsiteY8" fmla="*/ 361293 h 707383"/>
              <a:gd name="connsiteX0" fmla="*/ 0 w 916032"/>
              <a:gd name="connsiteY0" fmla="*/ 361293 h 707320"/>
              <a:gd name="connsiteX1" fmla="*/ 324036 w 916032"/>
              <a:gd name="connsiteY1" fmla="*/ 16427 h 707320"/>
              <a:gd name="connsiteX2" fmla="*/ 691381 w 916032"/>
              <a:gd name="connsiteY2" fmla="*/ 63382 h 707320"/>
              <a:gd name="connsiteX3" fmla="*/ 729480 w 916032"/>
              <a:gd name="connsiteY3" fmla="*/ 149107 h 707320"/>
              <a:gd name="connsiteX4" fmla="*/ 848542 w 916032"/>
              <a:gd name="connsiteY4" fmla="*/ 153869 h 707320"/>
              <a:gd name="connsiteX5" fmla="*/ 779485 w 916032"/>
              <a:gd name="connsiteY5" fmla="*/ 311031 h 707320"/>
              <a:gd name="connsiteX6" fmla="*/ 791391 w 916032"/>
              <a:gd name="connsiteY6" fmla="*/ 380089 h 707320"/>
              <a:gd name="connsiteX7" fmla="*/ 892547 w 916032"/>
              <a:gd name="connsiteY7" fmla="*/ 469243 h 707320"/>
              <a:gd name="connsiteX8" fmla="*/ 324036 w 916032"/>
              <a:gd name="connsiteY8" fmla="*/ 706159 h 707320"/>
              <a:gd name="connsiteX9" fmla="*/ 0 w 916032"/>
              <a:gd name="connsiteY9" fmla="*/ 361293 h 707320"/>
              <a:gd name="connsiteX0" fmla="*/ 0 w 894275"/>
              <a:gd name="connsiteY0" fmla="*/ 361293 h 764782"/>
              <a:gd name="connsiteX1" fmla="*/ 324036 w 894275"/>
              <a:gd name="connsiteY1" fmla="*/ 16427 h 764782"/>
              <a:gd name="connsiteX2" fmla="*/ 691381 w 894275"/>
              <a:gd name="connsiteY2" fmla="*/ 63382 h 764782"/>
              <a:gd name="connsiteX3" fmla="*/ 729480 w 894275"/>
              <a:gd name="connsiteY3" fmla="*/ 149107 h 764782"/>
              <a:gd name="connsiteX4" fmla="*/ 848542 w 894275"/>
              <a:gd name="connsiteY4" fmla="*/ 153869 h 764782"/>
              <a:gd name="connsiteX5" fmla="*/ 779485 w 894275"/>
              <a:gd name="connsiteY5" fmla="*/ 311031 h 764782"/>
              <a:gd name="connsiteX6" fmla="*/ 791391 w 894275"/>
              <a:gd name="connsiteY6" fmla="*/ 380089 h 764782"/>
              <a:gd name="connsiteX7" fmla="*/ 892547 w 894275"/>
              <a:gd name="connsiteY7" fmla="*/ 469243 h 764782"/>
              <a:gd name="connsiteX8" fmla="*/ 760435 w 894275"/>
              <a:gd name="connsiteY8" fmla="*/ 742039 h 764782"/>
              <a:gd name="connsiteX9" fmla="*/ 324036 w 894275"/>
              <a:gd name="connsiteY9" fmla="*/ 706159 h 764782"/>
              <a:gd name="connsiteX10" fmla="*/ 0 w 894275"/>
              <a:gd name="connsiteY10" fmla="*/ 361293 h 764782"/>
              <a:gd name="connsiteX0" fmla="*/ 0 w 894275"/>
              <a:gd name="connsiteY0" fmla="*/ 361293 h 982676"/>
              <a:gd name="connsiteX1" fmla="*/ 324036 w 894275"/>
              <a:gd name="connsiteY1" fmla="*/ 16427 h 982676"/>
              <a:gd name="connsiteX2" fmla="*/ 691381 w 894275"/>
              <a:gd name="connsiteY2" fmla="*/ 63382 h 982676"/>
              <a:gd name="connsiteX3" fmla="*/ 729480 w 894275"/>
              <a:gd name="connsiteY3" fmla="*/ 149107 h 982676"/>
              <a:gd name="connsiteX4" fmla="*/ 848542 w 894275"/>
              <a:gd name="connsiteY4" fmla="*/ 153869 h 982676"/>
              <a:gd name="connsiteX5" fmla="*/ 779485 w 894275"/>
              <a:gd name="connsiteY5" fmla="*/ 311031 h 982676"/>
              <a:gd name="connsiteX6" fmla="*/ 791391 w 894275"/>
              <a:gd name="connsiteY6" fmla="*/ 380089 h 982676"/>
              <a:gd name="connsiteX7" fmla="*/ 892547 w 894275"/>
              <a:gd name="connsiteY7" fmla="*/ 469243 h 982676"/>
              <a:gd name="connsiteX8" fmla="*/ 760435 w 894275"/>
              <a:gd name="connsiteY8" fmla="*/ 742039 h 982676"/>
              <a:gd name="connsiteX9" fmla="*/ 612799 w 894275"/>
              <a:gd name="connsiteY9" fmla="*/ 982545 h 982676"/>
              <a:gd name="connsiteX10" fmla="*/ 324036 w 894275"/>
              <a:gd name="connsiteY10" fmla="*/ 706159 h 982676"/>
              <a:gd name="connsiteX11" fmla="*/ 0 w 894275"/>
              <a:gd name="connsiteY11" fmla="*/ 361293 h 982676"/>
              <a:gd name="connsiteX0" fmla="*/ 0 w 894275"/>
              <a:gd name="connsiteY0" fmla="*/ 361293 h 984697"/>
              <a:gd name="connsiteX1" fmla="*/ 324036 w 894275"/>
              <a:gd name="connsiteY1" fmla="*/ 16427 h 984697"/>
              <a:gd name="connsiteX2" fmla="*/ 691381 w 894275"/>
              <a:gd name="connsiteY2" fmla="*/ 63382 h 984697"/>
              <a:gd name="connsiteX3" fmla="*/ 729480 w 894275"/>
              <a:gd name="connsiteY3" fmla="*/ 149107 h 984697"/>
              <a:gd name="connsiteX4" fmla="*/ 848542 w 894275"/>
              <a:gd name="connsiteY4" fmla="*/ 153869 h 984697"/>
              <a:gd name="connsiteX5" fmla="*/ 779485 w 894275"/>
              <a:gd name="connsiteY5" fmla="*/ 311031 h 984697"/>
              <a:gd name="connsiteX6" fmla="*/ 791391 w 894275"/>
              <a:gd name="connsiteY6" fmla="*/ 380089 h 984697"/>
              <a:gd name="connsiteX7" fmla="*/ 892547 w 894275"/>
              <a:gd name="connsiteY7" fmla="*/ 469243 h 984697"/>
              <a:gd name="connsiteX8" fmla="*/ 760435 w 894275"/>
              <a:gd name="connsiteY8" fmla="*/ 742039 h 984697"/>
              <a:gd name="connsiteX9" fmla="*/ 648517 w 894275"/>
              <a:gd name="connsiteY9" fmla="*/ 813476 h 984697"/>
              <a:gd name="connsiteX10" fmla="*/ 612799 w 894275"/>
              <a:gd name="connsiteY10" fmla="*/ 982545 h 984697"/>
              <a:gd name="connsiteX11" fmla="*/ 324036 w 894275"/>
              <a:gd name="connsiteY11" fmla="*/ 706159 h 984697"/>
              <a:gd name="connsiteX12" fmla="*/ 0 w 894275"/>
              <a:gd name="connsiteY12" fmla="*/ 361293 h 984697"/>
              <a:gd name="connsiteX0" fmla="*/ 0 w 894275"/>
              <a:gd name="connsiteY0" fmla="*/ 361293 h 984602"/>
              <a:gd name="connsiteX1" fmla="*/ 324036 w 894275"/>
              <a:gd name="connsiteY1" fmla="*/ 16427 h 984602"/>
              <a:gd name="connsiteX2" fmla="*/ 691381 w 894275"/>
              <a:gd name="connsiteY2" fmla="*/ 63382 h 984602"/>
              <a:gd name="connsiteX3" fmla="*/ 729480 w 894275"/>
              <a:gd name="connsiteY3" fmla="*/ 149107 h 984602"/>
              <a:gd name="connsiteX4" fmla="*/ 848542 w 894275"/>
              <a:gd name="connsiteY4" fmla="*/ 153869 h 984602"/>
              <a:gd name="connsiteX5" fmla="*/ 779485 w 894275"/>
              <a:gd name="connsiteY5" fmla="*/ 311031 h 984602"/>
              <a:gd name="connsiteX6" fmla="*/ 791391 w 894275"/>
              <a:gd name="connsiteY6" fmla="*/ 380089 h 984602"/>
              <a:gd name="connsiteX7" fmla="*/ 892547 w 894275"/>
              <a:gd name="connsiteY7" fmla="*/ 469243 h 984602"/>
              <a:gd name="connsiteX8" fmla="*/ 760435 w 894275"/>
              <a:gd name="connsiteY8" fmla="*/ 742039 h 984602"/>
              <a:gd name="connsiteX9" fmla="*/ 715192 w 894275"/>
              <a:gd name="connsiteY9" fmla="*/ 706320 h 984602"/>
              <a:gd name="connsiteX10" fmla="*/ 648517 w 894275"/>
              <a:gd name="connsiteY10" fmla="*/ 813476 h 984602"/>
              <a:gd name="connsiteX11" fmla="*/ 612799 w 894275"/>
              <a:gd name="connsiteY11" fmla="*/ 982545 h 984602"/>
              <a:gd name="connsiteX12" fmla="*/ 324036 w 894275"/>
              <a:gd name="connsiteY12" fmla="*/ 706159 h 984602"/>
              <a:gd name="connsiteX13" fmla="*/ 0 w 894275"/>
              <a:gd name="connsiteY13" fmla="*/ 361293 h 984602"/>
              <a:gd name="connsiteX0" fmla="*/ 0 w 894275"/>
              <a:gd name="connsiteY0" fmla="*/ 361293 h 984672"/>
              <a:gd name="connsiteX1" fmla="*/ 324036 w 894275"/>
              <a:gd name="connsiteY1" fmla="*/ 16427 h 984672"/>
              <a:gd name="connsiteX2" fmla="*/ 691381 w 894275"/>
              <a:gd name="connsiteY2" fmla="*/ 63382 h 984672"/>
              <a:gd name="connsiteX3" fmla="*/ 729480 w 894275"/>
              <a:gd name="connsiteY3" fmla="*/ 149107 h 984672"/>
              <a:gd name="connsiteX4" fmla="*/ 848542 w 894275"/>
              <a:gd name="connsiteY4" fmla="*/ 153869 h 984672"/>
              <a:gd name="connsiteX5" fmla="*/ 779485 w 894275"/>
              <a:gd name="connsiteY5" fmla="*/ 311031 h 984672"/>
              <a:gd name="connsiteX6" fmla="*/ 791391 w 894275"/>
              <a:gd name="connsiteY6" fmla="*/ 380089 h 984672"/>
              <a:gd name="connsiteX7" fmla="*/ 892547 w 894275"/>
              <a:gd name="connsiteY7" fmla="*/ 469243 h 984672"/>
              <a:gd name="connsiteX8" fmla="*/ 760435 w 894275"/>
              <a:gd name="connsiteY8" fmla="*/ 742039 h 984672"/>
              <a:gd name="connsiteX9" fmla="*/ 715192 w 894275"/>
              <a:gd name="connsiteY9" fmla="*/ 706320 h 984672"/>
              <a:gd name="connsiteX10" fmla="*/ 665186 w 894275"/>
              <a:gd name="connsiteY10" fmla="*/ 756326 h 984672"/>
              <a:gd name="connsiteX11" fmla="*/ 648517 w 894275"/>
              <a:gd name="connsiteY11" fmla="*/ 813476 h 984672"/>
              <a:gd name="connsiteX12" fmla="*/ 612799 w 894275"/>
              <a:gd name="connsiteY12" fmla="*/ 982545 h 984672"/>
              <a:gd name="connsiteX13" fmla="*/ 324036 w 894275"/>
              <a:gd name="connsiteY13" fmla="*/ 706159 h 984672"/>
              <a:gd name="connsiteX14" fmla="*/ 0 w 894275"/>
              <a:gd name="connsiteY14" fmla="*/ 361293 h 984672"/>
              <a:gd name="connsiteX0" fmla="*/ 279 w 894554"/>
              <a:gd name="connsiteY0" fmla="*/ 361293 h 984672"/>
              <a:gd name="connsiteX1" fmla="*/ 324315 w 894554"/>
              <a:gd name="connsiteY1" fmla="*/ 16427 h 984672"/>
              <a:gd name="connsiteX2" fmla="*/ 691660 w 894554"/>
              <a:gd name="connsiteY2" fmla="*/ 63382 h 984672"/>
              <a:gd name="connsiteX3" fmla="*/ 729759 w 894554"/>
              <a:gd name="connsiteY3" fmla="*/ 149107 h 984672"/>
              <a:gd name="connsiteX4" fmla="*/ 848821 w 894554"/>
              <a:gd name="connsiteY4" fmla="*/ 153869 h 984672"/>
              <a:gd name="connsiteX5" fmla="*/ 779764 w 894554"/>
              <a:gd name="connsiteY5" fmla="*/ 311031 h 984672"/>
              <a:gd name="connsiteX6" fmla="*/ 791670 w 894554"/>
              <a:gd name="connsiteY6" fmla="*/ 380089 h 984672"/>
              <a:gd name="connsiteX7" fmla="*/ 892826 w 894554"/>
              <a:gd name="connsiteY7" fmla="*/ 469243 h 984672"/>
              <a:gd name="connsiteX8" fmla="*/ 760714 w 894554"/>
              <a:gd name="connsiteY8" fmla="*/ 742039 h 984672"/>
              <a:gd name="connsiteX9" fmla="*/ 715471 w 894554"/>
              <a:gd name="connsiteY9" fmla="*/ 706320 h 984672"/>
              <a:gd name="connsiteX10" fmla="*/ 665465 w 894554"/>
              <a:gd name="connsiteY10" fmla="*/ 756326 h 984672"/>
              <a:gd name="connsiteX11" fmla="*/ 648796 w 894554"/>
              <a:gd name="connsiteY11" fmla="*/ 813476 h 984672"/>
              <a:gd name="connsiteX12" fmla="*/ 613078 w 894554"/>
              <a:gd name="connsiteY12" fmla="*/ 982545 h 984672"/>
              <a:gd name="connsiteX13" fmla="*/ 274308 w 894554"/>
              <a:gd name="connsiteY13" fmla="*/ 782359 h 984672"/>
              <a:gd name="connsiteX14" fmla="*/ 279 w 894554"/>
              <a:gd name="connsiteY14" fmla="*/ 361293 h 984672"/>
              <a:gd name="connsiteX0" fmla="*/ 136 w 1130155"/>
              <a:gd name="connsiteY0" fmla="*/ 402037 h 987316"/>
              <a:gd name="connsiteX1" fmla="*/ 559916 w 1130155"/>
              <a:gd name="connsiteY1" fmla="*/ 19071 h 987316"/>
              <a:gd name="connsiteX2" fmla="*/ 927261 w 1130155"/>
              <a:gd name="connsiteY2" fmla="*/ 66026 h 987316"/>
              <a:gd name="connsiteX3" fmla="*/ 965360 w 1130155"/>
              <a:gd name="connsiteY3" fmla="*/ 151751 h 987316"/>
              <a:gd name="connsiteX4" fmla="*/ 1084422 w 1130155"/>
              <a:gd name="connsiteY4" fmla="*/ 156513 h 987316"/>
              <a:gd name="connsiteX5" fmla="*/ 1015365 w 1130155"/>
              <a:gd name="connsiteY5" fmla="*/ 313675 h 987316"/>
              <a:gd name="connsiteX6" fmla="*/ 1027271 w 1130155"/>
              <a:gd name="connsiteY6" fmla="*/ 382733 h 987316"/>
              <a:gd name="connsiteX7" fmla="*/ 1128427 w 1130155"/>
              <a:gd name="connsiteY7" fmla="*/ 471887 h 987316"/>
              <a:gd name="connsiteX8" fmla="*/ 996315 w 1130155"/>
              <a:gd name="connsiteY8" fmla="*/ 744683 h 987316"/>
              <a:gd name="connsiteX9" fmla="*/ 951072 w 1130155"/>
              <a:gd name="connsiteY9" fmla="*/ 708964 h 987316"/>
              <a:gd name="connsiteX10" fmla="*/ 901066 w 1130155"/>
              <a:gd name="connsiteY10" fmla="*/ 758970 h 987316"/>
              <a:gd name="connsiteX11" fmla="*/ 884397 w 1130155"/>
              <a:gd name="connsiteY11" fmla="*/ 816120 h 987316"/>
              <a:gd name="connsiteX12" fmla="*/ 848679 w 1130155"/>
              <a:gd name="connsiteY12" fmla="*/ 985189 h 987316"/>
              <a:gd name="connsiteX13" fmla="*/ 509909 w 1130155"/>
              <a:gd name="connsiteY13" fmla="*/ 785003 h 987316"/>
              <a:gd name="connsiteX14" fmla="*/ 136 w 1130155"/>
              <a:gd name="connsiteY14" fmla="*/ 402037 h 987316"/>
              <a:gd name="connsiteX0" fmla="*/ 16290 w 1146309"/>
              <a:gd name="connsiteY0" fmla="*/ 415469 h 1000748"/>
              <a:gd name="connsiteX1" fmla="*/ 167127 w 1146309"/>
              <a:gd name="connsiteY1" fmla="*/ 29452 h 1000748"/>
              <a:gd name="connsiteX2" fmla="*/ 576070 w 1146309"/>
              <a:gd name="connsiteY2" fmla="*/ 32503 h 1000748"/>
              <a:gd name="connsiteX3" fmla="*/ 943415 w 1146309"/>
              <a:gd name="connsiteY3" fmla="*/ 79458 h 1000748"/>
              <a:gd name="connsiteX4" fmla="*/ 981514 w 1146309"/>
              <a:gd name="connsiteY4" fmla="*/ 165183 h 1000748"/>
              <a:gd name="connsiteX5" fmla="*/ 1100576 w 1146309"/>
              <a:gd name="connsiteY5" fmla="*/ 169945 h 1000748"/>
              <a:gd name="connsiteX6" fmla="*/ 1031519 w 1146309"/>
              <a:gd name="connsiteY6" fmla="*/ 327107 h 1000748"/>
              <a:gd name="connsiteX7" fmla="*/ 1043425 w 1146309"/>
              <a:gd name="connsiteY7" fmla="*/ 396165 h 1000748"/>
              <a:gd name="connsiteX8" fmla="*/ 1144581 w 1146309"/>
              <a:gd name="connsiteY8" fmla="*/ 485319 h 1000748"/>
              <a:gd name="connsiteX9" fmla="*/ 1012469 w 1146309"/>
              <a:gd name="connsiteY9" fmla="*/ 758115 h 1000748"/>
              <a:gd name="connsiteX10" fmla="*/ 967226 w 1146309"/>
              <a:gd name="connsiteY10" fmla="*/ 722396 h 1000748"/>
              <a:gd name="connsiteX11" fmla="*/ 917220 w 1146309"/>
              <a:gd name="connsiteY11" fmla="*/ 772402 h 1000748"/>
              <a:gd name="connsiteX12" fmla="*/ 900551 w 1146309"/>
              <a:gd name="connsiteY12" fmla="*/ 829552 h 1000748"/>
              <a:gd name="connsiteX13" fmla="*/ 864833 w 1146309"/>
              <a:gd name="connsiteY13" fmla="*/ 998621 h 1000748"/>
              <a:gd name="connsiteX14" fmla="*/ 526063 w 1146309"/>
              <a:gd name="connsiteY14" fmla="*/ 798435 h 1000748"/>
              <a:gd name="connsiteX15" fmla="*/ 16290 w 1146309"/>
              <a:gd name="connsiteY15" fmla="*/ 415469 h 1000748"/>
              <a:gd name="connsiteX0" fmla="*/ 16290 w 1146309"/>
              <a:gd name="connsiteY0" fmla="*/ 415843 h 1001122"/>
              <a:gd name="connsiteX1" fmla="*/ 167127 w 1146309"/>
              <a:gd name="connsiteY1" fmla="*/ 29826 h 1001122"/>
              <a:gd name="connsiteX2" fmla="*/ 576070 w 1146309"/>
              <a:gd name="connsiteY2" fmla="*/ 32877 h 1001122"/>
              <a:gd name="connsiteX3" fmla="*/ 693384 w 1146309"/>
              <a:gd name="connsiteY3" fmla="*/ 89357 h 1001122"/>
              <a:gd name="connsiteX4" fmla="*/ 943415 w 1146309"/>
              <a:gd name="connsiteY4" fmla="*/ 79832 h 1001122"/>
              <a:gd name="connsiteX5" fmla="*/ 981514 w 1146309"/>
              <a:gd name="connsiteY5" fmla="*/ 165557 h 1001122"/>
              <a:gd name="connsiteX6" fmla="*/ 1100576 w 1146309"/>
              <a:gd name="connsiteY6" fmla="*/ 170319 h 1001122"/>
              <a:gd name="connsiteX7" fmla="*/ 1031519 w 1146309"/>
              <a:gd name="connsiteY7" fmla="*/ 327481 h 1001122"/>
              <a:gd name="connsiteX8" fmla="*/ 1043425 w 1146309"/>
              <a:gd name="connsiteY8" fmla="*/ 396539 h 1001122"/>
              <a:gd name="connsiteX9" fmla="*/ 1144581 w 1146309"/>
              <a:gd name="connsiteY9" fmla="*/ 485693 h 1001122"/>
              <a:gd name="connsiteX10" fmla="*/ 1012469 w 1146309"/>
              <a:gd name="connsiteY10" fmla="*/ 758489 h 1001122"/>
              <a:gd name="connsiteX11" fmla="*/ 967226 w 1146309"/>
              <a:gd name="connsiteY11" fmla="*/ 722770 h 1001122"/>
              <a:gd name="connsiteX12" fmla="*/ 917220 w 1146309"/>
              <a:gd name="connsiteY12" fmla="*/ 772776 h 1001122"/>
              <a:gd name="connsiteX13" fmla="*/ 900551 w 1146309"/>
              <a:gd name="connsiteY13" fmla="*/ 829926 h 1001122"/>
              <a:gd name="connsiteX14" fmla="*/ 864833 w 1146309"/>
              <a:gd name="connsiteY14" fmla="*/ 998995 h 1001122"/>
              <a:gd name="connsiteX15" fmla="*/ 526063 w 1146309"/>
              <a:gd name="connsiteY15" fmla="*/ 798809 h 1001122"/>
              <a:gd name="connsiteX16" fmla="*/ 16290 w 1146309"/>
              <a:gd name="connsiteY16" fmla="*/ 415843 h 1001122"/>
              <a:gd name="connsiteX0" fmla="*/ 16290 w 1146309"/>
              <a:gd name="connsiteY0" fmla="*/ 410813 h 996092"/>
              <a:gd name="connsiteX1" fmla="*/ 167127 w 1146309"/>
              <a:gd name="connsiteY1" fmla="*/ 24796 h 996092"/>
              <a:gd name="connsiteX2" fmla="*/ 564163 w 1146309"/>
              <a:gd name="connsiteY2" fmla="*/ 49278 h 996092"/>
              <a:gd name="connsiteX3" fmla="*/ 693384 w 1146309"/>
              <a:gd name="connsiteY3" fmla="*/ 84327 h 996092"/>
              <a:gd name="connsiteX4" fmla="*/ 943415 w 1146309"/>
              <a:gd name="connsiteY4" fmla="*/ 74802 h 996092"/>
              <a:gd name="connsiteX5" fmla="*/ 981514 w 1146309"/>
              <a:gd name="connsiteY5" fmla="*/ 160527 h 996092"/>
              <a:gd name="connsiteX6" fmla="*/ 1100576 w 1146309"/>
              <a:gd name="connsiteY6" fmla="*/ 165289 h 996092"/>
              <a:gd name="connsiteX7" fmla="*/ 1031519 w 1146309"/>
              <a:gd name="connsiteY7" fmla="*/ 322451 h 996092"/>
              <a:gd name="connsiteX8" fmla="*/ 1043425 w 1146309"/>
              <a:gd name="connsiteY8" fmla="*/ 391509 h 996092"/>
              <a:gd name="connsiteX9" fmla="*/ 1144581 w 1146309"/>
              <a:gd name="connsiteY9" fmla="*/ 480663 h 996092"/>
              <a:gd name="connsiteX10" fmla="*/ 1012469 w 1146309"/>
              <a:gd name="connsiteY10" fmla="*/ 753459 h 996092"/>
              <a:gd name="connsiteX11" fmla="*/ 967226 w 1146309"/>
              <a:gd name="connsiteY11" fmla="*/ 717740 h 996092"/>
              <a:gd name="connsiteX12" fmla="*/ 917220 w 1146309"/>
              <a:gd name="connsiteY12" fmla="*/ 767746 h 996092"/>
              <a:gd name="connsiteX13" fmla="*/ 900551 w 1146309"/>
              <a:gd name="connsiteY13" fmla="*/ 824896 h 996092"/>
              <a:gd name="connsiteX14" fmla="*/ 864833 w 1146309"/>
              <a:gd name="connsiteY14" fmla="*/ 993965 h 996092"/>
              <a:gd name="connsiteX15" fmla="*/ 526063 w 1146309"/>
              <a:gd name="connsiteY15" fmla="*/ 793779 h 996092"/>
              <a:gd name="connsiteX16" fmla="*/ 16290 w 1146309"/>
              <a:gd name="connsiteY16" fmla="*/ 410813 h 996092"/>
              <a:gd name="connsiteX0" fmla="*/ 16290 w 1146309"/>
              <a:gd name="connsiteY0" fmla="*/ 425165 h 1010444"/>
              <a:gd name="connsiteX1" fmla="*/ 167127 w 1146309"/>
              <a:gd name="connsiteY1" fmla="*/ 39148 h 1010444"/>
              <a:gd name="connsiteX2" fmla="*/ 400490 w 1146309"/>
              <a:gd name="connsiteY2" fmla="*/ 12954 h 1010444"/>
              <a:gd name="connsiteX3" fmla="*/ 564163 w 1146309"/>
              <a:gd name="connsiteY3" fmla="*/ 63630 h 1010444"/>
              <a:gd name="connsiteX4" fmla="*/ 693384 w 1146309"/>
              <a:gd name="connsiteY4" fmla="*/ 98679 h 1010444"/>
              <a:gd name="connsiteX5" fmla="*/ 943415 w 1146309"/>
              <a:gd name="connsiteY5" fmla="*/ 89154 h 1010444"/>
              <a:gd name="connsiteX6" fmla="*/ 981514 w 1146309"/>
              <a:gd name="connsiteY6" fmla="*/ 174879 h 1010444"/>
              <a:gd name="connsiteX7" fmla="*/ 1100576 w 1146309"/>
              <a:gd name="connsiteY7" fmla="*/ 179641 h 1010444"/>
              <a:gd name="connsiteX8" fmla="*/ 1031519 w 1146309"/>
              <a:gd name="connsiteY8" fmla="*/ 336803 h 1010444"/>
              <a:gd name="connsiteX9" fmla="*/ 1043425 w 1146309"/>
              <a:gd name="connsiteY9" fmla="*/ 405861 h 1010444"/>
              <a:gd name="connsiteX10" fmla="*/ 1144581 w 1146309"/>
              <a:gd name="connsiteY10" fmla="*/ 495015 h 1010444"/>
              <a:gd name="connsiteX11" fmla="*/ 1012469 w 1146309"/>
              <a:gd name="connsiteY11" fmla="*/ 767811 h 1010444"/>
              <a:gd name="connsiteX12" fmla="*/ 967226 w 1146309"/>
              <a:gd name="connsiteY12" fmla="*/ 732092 h 1010444"/>
              <a:gd name="connsiteX13" fmla="*/ 917220 w 1146309"/>
              <a:gd name="connsiteY13" fmla="*/ 782098 h 1010444"/>
              <a:gd name="connsiteX14" fmla="*/ 900551 w 1146309"/>
              <a:gd name="connsiteY14" fmla="*/ 839248 h 1010444"/>
              <a:gd name="connsiteX15" fmla="*/ 864833 w 1146309"/>
              <a:gd name="connsiteY15" fmla="*/ 1008317 h 1010444"/>
              <a:gd name="connsiteX16" fmla="*/ 526063 w 1146309"/>
              <a:gd name="connsiteY16" fmla="*/ 808131 h 1010444"/>
              <a:gd name="connsiteX17" fmla="*/ 16290 w 1146309"/>
              <a:gd name="connsiteY17" fmla="*/ 425165 h 1010444"/>
              <a:gd name="connsiteX0" fmla="*/ 16290 w 1146309"/>
              <a:gd name="connsiteY0" fmla="*/ 425165 h 1010444"/>
              <a:gd name="connsiteX1" fmla="*/ 167127 w 1146309"/>
              <a:gd name="connsiteY1" fmla="*/ 39148 h 1010444"/>
              <a:gd name="connsiteX2" fmla="*/ 400490 w 1146309"/>
              <a:gd name="connsiteY2" fmla="*/ 12954 h 1010444"/>
              <a:gd name="connsiteX3" fmla="*/ 564163 w 1146309"/>
              <a:gd name="connsiteY3" fmla="*/ 63630 h 1010444"/>
              <a:gd name="connsiteX4" fmla="*/ 693384 w 1146309"/>
              <a:gd name="connsiteY4" fmla="*/ 98679 h 1010444"/>
              <a:gd name="connsiteX5" fmla="*/ 886265 w 1146309"/>
              <a:gd name="connsiteY5" fmla="*/ 51054 h 1010444"/>
              <a:gd name="connsiteX6" fmla="*/ 943415 w 1146309"/>
              <a:gd name="connsiteY6" fmla="*/ 89154 h 1010444"/>
              <a:gd name="connsiteX7" fmla="*/ 981514 w 1146309"/>
              <a:gd name="connsiteY7" fmla="*/ 174879 h 1010444"/>
              <a:gd name="connsiteX8" fmla="*/ 1100576 w 1146309"/>
              <a:gd name="connsiteY8" fmla="*/ 179641 h 1010444"/>
              <a:gd name="connsiteX9" fmla="*/ 1031519 w 1146309"/>
              <a:gd name="connsiteY9" fmla="*/ 336803 h 1010444"/>
              <a:gd name="connsiteX10" fmla="*/ 1043425 w 1146309"/>
              <a:gd name="connsiteY10" fmla="*/ 405861 h 1010444"/>
              <a:gd name="connsiteX11" fmla="*/ 1144581 w 1146309"/>
              <a:gd name="connsiteY11" fmla="*/ 495015 h 1010444"/>
              <a:gd name="connsiteX12" fmla="*/ 1012469 w 1146309"/>
              <a:gd name="connsiteY12" fmla="*/ 767811 h 1010444"/>
              <a:gd name="connsiteX13" fmla="*/ 967226 w 1146309"/>
              <a:gd name="connsiteY13" fmla="*/ 732092 h 1010444"/>
              <a:gd name="connsiteX14" fmla="*/ 917220 w 1146309"/>
              <a:gd name="connsiteY14" fmla="*/ 782098 h 1010444"/>
              <a:gd name="connsiteX15" fmla="*/ 900551 w 1146309"/>
              <a:gd name="connsiteY15" fmla="*/ 839248 h 1010444"/>
              <a:gd name="connsiteX16" fmla="*/ 864833 w 1146309"/>
              <a:gd name="connsiteY16" fmla="*/ 1008317 h 1010444"/>
              <a:gd name="connsiteX17" fmla="*/ 526063 w 1146309"/>
              <a:gd name="connsiteY17" fmla="*/ 808131 h 1010444"/>
              <a:gd name="connsiteX18" fmla="*/ 16290 w 1146309"/>
              <a:gd name="connsiteY18" fmla="*/ 425165 h 1010444"/>
              <a:gd name="connsiteX0" fmla="*/ 16290 w 1145863"/>
              <a:gd name="connsiteY0" fmla="*/ 425165 h 1010444"/>
              <a:gd name="connsiteX1" fmla="*/ 167127 w 1145863"/>
              <a:gd name="connsiteY1" fmla="*/ 39148 h 1010444"/>
              <a:gd name="connsiteX2" fmla="*/ 400490 w 1145863"/>
              <a:gd name="connsiteY2" fmla="*/ 12954 h 1010444"/>
              <a:gd name="connsiteX3" fmla="*/ 564163 w 1145863"/>
              <a:gd name="connsiteY3" fmla="*/ 63630 h 1010444"/>
              <a:gd name="connsiteX4" fmla="*/ 693384 w 1145863"/>
              <a:gd name="connsiteY4" fmla="*/ 98679 h 1010444"/>
              <a:gd name="connsiteX5" fmla="*/ 886265 w 1145863"/>
              <a:gd name="connsiteY5" fmla="*/ 51054 h 1010444"/>
              <a:gd name="connsiteX6" fmla="*/ 943415 w 1145863"/>
              <a:gd name="connsiteY6" fmla="*/ 89154 h 1010444"/>
              <a:gd name="connsiteX7" fmla="*/ 981514 w 1145863"/>
              <a:gd name="connsiteY7" fmla="*/ 174879 h 1010444"/>
              <a:gd name="connsiteX8" fmla="*/ 1100576 w 1145863"/>
              <a:gd name="connsiteY8" fmla="*/ 179641 h 1010444"/>
              <a:gd name="connsiteX9" fmla="*/ 1031519 w 1145863"/>
              <a:gd name="connsiteY9" fmla="*/ 336803 h 1010444"/>
              <a:gd name="connsiteX10" fmla="*/ 1043425 w 1145863"/>
              <a:gd name="connsiteY10" fmla="*/ 405861 h 1010444"/>
              <a:gd name="connsiteX11" fmla="*/ 1144581 w 1145863"/>
              <a:gd name="connsiteY11" fmla="*/ 495015 h 1010444"/>
              <a:gd name="connsiteX12" fmla="*/ 1060096 w 1145863"/>
              <a:gd name="connsiteY12" fmla="*/ 503492 h 1010444"/>
              <a:gd name="connsiteX13" fmla="*/ 1012469 w 1145863"/>
              <a:gd name="connsiteY13" fmla="*/ 767811 h 1010444"/>
              <a:gd name="connsiteX14" fmla="*/ 967226 w 1145863"/>
              <a:gd name="connsiteY14" fmla="*/ 732092 h 1010444"/>
              <a:gd name="connsiteX15" fmla="*/ 917220 w 1145863"/>
              <a:gd name="connsiteY15" fmla="*/ 782098 h 1010444"/>
              <a:gd name="connsiteX16" fmla="*/ 900551 w 1145863"/>
              <a:gd name="connsiteY16" fmla="*/ 839248 h 1010444"/>
              <a:gd name="connsiteX17" fmla="*/ 864833 w 1145863"/>
              <a:gd name="connsiteY17" fmla="*/ 1008317 h 1010444"/>
              <a:gd name="connsiteX18" fmla="*/ 526063 w 1145863"/>
              <a:gd name="connsiteY18" fmla="*/ 808131 h 1010444"/>
              <a:gd name="connsiteX19" fmla="*/ 16290 w 1145863"/>
              <a:gd name="connsiteY19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1012469 w 1145785"/>
              <a:gd name="connsiteY14" fmla="*/ 767811 h 1010444"/>
              <a:gd name="connsiteX15" fmla="*/ 967226 w 1145785"/>
              <a:gd name="connsiteY15" fmla="*/ 732092 h 1010444"/>
              <a:gd name="connsiteX16" fmla="*/ 917220 w 1145785"/>
              <a:gd name="connsiteY16" fmla="*/ 782098 h 1010444"/>
              <a:gd name="connsiteX17" fmla="*/ 900551 w 1145785"/>
              <a:gd name="connsiteY17" fmla="*/ 839248 h 1010444"/>
              <a:gd name="connsiteX18" fmla="*/ 864833 w 1145785"/>
              <a:gd name="connsiteY18" fmla="*/ 1008317 h 1010444"/>
              <a:gd name="connsiteX19" fmla="*/ 526063 w 1145785"/>
              <a:gd name="connsiteY19" fmla="*/ 808131 h 1010444"/>
              <a:gd name="connsiteX20" fmla="*/ 16290 w 1145785"/>
              <a:gd name="connsiteY20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981515 w 1145785"/>
              <a:gd name="connsiteY14" fmla="*/ 677323 h 1010444"/>
              <a:gd name="connsiteX15" fmla="*/ 1012469 w 1145785"/>
              <a:gd name="connsiteY15" fmla="*/ 767811 h 1010444"/>
              <a:gd name="connsiteX16" fmla="*/ 967226 w 1145785"/>
              <a:gd name="connsiteY16" fmla="*/ 732092 h 1010444"/>
              <a:gd name="connsiteX17" fmla="*/ 917220 w 1145785"/>
              <a:gd name="connsiteY17" fmla="*/ 782098 h 1010444"/>
              <a:gd name="connsiteX18" fmla="*/ 900551 w 1145785"/>
              <a:gd name="connsiteY18" fmla="*/ 839248 h 1010444"/>
              <a:gd name="connsiteX19" fmla="*/ 864833 w 1145785"/>
              <a:gd name="connsiteY19" fmla="*/ 1008317 h 1010444"/>
              <a:gd name="connsiteX20" fmla="*/ 526063 w 1145785"/>
              <a:gd name="connsiteY20" fmla="*/ 808131 h 1010444"/>
              <a:gd name="connsiteX21" fmla="*/ 16290 w 1145785"/>
              <a:gd name="connsiteY21" fmla="*/ 425165 h 1010444"/>
              <a:gd name="connsiteX0" fmla="*/ 16290 w 1145785"/>
              <a:gd name="connsiteY0" fmla="*/ 425165 h 1010444"/>
              <a:gd name="connsiteX1" fmla="*/ 167127 w 1145785"/>
              <a:gd name="connsiteY1" fmla="*/ 39148 h 1010444"/>
              <a:gd name="connsiteX2" fmla="*/ 400490 w 1145785"/>
              <a:gd name="connsiteY2" fmla="*/ 12954 h 1010444"/>
              <a:gd name="connsiteX3" fmla="*/ 564163 w 1145785"/>
              <a:gd name="connsiteY3" fmla="*/ 63630 h 1010444"/>
              <a:gd name="connsiteX4" fmla="*/ 693384 w 1145785"/>
              <a:gd name="connsiteY4" fmla="*/ 98679 h 1010444"/>
              <a:gd name="connsiteX5" fmla="*/ 886265 w 1145785"/>
              <a:gd name="connsiteY5" fmla="*/ 51054 h 1010444"/>
              <a:gd name="connsiteX6" fmla="*/ 943415 w 1145785"/>
              <a:gd name="connsiteY6" fmla="*/ 89154 h 1010444"/>
              <a:gd name="connsiteX7" fmla="*/ 981514 w 1145785"/>
              <a:gd name="connsiteY7" fmla="*/ 174879 h 1010444"/>
              <a:gd name="connsiteX8" fmla="*/ 1100576 w 1145785"/>
              <a:gd name="connsiteY8" fmla="*/ 179641 h 1010444"/>
              <a:gd name="connsiteX9" fmla="*/ 1031519 w 1145785"/>
              <a:gd name="connsiteY9" fmla="*/ 336803 h 1010444"/>
              <a:gd name="connsiteX10" fmla="*/ 1043425 w 1145785"/>
              <a:gd name="connsiteY10" fmla="*/ 405861 h 1010444"/>
              <a:gd name="connsiteX11" fmla="*/ 1144581 w 1145785"/>
              <a:gd name="connsiteY11" fmla="*/ 495015 h 1010444"/>
              <a:gd name="connsiteX12" fmla="*/ 1060096 w 1145785"/>
              <a:gd name="connsiteY12" fmla="*/ 503492 h 1010444"/>
              <a:gd name="connsiteX13" fmla="*/ 1129152 w 1145785"/>
              <a:gd name="connsiteY13" fmla="*/ 624936 h 1010444"/>
              <a:gd name="connsiteX14" fmla="*/ 1062477 w 1145785"/>
              <a:gd name="connsiteY14" fmla="*/ 674942 h 1010444"/>
              <a:gd name="connsiteX15" fmla="*/ 981515 w 1145785"/>
              <a:gd name="connsiteY15" fmla="*/ 677323 h 1010444"/>
              <a:gd name="connsiteX16" fmla="*/ 1012469 w 1145785"/>
              <a:gd name="connsiteY16" fmla="*/ 767811 h 1010444"/>
              <a:gd name="connsiteX17" fmla="*/ 967226 w 1145785"/>
              <a:gd name="connsiteY17" fmla="*/ 732092 h 1010444"/>
              <a:gd name="connsiteX18" fmla="*/ 917220 w 1145785"/>
              <a:gd name="connsiteY18" fmla="*/ 782098 h 1010444"/>
              <a:gd name="connsiteX19" fmla="*/ 900551 w 1145785"/>
              <a:gd name="connsiteY19" fmla="*/ 839248 h 1010444"/>
              <a:gd name="connsiteX20" fmla="*/ 864833 w 1145785"/>
              <a:gd name="connsiteY20" fmla="*/ 1008317 h 1010444"/>
              <a:gd name="connsiteX21" fmla="*/ 526063 w 1145785"/>
              <a:gd name="connsiteY21" fmla="*/ 808131 h 1010444"/>
              <a:gd name="connsiteX22" fmla="*/ 16290 w 1145785"/>
              <a:gd name="connsiteY22" fmla="*/ 425165 h 1010444"/>
              <a:gd name="connsiteX0" fmla="*/ 16290 w 1145683"/>
              <a:gd name="connsiteY0" fmla="*/ 425165 h 1010444"/>
              <a:gd name="connsiteX1" fmla="*/ 167127 w 1145683"/>
              <a:gd name="connsiteY1" fmla="*/ 39148 h 1010444"/>
              <a:gd name="connsiteX2" fmla="*/ 400490 w 1145683"/>
              <a:gd name="connsiteY2" fmla="*/ 12954 h 1010444"/>
              <a:gd name="connsiteX3" fmla="*/ 564163 w 1145683"/>
              <a:gd name="connsiteY3" fmla="*/ 63630 h 1010444"/>
              <a:gd name="connsiteX4" fmla="*/ 693384 w 1145683"/>
              <a:gd name="connsiteY4" fmla="*/ 98679 h 1010444"/>
              <a:gd name="connsiteX5" fmla="*/ 886265 w 1145683"/>
              <a:gd name="connsiteY5" fmla="*/ 51054 h 1010444"/>
              <a:gd name="connsiteX6" fmla="*/ 943415 w 1145683"/>
              <a:gd name="connsiteY6" fmla="*/ 89154 h 1010444"/>
              <a:gd name="connsiteX7" fmla="*/ 981514 w 1145683"/>
              <a:gd name="connsiteY7" fmla="*/ 174879 h 1010444"/>
              <a:gd name="connsiteX8" fmla="*/ 1100576 w 1145683"/>
              <a:gd name="connsiteY8" fmla="*/ 179641 h 1010444"/>
              <a:gd name="connsiteX9" fmla="*/ 1031519 w 1145683"/>
              <a:gd name="connsiteY9" fmla="*/ 336803 h 1010444"/>
              <a:gd name="connsiteX10" fmla="*/ 1043425 w 1145683"/>
              <a:gd name="connsiteY10" fmla="*/ 405861 h 1010444"/>
              <a:gd name="connsiteX11" fmla="*/ 1144581 w 1145683"/>
              <a:gd name="connsiteY11" fmla="*/ 495015 h 1010444"/>
              <a:gd name="connsiteX12" fmla="*/ 1060096 w 1145683"/>
              <a:gd name="connsiteY12" fmla="*/ 503492 h 1010444"/>
              <a:gd name="connsiteX13" fmla="*/ 1110102 w 1145683"/>
              <a:gd name="connsiteY13" fmla="*/ 579692 h 1010444"/>
              <a:gd name="connsiteX14" fmla="*/ 1129152 w 1145683"/>
              <a:gd name="connsiteY14" fmla="*/ 624936 h 1010444"/>
              <a:gd name="connsiteX15" fmla="*/ 1062477 w 1145683"/>
              <a:gd name="connsiteY15" fmla="*/ 674942 h 1010444"/>
              <a:gd name="connsiteX16" fmla="*/ 981515 w 1145683"/>
              <a:gd name="connsiteY16" fmla="*/ 677323 h 1010444"/>
              <a:gd name="connsiteX17" fmla="*/ 1012469 w 1145683"/>
              <a:gd name="connsiteY17" fmla="*/ 767811 h 1010444"/>
              <a:gd name="connsiteX18" fmla="*/ 967226 w 1145683"/>
              <a:gd name="connsiteY18" fmla="*/ 732092 h 1010444"/>
              <a:gd name="connsiteX19" fmla="*/ 917220 w 1145683"/>
              <a:gd name="connsiteY19" fmla="*/ 782098 h 1010444"/>
              <a:gd name="connsiteX20" fmla="*/ 900551 w 1145683"/>
              <a:gd name="connsiteY20" fmla="*/ 839248 h 1010444"/>
              <a:gd name="connsiteX21" fmla="*/ 864833 w 1145683"/>
              <a:gd name="connsiteY21" fmla="*/ 1008317 h 1010444"/>
              <a:gd name="connsiteX22" fmla="*/ 526063 w 1145683"/>
              <a:gd name="connsiteY22" fmla="*/ 808131 h 1010444"/>
              <a:gd name="connsiteX23" fmla="*/ 16290 w 1145683"/>
              <a:gd name="connsiteY23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81514 w 1144904"/>
              <a:gd name="connsiteY7" fmla="*/ 174879 h 1010444"/>
              <a:gd name="connsiteX8" fmla="*/ 1100576 w 1144904"/>
              <a:gd name="connsiteY8" fmla="*/ 179641 h 1010444"/>
              <a:gd name="connsiteX9" fmla="*/ 1031519 w 1144904"/>
              <a:gd name="connsiteY9" fmla="*/ 336803 h 1010444"/>
              <a:gd name="connsiteX10" fmla="*/ 1043425 w 1144904"/>
              <a:gd name="connsiteY10" fmla="*/ 405861 h 1010444"/>
              <a:gd name="connsiteX11" fmla="*/ 1098196 w 1144904"/>
              <a:gd name="connsiteY11" fmla="*/ 427292 h 1010444"/>
              <a:gd name="connsiteX12" fmla="*/ 1144581 w 1144904"/>
              <a:gd name="connsiteY12" fmla="*/ 495015 h 1010444"/>
              <a:gd name="connsiteX13" fmla="*/ 1060096 w 1144904"/>
              <a:gd name="connsiteY13" fmla="*/ 503492 h 1010444"/>
              <a:gd name="connsiteX14" fmla="*/ 1110102 w 1144904"/>
              <a:gd name="connsiteY14" fmla="*/ 579692 h 1010444"/>
              <a:gd name="connsiteX15" fmla="*/ 1129152 w 1144904"/>
              <a:gd name="connsiteY15" fmla="*/ 624936 h 1010444"/>
              <a:gd name="connsiteX16" fmla="*/ 1062477 w 1144904"/>
              <a:gd name="connsiteY16" fmla="*/ 674942 h 1010444"/>
              <a:gd name="connsiteX17" fmla="*/ 981515 w 1144904"/>
              <a:gd name="connsiteY17" fmla="*/ 677323 h 1010444"/>
              <a:gd name="connsiteX18" fmla="*/ 1012469 w 1144904"/>
              <a:gd name="connsiteY18" fmla="*/ 767811 h 1010444"/>
              <a:gd name="connsiteX19" fmla="*/ 967226 w 1144904"/>
              <a:gd name="connsiteY19" fmla="*/ 732092 h 1010444"/>
              <a:gd name="connsiteX20" fmla="*/ 917220 w 1144904"/>
              <a:gd name="connsiteY20" fmla="*/ 782098 h 1010444"/>
              <a:gd name="connsiteX21" fmla="*/ 900551 w 1144904"/>
              <a:gd name="connsiteY21" fmla="*/ 839248 h 1010444"/>
              <a:gd name="connsiteX22" fmla="*/ 864833 w 1144904"/>
              <a:gd name="connsiteY22" fmla="*/ 1008317 h 1010444"/>
              <a:gd name="connsiteX23" fmla="*/ 526063 w 1144904"/>
              <a:gd name="connsiteY23" fmla="*/ 808131 h 1010444"/>
              <a:gd name="connsiteX24" fmla="*/ 16290 w 1144904"/>
              <a:gd name="connsiteY24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81514 w 1144904"/>
              <a:gd name="connsiteY7" fmla="*/ 174879 h 1010444"/>
              <a:gd name="connsiteX8" fmla="*/ 1100576 w 1144904"/>
              <a:gd name="connsiteY8" fmla="*/ 179641 h 1010444"/>
              <a:gd name="connsiteX9" fmla="*/ 1074384 w 1144904"/>
              <a:gd name="connsiteY9" fmla="*/ 236792 h 1010444"/>
              <a:gd name="connsiteX10" fmla="*/ 1031519 w 1144904"/>
              <a:gd name="connsiteY10" fmla="*/ 336803 h 1010444"/>
              <a:gd name="connsiteX11" fmla="*/ 1043425 w 1144904"/>
              <a:gd name="connsiteY11" fmla="*/ 405861 h 1010444"/>
              <a:gd name="connsiteX12" fmla="*/ 1098196 w 1144904"/>
              <a:gd name="connsiteY12" fmla="*/ 427292 h 1010444"/>
              <a:gd name="connsiteX13" fmla="*/ 1144581 w 1144904"/>
              <a:gd name="connsiteY13" fmla="*/ 495015 h 1010444"/>
              <a:gd name="connsiteX14" fmla="*/ 1060096 w 1144904"/>
              <a:gd name="connsiteY14" fmla="*/ 503492 h 1010444"/>
              <a:gd name="connsiteX15" fmla="*/ 1110102 w 1144904"/>
              <a:gd name="connsiteY15" fmla="*/ 579692 h 1010444"/>
              <a:gd name="connsiteX16" fmla="*/ 1129152 w 1144904"/>
              <a:gd name="connsiteY16" fmla="*/ 624936 h 1010444"/>
              <a:gd name="connsiteX17" fmla="*/ 1062477 w 1144904"/>
              <a:gd name="connsiteY17" fmla="*/ 674942 h 1010444"/>
              <a:gd name="connsiteX18" fmla="*/ 981515 w 1144904"/>
              <a:gd name="connsiteY18" fmla="*/ 677323 h 1010444"/>
              <a:gd name="connsiteX19" fmla="*/ 1012469 w 1144904"/>
              <a:gd name="connsiteY19" fmla="*/ 767811 h 1010444"/>
              <a:gd name="connsiteX20" fmla="*/ 967226 w 1144904"/>
              <a:gd name="connsiteY20" fmla="*/ 732092 h 1010444"/>
              <a:gd name="connsiteX21" fmla="*/ 917220 w 1144904"/>
              <a:gd name="connsiteY21" fmla="*/ 782098 h 1010444"/>
              <a:gd name="connsiteX22" fmla="*/ 900551 w 1144904"/>
              <a:gd name="connsiteY22" fmla="*/ 839248 h 1010444"/>
              <a:gd name="connsiteX23" fmla="*/ 864833 w 1144904"/>
              <a:gd name="connsiteY23" fmla="*/ 1008317 h 1010444"/>
              <a:gd name="connsiteX24" fmla="*/ 526063 w 1144904"/>
              <a:gd name="connsiteY24" fmla="*/ 808131 h 1010444"/>
              <a:gd name="connsiteX25" fmla="*/ 16290 w 1144904"/>
              <a:gd name="connsiteY25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91040 w 1144904"/>
              <a:gd name="connsiteY7" fmla="*/ 122492 h 1010444"/>
              <a:gd name="connsiteX8" fmla="*/ 981514 w 1144904"/>
              <a:gd name="connsiteY8" fmla="*/ 174879 h 1010444"/>
              <a:gd name="connsiteX9" fmla="*/ 1100576 w 1144904"/>
              <a:gd name="connsiteY9" fmla="*/ 179641 h 1010444"/>
              <a:gd name="connsiteX10" fmla="*/ 1074384 w 1144904"/>
              <a:gd name="connsiteY10" fmla="*/ 236792 h 1010444"/>
              <a:gd name="connsiteX11" fmla="*/ 1031519 w 1144904"/>
              <a:gd name="connsiteY11" fmla="*/ 336803 h 1010444"/>
              <a:gd name="connsiteX12" fmla="*/ 1043425 w 1144904"/>
              <a:gd name="connsiteY12" fmla="*/ 405861 h 1010444"/>
              <a:gd name="connsiteX13" fmla="*/ 1098196 w 1144904"/>
              <a:gd name="connsiteY13" fmla="*/ 427292 h 1010444"/>
              <a:gd name="connsiteX14" fmla="*/ 1144581 w 1144904"/>
              <a:gd name="connsiteY14" fmla="*/ 495015 h 1010444"/>
              <a:gd name="connsiteX15" fmla="*/ 1060096 w 1144904"/>
              <a:gd name="connsiteY15" fmla="*/ 503492 h 1010444"/>
              <a:gd name="connsiteX16" fmla="*/ 1110102 w 1144904"/>
              <a:gd name="connsiteY16" fmla="*/ 579692 h 1010444"/>
              <a:gd name="connsiteX17" fmla="*/ 1129152 w 1144904"/>
              <a:gd name="connsiteY17" fmla="*/ 624936 h 1010444"/>
              <a:gd name="connsiteX18" fmla="*/ 1062477 w 1144904"/>
              <a:gd name="connsiteY18" fmla="*/ 674942 h 1010444"/>
              <a:gd name="connsiteX19" fmla="*/ 981515 w 1144904"/>
              <a:gd name="connsiteY19" fmla="*/ 677323 h 1010444"/>
              <a:gd name="connsiteX20" fmla="*/ 1012469 w 1144904"/>
              <a:gd name="connsiteY20" fmla="*/ 767811 h 1010444"/>
              <a:gd name="connsiteX21" fmla="*/ 967226 w 1144904"/>
              <a:gd name="connsiteY21" fmla="*/ 732092 h 1010444"/>
              <a:gd name="connsiteX22" fmla="*/ 917220 w 1144904"/>
              <a:gd name="connsiteY22" fmla="*/ 782098 h 1010444"/>
              <a:gd name="connsiteX23" fmla="*/ 900551 w 1144904"/>
              <a:gd name="connsiteY23" fmla="*/ 839248 h 1010444"/>
              <a:gd name="connsiteX24" fmla="*/ 864833 w 1144904"/>
              <a:gd name="connsiteY24" fmla="*/ 1008317 h 1010444"/>
              <a:gd name="connsiteX25" fmla="*/ 526063 w 1144904"/>
              <a:gd name="connsiteY25" fmla="*/ 808131 h 1010444"/>
              <a:gd name="connsiteX26" fmla="*/ 16290 w 1144904"/>
              <a:gd name="connsiteY26" fmla="*/ 425165 h 1010444"/>
              <a:gd name="connsiteX0" fmla="*/ 16290 w 1144904"/>
              <a:gd name="connsiteY0" fmla="*/ 425165 h 1010444"/>
              <a:gd name="connsiteX1" fmla="*/ 167127 w 1144904"/>
              <a:gd name="connsiteY1" fmla="*/ 39148 h 1010444"/>
              <a:gd name="connsiteX2" fmla="*/ 400490 w 1144904"/>
              <a:gd name="connsiteY2" fmla="*/ 12954 h 1010444"/>
              <a:gd name="connsiteX3" fmla="*/ 564163 w 1144904"/>
              <a:gd name="connsiteY3" fmla="*/ 63630 h 1010444"/>
              <a:gd name="connsiteX4" fmla="*/ 693384 w 1144904"/>
              <a:gd name="connsiteY4" fmla="*/ 98679 h 1010444"/>
              <a:gd name="connsiteX5" fmla="*/ 886265 w 1144904"/>
              <a:gd name="connsiteY5" fmla="*/ 51054 h 1010444"/>
              <a:gd name="connsiteX6" fmla="*/ 943415 w 1144904"/>
              <a:gd name="connsiteY6" fmla="*/ 89154 h 1010444"/>
              <a:gd name="connsiteX7" fmla="*/ 991040 w 1144904"/>
              <a:gd name="connsiteY7" fmla="*/ 122492 h 1010444"/>
              <a:gd name="connsiteX8" fmla="*/ 981514 w 1144904"/>
              <a:gd name="connsiteY8" fmla="*/ 174879 h 1010444"/>
              <a:gd name="connsiteX9" fmla="*/ 1062477 w 1144904"/>
              <a:gd name="connsiteY9" fmla="*/ 167736 h 1010444"/>
              <a:gd name="connsiteX10" fmla="*/ 1100576 w 1144904"/>
              <a:gd name="connsiteY10" fmla="*/ 179641 h 1010444"/>
              <a:gd name="connsiteX11" fmla="*/ 1074384 w 1144904"/>
              <a:gd name="connsiteY11" fmla="*/ 236792 h 1010444"/>
              <a:gd name="connsiteX12" fmla="*/ 1031519 w 1144904"/>
              <a:gd name="connsiteY12" fmla="*/ 336803 h 1010444"/>
              <a:gd name="connsiteX13" fmla="*/ 1043425 w 1144904"/>
              <a:gd name="connsiteY13" fmla="*/ 405861 h 1010444"/>
              <a:gd name="connsiteX14" fmla="*/ 1098196 w 1144904"/>
              <a:gd name="connsiteY14" fmla="*/ 427292 h 1010444"/>
              <a:gd name="connsiteX15" fmla="*/ 1144581 w 1144904"/>
              <a:gd name="connsiteY15" fmla="*/ 495015 h 1010444"/>
              <a:gd name="connsiteX16" fmla="*/ 1060096 w 1144904"/>
              <a:gd name="connsiteY16" fmla="*/ 503492 h 1010444"/>
              <a:gd name="connsiteX17" fmla="*/ 1110102 w 1144904"/>
              <a:gd name="connsiteY17" fmla="*/ 579692 h 1010444"/>
              <a:gd name="connsiteX18" fmla="*/ 1129152 w 1144904"/>
              <a:gd name="connsiteY18" fmla="*/ 624936 h 1010444"/>
              <a:gd name="connsiteX19" fmla="*/ 1062477 w 1144904"/>
              <a:gd name="connsiteY19" fmla="*/ 674942 h 1010444"/>
              <a:gd name="connsiteX20" fmla="*/ 981515 w 1144904"/>
              <a:gd name="connsiteY20" fmla="*/ 677323 h 1010444"/>
              <a:gd name="connsiteX21" fmla="*/ 1012469 w 1144904"/>
              <a:gd name="connsiteY21" fmla="*/ 767811 h 1010444"/>
              <a:gd name="connsiteX22" fmla="*/ 967226 w 1144904"/>
              <a:gd name="connsiteY22" fmla="*/ 732092 h 1010444"/>
              <a:gd name="connsiteX23" fmla="*/ 917220 w 1144904"/>
              <a:gd name="connsiteY23" fmla="*/ 782098 h 1010444"/>
              <a:gd name="connsiteX24" fmla="*/ 900551 w 1144904"/>
              <a:gd name="connsiteY24" fmla="*/ 839248 h 1010444"/>
              <a:gd name="connsiteX25" fmla="*/ 864833 w 1144904"/>
              <a:gd name="connsiteY25" fmla="*/ 1008317 h 1010444"/>
              <a:gd name="connsiteX26" fmla="*/ 526063 w 1144904"/>
              <a:gd name="connsiteY26" fmla="*/ 808131 h 1010444"/>
              <a:gd name="connsiteX27" fmla="*/ 16290 w 1144904"/>
              <a:gd name="connsiteY27" fmla="*/ 425165 h 1010444"/>
              <a:gd name="connsiteX0" fmla="*/ 16290 w 1144904"/>
              <a:gd name="connsiteY0" fmla="*/ 425165 h 1010759"/>
              <a:gd name="connsiteX1" fmla="*/ 167127 w 1144904"/>
              <a:gd name="connsiteY1" fmla="*/ 39148 h 1010759"/>
              <a:gd name="connsiteX2" fmla="*/ 400490 w 1144904"/>
              <a:gd name="connsiteY2" fmla="*/ 12954 h 1010759"/>
              <a:gd name="connsiteX3" fmla="*/ 564163 w 1144904"/>
              <a:gd name="connsiteY3" fmla="*/ 63630 h 1010759"/>
              <a:gd name="connsiteX4" fmla="*/ 693384 w 1144904"/>
              <a:gd name="connsiteY4" fmla="*/ 98679 h 1010759"/>
              <a:gd name="connsiteX5" fmla="*/ 886265 w 1144904"/>
              <a:gd name="connsiteY5" fmla="*/ 51054 h 1010759"/>
              <a:gd name="connsiteX6" fmla="*/ 943415 w 1144904"/>
              <a:gd name="connsiteY6" fmla="*/ 89154 h 1010759"/>
              <a:gd name="connsiteX7" fmla="*/ 991040 w 1144904"/>
              <a:gd name="connsiteY7" fmla="*/ 122492 h 1010759"/>
              <a:gd name="connsiteX8" fmla="*/ 981514 w 1144904"/>
              <a:gd name="connsiteY8" fmla="*/ 174879 h 1010759"/>
              <a:gd name="connsiteX9" fmla="*/ 1062477 w 1144904"/>
              <a:gd name="connsiteY9" fmla="*/ 167736 h 1010759"/>
              <a:gd name="connsiteX10" fmla="*/ 1100576 w 1144904"/>
              <a:gd name="connsiteY10" fmla="*/ 179641 h 1010759"/>
              <a:gd name="connsiteX11" fmla="*/ 1074384 w 1144904"/>
              <a:gd name="connsiteY11" fmla="*/ 236792 h 1010759"/>
              <a:gd name="connsiteX12" fmla="*/ 1031519 w 1144904"/>
              <a:gd name="connsiteY12" fmla="*/ 336803 h 1010759"/>
              <a:gd name="connsiteX13" fmla="*/ 1043425 w 1144904"/>
              <a:gd name="connsiteY13" fmla="*/ 405861 h 1010759"/>
              <a:gd name="connsiteX14" fmla="*/ 1098196 w 1144904"/>
              <a:gd name="connsiteY14" fmla="*/ 427292 h 1010759"/>
              <a:gd name="connsiteX15" fmla="*/ 1144581 w 1144904"/>
              <a:gd name="connsiteY15" fmla="*/ 495015 h 1010759"/>
              <a:gd name="connsiteX16" fmla="*/ 1060096 w 1144904"/>
              <a:gd name="connsiteY16" fmla="*/ 503492 h 1010759"/>
              <a:gd name="connsiteX17" fmla="*/ 1110102 w 1144904"/>
              <a:gd name="connsiteY17" fmla="*/ 579692 h 1010759"/>
              <a:gd name="connsiteX18" fmla="*/ 1129152 w 1144904"/>
              <a:gd name="connsiteY18" fmla="*/ 624936 h 1010759"/>
              <a:gd name="connsiteX19" fmla="*/ 1062477 w 1144904"/>
              <a:gd name="connsiteY19" fmla="*/ 674942 h 1010759"/>
              <a:gd name="connsiteX20" fmla="*/ 981515 w 1144904"/>
              <a:gd name="connsiteY20" fmla="*/ 677323 h 1010759"/>
              <a:gd name="connsiteX21" fmla="*/ 1012469 w 1144904"/>
              <a:gd name="connsiteY21" fmla="*/ 767811 h 1010759"/>
              <a:gd name="connsiteX22" fmla="*/ 967226 w 1144904"/>
              <a:gd name="connsiteY22" fmla="*/ 732092 h 1010759"/>
              <a:gd name="connsiteX23" fmla="*/ 917220 w 1144904"/>
              <a:gd name="connsiteY23" fmla="*/ 782098 h 1010759"/>
              <a:gd name="connsiteX24" fmla="*/ 900551 w 1144904"/>
              <a:gd name="connsiteY24" fmla="*/ 839248 h 1010759"/>
              <a:gd name="connsiteX25" fmla="*/ 852927 w 1144904"/>
              <a:gd name="connsiteY25" fmla="*/ 901161 h 1010759"/>
              <a:gd name="connsiteX26" fmla="*/ 864833 w 1144904"/>
              <a:gd name="connsiteY26" fmla="*/ 1008317 h 1010759"/>
              <a:gd name="connsiteX27" fmla="*/ 526063 w 1144904"/>
              <a:gd name="connsiteY27" fmla="*/ 808131 h 1010759"/>
              <a:gd name="connsiteX28" fmla="*/ 16290 w 1144904"/>
              <a:gd name="connsiteY28" fmla="*/ 425165 h 1010759"/>
              <a:gd name="connsiteX0" fmla="*/ 16290 w 1144904"/>
              <a:gd name="connsiteY0" fmla="*/ 425165 h 1202328"/>
              <a:gd name="connsiteX1" fmla="*/ 167127 w 1144904"/>
              <a:gd name="connsiteY1" fmla="*/ 39148 h 1202328"/>
              <a:gd name="connsiteX2" fmla="*/ 400490 w 1144904"/>
              <a:gd name="connsiteY2" fmla="*/ 12954 h 1202328"/>
              <a:gd name="connsiteX3" fmla="*/ 564163 w 1144904"/>
              <a:gd name="connsiteY3" fmla="*/ 63630 h 1202328"/>
              <a:gd name="connsiteX4" fmla="*/ 693384 w 1144904"/>
              <a:gd name="connsiteY4" fmla="*/ 98679 h 1202328"/>
              <a:gd name="connsiteX5" fmla="*/ 886265 w 1144904"/>
              <a:gd name="connsiteY5" fmla="*/ 51054 h 1202328"/>
              <a:gd name="connsiteX6" fmla="*/ 943415 w 1144904"/>
              <a:gd name="connsiteY6" fmla="*/ 89154 h 1202328"/>
              <a:gd name="connsiteX7" fmla="*/ 991040 w 1144904"/>
              <a:gd name="connsiteY7" fmla="*/ 122492 h 1202328"/>
              <a:gd name="connsiteX8" fmla="*/ 981514 w 1144904"/>
              <a:gd name="connsiteY8" fmla="*/ 174879 h 1202328"/>
              <a:gd name="connsiteX9" fmla="*/ 1062477 w 1144904"/>
              <a:gd name="connsiteY9" fmla="*/ 167736 h 1202328"/>
              <a:gd name="connsiteX10" fmla="*/ 1100576 w 1144904"/>
              <a:gd name="connsiteY10" fmla="*/ 179641 h 1202328"/>
              <a:gd name="connsiteX11" fmla="*/ 1074384 w 1144904"/>
              <a:gd name="connsiteY11" fmla="*/ 236792 h 1202328"/>
              <a:gd name="connsiteX12" fmla="*/ 1031519 w 1144904"/>
              <a:gd name="connsiteY12" fmla="*/ 336803 h 1202328"/>
              <a:gd name="connsiteX13" fmla="*/ 1043425 w 1144904"/>
              <a:gd name="connsiteY13" fmla="*/ 405861 h 1202328"/>
              <a:gd name="connsiteX14" fmla="*/ 1098196 w 1144904"/>
              <a:gd name="connsiteY14" fmla="*/ 427292 h 1202328"/>
              <a:gd name="connsiteX15" fmla="*/ 1144581 w 1144904"/>
              <a:gd name="connsiteY15" fmla="*/ 495015 h 1202328"/>
              <a:gd name="connsiteX16" fmla="*/ 1060096 w 1144904"/>
              <a:gd name="connsiteY16" fmla="*/ 503492 h 1202328"/>
              <a:gd name="connsiteX17" fmla="*/ 1110102 w 1144904"/>
              <a:gd name="connsiteY17" fmla="*/ 579692 h 1202328"/>
              <a:gd name="connsiteX18" fmla="*/ 1129152 w 1144904"/>
              <a:gd name="connsiteY18" fmla="*/ 624936 h 1202328"/>
              <a:gd name="connsiteX19" fmla="*/ 1062477 w 1144904"/>
              <a:gd name="connsiteY19" fmla="*/ 674942 h 1202328"/>
              <a:gd name="connsiteX20" fmla="*/ 981515 w 1144904"/>
              <a:gd name="connsiteY20" fmla="*/ 677323 h 1202328"/>
              <a:gd name="connsiteX21" fmla="*/ 1012469 w 1144904"/>
              <a:gd name="connsiteY21" fmla="*/ 767811 h 1202328"/>
              <a:gd name="connsiteX22" fmla="*/ 967226 w 1144904"/>
              <a:gd name="connsiteY22" fmla="*/ 732092 h 1202328"/>
              <a:gd name="connsiteX23" fmla="*/ 917220 w 1144904"/>
              <a:gd name="connsiteY23" fmla="*/ 782098 h 1202328"/>
              <a:gd name="connsiteX24" fmla="*/ 900551 w 1144904"/>
              <a:gd name="connsiteY24" fmla="*/ 839248 h 1202328"/>
              <a:gd name="connsiteX25" fmla="*/ 852927 w 1144904"/>
              <a:gd name="connsiteY25" fmla="*/ 901161 h 1202328"/>
              <a:gd name="connsiteX26" fmla="*/ 864833 w 1144904"/>
              <a:gd name="connsiteY26" fmla="*/ 1008317 h 1202328"/>
              <a:gd name="connsiteX27" fmla="*/ 1038665 w 1144904"/>
              <a:gd name="connsiteY27" fmla="*/ 1198817 h 1202328"/>
              <a:gd name="connsiteX28" fmla="*/ 526063 w 1144904"/>
              <a:gd name="connsiteY28" fmla="*/ 808131 h 1202328"/>
              <a:gd name="connsiteX29" fmla="*/ 16290 w 1144904"/>
              <a:gd name="connsiteY29" fmla="*/ 425165 h 1202328"/>
              <a:gd name="connsiteX0" fmla="*/ 16290 w 1144904"/>
              <a:gd name="connsiteY0" fmla="*/ 425165 h 1208135"/>
              <a:gd name="connsiteX1" fmla="*/ 167127 w 1144904"/>
              <a:gd name="connsiteY1" fmla="*/ 39148 h 1208135"/>
              <a:gd name="connsiteX2" fmla="*/ 400490 w 1144904"/>
              <a:gd name="connsiteY2" fmla="*/ 12954 h 1208135"/>
              <a:gd name="connsiteX3" fmla="*/ 564163 w 1144904"/>
              <a:gd name="connsiteY3" fmla="*/ 63630 h 1208135"/>
              <a:gd name="connsiteX4" fmla="*/ 693384 w 1144904"/>
              <a:gd name="connsiteY4" fmla="*/ 98679 h 1208135"/>
              <a:gd name="connsiteX5" fmla="*/ 886265 w 1144904"/>
              <a:gd name="connsiteY5" fmla="*/ 51054 h 1208135"/>
              <a:gd name="connsiteX6" fmla="*/ 943415 w 1144904"/>
              <a:gd name="connsiteY6" fmla="*/ 89154 h 1208135"/>
              <a:gd name="connsiteX7" fmla="*/ 991040 w 1144904"/>
              <a:gd name="connsiteY7" fmla="*/ 122492 h 1208135"/>
              <a:gd name="connsiteX8" fmla="*/ 981514 w 1144904"/>
              <a:gd name="connsiteY8" fmla="*/ 174879 h 1208135"/>
              <a:gd name="connsiteX9" fmla="*/ 1062477 w 1144904"/>
              <a:gd name="connsiteY9" fmla="*/ 167736 h 1208135"/>
              <a:gd name="connsiteX10" fmla="*/ 1100576 w 1144904"/>
              <a:gd name="connsiteY10" fmla="*/ 179641 h 1208135"/>
              <a:gd name="connsiteX11" fmla="*/ 1074384 w 1144904"/>
              <a:gd name="connsiteY11" fmla="*/ 236792 h 1208135"/>
              <a:gd name="connsiteX12" fmla="*/ 1031519 w 1144904"/>
              <a:gd name="connsiteY12" fmla="*/ 336803 h 1208135"/>
              <a:gd name="connsiteX13" fmla="*/ 1043425 w 1144904"/>
              <a:gd name="connsiteY13" fmla="*/ 405861 h 1208135"/>
              <a:gd name="connsiteX14" fmla="*/ 1098196 w 1144904"/>
              <a:gd name="connsiteY14" fmla="*/ 427292 h 1208135"/>
              <a:gd name="connsiteX15" fmla="*/ 1144581 w 1144904"/>
              <a:gd name="connsiteY15" fmla="*/ 495015 h 1208135"/>
              <a:gd name="connsiteX16" fmla="*/ 1060096 w 1144904"/>
              <a:gd name="connsiteY16" fmla="*/ 503492 h 1208135"/>
              <a:gd name="connsiteX17" fmla="*/ 1110102 w 1144904"/>
              <a:gd name="connsiteY17" fmla="*/ 579692 h 1208135"/>
              <a:gd name="connsiteX18" fmla="*/ 1129152 w 1144904"/>
              <a:gd name="connsiteY18" fmla="*/ 624936 h 1208135"/>
              <a:gd name="connsiteX19" fmla="*/ 1062477 w 1144904"/>
              <a:gd name="connsiteY19" fmla="*/ 674942 h 1208135"/>
              <a:gd name="connsiteX20" fmla="*/ 981515 w 1144904"/>
              <a:gd name="connsiteY20" fmla="*/ 677323 h 1208135"/>
              <a:gd name="connsiteX21" fmla="*/ 1012469 w 1144904"/>
              <a:gd name="connsiteY21" fmla="*/ 767811 h 1208135"/>
              <a:gd name="connsiteX22" fmla="*/ 967226 w 1144904"/>
              <a:gd name="connsiteY22" fmla="*/ 732092 h 1208135"/>
              <a:gd name="connsiteX23" fmla="*/ 917220 w 1144904"/>
              <a:gd name="connsiteY23" fmla="*/ 782098 h 1208135"/>
              <a:gd name="connsiteX24" fmla="*/ 900551 w 1144904"/>
              <a:gd name="connsiteY24" fmla="*/ 839248 h 1208135"/>
              <a:gd name="connsiteX25" fmla="*/ 852927 w 1144904"/>
              <a:gd name="connsiteY25" fmla="*/ 901161 h 1208135"/>
              <a:gd name="connsiteX26" fmla="*/ 864833 w 1144904"/>
              <a:gd name="connsiteY26" fmla="*/ 1008317 h 1208135"/>
              <a:gd name="connsiteX27" fmla="*/ 967227 w 1144904"/>
              <a:gd name="connsiteY27" fmla="*/ 1077372 h 1208135"/>
              <a:gd name="connsiteX28" fmla="*/ 1038665 w 1144904"/>
              <a:gd name="connsiteY28" fmla="*/ 1198817 h 1208135"/>
              <a:gd name="connsiteX29" fmla="*/ 526063 w 1144904"/>
              <a:gd name="connsiteY29" fmla="*/ 808131 h 1208135"/>
              <a:gd name="connsiteX30" fmla="*/ 16290 w 1144904"/>
              <a:gd name="connsiteY30" fmla="*/ 425165 h 1208135"/>
              <a:gd name="connsiteX0" fmla="*/ 16290 w 1144904"/>
              <a:gd name="connsiteY0" fmla="*/ 425165 h 1198848"/>
              <a:gd name="connsiteX1" fmla="*/ 167127 w 1144904"/>
              <a:gd name="connsiteY1" fmla="*/ 39148 h 1198848"/>
              <a:gd name="connsiteX2" fmla="*/ 400490 w 1144904"/>
              <a:gd name="connsiteY2" fmla="*/ 12954 h 1198848"/>
              <a:gd name="connsiteX3" fmla="*/ 564163 w 1144904"/>
              <a:gd name="connsiteY3" fmla="*/ 63630 h 1198848"/>
              <a:gd name="connsiteX4" fmla="*/ 693384 w 1144904"/>
              <a:gd name="connsiteY4" fmla="*/ 98679 h 1198848"/>
              <a:gd name="connsiteX5" fmla="*/ 886265 w 1144904"/>
              <a:gd name="connsiteY5" fmla="*/ 51054 h 1198848"/>
              <a:gd name="connsiteX6" fmla="*/ 943415 w 1144904"/>
              <a:gd name="connsiteY6" fmla="*/ 89154 h 1198848"/>
              <a:gd name="connsiteX7" fmla="*/ 991040 w 1144904"/>
              <a:gd name="connsiteY7" fmla="*/ 122492 h 1198848"/>
              <a:gd name="connsiteX8" fmla="*/ 981514 w 1144904"/>
              <a:gd name="connsiteY8" fmla="*/ 174879 h 1198848"/>
              <a:gd name="connsiteX9" fmla="*/ 1062477 w 1144904"/>
              <a:gd name="connsiteY9" fmla="*/ 167736 h 1198848"/>
              <a:gd name="connsiteX10" fmla="*/ 1100576 w 1144904"/>
              <a:gd name="connsiteY10" fmla="*/ 179641 h 1198848"/>
              <a:gd name="connsiteX11" fmla="*/ 1074384 w 1144904"/>
              <a:gd name="connsiteY11" fmla="*/ 236792 h 1198848"/>
              <a:gd name="connsiteX12" fmla="*/ 1031519 w 1144904"/>
              <a:gd name="connsiteY12" fmla="*/ 336803 h 1198848"/>
              <a:gd name="connsiteX13" fmla="*/ 1043425 w 1144904"/>
              <a:gd name="connsiteY13" fmla="*/ 405861 h 1198848"/>
              <a:gd name="connsiteX14" fmla="*/ 1098196 w 1144904"/>
              <a:gd name="connsiteY14" fmla="*/ 427292 h 1198848"/>
              <a:gd name="connsiteX15" fmla="*/ 1144581 w 1144904"/>
              <a:gd name="connsiteY15" fmla="*/ 495015 h 1198848"/>
              <a:gd name="connsiteX16" fmla="*/ 1060096 w 1144904"/>
              <a:gd name="connsiteY16" fmla="*/ 503492 h 1198848"/>
              <a:gd name="connsiteX17" fmla="*/ 1110102 w 1144904"/>
              <a:gd name="connsiteY17" fmla="*/ 579692 h 1198848"/>
              <a:gd name="connsiteX18" fmla="*/ 1129152 w 1144904"/>
              <a:gd name="connsiteY18" fmla="*/ 624936 h 1198848"/>
              <a:gd name="connsiteX19" fmla="*/ 1062477 w 1144904"/>
              <a:gd name="connsiteY19" fmla="*/ 674942 h 1198848"/>
              <a:gd name="connsiteX20" fmla="*/ 981515 w 1144904"/>
              <a:gd name="connsiteY20" fmla="*/ 677323 h 1198848"/>
              <a:gd name="connsiteX21" fmla="*/ 1012469 w 1144904"/>
              <a:gd name="connsiteY21" fmla="*/ 767811 h 1198848"/>
              <a:gd name="connsiteX22" fmla="*/ 967226 w 1144904"/>
              <a:gd name="connsiteY22" fmla="*/ 732092 h 1198848"/>
              <a:gd name="connsiteX23" fmla="*/ 917220 w 1144904"/>
              <a:gd name="connsiteY23" fmla="*/ 782098 h 1198848"/>
              <a:gd name="connsiteX24" fmla="*/ 900551 w 1144904"/>
              <a:gd name="connsiteY24" fmla="*/ 839248 h 1198848"/>
              <a:gd name="connsiteX25" fmla="*/ 852927 w 1144904"/>
              <a:gd name="connsiteY25" fmla="*/ 901161 h 1198848"/>
              <a:gd name="connsiteX26" fmla="*/ 864833 w 1144904"/>
              <a:gd name="connsiteY26" fmla="*/ 1008317 h 1198848"/>
              <a:gd name="connsiteX27" fmla="*/ 967227 w 1144904"/>
              <a:gd name="connsiteY27" fmla="*/ 1077372 h 1198848"/>
              <a:gd name="connsiteX28" fmla="*/ 1038665 w 1144904"/>
              <a:gd name="connsiteY28" fmla="*/ 1198817 h 1198848"/>
              <a:gd name="connsiteX29" fmla="*/ 833877 w 1144904"/>
              <a:gd name="connsiteY29" fmla="*/ 1058322 h 1198848"/>
              <a:gd name="connsiteX30" fmla="*/ 526063 w 1144904"/>
              <a:gd name="connsiteY30" fmla="*/ 808131 h 1198848"/>
              <a:gd name="connsiteX31" fmla="*/ 16290 w 1144904"/>
              <a:gd name="connsiteY31" fmla="*/ 425165 h 119884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64833 w 1144904"/>
              <a:gd name="connsiteY26" fmla="*/ 1008317 h 1200698"/>
              <a:gd name="connsiteX27" fmla="*/ 967227 w 1144904"/>
              <a:gd name="connsiteY27" fmla="*/ 1077372 h 1200698"/>
              <a:gd name="connsiteX28" fmla="*/ 1038665 w 1144904"/>
              <a:gd name="connsiteY28" fmla="*/ 1198817 h 1200698"/>
              <a:gd name="connsiteX29" fmla="*/ 964846 w 1144904"/>
              <a:gd name="connsiteY29" fmla="*/ 1129760 h 1200698"/>
              <a:gd name="connsiteX30" fmla="*/ 833877 w 1144904"/>
              <a:gd name="connsiteY30" fmla="*/ 1058322 h 1200698"/>
              <a:gd name="connsiteX31" fmla="*/ 526063 w 1144904"/>
              <a:gd name="connsiteY31" fmla="*/ 808131 h 1200698"/>
              <a:gd name="connsiteX32" fmla="*/ 16290 w 1144904"/>
              <a:gd name="connsiteY32" fmla="*/ 425165 h 120069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88646 w 1144904"/>
              <a:gd name="connsiteY26" fmla="*/ 984503 h 1200698"/>
              <a:gd name="connsiteX27" fmla="*/ 864833 w 1144904"/>
              <a:gd name="connsiteY27" fmla="*/ 1008317 h 1200698"/>
              <a:gd name="connsiteX28" fmla="*/ 967227 w 1144904"/>
              <a:gd name="connsiteY28" fmla="*/ 1077372 h 1200698"/>
              <a:gd name="connsiteX29" fmla="*/ 1038665 w 1144904"/>
              <a:gd name="connsiteY29" fmla="*/ 1198817 h 1200698"/>
              <a:gd name="connsiteX30" fmla="*/ 964846 w 1144904"/>
              <a:gd name="connsiteY30" fmla="*/ 1129760 h 1200698"/>
              <a:gd name="connsiteX31" fmla="*/ 833877 w 1144904"/>
              <a:gd name="connsiteY31" fmla="*/ 1058322 h 1200698"/>
              <a:gd name="connsiteX32" fmla="*/ 526063 w 1144904"/>
              <a:gd name="connsiteY32" fmla="*/ 808131 h 1200698"/>
              <a:gd name="connsiteX33" fmla="*/ 16290 w 1144904"/>
              <a:gd name="connsiteY33" fmla="*/ 425165 h 1200698"/>
              <a:gd name="connsiteX0" fmla="*/ 16290 w 1144904"/>
              <a:gd name="connsiteY0" fmla="*/ 425165 h 1200698"/>
              <a:gd name="connsiteX1" fmla="*/ 167127 w 1144904"/>
              <a:gd name="connsiteY1" fmla="*/ 39148 h 1200698"/>
              <a:gd name="connsiteX2" fmla="*/ 400490 w 1144904"/>
              <a:gd name="connsiteY2" fmla="*/ 12954 h 1200698"/>
              <a:gd name="connsiteX3" fmla="*/ 564163 w 1144904"/>
              <a:gd name="connsiteY3" fmla="*/ 63630 h 1200698"/>
              <a:gd name="connsiteX4" fmla="*/ 693384 w 1144904"/>
              <a:gd name="connsiteY4" fmla="*/ 98679 h 1200698"/>
              <a:gd name="connsiteX5" fmla="*/ 886265 w 1144904"/>
              <a:gd name="connsiteY5" fmla="*/ 51054 h 1200698"/>
              <a:gd name="connsiteX6" fmla="*/ 943415 w 1144904"/>
              <a:gd name="connsiteY6" fmla="*/ 89154 h 1200698"/>
              <a:gd name="connsiteX7" fmla="*/ 991040 w 1144904"/>
              <a:gd name="connsiteY7" fmla="*/ 122492 h 1200698"/>
              <a:gd name="connsiteX8" fmla="*/ 981514 w 1144904"/>
              <a:gd name="connsiteY8" fmla="*/ 174879 h 1200698"/>
              <a:gd name="connsiteX9" fmla="*/ 1062477 w 1144904"/>
              <a:gd name="connsiteY9" fmla="*/ 167736 h 1200698"/>
              <a:gd name="connsiteX10" fmla="*/ 1100576 w 1144904"/>
              <a:gd name="connsiteY10" fmla="*/ 179641 h 1200698"/>
              <a:gd name="connsiteX11" fmla="*/ 1074384 w 1144904"/>
              <a:gd name="connsiteY11" fmla="*/ 236792 h 1200698"/>
              <a:gd name="connsiteX12" fmla="*/ 1031519 w 1144904"/>
              <a:gd name="connsiteY12" fmla="*/ 336803 h 1200698"/>
              <a:gd name="connsiteX13" fmla="*/ 1043425 w 1144904"/>
              <a:gd name="connsiteY13" fmla="*/ 405861 h 1200698"/>
              <a:gd name="connsiteX14" fmla="*/ 1098196 w 1144904"/>
              <a:gd name="connsiteY14" fmla="*/ 427292 h 1200698"/>
              <a:gd name="connsiteX15" fmla="*/ 1144581 w 1144904"/>
              <a:gd name="connsiteY15" fmla="*/ 495015 h 1200698"/>
              <a:gd name="connsiteX16" fmla="*/ 1060096 w 1144904"/>
              <a:gd name="connsiteY16" fmla="*/ 503492 h 1200698"/>
              <a:gd name="connsiteX17" fmla="*/ 1110102 w 1144904"/>
              <a:gd name="connsiteY17" fmla="*/ 579692 h 1200698"/>
              <a:gd name="connsiteX18" fmla="*/ 1129152 w 1144904"/>
              <a:gd name="connsiteY18" fmla="*/ 624936 h 1200698"/>
              <a:gd name="connsiteX19" fmla="*/ 1062477 w 1144904"/>
              <a:gd name="connsiteY19" fmla="*/ 674942 h 1200698"/>
              <a:gd name="connsiteX20" fmla="*/ 981515 w 1144904"/>
              <a:gd name="connsiteY20" fmla="*/ 677323 h 1200698"/>
              <a:gd name="connsiteX21" fmla="*/ 1012469 w 1144904"/>
              <a:gd name="connsiteY21" fmla="*/ 767811 h 1200698"/>
              <a:gd name="connsiteX22" fmla="*/ 967226 w 1144904"/>
              <a:gd name="connsiteY22" fmla="*/ 732092 h 1200698"/>
              <a:gd name="connsiteX23" fmla="*/ 917220 w 1144904"/>
              <a:gd name="connsiteY23" fmla="*/ 782098 h 1200698"/>
              <a:gd name="connsiteX24" fmla="*/ 900551 w 1144904"/>
              <a:gd name="connsiteY24" fmla="*/ 839248 h 1200698"/>
              <a:gd name="connsiteX25" fmla="*/ 852927 w 1144904"/>
              <a:gd name="connsiteY25" fmla="*/ 901161 h 1200698"/>
              <a:gd name="connsiteX26" fmla="*/ 888646 w 1144904"/>
              <a:gd name="connsiteY26" fmla="*/ 984503 h 1200698"/>
              <a:gd name="connsiteX27" fmla="*/ 864833 w 1144904"/>
              <a:gd name="connsiteY27" fmla="*/ 1008317 h 1200698"/>
              <a:gd name="connsiteX28" fmla="*/ 869596 w 1144904"/>
              <a:gd name="connsiteY28" fmla="*/ 1027366 h 1200698"/>
              <a:gd name="connsiteX29" fmla="*/ 967227 w 1144904"/>
              <a:gd name="connsiteY29" fmla="*/ 1077372 h 1200698"/>
              <a:gd name="connsiteX30" fmla="*/ 1038665 w 1144904"/>
              <a:gd name="connsiteY30" fmla="*/ 1198817 h 1200698"/>
              <a:gd name="connsiteX31" fmla="*/ 964846 w 1144904"/>
              <a:gd name="connsiteY31" fmla="*/ 1129760 h 1200698"/>
              <a:gd name="connsiteX32" fmla="*/ 833877 w 1144904"/>
              <a:gd name="connsiteY32" fmla="*/ 1058322 h 1200698"/>
              <a:gd name="connsiteX33" fmla="*/ 526063 w 1144904"/>
              <a:gd name="connsiteY33" fmla="*/ 808131 h 1200698"/>
              <a:gd name="connsiteX34" fmla="*/ 16290 w 1144904"/>
              <a:gd name="connsiteY34" fmla="*/ 425165 h 1200698"/>
              <a:gd name="connsiteX0" fmla="*/ 16290 w 1144904"/>
              <a:gd name="connsiteY0" fmla="*/ 425165 h 1206142"/>
              <a:gd name="connsiteX1" fmla="*/ 167127 w 1144904"/>
              <a:gd name="connsiteY1" fmla="*/ 39148 h 1206142"/>
              <a:gd name="connsiteX2" fmla="*/ 400490 w 1144904"/>
              <a:gd name="connsiteY2" fmla="*/ 12954 h 1206142"/>
              <a:gd name="connsiteX3" fmla="*/ 564163 w 1144904"/>
              <a:gd name="connsiteY3" fmla="*/ 63630 h 1206142"/>
              <a:gd name="connsiteX4" fmla="*/ 693384 w 1144904"/>
              <a:gd name="connsiteY4" fmla="*/ 98679 h 1206142"/>
              <a:gd name="connsiteX5" fmla="*/ 886265 w 1144904"/>
              <a:gd name="connsiteY5" fmla="*/ 51054 h 1206142"/>
              <a:gd name="connsiteX6" fmla="*/ 943415 w 1144904"/>
              <a:gd name="connsiteY6" fmla="*/ 89154 h 1206142"/>
              <a:gd name="connsiteX7" fmla="*/ 991040 w 1144904"/>
              <a:gd name="connsiteY7" fmla="*/ 122492 h 1206142"/>
              <a:gd name="connsiteX8" fmla="*/ 981514 w 1144904"/>
              <a:gd name="connsiteY8" fmla="*/ 174879 h 1206142"/>
              <a:gd name="connsiteX9" fmla="*/ 1062477 w 1144904"/>
              <a:gd name="connsiteY9" fmla="*/ 167736 h 1206142"/>
              <a:gd name="connsiteX10" fmla="*/ 1100576 w 1144904"/>
              <a:gd name="connsiteY10" fmla="*/ 179641 h 1206142"/>
              <a:gd name="connsiteX11" fmla="*/ 1074384 w 1144904"/>
              <a:gd name="connsiteY11" fmla="*/ 236792 h 1206142"/>
              <a:gd name="connsiteX12" fmla="*/ 1031519 w 1144904"/>
              <a:gd name="connsiteY12" fmla="*/ 336803 h 1206142"/>
              <a:gd name="connsiteX13" fmla="*/ 1043425 w 1144904"/>
              <a:gd name="connsiteY13" fmla="*/ 405861 h 1206142"/>
              <a:gd name="connsiteX14" fmla="*/ 1098196 w 1144904"/>
              <a:gd name="connsiteY14" fmla="*/ 427292 h 1206142"/>
              <a:gd name="connsiteX15" fmla="*/ 1144581 w 1144904"/>
              <a:gd name="connsiteY15" fmla="*/ 495015 h 1206142"/>
              <a:gd name="connsiteX16" fmla="*/ 1060096 w 1144904"/>
              <a:gd name="connsiteY16" fmla="*/ 503492 h 1206142"/>
              <a:gd name="connsiteX17" fmla="*/ 1110102 w 1144904"/>
              <a:gd name="connsiteY17" fmla="*/ 579692 h 1206142"/>
              <a:gd name="connsiteX18" fmla="*/ 1129152 w 1144904"/>
              <a:gd name="connsiteY18" fmla="*/ 624936 h 1206142"/>
              <a:gd name="connsiteX19" fmla="*/ 1062477 w 1144904"/>
              <a:gd name="connsiteY19" fmla="*/ 674942 h 1206142"/>
              <a:gd name="connsiteX20" fmla="*/ 981515 w 1144904"/>
              <a:gd name="connsiteY20" fmla="*/ 677323 h 1206142"/>
              <a:gd name="connsiteX21" fmla="*/ 1012469 w 1144904"/>
              <a:gd name="connsiteY21" fmla="*/ 767811 h 1206142"/>
              <a:gd name="connsiteX22" fmla="*/ 967226 w 1144904"/>
              <a:gd name="connsiteY22" fmla="*/ 732092 h 1206142"/>
              <a:gd name="connsiteX23" fmla="*/ 917220 w 1144904"/>
              <a:gd name="connsiteY23" fmla="*/ 782098 h 1206142"/>
              <a:gd name="connsiteX24" fmla="*/ 900551 w 1144904"/>
              <a:gd name="connsiteY24" fmla="*/ 839248 h 1206142"/>
              <a:gd name="connsiteX25" fmla="*/ 852927 w 1144904"/>
              <a:gd name="connsiteY25" fmla="*/ 901161 h 1206142"/>
              <a:gd name="connsiteX26" fmla="*/ 888646 w 1144904"/>
              <a:gd name="connsiteY26" fmla="*/ 984503 h 1206142"/>
              <a:gd name="connsiteX27" fmla="*/ 864833 w 1144904"/>
              <a:gd name="connsiteY27" fmla="*/ 1008317 h 1206142"/>
              <a:gd name="connsiteX28" fmla="*/ 869596 w 1144904"/>
              <a:gd name="connsiteY28" fmla="*/ 1027366 h 1206142"/>
              <a:gd name="connsiteX29" fmla="*/ 967227 w 1144904"/>
              <a:gd name="connsiteY29" fmla="*/ 1077372 h 1206142"/>
              <a:gd name="connsiteX30" fmla="*/ 1038665 w 1144904"/>
              <a:gd name="connsiteY30" fmla="*/ 1198817 h 1206142"/>
              <a:gd name="connsiteX31" fmla="*/ 1012471 w 1144904"/>
              <a:gd name="connsiteY31" fmla="*/ 1189291 h 1206142"/>
              <a:gd name="connsiteX32" fmla="*/ 964846 w 1144904"/>
              <a:gd name="connsiteY32" fmla="*/ 1129760 h 1206142"/>
              <a:gd name="connsiteX33" fmla="*/ 833877 w 1144904"/>
              <a:gd name="connsiteY33" fmla="*/ 1058322 h 1206142"/>
              <a:gd name="connsiteX34" fmla="*/ 526063 w 1144904"/>
              <a:gd name="connsiteY34" fmla="*/ 808131 h 1206142"/>
              <a:gd name="connsiteX35" fmla="*/ 16290 w 1144904"/>
              <a:gd name="connsiteY35" fmla="*/ 425165 h 1206142"/>
              <a:gd name="connsiteX0" fmla="*/ 16290 w 1144904"/>
              <a:gd name="connsiteY0" fmla="*/ 425165 h 1206142"/>
              <a:gd name="connsiteX1" fmla="*/ 167127 w 1144904"/>
              <a:gd name="connsiteY1" fmla="*/ 39148 h 1206142"/>
              <a:gd name="connsiteX2" fmla="*/ 400490 w 1144904"/>
              <a:gd name="connsiteY2" fmla="*/ 12954 h 1206142"/>
              <a:gd name="connsiteX3" fmla="*/ 564163 w 1144904"/>
              <a:gd name="connsiteY3" fmla="*/ 63630 h 1206142"/>
              <a:gd name="connsiteX4" fmla="*/ 693384 w 1144904"/>
              <a:gd name="connsiteY4" fmla="*/ 98679 h 1206142"/>
              <a:gd name="connsiteX5" fmla="*/ 886265 w 1144904"/>
              <a:gd name="connsiteY5" fmla="*/ 51054 h 1206142"/>
              <a:gd name="connsiteX6" fmla="*/ 943415 w 1144904"/>
              <a:gd name="connsiteY6" fmla="*/ 89154 h 1206142"/>
              <a:gd name="connsiteX7" fmla="*/ 991040 w 1144904"/>
              <a:gd name="connsiteY7" fmla="*/ 122492 h 1206142"/>
              <a:gd name="connsiteX8" fmla="*/ 981514 w 1144904"/>
              <a:gd name="connsiteY8" fmla="*/ 174879 h 1206142"/>
              <a:gd name="connsiteX9" fmla="*/ 1062477 w 1144904"/>
              <a:gd name="connsiteY9" fmla="*/ 167736 h 1206142"/>
              <a:gd name="connsiteX10" fmla="*/ 1100576 w 1144904"/>
              <a:gd name="connsiteY10" fmla="*/ 179641 h 1206142"/>
              <a:gd name="connsiteX11" fmla="*/ 1074384 w 1144904"/>
              <a:gd name="connsiteY11" fmla="*/ 236792 h 1206142"/>
              <a:gd name="connsiteX12" fmla="*/ 1031519 w 1144904"/>
              <a:gd name="connsiteY12" fmla="*/ 336803 h 1206142"/>
              <a:gd name="connsiteX13" fmla="*/ 1043425 w 1144904"/>
              <a:gd name="connsiteY13" fmla="*/ 405861 h 1206142"/>
              <a:gd name="connsiteX14" fmla="*/ 1098196 w 1144904"/>
              <a:gd name="connsiteY14" fmla="*/ 427292 h 1206142"/>
              <a:gd name="connsiteX15" fmla="*/ 1144581 w 1144904"/>
              <a:gd name="connsiteY15" fmla="*/ 495015 h 1206142"/>
              <a:gd name="connsiteX16" fmla="*/ 1060096 w 1144904"/>
              <a:gd name="connsiteY16" fmla="*/ 503492 h 1206142"/>
              <a:gd name="connsiteX17" fmla="*/ 1110102 w 1144904"/>
              <a:gd name="connsiteY17" fmla="*/ 579692 h 1206142"/>
              <a:gd name="connsiteX18" fmla="*/ 1129152 w 1144904"/>
              <a:gd name="connsiteY18" fmla="*/ 624936 h 1206142"/>
              <a:gd name="connsiteX19" fmla="*/ 1062477 w 1144904"/>
              <a:gd name="connsiteY19" fmla="*/ 674942 h 1206142"/>
              <a:gd name="connsiteX20" fmla="*/ 981515 w 1144904"/>
              <a:gd name="connsiteY20" fmla="*/ 677323 h 1206142"/>
              <a:gd name="connsiteX21" fmla="*/ 1012469 w 1144904"/>
              <a:gd name="connsiteY21" fmla="*/ 767811 h 1206142"/>
              <a:gd name="connsiteX22" fmla="*/ 967226 w 1144904"/>
              <a:gd name="connsiteY22" fmla="*/ 732092 h 1206142"/>
              <a:gd name="connsiteX23" fmla="*/ 917220 w 1144904"/>
              <a:gd name="connsiteY23" fmla="*/ 782098 h 1206142"/>
              <a:gd name="connsiteX24" fmla="*/ 900551 w 1144904"/>
              <a:gd name="connsiteY24" fmla="*/ 839248 h 1206142"/>
              <a:gd name="connsiteX25" fmla="*/ 867215 w 1144904"/>
              <a:gd name="connsiteY25" fmla="*/ 863060 h 1206142"/>
              <a:gd name="connsiteX26" fmla="*/ 852927 w 1144904"/>
              <a:gd name="connsiteY26" fmla="*/ 901161 h 1206142"/>
              <a:gd name="connsiteX27" fmla="*/ 888646 w 1144904"/>
              <a:gd name="connsiteY27" fmla="*/ 984503 h 1206142"/>
              <a:gd name="connsiteX28" fmla="*/ 864833 w 1144904"/>
              <a:gd name="connsiteY28" fmla="*/ 1008317 h 1206142"/>
              <a:gd name="connsiteX29" fmla="*/ 869596 w 1144904"/>
              <a:gd name="connsiteY29" fmla="*/ 1027366 h 1206142"/>
              <a:gd name="connsiteX30" fmla="*/ 967227 w 1144904"/>
              <a:gd name="connsiteY30" fmla="*/ 1077372 h 1206142"/>
              <a:gd name="connsiteX31" fmla="*/ 1038665 w 1144904"/>
              <a:gd name="connsiteY31" fmla="*/ 1198817 h 1206142"/>
              <a:gd name="connsiteX32" fmla="*/ 1012471 w 1144904"/>
              <a:gd name="connsiteY32" fmla="*/ 1189291 h 1206142"/>
              <a:gd name="connsiteX33" fmla="*/ 964846 w 1144904"/>
              <a:gd name="connsiteY33" fmla="*/ 1129760 h 1206142"/>
              <a:gd name="connsiteX34" fmla="*/ 833877 w 1144904"/>
              <a:gd name="connsiteY34" fmla="*/ 1058322 h 1206142"/>
              <a:gd name="connsiteX35" fmla="*/ 526063 w 1144904"/>
              <a:gd name="connsiteY35" fmla="*/ 808131 h 1206142"/>
              <a:gd name="connsiteX36" fmla="*/ 16290 w 1144904"/>
              <a:gd name="connsiteY36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31519 w 1144745"/>
              <a:gd name="connsiteY12" fmla="*/ 336803 h 1206142"/>
              <a:gd name="connsiteX13" fmla="*/ 1043425 w 1144745"/>
              <a:gd name="connsiteY13" fmla="*/ 405861 h 1206142"/>
              <a:gd name="connsiteX14" fmla="*/ 1098196 w 1144745"/>
              <a:gd name="connsiteY14" fmla="*/ 427292 h 1206142"/>
              <a:gd name="connsiteX15" fmla="*/ 1144581 w 1144745"/>
              <a:gd name="connsiteY15" fmla="*/ 495015 h 1206142"/>
              <a:gd name="connsiteX16" fmla="*/ 1122009 w 1144745"/>
              <a:gd name="connsiteY16" fmla="*/ 517778 h 1206142"/>
              <a:gd name="connsiteX17" fmla="*/ 1060096 w 1144745"/>
              <a:gd name="connsiteY17" fmla="*/ 503492 h 1206142"/>
              <a:gd name="connsiteX18" fmla="*/ 1110102 w 1144745"/>
              <a:gd name="connsiteY18" fmla="*/ 579692 h 1206142"/>
              <a:gd name="connsiteX19" fmla="*/ 1129152 w 1144745"/>
              <a:gd name="connsiteY19" fmla="*/ 624936 h 1206142"/>
              <a:gd name="connsiteX20" fmla="*/ 1062477 w 1144745"/>
              <a:gd name="connsiteY20" fmla="*/ 674942 h 1206142"/>
              <a:gd name="connsiteX21" fmla="*/ 981515 w 1144745"/>
              <a:gd name="connsiteY21" fmla="*/ 677323 h 1206142"/>
              <a:gd name="connsiteX22" fmla="*/ 1012469 w 1144745"/>
              <a:gd name="connsiteY22" fmla="*/ 767811 h 1206142"/>
              <a:gd name="connsiteX23" fmla="*/ 967226 w 1144745"/>
              <a:gd name="connsiteY23" fmla="*/ 732092 h 1206142"/>
              <a:gd name="connsiteX24" fmla="*/ 917220 w 1144745"/>
              <a:gd name="connsiteY24" fmla="*/ 782098 h 1206142"/>
              <a:gd name="connsiteX25" fmla="*/ 900551 w 1144745"/>
              <a:gd name="connsiteY25" fmla="*/ 839248 h 1206142"/>
              <a:gd name="connsiteX26" fmla="*/ 867215 w 1144745"/>
              <a:gd name="connsiteY26" fmla="*/ 863060 h 1206142"/>
              <a:gd name="connsiteX27" fmla="*/ 852927 w 1144745"/>
              <a:gd name="connsiteY27" fmla="*/ 901161 h 1206142"/>
              <a:gd name="connsiteX28" fmla="*/ 888646 w 1144745"/>
              <a:gd name="connsiteY28" fmla="*/ 984503 h 1206142"/>
              <a:gd name="connsiteX29" fmla="*/ 864833 w 1144745"/>
              <a:gd name="connsiteY29" fmla="*/ 1008317 h 1206142"/>
              <a:gd name="connsiteX30" fmla="*/ 869596 w 1144745"/>
              <a:gd name="connsiteY30" fmla="*/ 1027366 h 1206142"/>
              <a:gd name="connsiteX31" fmla="*/ 967227 w 1144745"/>
              <a:gd name="connsiteY31" fmla="*/ 1077372 h 1206142"/>
              <a:gd name="connsiteX32" fmla="*/ 1038665 w 1144745"/>
              <a:gd name="connsiteY32" fmla="*/ 1198817 h 1206142"/>
              <a:gd name="connsiteX33" fmla="*/ 1012471 w 1144745"/>
              <a:gd name="connsiteY33" fmla="*/ 1189291 h 1206142"/>
              <a:gd name="connsiteX34" fmla="*/ 964846 w 1144745"/>
              <a:gd name="connsiteY34" fmla="*/ 1129760 h 1206142"/>
              <a:gd name="connsiteX35" fmla="*/ 833877 w 1144745"/>
              <a:gd name="connsiteY35" fmla="*/ 1058322 h 1206142"/>
              <a:gd name="connsiteX36" fmla="*/ 526063 w 1144745"/>
              <a:gd name="connsiteY36" fmla="*/ 808131 h 1206142"/>
              <a:gd name="connsiteX37" fmla="*/ 16290 w 1144745"/>
              <a:gd name="connsiteY37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21994 w 1144745"/>
              <a:gd name="connsiteY12" fmla="*/ 320134 h 1206142"/>
              <a:gd name="connsiteX13" fmla="*/ 1043425 w 1144745"/>
              <a:gd name="connsiteY13" fmla="*/ 405861 h 1206142"/>
              <a:gd name="connsiteX14" fmla="*/ 1098196 w 1144745"/>
              <a:gd name="connsiteY14" fmla="*/ 427292 h 1206142"/>
              <a:gd name="connsiteX15" fmla="*/ 1144581 w 1144745"/>
              <a:gd name="connsiteY15" fmla="*/ 495015 h 1206142"/>
              <a:gd name="connsiteX16" fmla="*/ 1122009 w 1144745"/>
              <a:gd name="connsiteY16" fmla="*/ 517778 h 1206142"/>
              <a:gd name="connsiteX17" fmla="*/ 1060096 w 1144745"/>
              <a:gd name="connsiteY17" fmla="*/ 503492 h 1206142"/>
              <a:gd name="connsiteX18" fmla="*/ 1110102 w 1144745"/>
              <a:gd name="connsiteY18" fmla="*/ 579692 h 1206142"/>
              <a:gd name="connsiteX19" fmla="*/ 1129152 w 1144745"/>
              <a:gd name="connsiteY19" fmla="*/ 624936 h 1206142"/>
              <a:gd name="connsiteX20" fmla="*/ 1062477 w 1144745"/>
              <a:gd name="connsiteY20" fmla="*/ 674942 h 1206142"/>
              <a:gd name="connsiteX21" fmla="*/ 981515 w 1144745"/>
              <a:gd name="connsiteY21" fmla="*/ 677323 h 1206142"/>
              <a:gd name="connsiteX22" fmla="*/ 1012469 w 1144745"/>
              <a:gd name="connsiteY22" fmla="*/ 767811 h 1206142"/>
              <a:gd name="connsiteX23" fmla="*/ 967226 w 1144745"/>
              <a:gd name="connsiteY23" fmla="*/ 732092 h 1206142"/>
              <a:gd name="connsiteX24" fmla="*/ 917220 w 1144745"/>
              <a:gd name="connsiteY24" fmla="*/ 782098 h 1206142"/>
              <a:gd name="connsiteX25" fmla="*/ 900551 w 1144745"/>
              <a:gd name="connsiteY25" fmla="*/ 839248 h 1206142"/>
              <a:gd name="connsiteX26" fmla="*/ 867215 w 1144745"/>
              <a:gd name="connsiteY26" fmla="*/ 863060 h 1206142"/>
              <a:gd name="connsiteX27" fmla="*/ 852927 w 1144745"/>
              <a:gd name="connsiteY27" fmla="*/ 901161 h 1206142"/>
              <a:gd name="connsiteX28" fmla="*/ 888646 w 1144745"/>
              <a:gd name="connsiteY28" fmla="*/ 984503 h 1206142"/>
              <a:gd name="connsiteX29" fmla="*/ 864833 w 1144745"/>
              <a:gd name="connsiteY29" fmla="*/ 1008317 h 1206142"/>
              <a:gd name="connsiteX30" fmla="*/ 869596 w 1144745"/>
              <a:gd name="connsiteY30" fmla="*/ 1027366 h 1206142"/>
              <a:gd name="connsiteX31" fmla="*/ 967227 w 1144745"/>
              <a:gd name="connsiteY31" fmla="*/ 1077372 h 1206142"/>
              <a:gd name="connsiteX32" fmla="*/ 1038665 w 1144745"/>
              <a:gd name="connsiteY32" fmla="*/ 1198817 h 1206142"/>
              <a:gd name="connsiteX33" fmla="*/ 1012471 w 1144745"/>
              <a:gd name="connsiteY33" fmla="*/ 1189291 h 1206142"/>
              <a:gd name="connsiteX34" fmla="*/ 964846 w 1144745"/>
              <a:gd name="connsiteY34" fmla="*/ 1129760 h 1206142"/>
              <a:gd name="connsiteX35" fmla="*/ 833877 w 1144745"/>
              <a:gd name="connsiteY35" fmla="*/ 1058322 h 1206142"/>
              <a:gd name="connsiteX36" fmla="*/ 526063 w 1144745"/>
              <a:gd name="connsiteY36" fmla="*/ 808131 h 1206142"/>
              <a:gd name="connsiteX37" fmla="*/ 16290 w 1144745"/>
              <a:gd name="connsiteY37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21994 w 1144745"/>
              <a:gd name="connsiteY12" fmla="*/ 320134 h 1206142"/>
              <a:gd name="connsiteX13" fmla="*/ 1024378 w 1144745"/>
              <a:gd name="connsiteY13" fmla="*/ 384428 h 1206142"/>
              <a:gd name="connsiteX14" fmla="*/ 1043425 w 1144745"/>
              <a:gd name="connsiteY14" fmla="*/ 405861 h 1206142"/>
              <a:gd name="connsiteX15" fmla="*/ 1098196 w 1144745"/>
              <a:gd name="connsiteY15" fmla="*/ 427292 h 1206142"/>
              <a:gd name="connsiteX16" fmla="*/ 1144581 w 1144745"/>
              <a:gd name="connsiteY16" fmla="*/ 495015 h 1206142"/>
              <a:gd name="connsiteX17" fmla="*/ 1122009 w 1144745"/>
              <a:gd name="connsiteY17" fmla="*/ 517778 h 1206142"/>
              <a:gd name="connsiteX18" fmla="*/ 1060096 w 1144745"/>
              <a:gd name="connsiteY18" fmla="*/ 503492 h 1206142"/>
              <a:gd name="connsiteX19" fmla="*/ 1110102 w 1144745"/>
              <a:gd name="connsiteY19" fmla="*/ 579692 h 1206142"/>
              <a:gd name="connsiteX20" fmla="*/ 1129152 w 1144745"/>
              <a:gd name="connsiteY20" fmla="*/ 624936 h 1206142"/>
              <a:gd name="connsiteX21" fmla="*/ 1062477 w 1144745"/>
              <a:gd name="connsiteY21" fmla="*/ 674942 h 1206142"/>
              <a:gd name="connsiteX22" fmla="*/ 981515 w 1144745"/>
              <a:gd name="connsiteY22" fmla="*/ 677323 h 1206142"/>
              <a:gd name="connsiteX23" fmla="*/ 1012469 w 1144745"/>
              <a:gd name="connsiteY23" fmla="*/ 767811 h 1206142"/>
              <a:gd name="connsiteX24" fmla="*/ 967226 w 1144745"/>
              <a:gd name="connsiteY24" fmla="*/ 732092 h 1206142"/>
              <a:gd name="connsiteX25" fmla="*/ 917220 w 1144745"/>
              <a:gd name="connsiteY25" fmla="*/ 782098 h 1206142"/>
              <a:gd name="connsiteX26" fmla="*/ 900551 w 1144745"/>
              <a:gd name="connsiteY26" fmla="*/ 839248 h 1206142"/>
              <a:gd name="connsiteX27" fmla="*/ 867215 w 1144745"/>
              <a:gd name="connsiteY27" fmla="*/ 863060 h 1206142"/>
              <a:gd name="connsiteX28" fmla="*/ 852927 w 1144745"/>
              <a:gd name="connsiteY28" fmla="*/ 901161 h 1206142"/>
              <a:gd name="connsiteX29" fmla="*/ 888646 w 1144745"/>
              <a:gd name="connsiteY29" fmla="*/ 984503 h 1206142"/>
              <a:gd name="connsiteX30" fmla="*/ 864833 w 1144745"/>
              <a:gd name="connsiteY30" fmla="*/ 1008317 h 1206142"/>
              <a:gd name="connsiteX31" fmla="*/ 869596 w 1144745"/>
              <a:gd name="connsiteY31" fmla="*/ 1027366 h 1206142"/>
              <a:gd name="connsiteX32" fmla="*/ 967227 w 1144745"/>
              <a:gd name="connsiteY32" fmla="*/ 1077372 h 1206142"/>
              <a:gd name="connsiteX33" fmla="*/ 1038665 w 1144745"/>
              <a:gd name="connsiteY33" fmla="*/ 1198817 h 1206142"/>
              <a:gd name="connsiteX34" fmla="*/ 1012471 w 1144745"/>
              <a:gd name="connsiteY34" fmla="*/ 1189291 h 1206142"/>
              <a:gd name="connsiteX35" fmla="*/ 964846 w 1144745"/>
              <a:gd name="connsiteY35" fmla="*/ 1129760 h 1206142"/>
              <a:gd name="connsiteX36" fmla="*/ 833877 w 1144745"/>
              <a:gd name="connsiteY36" fmla="*/ 1058322 h 1206142"/>
              <a:gd name="connsiteX37" fmla="*/ 526063 w 1144745"/>
              <a:gd name="connsiteY37" fmla="*/ 808131 h 1206142"/>
              <a:gd name="connsiteX38" fmla="*/ 16290 w 1144745"/>
              <a:gd name="connsiteY38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62477 w 1144745"/>
              <a:gd name="connsiteY9" fmla="*/ 167736 h 1206142"/>
              <a:gd name="connsiteX10" fmla="*/ 1100576 w 1144745"/>
              <a:gd name="connsiteY10" fmla="*/ 179641 h 1206142"/>
              <a:gd name="connsiteX11" fmla="*/ 1074384 w 1144745"/>
              <a:gd name="connsiteY11" fmla="*/ 236792 h 1206142"/>
              <a:gd name="connsiteX12" fmla="*/ 1060097 w 1144745"/>
              <a:gd name="connsiteY12" fmla="*/ 277272 h 1206142"/>
              <a:gd name="connsiteX13" fmla="*/ 1021994 w 1144745"/>
              <a:gd name="connsiteY13" fmla="*/ 320134 h 1206142"/>
              <a:gd name="connsiteX14" fmla="*/ 1024378 w 1144745"/>
              <a:gd name="connsiteY14" fmla="*/ 384428 h 1206142"/>
              <a:gd name="connsiteX15" fmla="*/ 1043425 w 1144745"/>
              <a:gd name="connsiteY15" fmla="*/ 405861 h 1206142"/>
              <a:gd name="connsiteX16" fmla="*/ 1098196 w 1144745"/>
              <a:gd name="connsiteY16" fmla="*/ 427292 h 1206142"/>
              <a:gd name="connsiteX17" fmla="*/ 1144581 w 1144745"/>
              <a:gd name="connsiteY17" fmla="*/ 495015 h 1206142"/>
              <a:gd name="connsiteX18" fmla="*/ 1122009 w 1144745"/>
              <a:gd name="connsiteY18" fmla="*/ 517778 h 1206142"/>
              <a:gd name="connsiteX19" fmla="*/ 1060096 w 1144745"/>
              <a:gd name="connsiteY19" fmla="*/ 503492 h 1206142"/>
              <a:gd name="connsiteX20" fmla="*/ 1110102 w 1144745"/>
              <a:gd name="connsiteY20" fmla="*/ 579692 h 1206142"/>
              <a:gd name="connsiteX21" fmla="*/ 1129152 w 1144745"/>
              <a:gd name="connsiteY21" fmla="*/ 624936 h 1206142"/>
              <a:gd name="connsiteX22" fmla="*/ 1062477 w 1144745"/>
              <a:gd name="connsiteY22" fmla="*/ 674942 h 1206142"/>
              <a:gd name="connsiteX23" fmla="*/ 981515 w 1144745"/>
              <a:gd name="connsiteY23" fmla="*/ 677323 h 1206142"/>
              <a:gd name="connsiteX24" fmla="*/ 1012469 w 1144745"/>
              <a:gd name="connsiteY24" fmla="*/ 767811 h 1206142"/>
              <a:gd name="connsiteX25" fmla="*/ 967226 w 1144745"/>
              <a:gd name="connsiteY25" fmla="*/ 732092 h 1206142"/>
              <a:gd name="connsiteX26" fmla="*/ 917220 w 1144745"/>
              <a:gd name="connsiteY26" fmla="*/ 782098 h 1206142"/>
              <a:gd name="connsiteX27" fmla="*/ 900551 w 1144745"/>
              <a:gd name="connsiteY27" fmla="*/ 839248 h 1206142"/>
              <a:gd name="connsiteX28" fmla="*/ 867215 w 1144745"/>
              <a:gd name="connsiteY28" fmla="*/ 863060 h 1206142"/>
              <a:gd name="connsiteX29" fmla="*/ 852927 w 1144745"/>
              <a:gd name="connsiteY29" fmla="*/ 901161 h 1206142"/>
              <a:gd name="connsiteX30" fmla="*/ 888646 w 1144745"/>
              <a:gd name="connsiteY30" fmla="*/ 984503 h 1206142"/>
              <a:gd name="connsiteX31" fmla="*/ 864833 w 1144745"/>
              <a:gd name="connsiteY31" fmla="*/ 1008317 h 1206142"/>
              <a:gd name="connsiteX32" fmla="*/ 869596 w 1144745"/>
              <a:gd name="connsiteY32" fmla="*/ 1027366 h 1206142"/>
              <a:gd name="connsiteX33" fmla="*/ 967227 w 1144745"/>
              <a:gd name="connsiteY33" fmla="*/ 1077372 h 1206142"/>
              <a:gd name="connsiteX34" fmla="*/ 1038665 w 1144745"/>
              <a:gd name="connsiteY34" fmla="*/ 1198817 h 1206142"/>
              <a:gd name="connsiteX35" fmla="*/ 1012471 w 1144745"/>
              <a:gd name="connsiteY35" fmla="*/ 1189291 h 1206142"/>
              <a:gd name="connsiteX36" fmla="*/ 964846 w 1144745"/>
              <a:gd name="connsiteY36" fmla="*/ 1129760 h 1206142"/>
              <a:gd name="connsiteX37" fmla="*/ 833877 w 1144745"/>
              <a:gd name="connsiteY37" fmla="*/ 1058322 h 1206142"/>
              <a:gd name="connsiteX38" fmla="*/ 526063 w 1144745"/>
              <a:gd name="connsiteY38" fmla="*/ 808131 h 1206142"/>
              <a:gd name="connsiteX39" fmla="*/ 16290 w 1144745"/>
              <a:gd name="connsiteY39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93384 w 1144745"/>
              <a:gd name="connsiteY4" fmla="*/ 98679 h 1206142"/>
              <a:gd name="connsiteX5" fmla="*/ 886265 w 1144745"/>
              <a:gd name="connsiteY5" fmla="*/ 51054 h 1206142"/>
              <a:gd name="connsiteX6" fmla="*/ 943415 w 1144745"/>
              <a:gd name="connsiteY6" fmla="*/ 89154 h 1206142"/>
              <a:gd name="connsiteX7" fmla="*/ 991040 w 1144745"/>
              <a:gd name="connsiteY7" fmla="*/ 122492 h 1206142"/>
              <a:gd name="connsiteX8" fmla="*/ 981514 w 1144745"/>
              <a:gd name="connsiteY8" fmla="*/ 174879 h 1206142"/>
              <a:gd name="connsiteX9" fmla="*/ 1029141 w 1144745"/>
              <a:gd name="connsiteY9" fmla="*/ 184403 h 1206142"/>
              <a:gd name="connsiteX10" fmla="*/ 1062477 w 1144745"/>
              <a:gd name="connsiteY10" fmla="*/ 167736 h 1206142"/>
              <a:gd name="connsiteX11" fmla="*/ 1100576 w 1144745"/>
              <a:gd name="connsiteY11" fmla="*/ 179641 h 1206142"/>
              <a:gd name="connsiteX12" fmla="*/ 1074384 w 1144745"/>
              <a:gd name="connsiteY12" fmla="*/ 236792 h 1206142"/>
              <a:gd name="connsiteX13" fmla="*/ 1060097 w 1144745"/>
              <a:gd name="connsiteY13" fmla="*/ 277272 h 1206142"/>
              <a:gd name="connsiteX14" fmla="*/ 1021994 w 1144745"/>
              <a:gd name="connsiteY14" fmla="*/ 320134 h 1206142"/>
              <a:gd name="connsiteX15" fmla="*/ 1024378 w 1144745"/>
              <a:gd name="connsiteY15" fmla="*/ 384428 h 1206142"/>
              <a:gd name="connsiteX16" fmla="*/ 1043425 w 1144745"/>
              <a:gd name="connsiteY16" fmla="*/ 405861 h 1206142"/>
              <a:gd name="connsiteX17" fmla="*/ 1098196 w 1144745"/>
              <a:gd name="connsiteY17" fmla="*/ 427292 h 1206142"/>
              <a:gd name="connsiteX18" fmla="*/ 1144581 w 1144745"/>
              <a:gd name="connsiteY18" fmla="*/ 495015 h 1206142"/>
              <a:gd name="connsiteX19" fmla="*/ 1122009 w 1144745"/>
              <a:gd name="connsiteY19" fmla="*/ 517778 h 1206142"/>
              <a:gd name="connsiteX20" fmla="*/ 1060096 w 1144745"/>
              <a:gd name="connsiteY20" fmla="*/ 503492 h 1206142"/>
              <a:gd name="connsiteX21" fmla="*/ 1110102 w 1144745"/>
              <a:gd name="connsiteY21" fmla="*/ 579692 h 1206142"/>
              <a:gd name="connsiteX22" fmla="*/ 1129152 w 1144745"/>
              <a:gd name="connsiteY22" fmla="*/ 624936 h 1206142"/>
              <a:gd name="connsiteX23" fmla="*/ 1062477 w 1144745"/>
              <a:gd name="connsiteY23" fmla="*/ 674942 h 1206142"/>
              <a:gd name="connsiteX24" fmla="*/ 981515 w 1144745"/>
              <a:gd name="connsiteY24" fmla="*/ 677323 h 1206142"/>
              <a:gd name="connsiteX25" fmla="*/ 1012469 w 1144745"/>
              <a:gd name="connsiteY25" fmla="*/ 767811 h 1206142"/>
              <a:gd name="connsiteX26" fmla="*/ 967226 w 1144745"/>
              <a:gd name="connsiteY26" fmla="*/ 732092 h 1206142"/>
              <a:gd name="connsiteX27" fmla="*/ 917220 w 1144745"/>
              <a:gd name="connsiteY27" fmla="*/ 782098 h 1206142"/>
              <a:gd name="connsiteX28" fmla="*/ 900551 w 1144745"/>
              <a:gd name="connsiteY28" fmla="*/ 839248 h 1206142"/>
              <a:gd name="connsiteX29" fmla="*/ 867215 w 1144745"/>
              <a:gd name="connsiteY29" fmla="*/ 863060 h 1206142"/>
              <a:gd name="connsiteX30" fmla="*/ 852927 w 1144745"/>
              <a:gd name="connsiteY30" fmla="*/ 901161 h 1206142"/>
              <a:gd name="connsiteX31" fmla="*/ 888646 w 1144745"/>
              <a:gd name="connsiteY31" fmla="*/ 984503 h 1206142"/>
              <a:gd name="connsiteX32" fmla="*/ 864833 w 1144745"/>
              <a:gd name="connsiteY32" fmla="*/ 1008317 h 1206142"/>
              <a:gd name="connsiteX33" fmla="*/ 869596 w 1144745"/>
              <a:gd name="connsiteY33" fmla="*/ 1027366 h 1206142"/>
              <a:gd name="connsiteX34" fmla="*/ 967227 w 1144745"/>
              <a:gd name="connsiteY34" fmla="*/ 1077372 h 1206142"/>
              <a:gd name="connsiteX35" fmla="*/ 1038665 w 1144745"/>
              <a:gd name="connsiteY35" fmla="*/ 1198817 h 1206142"/>
              <a:gd name="connsiteX36" fmla="*/ 1012471 w 1144745"/>
              <a:gd name="connsiteY36" fmla="*/ 1189291 h 1206142"/>
              <a:gd name="connsiteX37" fmla="*/ 964846 w 1144745"/>
              <a:gd name="connsiteY37" fmla="*/ 1129760 h 1206142"/>
              <a:gd name="connsiteX38" fmla="*/ 833877 w 1144745"/>
              <a:gd name="connsiteY38" fmla="*/ 1058322 h 1206142"/>
              <a:gd name="connsiteX39" fmla="*/ 526063 w 1144745"/>
              <a:gd name="connsiteY39" fmla="*/ 808131 h 1206142"/>
              <a:gd name="connsiteX40" fmla="*/ 16290 w 1144745"/>
              <a:gd name="connsiteY40" fmla="*/ 425165 h 1206142"/>
              <a:gd name="connsiteX0" fmla="*/ 16290 w 1144745"/>
              <a:gd name="connsiteY0" fmla="*/ 425165 h 1206142"/>
              <a:gd name="connsiteX1" fmla="*/ 167127 w 1144745"/>
              <a:gd name="connsiteY1" fmla="*/ 39148 h 1206142"/>
              <a:gd name="connsiteX2" fmla="*/ 400490 w 1144745"/>
              <a:gd name="connsiteY2" fmla="*/ 12954 h 1206142"/>
              <a:gd name="connsiteX3" fmla="*/ 564163 w 1144745"/>
              <a:gd name="connsiteY3" fmla="*/ 63630 h 1206142"/>
              <a:gd name="connsiteX4" fmla="*/ 650522 w 1144745"/>
              <a:gd name="connsiteY4" fmla="*/ 77247 h 1206142"/>
              <a:gd name="connsiteX5" fmla="*/ 693384 w 1144745"/>
              <a:gd name="connsiteY5" fmla="*/ 98679 h 1206142"/>
              <a:gd name="connsiteX6" fmla="*/ 886265 w 1144745"/>
              <a:gd name="connsiteY6" fmla="*/ 51054 h 1206142"/>
              <a:gd name="connsiteX7" fmla="*/ 943415 w 1144745"/>
              <a:gd name="connsiteY7" fmla="*/ 89154 h 1206142"/>
              <a:gd name="connsiteX8" fmla="*/ 991040 w 1144745"/>
              <a:gd name="connsiteY8" fmla="*/ 122492 h 1206142"/>
              <a:gd name="connsiteX9" fmla="*/ 981514 w 1144745"/>
              <a:gd name="connsiteY9" fmla="*/ 174879 h 1206142"/>
              <a:gd name="connsiteX10" fmla="*/ 1029141 w 1144745"/>
              <a:gd name="connsiteY10" fmla="*/ 184403 h 1206142"/>
              <a:gd name="connsiteX11" fmla="*/ 1062477 w 1144745"/>
              <a:gd name="connsiteY11" fmla="*/ 167736 h 1206142"/>
              <a:gd name="connsiteX12" fmla="*/ 1100576 w 1144745"/>
              <a:gd name="connsiteY12" fmla="*/ 179641 h 1206142"/>
              <a:gd name="connsiteX13" fmla="*/ 1074384 w 1144745"/>
              <a:gd name="connsiteY13" fmla="*/ 236792 h 1206142"/>
              <a:gd name="connsiteX14" fmla="*/ 1060097 w 1144745"/>
              <a:gd name="connsiteY14" fmla="*/ 277272 h 1206142"/>
              <a:gd name="connsiteX15" fmla="*/ 1021994 w 1144745"/>
              <a:gd name="connsiteY15" fmla="*/ 320134 h 1206142"/>
              <a:gd name="connsiteX16" fmla="*/ 1024378 w 1144745"/>
              <a:gd name="connsiteY16" fmla="*/ 384428 h 1206142"/>
              <a:gd name="connsiteX17" fmla="*/ 1043425 w 1144745"/>
              <a:gd name="connsiteY17" fmla="*/ 405861 h 1206142"/>
              <a:gd name="connsiteX18" fmla="*/ 1098196 w 1144745"/>
              <a:gd name="connsiteY18" fmla="*/ 427292 h 1206142"/>
              <a:gd name="connsiteX19" fmla="*/ 1144581 w 1144745"/>
              <a:gd name="connsiteY19" fmla="*/ 495015 h 1206142"/>
              <a:gd name="connsiteX20" fmla="*/ 1122009 w 1144745"/>
              <a:gd name="connsiteY20" fmla="*/ 517778 h 1206142"/>
              <a:gd name="connsiteX21" fmla="*/ 1060096 w 1144745"/>
              <a:gd name="connsiteY21" fmla="*/ 503492 h 1206142"/>
              <a:gd name="connsiteX22" fmla="*/ 1110102 w 1144745"/>
              <a:gd name="connsiteY22" fmla="*/ 579692 h 1206142"/>
              <a:gd name="connsiteX23" fmla="*/ 1129152 w 1144745"/>
              <a:gd name="connsiteY23" fmla="*/ 624936 h 1206142"/>
              <a:gd name="connsiteX24" fmla="*/ 1062477 w 1144745"/>
              <a:gd name="connsiteY24" fmla="*/ 674942 h 1206142"/>
              <a:gd name="connsiteX25" fmla="*/ 981515 w 1144745"/>
              <a:gd name="connsiteY25" fmla="*/ 677323 h 1206142"/>
              <a:gd name="connsiteX26" fmla="*/ 1012469 w 1144745"/>
              <a:gd name="connsiteY26" fmla="*/ 767811 h 1206142"/>
              <a:gd name="connsiteX27" fmla="*/ 967226 w 1144745"/>
              <a:gd name="connsiteY27" fmla="*/ 732092 h 1206142"/>
              <a:gd name="connsiteX28" fmla="*/ 917220 w 1144745"/>
              <a:gd name="connsiteY28" fmla="*/ 782098 h 1206142"/>
              <a:gd name="connsiteX29" fmla="*/ 900551 w 1144745"/>
              <a:gd name="connsiteY29" fmla="*/ 839248 h 1206142"/>
              <a:gd name="connsiteX30" fmla="*/ 867215 w 1144745"/>
              <a:gd name="connsiteY30" fmla="*/ 863060 h 1206142"/>
              <a:gd name="connsiteX31" fmla="*/ 852927 w 1144745"/>
              <a:gd name="connsiteY31" fmla="*/ 901161 h 1206142"/>
              <a:gd name="connsiteX32" fmla="*/ 888646 w 1144745"/>
              <a:gd name="connsiteY32" fmla="*/ 984503 h 1206142"/>
              <a:gd name="connsiteX33" fmla="*/ 864833 w 1144745"/>
              <a:gd name="connsiteY33" fmla="*/ 1008317 h 1206142"/>
              <a:gd name="connsiteX34" fmla="*/ 869596 w 1144745"/>
              <a:gd name="connsiteY34" fmla="*/ 1027366 h 1206142"/>
              <a:gd name="connsiteX35" fmla="*/ 967227 w 1144745"/>
              <a:gd name="connsiteY35" fmla="*/ 1077372 h 1206142"/>
              <a:gd name="connsiteX36" fmla="*/ 1038665 w 1144745"/>
              <a:gd name="connsiteY36" fmla="*/ 1198817 h 1206142"/>
              <a:gd name="connsiteX37" fmla="*/ 1012471 w 1144745"/>
              <a:gd name="connsiteY37" fmla="*/ 1189291 h 1206142"/>
              <a:gd name="connsiteX38" fmla="*/ 964846 w 1144745"/>
              <a:gd name="connsiteY38" fmla="*/ 1129760 h 1206142"/>
              <a:gd name="connsiteX39" fmla="*/ 833877 w 1144745"/>
              <a:gd name="connsiteY39" fmla="*/ 1058322 h 1206142"/>
              <a:gd name="connsiteX40" fmla="*/ 526063 w 1144745"/>
              <a:gd name="connsiteY40" fmla="*/ 808131 h 1206142"/>
              <a:gd name="connsiteX41" fmla="*/ 16290 w 1144745"/>
              <a:gd name="connsiteY41" fmla="*/ 425165 h 1206142"/>
              <a:gd name="connsiteX0" fmla="*/ 107885 w 1014884"/>
              <a:gd name="connsiteY0" fmla="*/ 413259 h 1206142"/>
              <a:gd name="connsiteX1" fmla="*/ 37266 w 1014884"/>
              <a:gd name="connsiteY1" fmla="*/ 39148 h 1206142"/>
              <a:gd name="connsiteX2" fmla="*/ 270629 w 1014884"/>
              <a:gd name="connsiteY2" fmla="*/ 12954 h 1206142"/>
              <a:gd name="connsiteX3" fmla="*/ 434302 w 1014884"/>
              <a:gd name="connsiteY3" fmla="*/ 63630 h 1206142"/>
              <a:gd name="connsiteX4" fmla="*/ 520661 w 1014884"/>
              <a:gd name="connsiteY4" fmla="*/ 77247 h 1206142"/>
              <a:gd name="connsiteX5" fmla="*/ 563523 w 1014884"/>
              <a:gd name="connsiteY5" fmla="*/ 98679 h 1206142"/>
              <a:gd name="connsiteX6" fmla="*/ 756404 w 1014884"/>
              <a:gd name="connsiteY6" fmla="*/ 51054 h 1206142"/>
              <a:gd name="connsiteX7" fmla="*/ 813554 w 1014884"/>
              <a:gd name="connsiteY7" fmla="*/ 89154 h 1206142"/>
              <a:gd name="connsiteX8" fmla="*/ 861179 w 1014884"/>
              <a:gd name="connsiteY8" fmla="*/ 122492 h 1206142"/>
              <a:gd name="connsiteX9" fmla="*/ 851653 w 1014884"/>
              <a:gd name="connsiteY9" fmla="*/ 174879 h 1206142"/>
              <a:gd name="connsiteX10" fmla="*/ 899280 w 1014884"/>
              <a:gd name="connsiteY10" fmla="*/ 184403 h 1206142"/>
              <a:gd name="connsiteX11" fmla="*/ 932616 w 1014884"/>
              <a:gd name="connsiteY11" fmla="*/ 167736 h 1206142"/>
              <a:gd name="connsiteX12" fmla="*/ 970715 w 1014884"/>
              <a:gd name="connsiteY12" fmla="*/ 179641 h 1206142"/>
              <a:gd name="connsiteX13" fmla="*/ 944523 w 1014884"/>
              <a:gd name="connsiteY13" fmla="*/ 236792 h 1206142"/>
              <a:gd name="connsiteX14" fmla="*/ 930236 w 1014884"/>
              <a:gd name="connsiteY14" fmla="*/ 277272 h 1206142"/>
              <a:gd name="connsiteX15" fmla="*/ 892133 w 1014884"/>
              <a:gd name="connsiteY15" fmla="*/ 320134 h 1206142"/>
              <a:gd name="connsiteX16" fmla="*/ 894517 w 1014884"/>
              <a:gd name="connsiteY16" fmla="*/ 384428 h 1206142"/>
              <a:gd name="connsiteX17" fmla="*/ 913564 w 1014884"/>
              <a:gd name="connsiteY17" fmla="*/ 405861 h 1206142"/>
              <a:gd name="connsiteX18" fmla="*/ 968335 w 1014884"/>
              <a:gd name="connsiteY18" fmla="*/ 427292 h 1206142"/>
              <a:gd name="connsiteX19" fmla="*/ 1014720 w 1014884"/>
              <a:gd name="connsiteY19" fmla="*/ 495015 h 1206142"/>
              <a:gd name="connsiteX20" fmla="*/ 992148 w 1014884"/>
              <a:gd name="connsiteY20" fmla="*/ 517778 h 1206142"/>
              <a:gd name="connsiteX21" fmla="*/ 930235 w 1014884"/>
              <a:gd name="connsiteY21" fmla="*/ 503492 h 1206142"/>
              <a:gd name="connsiteX22" fmla="*/ 980241 w 1014884"/>
              <a:gd name="connsiteY22" fmla="*/ 579692 h 1206142"/>
              <a:gd name="connsiteX23" fmla="*/ 999291 w 1014884"/>
              <a:gd name="connsiteY23" fmla="*/ 624936 h 1206142"/>
              <a:gd name="connsiteX24" fmla="*/ 932616 w 1014884"/>
              <a:gd name="connsiteY24" fmla="*/ 674942 h 1206142"/>
              <a:gd name="connsiteX25" fmla="*/ 851654 w 1014884"/>
              <a:gd name="connsiteY25" fmla="*/ 677323 h 1206142"/>
              <a:gd name="connsiteX26" fmla="*/ 882608 w 1014884"/>
              <a:gd name="connsiteY26" fmla="*/ 767811 h 1206142"/>
              <a:gd name="connsiteX27" fmla="*/ 837365 w 1014884"/>
              <a:gd name="connsiteY27" fmla="*/ 732092 h 1206142"/>
              <a:gd name="connsiteX28" fmla="*/ 787359 w 1014884"/>
              <a:gd name="connsiteY28" fmla="*/ 782098 h 1206142"/>
              <a:gd name="connsiteX29" fmla="*/ 770690 w 1014884"/>
              <a:gd name="connsiteY29" fmla="*/ 839248 h 1206142"/>
              <a:gd name="connsiteX30" fmla="*/ 737354 w 1014884"/>
              <a:gd name="connsiteY30" fmla="*/ 863060 h 1206142"/>
              <a:gd name="connsiteX31" fmla="*/ 723066 w 1014884"/>
              <a:gd name="connsiteY31" fmla="*/ 901161 h 1206142"/>
              <a:gd name="connsiteX32" fmla="*/ 758785 w 1014884"/>
              <a:gd name="connsiteY32" fmla="*/ 984503 h 1206142"/>
              <a:gd name="connsiteX33" fmla="*/ 734972 w 1014884"/>
              <a:gd name="connsiteY33" fmla="*/ 1008317 h 1206142"/>
              <a:gd name="connsiteX34" fmla="*/ 739735 w 1014884"/>
              <a:gd name="connsiteY34" fmla="*/ 1027366 h 1206142"/>
              <a:gd name="connsiteX35" fmla="*/ 837366 w 1014884"/>
              <a:gd name="connsiteY35" fmla="*/ 1077372 h 1206142"/>
              <a:gd name="connsiteX36" fmla="*/ 908804 w 1014884"/>
              <a:gd name="connsiteY36" fmla="*/ 1198817 h 1206142"/>
              <a:gd name="connsiteX37" fmla="*/ 882610 w 1014884"/>
              <a:gd name="connsiteY37" fmla="*/ 1189291 h 1206142"/>
              <a:gd name="connsiteX38" fmla="*/ 834985 w 1014884"/>
              <a:gd name="connsiteY38" fmla="*/ 1129760 h 1206142"/>
              <a:gd name="connsiteX39" fmla="*/ 704016 w 1014884"/>
              <a:gd name="connsiteY39" fmla="*/ 1058322 h 1206142"/>
              <a:gd name="connsiteX40" fmla="*/ 396202 w 1014884"/>
              <a:gd name="connsiteY40" fmla="*/ 808131 h 1206142"/>
              <a:gd name="connsiteX41" fmla="*/ 107885 w 1014884"/>
              <a:gd name="connsiteY41" fmla="*/ 413259 h 1206142"/>
              <a:gd name="connsiteX0" fmla="*/ 109245 w 1016244"/>
              <a:gd name="connsiteY0" fmla="*/ 413259 h 1206142"/>
              <a:gd name="connsiteX1" fmla="*/ 38626 w 1016244"/>
              <a:gd name="connsiteY1" fmla="*/ 39148 h 1206142"/>
              <a:gd name="connsiteX2" fmla="*/ 271989 w 1016244"/>
              <a:gd name="connsiteY2" fmla="*/ 12954 h 1206142"/>
              <a:gd name="connsiteX3" fmla="*/ 435662 w 1016244"/>
              <a:gd name="connsiteY3" fmla="*/ 63630 h 1206142"/>
              <a:gd name="connsiteX4" fmla="*/ 522021 w 1016244"/>
              <a:gd name="connsiteY4" fmla="*/ 77247 h 1206142"/>
              <a:gd name="connsiteX5" fmla="*/ 564883 w 1016244"/>
              <a:gd name="connsiteY5" fmla="*/ 98679 h 1206142"/>
              <a:gd name="connsiteX6" fmla="*/ 757764 w 1016244"/>
              <a:gd name="connsiteY6" fmla="*/ 51054 h 1206142"/>
              <a:gd name="connsiteX7" fmla="*/ 814914 w 1016244"/>
              <a:gd name="connsiteY7" fmla="*/ 89154 h 1206142"/>
              <a:gd name="connsiteX8" fmla="*/ 862539 w 1016244"/>
              <a:gd name="connsiteY8" fmla="*/ 122492 h 1206142"/>
              <a:gd name="connsiteX9" fmla="*/ 853013 w 1016244"/>
              <a:gd name="connsiteY9" fmla="*/ 174879 h 1206142"/>
              <a:gd name="connsiteX10" fmla="*/ 900640 w 1016244"/>
              <a:gd name="connsiteY10" fmla="*/ 184403 h 1206142"/>
              <a:gd name="connsiteX11" fmla="*/ 933976 w 1016244"/>
              <a:gd name="connsiteY11" fmla="*/ 167736 h 1206142"/>
              <a:gd name="connsiteX12" fmla="*/ 972075 w 1016244"/>
              <a:gd name="connsiteY12" fmla="*/ 179641 h 1206142"/>
              <a:gd name="connsiteX13" fmla="*/ 945883 w 1016244"/>
              <a:gd name="connsiteY13" fmla="*/ 236792 h 1206142"/>
              <a:gd name="connsiteX14" fmla="*/ 931596 w 1016244"/>
              <a:gd name="connsiteY14" fmla="*/ 277272 h 1206142"/>
              <a:gd name="connsiteX15" fmla="*/ 893493 w 1016244"/>
              <a:gd name="connsiteY15" fmla="*/ 320134 h 1206142"/>
              <a:gd name="connsiteX16" fmla="*/ 895877 w 1016244"/>
              <a:gd name="connsiteY16" fmla="*/ 384428 h 1206142"/>
              <a:gd name="connsiteX17" fmla="*/ 914924 w 1016244"/>
              <a:gd name="connsiteY17" fmla="*/ 405861 h 1206142"/>
              <a:gd name="connsiteX18" fmla="*/ 969695 w 1016244"/>
              <a:gd name="connsiteY18" fmla="*/ 427292 h 1206142"/>
              <a:gd name="connsiteX19" fmla="*/ 1016080 w 1016244"/>
              <a:gd name="connsiteY19" fmla="*/ 495015 h 1206142"/>
              <a:gd name="connsiteX20" fmla="*/ 993508 w 1016244"/>
              <a:gd name="connsiteY20" fmla="*/ 517778 h 1206142"/>
              <a:gd name="connsiteX21" fmla="*/ 931595 w 1016244"/>
              <a:gd name="connsiteY21" fmla="*/ 503492 h 1206142"/>
              <a:gd name="connsiteX22" fmla="*/ 981601 w 1016244"/>
              <a:gd name="connsiteY22" fmla="*/ 579692 h 1206142"/>
              <a:gd name="connsiteX23" fmla="*/ 1000651 w 1016244"/>
              <a:gd name="connsiteY23" fmla="*/ 624936 h 1206142"/>
              <a:gd name="connsiteX24" fmla="*/ 933976 w 1016244"/>
              <a:gd name="connsiteY24" fmla="*/ 674942 h 1206142"/>
              <a:gd name="connsiteX25" fmla="*/ 853014 w 1016244"/>
              <a:gd name="connsiteY25" fmla="*/ 677323 h 1206142"/>
              <a:gd name="connsiteX26" fmla="*/ 883968 w 1016244"/>
              <a:gd name="connsiteY26" fmla="*/ 767811 h 1206142"/>
              <a:gd name="connsiteX27" fmla="*/ 838725 w 1016244"/>
              <a:gd name="connsiteY27" fmla="*/ 732092 h 1206142"/>
              <a:gd name="connsiteX28" fmla="*/ 788719 w 1016244"/>
              <a:gd name="connsiteY28" fmla="*/ 782098 h 1206142"/>
              <a:gd name="connsiteX29" fmla="*/ 772050 w 1016244"/>
              <a:gd name="connsiteY29" fmla="*/ 839248 h 1206142"/>
              <a:gd name="connsiteX30" fmla="*/ 738714 w 1016244"/>
              <a:gd name="connsiteY30" fmla="*/ 863060 h 1206142"/>
              <a:gd name="connsiteX31" fmla="*/ 724426 w 1016244"/>
              <a:gd name="connsiteY31" fmla="*/ 901161 h 1206142"/>
              <a:gd name="connsiteX32" fmla="*/ 760145 w 1016244"/>
              <a:gd name="connsiteY32" fmla="*/ 984503 h 1206142"/>
              <a:gd name="connsiteX33" fmla="*/ 736332 w 1016244"/>
              <a:gd name="connsiteY33" fmla="*/ 1008317 h 1206142"/>
              <a:gd name="connsiteX34" fmla="*/ 741095 w 1016244"/>
              <a:gd name="connsiteY34" fmla="*/ 1027366 h 1206142"/>
              <a:gd name="connsiteX35" fmla="*/ 838726 w 1016244"/>
              <a:gd name="connsiteY35" fmla="*/ 1077372 h 1206142"/>
              <a:gd name="connsiteX36" fmla="*/ 910164 w 1016244"/>
              <a:gd name="connsiteY36" fmla="*/ 1198817 h 1206142"/>
              <a:gd name="connsiteX37" fmla="*/ 883970 w 1016244"/>
              <a:gd name="connsiteY37" fmla="*/ 1189291 h 1206142"/>
              <a:gd name="connsiteX38" fmla="*/ 836345 w 1016244"/>
              <a:gd name="connsiteY38" fmla="*/ 1129760 h 1206142"/>
              <a:gd name="connsiteX39" fmla="*/ 705376 w 1016244"/>
              <a:gd name="connsiteY39" fmla="*/ 1058322 h 1206142"/>
              <a:gd name="connsiteX40" fmla="*/ 442806 w 1016244"/>
              <a:gd name="connsiteY40" fmla="*/ 791462 h 1206142"/>
              <a:gd name="connsiteX41" fmla="*/ 109245 w 1016244"/>
              <a:gd name="connsiteY41" fmla="*/ 413259 h 1206142"/>
              <a:gd name="connsiteX0" fmla="*/ 109245 w 1016244"/>
              <a:gd name="connsiteY0" fmla="*/ 400923 h 1193806"/>
              <a:gd name="connsiteX1" fmla="*/ 38626 w 1016244"/>
              <a:gd name="connsiteY1" fmla="*/ 26812 h 1193806"/>
              <a:gd name="connsiteX2" fmla="*/ 174358 w 1016244"/>
              <a:gd name="connsiteY2" fmla="*/ 119680 h 1193806"/>
              <a:gd name="connsiteX3" fmla="*/ 271989 w 1016244"/>
              <a:gd name="connsiteY3" fmla="*/ 618 h 1193806"/>
              <a:gd name="connsiteX4" fmla="*/ 435662 w 1016244"/>
              <a:gd name="connsiteY4" fmla="*/ 51294 h 1193806"/>
              <a:gd name="connsiteX5" fmla="*/ 522021 w 1016244"/>
              <a:gd name="connsiteY5" fmla="*/ 64911 h 1193806"/>
              <a:gd name="connsiteX6" fmla="*/ 564883 w 1016244"/>
              <a:gd name="connsiteY6" fmla="*/ 86343 h 1193806"/>
              <a:gd name="connsiteX7" fmla="*/ 757764 w 1016244"/>
              <a:gd name="connsiteY7" fmla="*/ 38718 h 1193806"/>
              <a:gd name="connsiteX8" fmla="*/ 814914 w 1016244"/>
              <a:gd name="connsiteY8" fmla="*/ 76818 h 1193806"/>
              <a:gd name="connsiteX9" fmla="*/ 862539 w 1016244"/>
              <a:gd name="connsiteY9" fmla="*/ 110156 h 1193806"/>
              <a:gd name="connsiteX10" fmla="*/ 853013 w 1016244"/>
              <a:gd name="connsiteY10" fmla="*/ 162543 h 1193806"/>
              <a:gd name="connsiteX11" fmla="*/ 900640 w 1016244"/>
              <a:gd name="connsiteY11" fmla="*/ 172067 h 1193806"/>
              <a:gd name="connsiteX12" fmla="*/ 933976 w 1016244"/>
              <a:gd name="connsiteY12" fmla="*/ 155400 h 1193806"/>
              <a:gd name="connsiteX13" fmla="*/ 972075 w 1016244"/>
              <a:gd name="connsiteY13" fmla="*/ 167305 h 1193806"/>
              <a:gd name="connsiteX14" fmla="*/ 945883 w 1016244"/>
              <a:gd name="connsiteY14" fmla="*/ 224456 h 1193806"/>
              <a:gd name="connsiteX15" fmla="*/ 931596 w 1016244"/>
              <a:gd name="connsiteY15" fmla="*/ 264936 h 1193806"/>
              <a:gd name="connsiteX16" fmla="*/ 893493 w 1016244"/>
              <a:gd name="connsiteY16" fmla="*/ 307798 h 1193806"/>
              <a:gd name="connsiteX17" fmla="*/ 895877 w 1016244"/>
              <a:gd name="connsiteY17" fmla="*/ 372092 h 1193806"/>
              <a:gd name="connsiteX18" fmla="*/ 914924 w 1016244"/>
              <a:gd name="connsiteY18" fmla="*/ 393525 h 1193806"/>
              <a:gd name="connsiteX19" fmla="*/ 969695 w 1016244"/>
              <a:gd name="connsiteY19" fmla="*/ 414956 h 1193806"/>
              <a:gd name="connsiteX20" fmla="*/ 1016080 w 1016244"/>
              <a:gd name="connsiteY20" fmla="*/ 482679 h 1193806"/>
              <a:gd name="connsiteX21" fmla="*/ 993508 w 1016244"/>
              <a:gd name="connsiteY21" fmla="*/ 505442 h 1193806"/>
              <a:gd name="connsiteX22" fmla="*/ 931595 w 1016244"/>
              <a:gd name="connsiteY22" fmla="*/ 491156 h 1193806"/>
              <a:gd name="connsiteX23" fmla="*/ 981601 w 1016244"/>
              <a:gd name="connsiteY23" fmla="*/ 567356 h 1193806"/>
              <a:gd name="connsiteX24" fmla="*/ 1000651 w 1016244"/>
              <a:gd name="connsiteY24" fmla="*/ 612600 h 1193806"/>
              <a:gd name="connsiteX25" fmla="*/ 933976 w 1016244"/>
              <a:gd name="connsiteY25" fmla="*/ 662606 h 1193806"/>
              <a:gd name="connsiteX26" fmla="*/ 853014 w 1016244"/>
              <a:gd name="connsiteY26" fmla="*/ 664987 h 1193806"/>
              <a:gd name="connsiteX27" fmla="*/ 883968 w 1016244"/>
              <a:gd name="connsiteY27" fmla="*/ 755475 h 1193806"/>
              <a:gd name="connsiteX28" fmla="*/ 838725 w 1016244"/>
              <a:gd name="connsiteY28" fmla="*/ 719756 h 1193806"/>
              <a:gd name="connsiteX29" fmla="*/ 788719 w 1016244"/>
              <a:gd name="connsiteY29" fmla="*/ 769762 h 1193806"/>
              <a:gd name="connsiteX30" fmla="*/ 772050 w 1016244"/>
              <a:gd name="connsiteY30" fmla="*/ 826912 h 1193806"/>
              <a:gd name="connsiteX31" fmla="*/ 738714 w 1016244"/>
              <a:gd name="connsiteY31" fmla="*/ 850724 h 1193806"/>
              <a:gd name="connsiteX32" fmla="*/ 724426 w 1016244"/>
              <a:gd name="connsiteY32" fmla="*/ 888825 h 1193806"/>
              <a:gd name="connsiteX33" fmla="*/ 760145 w 1016244"/>
              <a:gd name="connsiteY33" fmla="*/ 972167 h 1193806"/>
              <a:gd name="connsiteX34" fmla="*/ 736332 w 1016244"/>
              <a:gd name="connsiteY34" fmla="*/ 995981 h 1193806"/>
              <a:gd name="connsiteX35" fmla="*/ 741095 w 1016244"/>
              <a:gd name="connsiteY35" fmla="*/ 1015030 h 1193806"/>
              <a:gd name="connsiteX36" fmla="*/ 838726 w 1016244"/>
              <a:gd name="connsiteY36" fmla="*/ 1065036 h 1193806"/>
              <a:gd name="connsiteX37" fmla="*/ 910164 w 1016244"/>
              <a:gd name="connsiteY37" fmla="*/ 1186481 h 1193806"/>
              <a:gd name="connsiteX38" fmla="*/ 883970 w 1016244"/>
              <a:gd name="connsiteY38" fmla="*/ 1176955 h 1193806"/>
              <a:gd name="connsiteX39" fmla="*/ 836345 w 1016244"/>
              <a:gd name="connsiteY39" fmla="*/ 1117424 h 1193806"/>
              <a:gd name="connsiteX40" fmla="*/ 705376 w 1016244"/>
              <a:gd name="connsiteY40" fmla="*/ 1045986 h 1193806"/>
              <a:gd name="connsiteX41" fmla="*/ 442806 w 1016244"/>
              <a:gd name="connsiteY41" fmla="*/ 779126 h 1193806"/>
              <a:gd name="connsiteX42" fmla="*/ 109245 w 1016244"/>
              <a:gd name="connsiteY42" fmla="*/ 400923 h 1193806"/>
              <a:gd name="connsiteX0" fmla="*/ 93945 w 1000944"/>
              <a:gd name="connsiteY0" fmla="*/ 400923 h 1193806"/>
              <a:gd name="connsiteX1" fmla="*/ 42376 w 1000944"/>
              <a:gd name="connsiteY1" fmla="*/ 41100 h 1193806"/>
              <a:gd name="connsiteX2" fmla="*/ 159058 w 1000944"/>
              <a:gd name="connsiteY2" fmla="*/ 119680 h 1193806"/>
              <a:gd name="connsiteX3" fmla="*/ 256689 w 1000944"/>
              <a:gd name="connsiteY3" fmla="*/ 618 h 1193806"/>
              <a:gd name="connsiteX4" fmla="*/ 420362 w 1000944"/>
              <a:gd name="connsiteY4" fmla="*/ 51294 h 1193806"/>
              <a:gd name="connsiteX5" fmla="*/ 506721 w 1000944"/>
              <a:gd name="connsiteY5" fmla="*/ 64911 h 1193806"/>
              <a:gd name="connsiteX6" fmla="*/ 549583 w 1000944"/>
              <a:gd name="connsiteY6" fmla="*/ 86343 h 1193806"/>
              <a:gd name="connsiteX7" fmla="*/ 742464 w 1000944"/>
              <a:gd name="connsiteY7" fmla="*/ 38718 h 1193806"/>
              <a:gd name="connsiteX8" fmla="*/ 799614 w 1000944"/>
              <a:gd name="connsiteY8" fmla="*/ 76818 h 1193806"/>
              <a:gd name="connsiteX9" fmla="*/ 847239 w 1000944"/>
              <a:gd name="connsiteY9" fmla="*/ 110156 h 1193806"/>
              <a:gd name="connsiteX10" fmla="*/ 837713 w 1000944"/>
              <a:gd name="connsiteY10" fmla="*/ 162543 h 1193806"/>
              <a:gd name="connsiteX11" fmla="*/ 885340 w 1000944"/>
              <a:gd name="connsiteY11" fmla="*/ 172067 h 1193806"/>
              <a:gd name="connsiteX12" fmla="*/ 918676 w 1000944"/>
              <a:gd name="connsiteY12" fmla="*/ 155400 h 1193806"/>
              <a:gd name="connsiteX13" fmla="*/ 956775 w 1000944"/>
              <a:gd name="connsiteY13" fmla="*/ 167305 h 1193806"/>
              <a:gd name="connsiteX14" fmla="*/ 930583 w 1000944"/>
              <a:gd name="connsiteY14" fmla="*/ 224456 h 1193806"/>
              <a:gd name="connsiteX15" fmla="*/ 916296 w 1000944"/>
              <a:gd name="connsiteY15" fmla="*/ 264936 h 1193806"/>
              <a:gd name="connsiteX16" fmla="*/ 878193 w 1000944"/>
              <a:gd name="connsiteY16" fmla="*/ 307798 h 1193806"/>
              <a:gd name="connsiteX17" fmla="*/ 880577 w 1000944"/>
              <a:gd name="connsiteY17" fmla="*/ 372092 h 1193806"/>
              <a:gd name="connsiteX18" fmla="*/ 899624 w 1000944"/>
              <a:gd name="connsiteY18" fmla="*/ 393525 h 1193806"/>
              <a:gd name="connsiteX19" fmla="*/ 954395 w 1000944"/>
              <a:gd name="connsiteY19" fmla="*/ 414956 h 1193806"/>
              <a:gd name="connsiteX20" fmla="*/ 1000780 w 1000944"/>
              <a:gd name="connsiteY20" fmla="*/ 482679 h 1193806"/>
              <a:gd name="connsiteX21" fmla="*/ 978208 w 1000944"/>
              <a:gd name="connsiteY21" fmla="*/ 505442 h 1193806"/>
              <a:gd name="connsiteX22" fmla="*/ 916295 w 1000944"/>
              <a:gd name="connsiteY22" fmla="*/ 491156 h 1193806"/>
              <a:gd name="connsiteX23" fmla="*/ 966301 w 1000944"/>
              <a:gd name="connsiteY23" fmla="*/ 567356 h 1193806"/>
              <a:gd name="connsiteX24" fmla="*/ 985351 w 1000944"/>
              <a:gd name="connsiteY24" fmla="*/ 612600 h 1193806"/>
              <a:gd name="connsiteX25" fmla="*/ 918676 w 1000944"/>
              <a:gd name="connsiteY25" fmla="*/ 662606 h 1193806"/>
              <a:gd name="connsiteX26" fmla="*/ 837714 w 1000944"/>
              <a:gd name="connsiteY26" fmla="*/ 664987 h 1193806"/>
              <a:gd name="connsiteX27" fmla="*/ 868668 w 1000944"/>
              <a:gd name="connsiteY27" fmla="*/ 755475 h 1193806"/>
              <a:gd name="connsiteX28" fmla="*/ 823425 w 1000944"/>
              <a:gd name="connsiteY28" fmla="*/ 719756 h 1193806"/>
              <a:gd name="connsiteX29" fmla="*/ 773419 w 1000944"/>
              <a:gd name="connsiteY29" fmla="*/ 769762 h 1193806"/>
              <a:gd name="connsiteX30" fmla="*/ 756750 w 1000944"/>
              <a:gd name="connsiteY30" fmla="*/ 826912 h 1193806"/>
              <a:gd name="connsiteX31" fmla="*/ 723414 w 1000944"/>
              <a:gd name="connsiteY31" fmla="*/ 850724 h 1193806"/>
              <a:gd name="connsiteX32" fmla="*/ 709126 w 1000944"/>
              <a:gd name="connsiteY32" fmla="*/ 888825 h 1193806"/>
              <a:gd name="connsiteX33" fmla="*/ 744845 w 1000944"/>
              <a:gd name="connsiteY33" fmla="*/ 972167 h 1193806"/>
              <a:gd name="connsiteX34" fmla="*/ 721032 w 1000944"/>
              <a:gd name="connsiteY34" fmla="*/ 995981 h 1193806"/>
              <a:gd name="connsiteX35" fmla="*/ 725795 w 1000944"/>
              <a:gd name="connsiteY35" fmla="*/ 1015030 h 1193806"/>
              <a:gd name="connsiteX36" fmla="*/ 823426 w 1000944"/>
              <a:gd name="connsiteY36" fmla="*/ 1065036 h 1193806"/>
              <a:gd name="connsiteX37" fmla="*/ 894864 w 1000944"/>
              <a:gd name="connsiteY37" fmla="*/ 1186481 h 1193806"/>
              <a:gd name="connsiteX38" fmla="*/ 868670 w 1000944"/>
              <a:gd name="connsiteY38" fmla="*/ 1176955 h 1193806"/>
              <a:gd name="connsiteX39" fmla="*/ 821045 w 1000944"/>
              <a:gd name="connsiteY39" fmla="*/ 1117424 h 1193806"/>
              <a:gd name="connsiteX40" fmla="*/ 690076 w 1000944"/>
              <a:gd name="connsiteY40" fmla="*/ 1045986 h 1193806"/>
              <a:gd name="connsiteX41" fmla="*/ 427506 w 1000944"/>
              <a:gd name="connsiteY41" fmla="*/ 779126 h 1193806"/>
              <a:gd name="connsiteX42" fmla="*/ 93945 w 1000944"/>
              <a:gd name="connsiteY42" fmla="*/ 400923 h 1193806"/>
              <a:gd name="connsiteX0" fmla="*/ 55962 w 962961"/>
              <a:gd name="connsiteY0" fmla="*/ 400923 h 1193806"/>
              <a:gd name="connsiteX1" fmla="*/ 42493 w 962961"/>
              <a:gd name="connsiteY1" fmla="*/ 312561 h 1193806"/>
              <a:gd name="connsiteX2" fmla="*/ 4393 w 962961"/>
              <a:gd name="connsiteY2" fmla="*/ 41100 h 1193806"/>
              <a:gd name="connsiteX3" fmla="*/ 121075 w 962961"/>
              <a:gd name="connsiteY3" fmla="*/ 119680 h 1193806"/>
              <a:gd name="connsiteX4" fmla="*/ 218706 w 962961"/>
              <a:gd name="connsiteY4" fmla="*/ 618 h 1193806"/>
              <a:gd name="connsiteX5" fmla="*/ 382379 w 962961"/>
              <a:gd name="connsiteY5" fmla="*/ 51294 h 1193806"/>
              <a:gd name="connsiteX6" fmla="*/ 468738 w 962961"/>
              <a:gd name="connsiteY6" fmla="*/ 64911 h 1193806"/>
              <a:gd name="connsiteX7" fmla="*/ 511600 w 962961"/>
              <a:gd name="connsiteY7" fmla="*/ 86343 h 1193806"/>
              <a:gd name="connsiteX8" fmla="*/ 704481 w 962961"/>
              <a:gd name="connsiteY8" fmla="*/ 38718 h 1193806"/>
              <a:gd name="connsiteX9" fmla="*/ 761631 w 962961"/>
              <a:gd name="connsiteY9" fmla="*/ 76818 h 1193806"/>
              <a:gd name="connsiteX10" fmla="*/ 809256 w 962961"/>
              <a:gd name="connsiteY10" fmla="*/ 110156 h 1193806"/>
              <a:gd name="connsiteX11" fmla="*/ 799730 w 962961"/>
              <a:gd name="connsiteY11" fmla="*/ 162543 h 1193806"/>
              <a:gd name="connsiteX12" fmla="*/ 847357 w 962961"/>
              <a:gd name="connsiteY12" fmla="*/ 172067 h 1193806"/>
              <a:gd name="connsiteX13" fmla="*/ 880693 w 962961"/>
              <a:gd name="connsiteY13" fmla="*/ 155400 h 1193806"/>
              <a:gd name="connsiteX14" fmla="*/ 918792 w 962961"/>
              <a:gd name="connsiteY14" fmla="*/ 167305 h 1193806"/>
              <a:gd name="connsiteX15" fmla="*/ 892600 w 962961"/>
              <a:gd name="connsiteY15" fmla="*/ 224456 h 1193806"/>
              <a:gd name="connsiteX16" fmla="*/ 878313 w 962961"/>
              <a:gd name="connsiteY16" fmla="*/ 264936 h 1193806"/>
              <a:gd name="connsiteX17" fmla="*/ 840210 w 962961"/>
              <a:gd name="connsiteY17" fmla="*/ 307798 h 1193806"/>
              <a:gd name="connsiteX18" fmla="*/ 842594 w 962961"/>
              <a:gd name="connsiteY18" fmla="*/ 372092 h 1193806"/>
              <a:gd name="connsiteX19" fmla="*/ 861641 w 962961"/>
              <a:gd name="connsiteY19" fmla="*/ 393525 h 1193806"/>
              <a:gd name="connsiteX20" fmla="*/ 916412 w 962961"/>
              <a:gd name="connsiteY20" fmla="*/ 414956 h 1193806"/>
              <a:gd name="connsiteX21" fmla="*/ 962797 w 962961"/>
              <a:gd name="connsiteY21" fmla="*/ 482679 h 1193806"/>
              <a:gd name="connsiteX22" fmla="*/ 940225 w 962961"/>
              <a:gd name="connsiteY22" fmla="*/ 505442 h 1193806"/>
              <a:gd name="connsiteX23" fmla="*/ 878312 w 962961"/>
              <a:gd name="connsiteY23" fmla="*/ 491156 h 1193806"/>
              <a:gd name="connsiteX24" fmla="*/ 928318 w 962961"/>
              <a:gd name="connsiteY24" fmla="*/ 567356 h 1193806"/>
              <a:gd name="connsiteX25" fmla="*/ 947368 w 962961"/>
              <a:gd name="connsiteY25" fmla="*/ 612600 h 1193806"/>
              <a:gd name="connsiteX26" fmla="*/ 880693 w 962961"/>
              <a:gd name="connsiteY26" fmla="*/ 662606 h 1193806"/>
              <a:gd name="connsiteX27" fmla="*/ 799731 w 962961"/>
              <a:gd name="connsiteY27" fmla="*/ 664987 h 1193806"/>
              <a:gd name="connsiteX28" fmla="*/ 830685 w 962961"/>
              <a:gd name="connsiteY28" fmla="*/ 755475 h 1193806"/>
              <a:gd name="connsiteX29" fmla="*/ 785442 w 962961"/>
              <a:gd name="connsiteY29" fmla="*/ 719756 h 1193806"/>
              <a:gd name="connsiteX30" fmla="*/ 735436 w 962961"/>
              <a:gd name="connsiteY30" fmla="*/ 769762 h 1193806"/>
              <a:gd name="connsiteX31" fmla="*/ 718767 w 962961"/>
              <a:gd name="connsiteY31" fmla="*/ 826912 h 1193806"/>
              <a:gd name="connsiteX32" fmla="*/ 685431 w 962961"/>
              <a:gd name="connsiteY32" fmla="*/ 850724 h 1193806"/>
              <a:gd name="connsiteX33" fmla="*/ 671143 w 962961"/>
              <a:gd name="connsiteY33" fmla="*/ 888825 h 1193806"/>
              <a:gd name="connsiteX34" fmla="*/ 706862 w 962961"/>
              <a:gd name="connsiteY34" fmla="*/ 972167 h 1193806"/>
              <a:gd name="connsiteX35" fmla="*/ 683049 w 962961"/>
              <a:gd name="connsiteY35" fmla="*/ 995981 h 1193806"/>
              <a:gd name="connsiteX36" fmla="*/ 687812 w 962961"/>
              <a:gd name="connsiteY36" fmla="*/ 1015030 h 1193806"/>
              <a:gd name="connsiteX37" fmla="*/ 785443 w 962961"/>
              <a:gd name="connsiteY37" fmla="*/ 1065036 h 1193806"/>
              <a:gd name="connsiteX38" fmla="*/ 856881 w 962961"/>
              <a:gd name="connsiteY38" fmla="*/ 1186481 h 1193806"/>
              <a:gd name="connsiteX39" fmla="*/ 830687 w 962961"/>
              <a:gd name="connsiteY39" fmla="*/ 1176955 h 1193806"/>
              <a:gd name="connsiteX40" fmla="*/ 783062 w 962961"/>
              <a:gd name="connsiteY40" fmla="*/ 1117424 h 1193806"/>
              <a:gd name="connsiteX41" fmla="*/ 652093 w 962961"/>
              <a:gd name="connsiteY41" fmla="*/ 1045986 h 1193806"/>
              <a:gd name="connsiteX42" fmla="*/ 389523 w 962961"/>
              <a:gd name="connsiteY42" fmla="*/ 779126 h 1193806"/>
              <a:gd name="connsiteX43" fmla="*/ 55962 w 962961"/>
              <a:gd name="connsiteY43" fmla="*/ 400923 h 1193806"/>
              <a:gd name="connsiteX0" fmla="*/ 92953 w 999952"/>
              <a:gd name="connsiteY0" fmla="*/ 400923 h 1193806"/>
              <a:gd name="connsiteX1" fmla="*/ 79484 w 999952"/>
              <a:gd name="connsiteY1" fmla="*/ 312561 h 1193806"/>
              <a:gd name="connsiteX2" fmla="*/ 903 w 999952"/>
              <a:gd name="connsiteY2" fmla="*/ 193499 h 1193806"/>
              <a:gd name="connsiteX3" fmla="*/ 41384 w 999952"/>
              <a:gd name="connsiteY3" fmla="*/ 41100 h 1193806"/>
              <a:gd name="connsiteX4" fmla="*/ 158066 w 999952"/>
              <a:gd name="connsiteY4" fmla="*/ 119680 h 1193806"/>
              <a:gd name="connsiteX5" fmla="*/ 255697 w 999952"/>
              <a:gd name="connsiteY5" fmla="*/ 618 h 1193806"/>
              <a:gd name="connsiteX6" fmla="*/ 419370 w 999952"/>
              <a:gd name="connsiteY6" fmla="*/ 51294 h 1193806"/>
              <a:gd name="connsiteX7" fmla="*/ 505729 w 999952"/>
              <a:gd name="connsiteY7" fmla="*/ 64911 h 1193806"/>
              <a:gd name="connsiteX8" fmla="*/ 548591 w 999952"/>
              <a:gd name="connsiteY8" fmla="*/ 86343 h 1193806"/>
              <a:gd name="connsiteX9" fmla="*/ 741472 w 999952"/>
              <a:gd name="connsiteY9" fmla="*/ 38718 h 1193806"/>
              <a:gd name="connsiteX10" fmla="*/ 798622 w 999952"/>
              <a:gd name="connsiteY10" fmla="*/ 76818 h 1193806"/>
              <a:gd name="connsiteX11" fmla="*/ 846247 w 999952"/>
              <a:gd name="connsiteY11" fmla="*/ 110156 h 1193806"/>
              <a:gd name="connsiteX12" fmla="*/ 836721 w 999952"/>
              <a:gd name="connsiteY12" fmla="*/ 162543 h 1193806"/>
              <a:gd name="connsiteX13" fmla="*/ 884348 w 999952"/>
              <a:gd name="connsiteY13" fmla="*/ 172067 h 1193806"/>
              <a:gd name="connsiteX14" fmla="*/ 917684 w 999952"/>
              <a:gd name="connsiteY14" fmla="*/ 155400 h 1193806"/>
              <a:gd name="connsiteX15" fmla="*/ 955783 w 999952"/>
              <a:gd name="connsiteY15" fmla="*/ 167305 h 1193806"/>
              <a:gd name="connsiteX16" fmla="*/ 929591 w 999952"/>
              <a:gd name="connsiteY16" fmla="*/ 224456 h 1193806"/>
              <a:gd name="connsiteX17" fmla="*/ 915304 w 999952"/>
              <a:gd name="connsiteY17" fmla="*/ 264936 h 1193806"/>
              <a:gd name="connsiteX18" fmla="*/ 877201 w 999952"/>
              <a:gd name="connsiteY18" fmla="*/ 307798 h 1193806"/>
              <a:gd name="connsiteX19" fmla="*/ 879585 w 999952"/>
              <a:gd name="connsiteY19" fmla="*/ 372092 h 1193806"/>
              <a:gd name="connsiteX20" fmla="*/ 898632 w 999952"/>
              <a:gd name="connsiteY20" fmla="*/ 393525 h 1193806"/>
              <a:gd name="connsiteX21" fmla="*/ 953403 w 999952"/>
              <a:gd name="connsiteY21" fmla="*/ 414956 h 1193806"/>
              <a:gd name="connsiteX22" fmla="*/ 999788 w 999952"/>
              <a:gd name="connsiteY22" fmla="*/ 482679 h 1193806"/>
              <a:gd name="connsiteX23" fmla="*/ 977216 w 999952"/>
              <a:gd name="connsiteY23" fmla="*/ 505442 h 1193806"/>
              <a:gd name="connsiteX24" fmla="*/ 915303 w 999952"/>
              <a:gd name="connsiteY24" fmla="*/ 491156 h 1193806"/>
              <a:gd name="connsiteX25" fmla="*/ 965309 w 999952"/>
              <a:gd name="connsiteY25" fmla="*/ 567356 h 1193806"/>
              <a:gd name="connsiteX26" fmla="*/ 984359 w 999952"/>
              <a:gd name="connsiteY26" fmla="*/ 612600 h 1193806"/>
              <a:gd name="connsiteX27" fmla="*/ 917684 w 999952"/>
              <a:gd name="connsiteY27" fmla="*/ 662606 h 1193806"/>
              <a:gd name="connsiteX28" fmla="*/ 836722 w 999952"/>
              <a:gd name="connsiteY28" fmla="*/ 664987 h 1193806"/>
              <a:gd name="connsiteX29" fmla="*/ 867676 w 999952"/>
              <a:gd name="connsiteY29" fmla="*/ 755475 h 1193806"/>
              <a:gd name="connsiteX30" fmla="*/ 822433 w 999952"/>
              <a:gd name="connsiteY30" fmla="*/ 719756 h 1193806"/>
              <a:gd name="connsiteX31" fmla="*/ 772427 w 999952"/>
              <a:gd name="connsiteY31" fmla="*/ 769762 h 1193806"/>
              <a:gd name="connsiteX32" fmla="*/ 755758 w 999952"/>
              <a:gd name="connsiteY32" fmla="*/ 826912 h 1193806"/>
              <a:gd name="connsiteX33" fmla="*/ 722422 w 999952"/>
              <a:gd name="connsiteY33" fmla="*/ 850724 h 1193806"/>
              <a:gd name="connsiteX34" fmla="*/ 708134 w 999952"/>
              <a:gd name="connsiteY34" fmla="*/ 888825 h 1193806"/>
              <a:gd name="connsiteX35" fmla="*/ 743853 w 999952"/>
              <a:gd name="connsiteY35" fmla="*/ 972167 h 1193806"/>
              <a:gd name="connsiteX36" fmla="*/ 720040 w 999952"/>
              <a:gd name="connsiteY36" fmla="*/ 995981 h 1193806"/>
              <a:gd name="connsiteX37" fmla="*/ 724803 w 999952"/>
              <a:gd name="connsiteY37" fmla="*/ 1015030 h 1193806"/>
              <a:gd name="connsiteX38" fmla="*/ 822434 w 999952"/>
              <a:gd name="connsiteY38" fmla="*/ 1065036 h 1193806"/>
              <a:gd name="connsiteX39" fmla="*/ 893872 w 999952"/>
              <a:gd name="connsiteY39" fmla="*/ 1186481 h 1193806"/>
              <a:gd name="connsiteX40" fmla="*/ 867678 w 999952"/>
              <a:gd name="connsiteY40" fmla="*/ 1176955 h 1193806"/>
              <a:gd name="connsiteX41" fmla="*/ 820053 w 999952"/>
              <a:gd name="connsiteY41" fmla="*/ 1117424 h 1193806"/>
              <a:gd name="connsiteX42" fmla="*/ 689084 w 999952"/>
              <a:gd name="connsiteY42" fmla="*/ 1045986 h 1193806"/>
              <a:gd name="connsiteX43" fmla="*/ 426514 w 999952"/>
              <a:gd name="connsiteY43" fmla="*/ 779126 h 1193806"/>
              <a:gd name="connsiteX44" fmla="*/ 92953 w 999952"/>
              <a:gd name="connsiteY44" fmla="*/ 400923 h 1193806"/>
              <a:gd name="connsiteX0" fmla="*/ 92056 w 999055"/>
              <a:gd name="connsiteY0" fmla="*/ 400923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92056 w 999055"/>
              <a:gd name="connsiteY45" fmla="*/ 400923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115868 w 999055"/>
              <a:gd name="connsiteY45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245275 w 999055"/>
              <a:gd name="connsiteY45" fmla="*/ 603074 h 1193806"/>
              <a:gd name="connsiteX46" fmla="*/ 115868 w 999055"/>
              <a:gd name="connsiteY46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25617 w 999055"/>
              <a:gd name="connsiteY44" fmla="*/ 779126 h 1193806"/>
              <a:gd name="connsiteX45" fmla="*/ 390531 w 999055"/>
              <a:gd name="connsiteY45" fmla="*/ 734042 h 1193806"/>
              <a:gd name="connsiteX46" fmla="*/ 245275 w 999055"/>
              <a:gd name="connsiteY46" fmla="*/ 603074 h 1193806"/>
              <a:gd name="connsiteX47" fmla="*/ 115868 w 999055"/>
              <a:gd name="connsiteY47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473875 w 999055"/>
              <a:gd name="connsiteY44" fmla="*/ 862630 h 1193806"/>
              <a:gd name="connsiteX45" fmla="*/ 425617 w 999055"/>
              <a:gd name="connsiteY45" fmla="*/ 779126 h 1193806"/>
              <a:gd name="connsiteX46" fmla="*/ 390531 w 999055"/>
              <a:gd name="connsiteY46" fmla="*/ 734042 h 1193806"/>
              <a:gd name="connsiteX47" fmla="*/ 245275 w 999055"/>
              <a:gd name="connsiteY47" fmla="*/ 603074 h 1193806"/>
              <a:gd name="connsiteX48" fmla="*/ 115868 w 999055"/>
              <a:gd name="connsiteY48" fmla="*/ 424736 h 1193806"/>
              <a:gd name="connsiteX0" fmla="*/ 115868 w 999055"/>
              <a:gd name="connsiteY0" fmla="*/ 424736 h 1193806"/>
              <a:gd name="connsiteX1" fmla="*/ 78587 w 999055"/>
              <a:gd name="connsiteY1" fmla="*/ 312561 h 1193806"/>
              <a:gd name="connsiteX2" fmla="*/ 23819 w 999055"/>
              <a:gd name="connsiteY2" fmla="*/ 269699 h 1193806"/>
              <a:gd name="connsiteX3" fmla="*/ 6 w 999055"/>
              <a:gd name="connsiteY3" fmla="*/ 193499 h 1193806"/>
              <a:gd name="connsiteX4" fmla="*/ 40487 w 999055"/>
              <a:gd name="connsiteY4" fmla="*/ 41100 h 1193806"/>
              <a:gd name="connsiteX5" fmla="*/ 157169 w 999055"/>
              <a:gd name="connsiteY5" fmla="*/ 119680 h 1193806"/>
              <a:gd name="connsiteX6" fmla="*/ 254800 w 999055"/>
              <a:gd name="connsiteY6" fmla="*/ 618 h 1193806"/>
              <a:gd name="connsiteX7" fmla="*/ 418473 w 999055"/>
              <a:gd name="connsiteY7" fmla="*/ 51294 h 1193806"/>
              <a:gd name="connsiteX8" fmla="*/ 504832 w 999055"/>
              <a:gd name="connsiteY8" fmla="*/ 64911 h 1193806"/>
              <a:gd name="connsiteX9" fmla="*/ 547694 w 999055"/>
              <a:gd name="connsiteY9" fmla="*/ 86343 h 1193806"/>
              <a:gd name="connsiteX10" fmla="*/ 740575 w 999055"/>
              <a:gd name="connsiteY10" fmla="*/ 38718 h 1193806"/>
              <a:gd name="connsiteX11" fmla="*/ 797725 w 999055"/>
              <a:gd name="connsiteY11" fmla="*/ 76818 h 1193806"/>
              <a:gd name="connsiteX12" fmla="*/ 845350 w 999055"/>
              <a:gd name="connsiteY12" fmla="*/ 110156 h 1193806"/>
              <a:gd name="connsiteX13" fmla="*/ 835824 w 999055"/>
              <a:gd name="connsiteY13" fmla="*/ 162543 h 1193806"/>
              <a:gd name="connsiteX14" fmla="*/ 883451 w 999055"/>
              <a:gd name="connsiteY14" fmla="*/ 172067 h 1193806"/>
              <a:gd name="connsiteX15" fmla="*/ 916787 w 999055"/>
              <a:gd name="connsiteY15" fmla="*/ 155400 h 1193806"/>
              <a:gd name="connsiteX16" fmla="*/ 954886 w 999055"/>
              <a:gd name="connsiteY16" fmla="*/ 167305 h 1193806"/>
              <a:gd name="connsiteX17" fmla="*/ 928694 w 999055"/>
              <a:gd name="connsiteY17" fmla="*/ 224456 h 1193806"/>
              <a:gd name="connsiteX18" fmla="*/ 914407 w 999055"/>
              <a:gd name="connsiteY18" fmla="*/ 264936 h 1193806"/>
              <a:gd name="connsiteX19" fmla="*/ 876304 w 999055"/>
              <a:gd name="connsiteY19" fmla="*/ 307798 h 1193806"/>
              <a:gd name="connsiteX20" fmla="*/ 878688 w 999055"/>
              <a:gd name="connsiteY20" fmla="*/ 372092 h 1193806"/>
              <a:gd name="connsiteX21" fmla="*/ 897735 w 999055"/>
              <a:gd name="connsiteY21" fmla="*/ 393525 h 1193806"/>
              <a:gd name="connsiteX22" fmla="*/ 952506 w 999055"/>
              <a:gd name="connsiteY22" fmla="*/ 414956 h 1193806"/>
              <a:gd name="connsiteX23" fmla="*/ 998891 w 999055"/>
              <a:gd name="connsiteY23" fmla="*/ 482679 h 1193806"/>
              <a:gd name="connsiteX24" fmla="*/ 976319 w 999055"/>
              <a:gd name="connsiteY24" fmla="*/ 505442 h 1193806"/>
              <a:gd name="connsiteX25" fmla="*/ 914406 w 999055"/>
              <a:gd name="connsiteY25" fmla="*/ 491156 h 1193806"/>
              <a:gd name="connsiteX26" fmla="*/ 964412 w 999055"/>
              <a:gd name="connsiteY26" fmla="*/ 567356 h 1193806"/>
              <a:gd name="connsiteX27" fmla="*/ 983462 w 999055"/>
              <a:gd name="connsiteY27" fmla="*/ 612600 h 1193806"/>
              <a:gd name="connsiteX28" fmla="*/ 916787 w 999055"/>
              <a:gd name="connsiteY28" fmla="*/ 662606 h 1193806"/>
              <a:gd name="connsiteX29" fmla="*/ 835825 w 999055"/>
              <a:gd name="connsiteY29" fmla="*/ 664987 h 1193806"/>
              <a:gd name="connsiteX30" fmla="*/ 866779 w 999055"/>
              <a:gd name="connsiteY30" fmla="*/ 755475 h 1193806"/>
              <a:gd name="connsiteX31" fmla="*/ 821536 w 999055"/>
              <a:gd name="connsiteY31" fmla="*/ 719756 h 1193806"/>
              <a:gd name="connsiteX32" fmla="*/ 771530 w 999055"/>
              <a:gd name="connsiteY32" fmla="*/ 769762 h 1193806"/>
              <a:gd name="connsiteX33" fmla="*/ 754861 w 999055"/>
              <a:gd name="connsiteY33" fmla="*/ 826912 h 1193806"/>
              <a:gd name="connsiteX34" fmla="*/ 721525 w 999055"/>
              <a:gd name="connsiteY34" fmla="*/ 850724 h 1193806"/>
              <a:gd name="connsiteX35" fmla="*/ 707237 w 999055"/>
              <a:gd name="connsiteY35" fmla="*/ 888825 h 1193806"/>
              <a:gd name="connsiteX36" fmla="*/ 742956 w 999055"/>
              <a:gd name="connsiteY36" fmla="*/ 972167 h 1193806"/>
              <a:gd name="connsiteX37" fmla="*/ 719143 w 999055"/>
              <a:gd name="connsiteY37" fmla="*/ 995981 h 1193806"/>
              <a:gd name="connsiteX38" fmla="*/ 723906 w 999055"/>
              <a:gd name="connsiteY38" fmla="*/ 1015030 h 1193806"/>
              <a:gd name="connsiteX39" fmla="*/ 821537 w 999055"/>
              <a:gd name="connsiteY39" fmla="*/ 1065036 h 1193806"/>
              <a:gd name="connsiteX40" fmla="*/ 892975 w 999055"/>
              <a:gd name="connsiteY40" fmla="*/ 1186481 h 1193806"/>
              <a:gd name="connsiteX41" fmla="*/ 866781 w 999055"/>
              <a:gd name="connsiteY41" fmla="*/ 1176955 h 1193806"/>
              <a:gd name="connsiteX42" fmla="*/ 819156 w 999055"/>
              <a:gd name="connsiteY42" fmla="*/ 1117424 h 1193806"/>
              <a:gd name="connsiteX43" fmla="*/ 688187 w 999055"/>
              <a:gd name="connsiteY43" fmla="*/ 1045986 h 1193806"/>
              <a:gd name="connsiteX44" fmla="*/ 538169 w 999055"/>
              <a:gd name="connsiteY44" fmla="*/ 891205 h 1193806"/>
              <a:gd name="connsiteX45" fmla="*/ 473875 w 999055"/>
              <a:gd name="connsiteY45" fmla="*/ 862630 h 1193806"/>
              <a:gd name="connsiteX46" fmla="*/ 425617 w 999055"/>
              <a:gd name="connsiteY46" fmla="*/ 779126 h 1193806"/>
              <a:gd name="connsiteX47" fmla="*/ 390531 w 999055"/>
              <a:gd name="connsiteY47" fmla="*/ 734042 h 1193806"/>
              <a:gd name="connsiteX48" fmla="*/ 245275 w 999055"/>
              <a:gd name="connsiteY48" fmla="*/ 603074 h 1193806"/>
              <a:gd name="connsiteX49" fmla="*/ 115868 w 999055"/>
              <a:gd name="connsiteY49" fmla="*/ 424736 h 1193806"/>
              <a:gd name="connsiteX0" fmla="*/ 115868 w 999055"/>
              <a:gd name="connsiteY0" fmla="*/ 424736 h 1198801"/>
              <a:gd name="connsiteX1" fmla="*/ 78587 w 999055"/>
              <a:gd name="connsiteY1" fmla="*/ 312561 h 1198801"/>
              <a:gd name="connsiteX2" fmla="*/ 23819 w 999055"/>
              <a:gd name="connsiteY2" fmla="*/ 269699 h 1198801"/>
              <a:gd name="connsiteX3" fmla="*/ 6 w 999055"/>
              <a:gd name="connsiteY3" fmla="*/ 193499 h 1198801"/>
              <a:gd name="connsiteX4" fmla="*/ 40487 w 999055"/>
              <a:gd name="connsiteY4" fmla="*/ 41100 h 1198801"/>
              <a:gd name="connsiteX5" fmla="*/ 157169 w 999055"/>
              <a:gd name="connsiteY5" fmla="*/ 119680 h 1198801"/>
              <a:gd name="connsiteX6" fmla="*/ 254800 w 999055"/>
              <a:gd name="connsiteY6" fmla="*/ 618 h 1198801"/>
              <a:gd name="connsiteX7" fmla="*/ 418473 w 999055"/>
              <a:gd name="connsiteY7" fmla="*/ 51294 h 1198801"/>
              <a:gd name="connsiteX8" fmla="*/ 504832 w 999055"/>
              <a:gd name="connsiteY8" fmla="*/ 64911 h 1198801"/>
              <a:gd name="connsiteX9" fmla="*/ 547694 w 999055"/>
              <a:gd name="connsiteY9" fmla="*/ 86343 h 1198801"/>
              <a:gd name="connsiteX10" fmla="*/ 740575 w 999055"/>
              <a:gd name="connsiteY10" fmla="*/ 38718 h 1198801"/>
              <a:gd name="connsiteX11" fmla="*/ 797725 w 999055"/>
              <a:gd name="connsiteY11" fmla="*/ 76818 h 1198801"/>
              <a:gd name="connsiteX12" fmla="*/ 845350 w 999055"/>
              <a:gd name="connsiteY12" fmla="*/ 110156 h 1198801"/>
              <a:gd name="connsiteX13" fmla="*/ 835824 w 999055"/>
              <a:gd name="connsiteY13" fmla="*/ 162543 h 1198801"/>
              <a:gd name="connsiteX14" fmla="*/ 883451 w 999055"/>
              <a:gd name="connsiteY14" fmla="*/ 172067 h 1198801"/>
              <a:gd name="connsiteX15" fmla="*/ 916787 w 999055"/>
              <a:gd name="connsiteY15" fmla="*/ 155400 h 1198801"/>
              <a:gd name="connsiteX16" fmla="*/ 954886 w 999055"/>
              <a:gd name="connsiteY16" fmla="*/ 167305 h 1198801"/>
              <a:gd name="connsiteX17" fmla="*/ 928694 w 999055"/>
              <a:gd name="connsiteY17" fmla="*/ 224456 h 1198801"/>
              <a:gd name="connsiteX18" fmla="*/ 914407 w 999055"/>
              <a:gd name="connsiteY18" fmla="*/ 264936 h 1198801"/>
              <a:gd name="connsiteX19" fmla="*/ 876304 w 999055"/>
              <a:gd name="connsiteY19" fmla="*/ 307798 h 1198801"/>
              <a:gd name="connsiteX20" fmla="*/ 878688 w 999055"/>
              <a:gd name="connsiteY20" fmla="*/ 372092 h 1198801"/>
              <a:gd name="connsiteX21" fmla="*/ 897735 w 999055"/>
              <a:gd name="connsiteY21" fmla="*/ 393525 h 1198801"/>
              <a:gd name="connsiteX22" fmla="*/ 952506 w 999055"/>
              <a:gd name="connsiteY22" fmla="*/ 414956 h 1198801"/>
              <a:gd name="connsiteX23" fmla="*/ 998891 w 999055"/>
              <a:gd name="connsiteY23" fmla="*/ 482679 h 1198801"/>
              <a:gd name="connsiteX24" fmla="*/ 976319 w 999055"/>
              <a:gd name="connsiteY24" fmla="*/ 505442 h 1198801"/>
              <a:gd name="connsiteX25" fmla="*/ 914406 w 999055"/>
              <a:gd name="connsiteY25" fmla="*/ 491156 h 1198801"/>
              <a:gd name="connsiteX26" fmla="*/ 964412 w 999055"/>
              <a:gd name="connsiteY26" fmla="*/ 567356 h 1198801"/>
              <a:gd name="connsiteX27" fmla="*/ 983462 w 999055"/>
              <a:gd name="connsiteY27" fmla="*/ 612600 h 1198801"/>
              <a:gd name="connsiteX28" fmla="*/ 916787 w 999055"/>
              <a:gd name="connsiteY28" fmla="*/ 662606 h 1198801"/>
              <a:gd name="connsiteX29" fmla="*/ 835825 w 999055"/>
              <a:gd name="connsiteY29" fmla="*/ 664987 h 1198801"/>
              <a:gd name="connsiteX30" fmla="*/ 866779 w 999055"/>
              <a:gd name="connsiteY30" fmla="*/ 755475 h 1198801"/>
              <a:gd name="connsiteX31" fmla="*/ 821536 w 999055"/>
              <a:gd name="connsiteY31" fmla="*/ 719756 h 1198801"/>
              <a:gd name="connsiteX32" fmla="*/ 771530 w 999055"/>
              <a:gd name="connsiteY32" fmla="*/ 769762 h 1198801"/>
              <a:gd name="connsiteX33" fmla="*/ 754861 w 999055"/>
              <a:gd name="connsiteY33" fmla="*/ 826912 h 1198801"/>
              <a:gd name="connsiteX34" fmla="*/ 721525 w 999055"/>
              <a:gd name="connsiteY34" fmla="*/ 850724 h 1198801"/>
              <a:gd name="connsiteX35" fmla="*/ 707237 w 999055"/>
              <a:gd name="connsiteY35" fmla="*/ 888825 h 1198801"/>
              <a:gd name="connsiteX36" fmla="*/ 742956 w 999055"/>
              <a:gd name="connsiteY36" fmla="*/ 972167 h 1198801"/>
              <a:gd name="connsiteX37" fmla="*/ 719143 w 999055"/>
              <a:gd name="connsiteY37" fmla="*/ 995981 h 1198801"/>
              <a:gd name="connsiteX38" fmla="*/ 723906 w 999055"/>
              <a:gd name="connsiteY38" fmla="*/ 1015030 h 1198801"/>
              <a:gd name="connsiteX39" fmla="*/ 821537 w 999055"/>
              <a:gd name="connsiteY39" fmla="*/ 1065036 h 1198801"/>
              <a:gd name="connsiteX40" fmla="*/ 892975 w 999055"/>
              <a:gd name="connsiteY40" fmla="*/ 1186481 h 1198801"/>
              <a:gd name="connsiteX41" fmla="*/ 888212 w 999055"/>
              <a:gd name="connsiteY41" fmla="*/ 1193624 h 1198801"/>
              <a:gd name="connsiteX42" fmla="*/ 866781 w 999055"/>
              <a:gd name="connsiteY42" fmla="*/ 1176955 h 1198801"/>
              <a:gd name="connsiteX43" fmla="*/ 819156 w 999055"/>
              <a:gd name="connsiteY43" fmla="*/ 1117424 h 1198801"/>
              <a:gd name="connsiteX44" fmla="*/ 688187 w 999055"/>
              <a:gd name="connsiteY44" fmla="*/ 1045986 h 1198801"/>
              <a:gd name="connsiteX45" fmla="*/ 538169 w 999055"/>
              <a:gd name="connsiteY45" fmla="*/ 891205 h 1198801"/>
              <a:gd name="connsiteX46" fmla="*/ 473875 w 999055"/>
              <a:gd name="connsiteY46" fmla="*/ 862630 h 1198801"/>
              <a:gd name="connsiteX47" fmla="*/ 425617 w 999055"/>
              <a:gd name="connsiteY47" fmla="*/ 779126 h 1198801"/>
              <a:gd name="connsiteX48" fmla="*/ 390531 w 999055"/>
              <a:gd name="connsiteY48" fmla="*/ 734042 h 1198801"/>
              <a:gd name="connsiteX49" fmla="*/ 245275 w 999055"/>
              <a:gd name="connsiteY49" fmla="*/ 603074 h 1198801"/>
              <a:gd name="connsiteX50" fmla="*/ 115868 w 999055"/>
              <a:gd name="connsiteY50" fmla="*/ 424736 h 1198801"/>
              <a:gd name="connsiteX0" fmla="*/ 115868 w 999055"/>
              <a:gd name="connsiteY0" fmla="*/ 424736 h 1202459"/>
              <a:gd name="connsiteX1" fmla="*/ 78587 w 999055"/>
              <a:gd name="connsiteY1" fmla="*/ 312561 h 1202459"/>
              <a:gd name="connsiteX2" fmla="*/ 23819 w 999055"/>
              <a:gd name="connsiteY2" fmla="*/ 269699 h 1202459"/>
              <a:gd name="connsiteX3" fmla="*/ 6 w 999055"/>
              <a:gd name="connsiteY3" fmla="*/ 193499 h 1202459"/>
              <a:gd name="connsiteX4" fmla="*/ 40487 w 999055"/>
              <a:gd name="connsiteY4" fmla="*/ 41100 h 1202459"/>
              <a:gd name="connsiteX5" fmla="*/ 157169 w 999055"/>
              <a:gd name="connsiteY5" fmla="*/ 119680 h 1202459"/>
              <a:gd name="connsiteX6" fmla="*/ 254800 w 999055"/>
              <a:gd name="connsiteY6" fmla="*/ 618 h 1202459"/>
              <a:gd name="connsiteX7" fmla="*/ 418473 w 999055"/>
              <a:gd name="connsiteY7" fmla="*/ 51294 h 1202459"/>
              <a:gd name="connsiteX8" fmla="*/ 504832 w 999055"/>
              <a:gd name="connsiteY8" fmla="*/ 64911 h 1202459"/>
              <a:gd name="connsiteX9" fmla="*/ 547694 w 999055"/>
              <a:gd name="connsiteY9" fmla="*/ 86343 h 1202459"/>
              <a:gd name="connsiteX10" fmla="*/ 740575 w 999055"/>
              <a:gd name="connsiteY10" fmla="*/ 38718 h 1202459"/>
              <a:gd name="connsiteX11" fmla="*/ 797725 w 999055"/>
              <a:gd name="connsiteY11" fmla="*/ 76818 h 1202459"/>
              <a:gd name="connsiteX12" fmla="*/ 845350 w 999055"/>
              <a:gd name="connsiteY12" fmla="*/ 110156 h 1202459"/>
              <a:gd name="connsiteX13" fmla="*/ 835824 w 999055"/>
              <a:gd name="connsiteY13" fmla="*/ 162543 h 1202459"/>
              <a:gd name="connsiteX14" fmla="*/ 883451 w 999055"/>
              <a:gd name="connsiteY14" fmla="*/ 172067 h 1202459"/>
              <a:gd name="connsiteX15" fmla="*/ 916787 w 999055"/>
              <a:gd name="connsiteY15" fmla="*/ 155400 h 1202459"/>
              <a:gd name="connsiteX16" fmla="*/ 954886 w 999055"/>
              <a:gd name="connsiteY16" fmla="*/ 167305 h 1202459"/>
              <a:gd name="connsiteX17" fmla="*/ 928694 w 999055"/>
              <a:gd name="connsiteY17" fmla="*/ 224456 h 1202459"/>
              <a:gd name="connsiteX18" fmla="*/ 914407 w 999055"/>
              <a:gd name="connsiteY18" fmla="*/ 264936 h 1202459"/>
              <a:gd name="connsiteX19" fmla="*/ 876304 w 999055"/>
              <a:gd name="connsiteY19" fmla="*/ 307798 h 1202459"/>
              <a:gd name="connsiteX20" fmla="*/ 878688 w 999055"/>
              <a:gd name="connsiteY20" fmla="*/ 372092 h 1202459"/>
              <a:gd name="connsiteX21" fmla="*/ 897735 w 999055"/>
              <a:gd name="connsiteY21" fmla="*/ 393525 h 1202459"/>
              <a:gd name="connsiteX22" fmla="*/ 952506 w 999055"/>
              <a:gd name="connsiteY22" fmla="*/ 414956 h 1202459"/>
              <a:gd name="connsiteX23" fmla="*/ 998891 w 999055"/>
              <a:gd name="connsiteY23" fmla="*/ 482679 h 1202459"/>
              <a:gd name="connsiteX24" fmla="*/ 976319 w 999055"/>
              <a:gd name="connsiteY24" fmla="*/ 505442 h 1202459"/>
              <a:gd name="connsiteX25" fmla="*/ 914406 w 999055"/>
              <a:gd name="connsiteY25" fmla="*/ 491156 h 1202459"/>
              <a:gd name="connsiteX26" fmla="*/ 964412 w 999055"/>
              <a:gd name="connsiteY26" fmla="*/ 567356 h 1202459"/>
              <a:gd name="connsiteX27" fmla="*/ 983462 w 999055"/>
              <a:gd name="connsiteY27" fmla="*/ 612600 h 1202459"/>
              <a:gd name="connsiteX28" fmla="*/ 916787 w 999055"/>
              <a:gd name="connsiteY28" fmla="*/ 662606 h 1202459"/>
              <a:gd name="connsiteX29" fmla="*/ 835825 w 999055"/>
              <a:gd name="connsiteY29" fmla="*/ 664987 h 1202459"/>
              <a:gd name="connsiteX30" fmla="*/ 866779 w 999055"/>
              <a:gd name="connsiteY30" fmla="*/ 755475 h 1202459"/>
              <a:gd name="connsiteX31" fmla="*/ 821536 w 999055"/>
              <a:gd name="connsiteY31" fmla="*/ 719756 h 1202459"/>
              <a:gd name="connsiteX32" fmla="*/ 771530 w 999055"/>
              <a:gd name="connsiteY32" fmla="*/ 769762 h 1202459"/>
              <a:gd name="connsiteX33" fmla="*/ 754861 w 999055"/>
              <a:gd name="connsiteY33" fmla="*/ 826912 h 1202459"/>
              <a:gd name="connsiteX34" fmla="*/ 721525 w 999055"/>
              <a:gd name="connsiteY34" fmla="*/ 850724 h 1202459"/>
              <a:gd name="connsiteX35" fmla="*/ 707237 w 999055"/>
              <a:gd name="connsiteY35" fmla="*/ 888825 h 1202459"/>
              <a:gd name="connsiteX36" fmla="*/ 742956 w 999055"/>
              <a:gd name="connsiteY36" fmla="*/ 972167 h 1202459"/>
              <a:gd name="connsiteX37" fmla="*/ 719143 w 999055"/>
              <a:gd name="connsiteY37" fmla="*/ 995981 h 1202459"/>
              <a:gd name="connsiteX38" fmla="*/ 723906 w 999055"/>
              <a:gd name="connsiteY38" fmla="*/ 1015030 h 1202459"/>
              <a:gd name="connsiteX39" fmla="*/ 821537 w 999055"/>
              <a:gd name="connsiteY39" fmla="*/ 1065036 h 1202459"/>
              <a:gd name="connsiteX40" fmla="*/ 892975 w 999055"/>
              <a:gd name="connsiteY40" fmla="*/ 1186481 h 1202459"/>
              <a:gd name="connsiteX41" fmla="*/ 888212 w 999055"/>
              <a:gd name="connsiteY41" fmla="*/ 1193624 h 1202459"/>
              <a:gd name="connsiteX42" fmla="*/ 819156 w 999055"/>
              <a:gd name="connsiteY42" fmla="*/ 1117424 h 1202459"/>
              <a:gd name="connsiteX43" fmla="*/ 688187 w 999055"/>
              <a:gd name="connsiteY43" fmla="*/ 1045986 h 1202459"/>
              <a:gd name="connsiteX44" fmla="*/ 538169 w 999055"/>
              <a:gd name="connsiteY44" fmla="*/ 891205 h 1202459"/>
              <a:gd name="connsiteX45" fmla="*/ 473875 w 999055"/>
              <a:gd name="connsiteY45" fmla="*/ 862630 h 1202459"/>
              <a:gd name="connsiteX46" fmla="*/ 425617 w 999055"/>
              <a:gd name="connsiteY46" fmla="*/ 779126 h 1202459"/>
              <a:gd name="connsiteX47" fmla="*/ 390531 w 999055"/>
              <a:gd name="connsiteY47" fmla="*/ 734042 h 1202459"/>
              <a:gd name="connsiteX48" fmla="*/ 245275 w 999055"/>
              <a:gd name="connsiteY48" fmla="*/ 603074 h 1202459"/>
              <a:gd name="connsiteX49" fmla="*/ 115868 w 999055"/>
              <a:gd name="connsiteY49" fmla="*/ 424736 h 1202459"/>
              <a:gd name="connsiteX0" fmla="*/ 115868 w 999055"/>
              <a:gd name="connsiteY0" fmla="*/ 424736 h 1187420"/>
              <a:gd name="connsiteX1" fmla="*/ 78587 w 999055"/>
              <a:gd name="connsiteY1" fmla="*/ 312561 h 1187420"/>
              <a:gd name="connsiteX2" fmla="*/ 23819 w 999055"/>
              <a:gd name="connsiteY2" fmla="*/ 269699 h 1187420"/>
              <a:gd name="connsiteX3" fmla="*/ 6 w 999055"/>
              <a:gd name="connsiteY3" fmla="*/ 193499 h 1187420"/>
              <a:gd name="connsiteX4" fmla="*/ 40487 w 999055"/>
              <a:gd name="connsiteY4" fmla="*/ 41100 h 1187420"/>
              <a:gd name="connsiteX5" fmla="*/ 157169 w 999055"/>
              <a:gd name="connsiteY5" fmla="*/ 119680 h 1187420"/>
              <a:gd name="connsiteX6" fmla="*/ 254800 w 999055"/>
              <a:gd name="connsiteY6" fmla="*/ 618 h 1187420"/>
              <a:gd name="connsiteX7" fmla="*/ 418473 w 999055"/>
              <a:gd name="connsiteY7" fmla="*/ 51294 h 1187420"/>
              <a:gd name="connsiteX8" fmla="*/ 504832 w 999055"/>
              <a:gd name="connsiteY8" fmla="*/ 64911 h 1187420"/>
              <a:gd name="connsiteX9" fmla="*/ 547694 w 999055"/>
              <a:gd name="connsiteY9" fmla="*/ 86343 h 1187420"/>
              <a:gd name="connsiteX10" fmla="*/ 740575 w 999055"/>
              <a:gd name="connsiteY10" fmla="*/ 38718 h 1187420"/>
              <a:gd name="connsiteX11" fmla="*/ 797725 w 999055"/>
              <a:gd name="connsiteY11" fmla="*/ 76818 h 1187420"/>
              <a:gd name="connsiteX12" fmla="*/ 845350 w 999055"/>
              <a:gd name="connsiteY12" fmla="*/ 110156 h 1187420"/>
              <a:gd name="connsiteX13" fmla="*/ 835824 w 999055"/>
              <a:gd name="connsiteY13" fmla="*/ 162543 h 1187420"/>
              <a:gd name="connsiteX14" fmla="*/ 883451 w 999055"/>
              <a:gd name="connsiteY14" fmla="*/ 172067 h 1187420"/>
              <a:gd name="connsiteX15" fmla="*/ 916787 w 999055"/>
              <a:gd name="connsiteY15" fmla="*/ 155400 h 1187420"/>
              <a:gd name="connsiteX16" fmla="*/ 954886 w 999055"/>
              <a:gd name="connsiteY16" fmla="*/ 167305 h 1187420"/>
              <a:gd name="connsiteX17" fmla="*/ 928694 w 999055"/>
              <a:gd name="connsiteY17" fmla="*/ 224456 h 1187420"/>
              <a:gd name="connsiteX18" fmla="*/ 914407 w 999055"/>
              <a:gd name="connsiteY18" fmla="*/ 264936 h 1187420"/>
              <a:gd name="connsiteX19" fmla="*/ 876304 w 999055"/>
              <a:gd name="connsiteY19" fmla="*/ 307798 h 1187420"/>
              <a:gd name="connsiteX20" fmla="*/ 878688 w 999055"/>
              <a:gd name="connsiteY20" fmla="*/ 372092 h 1187420"/>
              <a:gd name="connsiteX21" fmla="*/ 897735 w 999055"/>
              <a:gd name="connsiteY21" fmla="*/ 393525 h 1187420"/>
              <a:gd name="connsiteX22" fmla="*/ 952506 w 999055"/>
              <a:gd name="connsiteY22" fmla="*/ 414956 h 1187420"/>
              <a:gd name="connsiteX23" fmla="*/ 998891 w 999055"/>
              <a:gd name="connsiteY23" fmla="*/ 482679 h 1187420"/>
              <a:gd name="connsiteX24" fmla="*/ 976319 w 999055"/>
              <a:gd name="connsiteY24" fmla="*/ 505442 h 1187420"/>
              <a:gd name="connsiteX25" fmla="*/ 914406 w 999055"/>
              <a:gd name="connsiteY25" fmla="*/ 491156 h 1187420"/>
              <a:gd name="connsiteX26" fmla="*/ 964412 w 999055"/>
              <a:gd name="connsiteY26" fmla="*/ 567356 h 1187420"/>
              <a:gd name="connsiteX27" fmla="*/ 983462 w 999055"/>
              <a:gd name="connsiteY27" fmla="*/ 612600 h 1187420"/>
              <a:gd name="connsiteX28" fmla="*/ 916787 w 999055"/>
              <a:gd name="connsiteY28" fmla="*/ 662606 h 1187420"/>
              <a:gd name="connsiteX29" fmla="*/ 835825 w 999055"/>
              <a:gd name="connsiteY29" fmla="*/ 664987 h 1187420"/>
              <a:gd name="connsiteX30" fmla="*/ 866779 w 999055"/>
              <a:gd name="connsiteY30" fmla="*/ 755475 h 1187420"/>
              <a:gd name="connsiteX31" fmla="*/ 821536 w 999055"/>
              <a:gd name="connsiteY31" fmla="*/ 719756 h 1187420"/>
              <a:gd name="connsiteX32" fmla="*/ 771530 w 999055"/>
              <a:gd name="connsiteY32" fmla="*/ 769762 h 1187420"/>
              <a:gd name="connsiteX33" fmla="*/ 754861 w 999055"/>
              <a:gd name="connsiteY33" fmla="*/ 826912 h 1187420"/>
              <a:gd name="connsiteX34" fmla="*/ 721525 w 999055"/>
              <a:gd name="connsiteY34" fmla="*/ 850724 h 1187420"/>
              <a:gd name="connsiteX35" fmla="*/ 707237 w 999055"/>
              <a:gd name="connsiteY35" fmla="*/ 888825 h 1187420"/>
              <a:gd name="connsiteX36" fmla="*/ 742956 w 999055"/>
              <a:gd name="connsiteY36" fmla="*/ 972167 h 1187420"/>
              <a:gd name="connsiteX37" fmla="*/ 719143 w 999055"/>
              <a:gd name="connsiteY37" fmla="*/ 995981 h 1187420"/>
              <a:gd name="connsiteX38" fmla="*/ 723906 w 999055"/>
              <a:gd name="connsiteY38" fmla="*/ 1015030 h 1187420"/>
              <a:gd name="connsiteX39" fmla="*/ 821537 w 999055"/>
              <a:gd name="connsiteY39" fmla="*/ 1065036 h 1187420"/>
              <a:gd name="connsiteX40" fmla="*/ 892975 w 999055"/>
              <a:gd name="connsiteY40" fmla="*/ 1186481 h 1187420"/>
              <a:gd name="connsiteX41" fmla="*/ 819156 w 999055"/>
              <a:gd name="connsiteY41" fmla="*/ 1117424 h 1187420"/>
              <a:gd name="connsiteX42" fmla="*/ 688187 w 999055"/>
              <a:gd name="connsiteY42" fmla="*/ 1045986 h 1187420"/>
              <a:gd name="connsiteX43" fmla="*/ 538169 w 999055"/>
              <a:gd name="connsiteY43" fmla="*/ 891205 h 1187420"/>
              <a:gd name="connsiteX44" fmla="*/ 473875 w 999055"/>
              <a:gd name="connsiteY44" fmla="*/ 862630 h 1187420"/>
              <a:gd name="connsiteX45" fmla="*/ 425617 w 999055"/>
              <a:gd name="connsiteY45" fmla="*/ 779126 h 1187420"/>
              <a:gd name="connsiteX46" fmla="*/ 390531 w 999055"/>
              <a:gd name="connsiteY46" fmla="*/ 734042 h 1187420"/>
              <a:gd name="connsiteX47" fmla="*/ 245275 w 999055"/>
              <a:gd name="connsiteY47" fmla="*/ 603074 h 1187420"/>
              <a:gd name="connsiteX48" fmla="*/ 115868 w 999055"/>
              <a:gd name="connsiteY48" fmla="*/ 424736 h 1187420"/>
              <a:gd name="connsiteX0" fmla="*/ 115868 w 999055"/>
              <a:gd name="connsiteY0" fmla="*/ 424736 h 1117609"/>
              <a:gd name="connsiteX1" fmla="*/ 78587 w 999055"/>
              <a:gd name="connsiteY1" fmla="*/ 312561 h 1117609"/>
              <a:gd name="connsiteX2" fmla="*/ 23819 w 999055"/>
              <a:gd name="connsiteY2" fmla="*/ 269699 h 1117609"/>
              <a:gd name="connsiteX3" fmla="*/ 6 w 999055"/>
              <a:gd name="connsiteY3" fmla="*/ 193499 h 1117609"/>
              <a:gd name="connsiteX4" fmla="*/ 40487 w 999055"/>
              <a:gd name="connsiteY4" fmla="*/ 41100 h 1117609"/>
              <a:gd name="connsiteX5" fmla="*/ 157169 w 999055"/>
              <a:gd name="connsiteY5" fmla="*/ 119680 h 1117609"/>
              <a:gd name="connsiteX6" fmla="*/ 254800 w 999055"/>
              <a:gd name="connsiteY6" fmla="*/ 618 h 1117609"/>
              <a:gd name="connsiteX7" fmla="*/ 418473 w 999055"/>
              <a:gd name="connsiteY7" fmla="*/ 51294 h 1117609"/>
              <a:gd name="connsiteX8" fmla="*/ 504832 w 999055"/>
              <a:gd name="connsiteY8" fmla="*/ 64911 h 1117609"/>
              <a:gd name="connsiteX9" fmla="*/ 547694 w 999055"/>
              <a:gd name="connsiteY9" fmla="*/ 86343 h 1117609"/>
              <a:gd name="connsiteX10" fmla="*/ 740575 w 999055"/>
              <a:gd name="connsiteY10" fmla="*/ 38718 h 1117609"/>
              <a:gd name="connsiteX11" fmla="*/ 797725 w 999055"/>
              <a:gd name="connsiteY11" fmla="*/ 76818 h 1117609"/>
              <a:gd name="connsiteX12" fmla="*/ 845350 w 999055"/>
              <a:gd name="connsiteY12" fmla="*/ 110156 h 1117609"/>
              <a:gd name="connsiteX13" fmla="*/ 835824 w 999055"/>
              <a:gd name="connsiteY13" fmla="*/ 162543 h 1117609"/>
              <a:gd name="connsiteX14" fmla="*/ 883451 w 999055"/>
              <a:gd name="connsiteY14" fmla="*/ 172067 h 1117609"/>
              <a:gd name="connsiteX15" fmla="*/ 916787 w 999055"/>
              <a:gd name="connsiteY15" fmla="*/ 155400 h 1117609"/>
              <a:gd name="connsiteX16" fmla="*/ 954886 w 999055"/>
              <a:gd name="connsiteY16" fmla="*/ 167305 h 1117609"/>
              <a:gd name="connsiteX17" fmla="*/ 928694 w 999055"/>
              <a:gd name="connsiteY17" fmla="*/ 224456 h 1117609"/>
              <a:gd name="connsiteX18" fmla="*/ 914407 w 999055"/>
              <a:gd name="connsiteY18" fmla="*/ 264936 h 1117609"/>
              <a:gd name="connsiteX19" fmla="*/ 876304 w 999055"/>
              <a:gd name="connsiteY19" fmla="*/ 307798 h 1117609"/>
              <a:gd name="connsiteX20" fmla="*/ 878688 w 999055"/>
              <a:gd name="connsiteY20" fmla="*/ 372092 h 1117609"/>
              <a:gd name="connsiteX21" fmla="*/ 897735 w 999055"/>
              <a:gd name="connsiteY21" fmla="*/ 393525 h 1117609"/>
              <a:gd name="connsiteX22" fmla="*/ 952506 w 999055"/>
              <a:gd name="connsiteY22" fmla="*/ 414956 h 1117609"/>
              <a:gd name="connsiteX23" fmla="*/ 998891 w 999055"/>
              <a:gd name="connsiteY23" fmla="*/ 482679 h 1117609"/>
              <a:gd name="connsiteX24" fmla="*/ 976319 w 999055"/>
              <a:gd name="connsiteY24" fmla="*/ 505442 h 1117609"/>
              <a:gd name="connsiteX25" fmla="*/ 914406 w 999055"/>
              <a:gd name="connsiteY25" fmla="*/ 491156 h 1117609"/>
              <a:gd name="connsiteX26" fmla="*/ 964412 w 999055"/>
              <a:gd name="connsiteY26" fmla="*/ 567356 h 1117609"/>
              <a:gd name="connsiteX27" fmla="*/ 983462 w 999055"/>
              <a:gd name="connsiteY27" fmla="*/ 612600 h 1117609"/>
              <a:gd name="connsiteX28" fmla="*/ 916787 w 999055"/>
              <a:gd name="connsiteY28" fmla="*/ 662606 h 1117609"/>
              <a:gd name="connsiteX29" fmla="*/ 835825 w 999055"/>
              <a:gd name="connsiteY29" fmla="*/ 664987 h 1117609"/>
              <a:gd name="connsiteX30" fmla="*/ 866779 w 999055"/>
              <a:gd name="connsiteY30" fmla="*/ 755475 h 1117609"/>
              <a:gd name="connsiteX31" fmla="*/ 821536 w 999055"/>
              <a:gd name="connsiteY31" fmla="*/ 719756 h 1117609"/>
              <a:gd name="connsiteX32" fmla="*/ 771530 w 999055"/>
              <a:gd name="connsiteY32" fmla="*/ 769762 h 1117609"/>
              <a:gd name="connsiteX33" fmla="*/ 754861 w 999055"/>
              <a:gd name="connsiteY33" fmla="*/ 826912 h 1117609"/>
              <a:gd name="connsiteX34" fmla="*/ 721525 w 999055"/>
              <a:gd name="connsiteY34" fmla="*/ 850724 h 1117609"/>
              <a:gd name="connsiteX35" fmla="*/ 707237 w 999055"/>
              <a:gd name="connsiteY35" fmla="*/ 888825 h 1117609"/>
              <a:gd name="connsiteX36" fmla="*/ 742956 w 999055"/>
              <a:gd name="connsiteY36" fmla="*/ 972167 h 1117609"/>
              <a:gd name="connsiteX37" fmla="*/ 719143 w 999055"/>
              <a:gd name="connsiteY37" fmla="*/ 995981 h 1117609"/>
              <a:gd name="connsiteX38" fmla="*/ 723906 w 999055"/>
              <a:gd name="connsiteY38" fmla="*/ 1015030 h 1117609"/>
              <a:gd name="connsiteX39" fmla="*/ 821537 w 999055"/>
              <a:gd name="connsiteY39" fmla="*/ 1065036 h 1117609"/>
              <a:gd name="connsiteX40" fmla="*/ 819156 w 999055"/>
              <a:gd name="connsiteY40" fmla="*/ 1117424 h 1117609"/>
              <a:gd name="connsiteX41" fmla="*/ 688187 w 999055"/>
              <a:gd name="connsiteY41" fmla="*/ 1045986 h 1117609"/>
              <a:gd name="connsiteX42" fmla="*/ 538169 w 999055"/>
              <a:gd name="connsiteY42" fmla="*/ 891205 h 1117609"/>
              <a:gd name="connsiteX43" fmla="*/ 473875 w 999055"/>
              <a:gd name="connsiteY43" fmla="*/ 862630 h 1117609"/>
              <a:gd name="connsiteX44" fmla="*/ 425617 w 999055"/>
              <a:gd name="connsiteY44" fmla="*/ 779126 h 1117609"/>
              <a:gd name="connsiteX45" fmla="*/ 390531 w 999055"/>
              <a:gd name="connsiteY45" fmla="*/ 734042 h 1117609"/>
              <a:gd name="connsiteX46" fmla="*/ 245275 w 999055"/>
              <a:gd name="connsiteY46" fmla="*/ 603074 h 1117609"/>
              <a:gd name="connsiteX47" fmla="*/ 115868 w 999055"/>
              <a:gd name="connsiteY47" fmla="*/ 424736 h 1117609"/>
              <a:gd name="connsiteX0" fmla="*/ 115868 w 999055"/>
              <a:gd name="connsiteY0" fmla="*/ 424736 h 1068916"/>
              <a:gd name="connsiteX1" fmla="*/ 78587 w 999055"/>
              <a:gd name="connsiteY1" fmla="*/ 312561 h 1068916"/>
              <a:gd name="connsiteX2" fmla="*/ 23819 w 999055"/>
              <a:gd name="connsiteY2" fmla="*/ 269699 h 1068916"/>
              <a:gd name="connsiteX3" fmla="*/ 6 w 999055"/>
              <a:gd name="connsiteY3" fmla="*/ 193499 h 1068916"/>
              <a:gd name="connsiteX4" fmla="*/ 40487 w 999055"/>
              <a:gd name="connsiteY4" fmla="*/ 41100 h 1068916"/>
              <a:gd name="connsiteX5" fmla="*/ 157169 w 999055"/>
              <a:gd name="connsiteY5" fmla="*/ 119680 h 1068916"/>
              <a:gd name="connsiteX6" fmla="*/ 254800 w 999055"/>
              <a:gd name="connsiteY6" fmla="*/ 618 h 1068916"/>
              <a:gd name="connsiteX7" fmla="*/ 418473 w 999055"/>
              <a:gd name="connsiteY7" fmla="*/ 51294 h 1068916"/>
              <a:gd name="connsiteX8" fmla="*/ 504832 w 999055"/>
              <a:gd name="connsiteY8" fmla="*/ 64911 h 1068916"/>
              <a:gd name="connsiteX9" fmla="*/ 547694 w 999055"/>
              <a:gd name="connsiteY9" fmla="*/ 86343 h 1068916"/>
              <a:gd name="connsiteX10" fmla="*/ 740575 w 999055"/>
              <a:gd name="connsiteY10" fmla="*/ 38718 h 1068916"/>
              <a:gd name="connsiteX11" fmla="*/ 797725 w 999055"/>
              <a:gd name="connsiteY11" fmla="*/ 76818 h 1068916"/>
              <a:gd name="connsiteX12" fmla="*/ 845350 w 999055"/>
              <a:gd name="connsiteY12" fmla="*/ 110156 h 1068916"/>
              <a:gd name="connsiteX13" fmla="*/ 835824 w 999055"/>
              <a:gd name="connsiteY13" fmla="*/ 162543 h 1068916"/>
              <a:gd name="connsiteX14" fmla="*/ 883451 w 999055"/>
              <a:gd name="connsiteY14" fmla="*/ 172067 h 1068916"/>
              <a:gd name="connsiteX15" fmla="*/ 916787 w 999055"/>
              <a:gd name="connsiteY15" fmla="*/ 155400 h 1068916"/>
              <a:gd name="connsiteX16" fmla="*/ 954886 w 999055"/>
              <a:gd name="connsiteY16" fmla="*/ 167305 h 1068916"/>
              <a:gd name="connsiteX17" fmla="*/ 928694 w 999055"/>
              <a:gd name="connsiteY17" fmla="*/ 224456 h 1068916"/>
              <a:gd name="connsiteX18" fmla="*/ 914407 w 999055"/>
              <a:gd name="connsiteY18" fmla="*/ 264936 h 1068916"/>
              <a:gd name="connsiteX19" fmla="*/ 876304 w 999055"/>
              <a:gd name="connsiteY19" fmla="*/ 307798 h 1068916"/>
              <a:gd name="connsiteX20" fmla="*/ 878688 w 999055"/>
              <a:gd name="connsiteY20" fmla="*/ 372092 h 1068916"/>
              <a:gd name="connsiteX21" fmla="*/ 897735 w 999055"/>
              <a:gd name="connsiteY21" fmla="*/ 393525 h 1068916"/>
              <a:gd name="connsiteX22" fmla="*/ 952506 w 999055"/>
              <a:gd name="connsiteY22" fmla="*/ 414956 h 1068916"/>
              <a:gd name="connsiteX23" fmla="*/ 998891 w 999055"/>
              <a:gd name="connsiteY23" fmla="*/ 482679 h 1068916"/>
              <a:gd name="connsiteX24" fmla="*/ 976319 w 999055"/>
              <a:gd name="connsiteY24" fmla="*/ 505442 h 1068916"/>
              <a:gd name="connsiteX25" fmla="*/ 914406 w 999055"/>
              <a:gd name="connsiteY25" fmla="*/ 491156 h 1068916"/>
              <a:gd name="connsiteX26" fmla="*/ 964412 w 999055"/>
              <a:gd name="connsiteY26" fmla="*/ 567356 h 1068916"/>
              <a:gd name="connsiteX27" fmla="*/ 983462 w 999055"/>
              <a:gd name="connsiteY27" fmla="*/ 612600 h 1068916"/>
              <a:gd name="connsiteX28" fmla="*/ 916787 w 999055"/>
              <a:gd name="connsiteY28" fmla="*/ 662606 h 1068916"/>
              <a:gd name="connsiteX29" fmla="*/ 835825 w 999055"/>
              <a:gd name="connsiteY29" fmla="*/ 664987 h 1068916"/>
              <a:gd name="connsiteX30" fmla="*/ 866779 w 999055"/>
              <a:gd name="connsiteY30" fmla="*/ 755475 h 1068916"/>
              <a:gd name="connsiteX31" fmla="*/ 821536 w 999055"/>
              <a:gd name="connsiteY31" fmla="*/ 719756 h 1068916"/>
              <a:gd name="connsiteX32" fmla="*/ 771530 w 999055"/>
              <a:gd name="connsiteY32" fmla="*/ 769762 h 1068916"/>
              <a:gd name="connsiteX33" fmla="*/ 754861 w 999055"/>
              <a:gd name="connsiteY33" fmla="*/ 826912 h 1068916"/>
              <a:gd name="connsiteX34" fmla="*/ 721525 w 999055"/>
              <a:gd name="connsiteY34" fmla="*/ 850724 h 1068916"/>
              <a:gd name="connsiteX35" fmla="*/ 707237 w 999055"/>
              <a:gd name="connsiteY35" fmla="*/ 888825 h 1068916"/>
              <a:gd name="connsiteX36" fmla="*/ 742956 w 999055"/>
              <a:gd name="connsiteY36" fmla="*/ 972167 h 1068916"/>
              <a:gd name="connsiteX37" fmla="*/ 719143 w 999055"/>
              <a:gd name="connsiteY37" fmla="*/ 995981 h 1068916"/>
              <a:gd name="connsiteX38" fmla="*/ 723906 w 999055"/>
              <a:gd name="connsiteY38" fmla="*/ 1015030 h 1068916"/>
              <a:gd name="connsiteX39" fmla="*/ 821537 w 999055"/>
              <a:gd name="connsiteY39" fmla="*/ 1065036 h 1068916"/>
              <a:gd name="connsiteX40" fmla="*/ 688187 w 999055"/>
              <a:gd name="connsiteY40" fmla="*/ 1045986 h 1068916"/>
              <a:gd name="connsiteX41" fmla="*/ 538169 w 999055"/>
              <a:gd name="connsiteY41" fmla="*/ 891205 h 1068916"/>
              <a:gd name="connsiteX42" fmla="*/ 473875 w 999055"/>
              <a:gd name="connsiteY42" fmla="*/ 862630 h 1068916"/>
              <a:gd name="connsiteX43" fmla="*/ 425617 w 999055"/>
              <a:gd name="connsiteY43" fmla="*/ 779126 h 1068916"/>
              <a:gd name="connsiteX44" fmla="*/ 390531 w 999055"/>
              <a:gd name="connsiteY44" fmla="*/ 734042 h 1068916"/>
              <a:gd name="connsiteX45" fmla="*/ 245275 w 999055"/>
              <a:gd name="connsiteY45" fmla="*/ 603074 h 1068916"/>
              <a:gd name="connsiteX46" fmla="*/ 115868 w 999055"/>
              <a:gd name="connsiteY46" fmla="*/ 424736 h 1068916"/>
              <a:gd name="connsiteX0" fmla="*/ 115868 w 999055"/>
              <a:gd name="connsiteY0" fmla="*/ 424736 h 1051507"/>
              <a:gd name="connsiteX1" fmla="*/ 78587 w 999055"/>
              <a:gd name="connsiteY1" fmla="*/ 312561 h 1051507"/>
              <a:gd name="connsiteX2" fmla="*/ 23819 w 999055"/>
              <a:gd name="connsiteY2" fmla="*/ 269699 h 1051507"/>
              <a:gd name="connsiteX3" fmla="*/ 6 w 999055"/>
              <a:gd name="connsiteY3" fmla="*/ 193499 h 1051507"/>
              <a:gd name="connsiteX4" fmla="*/ 40487 w 999055"/>
              <a:gd name="connsiteY4" fmla="*/ 41100 h 1051507"/>
              <a:gd name="connsiteX5" fmla="*/ 157169 w 999055"/>
              <a:gd name="connsiteY5" fmla="*/ 119680 h 1051507"/>
              <a:gd name="connsiteX6" fmla="*/ 254800 w 999055"/>
              <a:gd name="connsiteY6" fmla="*/ 618 h 1051507"/>
              <a:gd name="connsiteX7" fmla="*/ 418473 w 999055"/>
              <a:gd name="connsiteY7" fmla="*/ 51294 h 1051507"/>
              <a:gd name="connsiteX8" fmla="*/ 504832 w 999055"/>
              <a:gd name="connsiteY8" fmla="*/ 64911 h 1051507"/>
              <a:gd name="connsiteX9" fmla="*/ 547694 w 999055"/>
              <a:gd name="connsiteY9" fmla="*/ 86343 h 1051507"/>
              <a:gd name="connsiteX10" fmla="*/ 740575 w 999055"/>
              <a:gd name="connsiteY10" fmla="*/ 38718 h 1051507"/>
              <a:gd name="connsiteX11" fmla="*/ 797725 w 999055"/>
              <a:gd name="connsiteY11" fmla="*/ 76818 h 1051507"/>
              <a:gd name="connsiteX12" fmla="*/ 845350 w 999055"/>
              <a:gd name="connsiteY12" fmla="*/ 110156 h 1051507"/>
              <a:gd name="connsiteX13" fmla="*/ 835824 w 999055"/>
              <a:gd name="connsiteY13" fmla="*/ 162543 h 1051507"/>
              <a:gd name="connsiteX14" fmla="*/ 883451 w 999055"/>
              <a:gd name="connsiteY14" fmla="*/ 172067 h 1051507"/>
              <a:gd name="connsiteX15" fmla="*/ 916787 w 999055"/>
              <a:gd name="connsiteY15" fmla="*/ 155400 h 1051507"/>
              <a:gd name="connsiteX16" fmla="*/ 954886 w 999055"/>
              <a:gd name="connsiteY16" fmla="*/ 167305 h 1051507"/>
              <a:gd name="connsiteX17" fmla="*/ 928694 w 999055"/>
              <a:gd name="connsiteY17" fmla="*/ 224456 h 1051507"/>
              <a:gd name="connsiteX18" fmla="*/ 914407 w 999055"/>
              <a:gd name="connsiteY18" fmla="*/ 264936 h 1051507"/>
              <a:gd name="connsiteX19" fmla="*/ 876304 w 999055"/>
              <a:gd name="connsiteY19" fmla="*/ 307798 h 1051507"/>
              <a:gd name="connsiteX20" fmla="*/ 878688 w 999055"/>
              <a:gd name="connsiteY20" fmla="*/ 372092 h 1051507"/>
              <a:gd name="connsiteX21" fmla="*/ 897735 w 999055"/>
              <a:gd name="connsiteY21" fmla="*/ 393525 h 1051507"/>
              <a:gd name="connsiteX22" fmla="*/ 952506 w 999055"/>
              <a:gd name="connsiteY22" fmla="*/ 414956 h 1051507"/>
              <a:gd name="connsiteX23" fmla="*/ 998891 w 999055"/>
              <a:gd name="connsiteY23" fmla="*/ 482679 h 1051507"/>
              <a:gd name="connsiteX24" fmla="*/ 976319 w 999055"/>
              <a:gd name="connsiteY24" fmla="*/ 505442 h 1051507"/>
              <a:gd name="connsiteX25" fmla="*/ 914406 w 999055"/>
              <a:gd name="connsiteY25" fmla="*/ 491156 h 1051507"/>
              <a:gd name="connsiteX26" fmla="*/ 964412 w 999055"/>
              <a:gd name="connsiteY26" fmla="*/ 567356 h 1051507"/>
              <a:gd name="connsiteX27" fmla="*/ 983462 w 999055"/>
              <a:gd name="connsiteY27" fmla="*/ 612600 h 1051507"/>
              <a:gd name="connsiteX28" fmla="*/ 916787 w 999055"/>
              <a:gd name="connsiteY28" fmla="*/ 662606 h 1051507"/>
              <a:gd name="connsiteX29" fmla="*/ 835825 w 999055"/>
              <a:gd name="connsiteY29" fmla="*/ 664987 h 1051507"/>
              <a:gd name="connsiteX30" fmla="*/ 866779 w 999055"/>
              <a:gd name="connsiteY30" fmla="*/ 755475 h 1051507"/>
              <a:gd name="connsiteX31" fmla="*/ 821536 w 999055"/>
              <a:gd name="connsiteY31" fmla="*/ 719756 h 1051507"/>
              <a:gd name="connsiteX32" fmla="*/ 771530 w 999055"/>
              <a:gd name="connsiteY32" fmla="*/ 769762 h 1051507"/>
              <a:gd name="connsiteX33" fmla="*/ 754861 w 999055"/>
              <a:gd name="connsiteY33" fmla="*/ 826912 h 1051507"/>
              <a:gd name="connsiteX34" fmla="*/ 721525 w 999055"/>
              <a:gd name="connsiteY34" fmla="*/ 850724 h 1051507"/>
              <a:gd name="connsiteX35" fmla="*/ 707237 w 999055"/>
              <a:gd name="connsiteY35" fmla="*/ 888825 h 1051507"/>
              <a:gd name="connsiteX36" fmla="*/ 742956 w 999055"/>
              <a:gd name="connsiteY36" fmla="*/ 972167 h 1051507"/>
              <a:gd name="connsiteX37" fmla="*/ 719143 w 999055"/>
              <a:gd name="connsiteY37" fmla="*/ 995981 h 1051507"/>
              <a:gd name="connsiteX38" fmla="*/ 723906 w 999055"/>
              <a:gd name="connsiteY38" fmla="*/ 1015030 h 1051507"/>
              <a:gd name="connsiteX39" fmla="*/ 688187 w 999055"/>
              <a:gd name="connsiteY39" fmla="*/ 1045986 h 1051507"/>
              <a:gd name="connsiteX40" fmla="*/ 538169 w 999055"/>
              <a:gd name="connsiteY40" fmla="*/ 891205 h 1051507"/>
              <a:gd name="connsiteX41" fmla="*/ 473875 w 999055"/>
              <a:gd name="connsiteY41" fmla="*/ 862630 h 1051507"/>
              <a:gd name="connsiteX42" fmla="*/ 425617 w 999055"/>
              <a:gd name="connsiteY42" fmla="*/ 779126 h 1051507"/>
              <a:gd name="connsiteX43" fmla="*/ 390531 w 999055"/>
              <a:gd name="connsiteY43" fmla="*/ 734042 h 1051507"/>
              <a:gd name="connsiteX44" fmla="*/ 245275 w 999055"/>
              <a:gd name="connsiteY44" fmla="*/ 603074 h 1051507"/>
              <a:gd name="connsiteX45" fmla="*/ 115868 w 999055"/>
              <a:gd name="connsiteY45" fmla="*/ 424736 h 1051507"/>
              <a:gd name="connsiteX0" fmla="*/ 115868 w 999055"/>
              <a:gd name="connsiteY0" fmla="*/ 424736 h 1020312"/>
              <a:gd name="connsiteX1" fmla="*/ 78587 w 999055"/>
              <a:gd name="connsiteY1" fmla="*/ 312561 h 1020312"/>
              <a:gd name="connsiteX2" fmla="*/ 23819 w 999055"/>
              <a:gd name="connsiteY2" fmla="*/ 269699 h 1020312"/>
              <a:gd name="connsiteX3" fmla="*/ 6 w 999055"/>
              <a:gd name="connsiteY3" fmla="*/ 193499 h 1020312"/>
              <a:gd name="connsiteX4" fmla="*/ 40487 w 999055"/>
              <a:gd name="connsiteY4" fmla="*/ 41100 h 1020312"/>
              <a:gd name="connsiteX5" fmla="*/ 157169 w 999055"/>
              <a:gd name="connsiteY5" fmla="*/ 119680 h 1020312"/>
              <a:gd name="connsiteX6" fmla="*/ 254800 w 999055"/>
              <a:gd name="connsiteY6" fmla="*/ 618 h 1020312"/>
              <a:gd name="connsiteX7" fmla="*/ 418473 w 999055"/>
              <a:gd name="connsiteY7" fmla="*/ 51294 h 1020312"/>
              <a:gd name="connsiteX8" fmla="*/ 504832 w 999055"/>
              <a:gd name="connsiteY8" fmla="*/ 64911 h 1020312"/>
              <a:gd name="connsiteX9" fmla="*/ 547694 w 999055"/>
              <a:gd name="connsiteY9" fmla="*/ 86343 h 1020312"/>
              <a:gd name="connsiteX10" fmla="*/ 740575 w 999055"/>
              <a:gd name="connsiteY10" fmla="*/ 38718 h 1020312"/>
              <a:gd name="connsiteX11" fmla="*/ 797725 w 999055"/>
              <a:gd name="connsiteY11" fmla="*/ 76818 h 1020312"/>
              <a:gd name="connsiteX12" fmla="*/ 845350 w 999055"/>
              <a:gd name="connsiteY12" fmla="*/ 110156 h 1020312"/>
              <a:gd name="connsiteX13" fmla="*/ 835824 w 999055"/>
              <a:gd name="connsiteY13" fmla="*/ 162543 h 1020312"/>
              <a:gd name="connsiteX14" fmla="*/ 883451 w 999055"/>
              <a:gd name="connsiteY14" fmla="*/ 172067 h 1020312"/>
              <a:gd name="connsiteX15" fmla="*/ 916787 w 999055"/>
              <a:gd name="connsiteY15" fmla="*/ 155400 h 1020312"/>
              <a:gd name="connsiteX16" fmla="*/ 954886 w 999055"/>
              <a:gd name="connsiteY16" fmla="*/ 167305 h 1020312"/>
              <a:gd name="connsiteX17" fmla="*/ 928694 w 999055"/>
              <a:gd name="connsiteY17" fmla="*/ 224456 h 1020312"/>
              <a:gd name="connsiteX18" fmla="*/ 914407 w 999055"/>
              <a:gd name="connsiteY18" fmla="*/ 264936 h 1020312"/>
              <a:gd name="connsiteX19" fmla="*/ 876304 w 999055"/>
              <a:gd name="connsiteY19" fmla="*/ 307798 h 1020312"/>
              <a:gd name="connsiteX20" fmla="*/ 878688 w 999055"/>
              <a:gd name="connsiteY20" fmla="*/ 372092 h 1020312"/>
              <a:gd name="connsiteX21" fmla="*/ 897735 w 999055"/>
              <a:gd name="connsiteY21" fmla="*/ 393525 h 1020312"/>
              <a:gd name="connsiteX22" fmla="*/ 952506 w 999055"/>
              <a:gd name="connsiteY22" fmla="*/ 414956 h 1020312"/>
              <a:gd name="connsiteX23" fmla="*/ 998891 w 999055"/>
              <a:gd name="connsiteY23" fmla="*/ 482679 h 1020312"/>
              <a:gd name="connsiteX24" fmla="*/ 976319 w 999055"/>
              <a:gd name="connsiteY24" fmla="*/ 505442 h 1020312"/>
              <a:gd name="connsiteX25" fmla="*/ 914406 w 999055"/>
              <a:gd name="connsiteY25" fmla="*/ 491156 h 1020312"/>
              <a:gd name="connsiteX26" fmla="*/ 964412 w 999055"/>
              <a:gd name="connsiteY26" fmla="*/ 567356 h 1020312"/>
              <a:gd name="connsiteX27" fmla="*/ 983462 w 999055"/>
              <a:gd name="connsiteY27" fmla="*/ 612600 h 1020312"/>
              <a:gd name="connsiteX28" fmla="*/ 916787 w 999055"/>
              <a:gd name="connsiteY28" fmla="*/ 662606 h 1020312"/>
              <a:gd name="connsiteX29" fmla="*/ 835825 w 999055"/>
              <a:gd name="connsiteY29" fmla="*/ 664987 h 1020312"/>
              <a:gd name="connsiteX30" fmla="*/ 866779 w 999055"/>
              <a:gd name="connsiteY30" fmla="*/ 755475 h 1020312"/>
              <a:gd name="connsiteX31" fmla="*/ 821536 w 999055"/>
              <a:gd name="connsiteY31" fmla="*/ 719756 h 1020312"/>
              <a:gd name="connsiteX32" fmla="*/ 771530 w 999055"/>
              <a:gd name="connsiteY32" fmla="*/ 769762 h 1020312"/>
              <a:gd name="connsiteX33" fmla="*/ 754861 w 999055"/>
              <a:gd name="connsiteY33" fmla="*/ 826912 h 1020312"/>
              <a:gd name="connsiteX34" fmla="*/ 721525 w 999055"/>
              <a:gd name="connsiteY34" fmla="*/ 850724 h 1020312"/>
              <a:gd name="connsiteX35" fmla="*/ 707237 w 999055"/>
              <a:gd name="connsiteY35" fmla="*/ 888825 h 1020312"/>
              <a:gd name="connsiteX36" fmla="*/ 742956 w 999055"/>
              <a:gd name="connsiteY36" fmla="*/ 972167 h 1020312"/>
              <a:gd name="connsiteX37" fmla="*/ 719143 w 999055"/>
              <a:gd name="connsiteY37" fmla="*/ 995981 h 1020312"/>
              <a:gd name="connsiteX38" fmla="*/ 723906 w 999055"/>
              <a:gd name="connsiteY38" fmla="*/ 1015030 h 1020312"/>
              <a:gd name="connsiteX39" fmla="*/ 538169 w 999055"/>
              <a:gd name="connsiteY39" fmla="*/ 891205 h 1020312"/>
              <a:gd name="connsiteX40" fmla="*/ 473875 w 999055"/>
              <a:gd name="connsiteY40" fmla="*/ 862630 h 1020312"/>
              <a:gd name="connsiteX41" fmla="*/ 425617 w 999055"/>
              <a:gd name="connsiteY41" fmla="*/ 779126 h 1020312"/>
              <a:gd name="connsiteX42" fmla="*/ 390531 w 999055"/>
              <a:gd name="connsiteY42" fmla="*/ 734042 h 1020312"/>
              <a:gd name="connsiteX43" fmla="*/ 245275 w 999055"/>
              <a:gd name="connsiteY43" fmla="*/ 603074 h 1020312"/>
              <a:gd name="connsiteX44" fmla="*/ 115868 w 999055"/>
              <a:gd name="connsiteY44" fmla="*/ 424736 h 1020312"/>
              <a:gd name="connsiteX0" fmla="*/ 115868 w 999055"/>
              <a:gd name="connsiteY0" fmla="*/ 424736 h 1000484"/>
              <a:gd name="connsiteX1" fmla="*/ 78587 w 999055"/>
              <a:gd name="connsiteY1" fmla="*/ 312561 h 1000484"/>
              <a:gd name="connsiteX2" fmla="*/ 23819 w 999055"/>
              <a:gd name="connsiteY2" fmla="*/ 269699 h 1000484"/>
              <a:gd name="connsiteX3" fmla="*/ 6 w 999055"/>
              <a:gd name="connsiteY3" fmla="*/ 193499 h 1000484"/>
              <a:gd name="connsiteX4" fmla="*/ 40487 w 999055"/>
              <a:gd name="connsiteY4" fmla="*/ 41100 h 1000484"/>
              <a:gd name="connsiteX5" fmla="*/ 157169 w 999055"/>
              <a:gd name="connsiteY5" fmla="*/ 119680 h 1000484"/>
              <a:gd name="connsiteX6" fmla="*/ 254800 w 999055"/>
              <a:gd name="connsiteY6" fmla="*/ 618 h 1000484"/>
              <a:gd name="connsiteX7" fmla="*/ 418473 w 999055"/>
              <a:gd name="connsiteY7" fmla="*/ 51294 h 1000484"/>
              <a:gd name="connsiteX8" fmla="*/ 504832 w 999055"/>
              <a:gd name="connsiteY8" fmla="*/ 64911 h 1000484"/>
              <a:gd name="connsiteX9" fmla="*/ 547694 w 999055"/>
              <a:gd name="connsiteY9" fmla="*/ 86343 h 1000484"/>
              <a:gd name="connsiteX10" fmla="*/ 740575 w 999055"/>
              <a:gd name="connsiteY10" fmla="*/ 38718 h 1000484"/>
              <a:gd name="connsiteX11" fmla="*/ 797725 w 999055"/>
              <a:gd name="connsiteY11" fmla="*/ 76818 h 1000484"/>
              <a:gd name="connsiteX12" fmla="*/ 845350 w 999055"/>
              <a:gd name="connsiteY12" fmla="*/ 110156 h 1000484"/>
              <a:gd name="connsiteX13" fmla="*/ 835824 w 999055"/>
              <a:gd name="connsiteY13" fmla="*/ 162543 h 1000484"/>
              <a:gd name="connsiteX14" fmla="*/ 883451 w 999055"/>
              <a:gd name="connsiteY14" fmla="*/ 172067 h 1000484"/>
              <a:gd name="connsiteX15" fmla="*/ 916787 w 999055"/>
              <a:gd name="connsiteY15" fmla="*/ 155400 h 1000484"/>
              <a:gd name="connsiteX16" fmla="*/ 954886 w 999055"/>
              <a:gd name="connsiteY16" fmla="*/ 167305 h 1000484"/>
              <a:gd name="connsiteX17" fmla="*/ 928694 w 999055"/>
              <a:gd name="connsiteY17" fmla="*/ 224456 h 1000484"/>
              <a:gd name="connsiteX18" fmla="*/ 914407 w 999055"/>
              <a:gd name="connsiteY18" fmla="*/ 264936 h 1000484"/>
              <a:gd name="connsiteX19" fmla="*/ 876304 w 999055"/>
              <a:gd name="connsiteY19" fmla="*/ 307798 h 1000484"/>
              <a:gd name="connsiteX20" fmla="*/ 878688 w 999055"/>
              <a:gd name="connsiteY20" fmla="*/ 372092 h 1000484"/>
              <a:gd name="connsiteX21" fmla="*/ 897735 w 999055"/>
              <a:gd name="connsiteY21" fmla="*/ 393525 h 1000484"/>
              <a:gd name="connsiteX22" fmla="*/ 952506 w 999055"/>
              <a:gd name="connsiteY22" fmla="*/ 414956 h 1000484"/>
              <a:gd name="connsiteX23" fmla="*/ 998891 w 999055"/>
              <a:gd name="connsiteY23" fmla="*/ 482679 h 1000484"/>
              <a:gd name="connsiteX24" fmla="*/ 976319 w 999055"/>
              <a:gd name="connsiteY24" fmla="*/ 505442 h 1000484"/>
              <a:gd name="connsiteX25" fmla="*/ 914406 w 999055"/>
              <a:gd name="connsiteY25" fmla="*/ 491156 h 1000484"/>
              <a:gd name="connsiteX26" fmla="*/ 964412 w 999055"/>
              <a:gd name="connsiteY26" fmla="*/ 567356 h 1000484"/>
              <a:gd name="connsiteX27" fmla="*/ 983462 w 999055"/>
              <a:gd name="connsiteY27" fmla="*/ 612600 h 1000484"/>
              <a:gd name="connsiteX28" fmla="*/ 916787 w 999055"/>
              <a:gd name="connsiteY28" fmla="*/ 662606 h 1000484"/>
              <a:gd name="connsiteX29" fmla="*/ 835825 w 999055"/>
              <a:gd name="connsiteY29" fmla="*/ 664987 h 1000484"/>
              <a:gd name="connsiteX30" fmla="*/ 866779 w 999055"/>
              <a:gd name="connsiteY30" fmla="*/ 755475 h 1000484"/>
              <a:gd name="connsiteX31" fmla="*/ 821536 w 999055"/>
              <a:gd name="connsiteY31" fmla="*/ 719756 h 1000484"/>
              <a:gd name="connsiteX32" fmla="*/ 771530 w 999055"/>
              <a:gd name="connsiteY32" fmla="*/ 769762 h 1000484"/>
              <a:gd name="connsiteX33" fmla="*/ 754861 w 999055"/>
              <a:gd name="connsiteY33" fmla="*/ 826912 h 1000484"/>
              <a:gd name="connsiteX34" fmla="*/ 721525 w 999055"/>
              <a:gd name="connsiteY34" fmla="*/ 850724 h 1000484"/>
              <a:gd name="connsiteX35" fmla="*/ 707237 w 999055"/>
              <a:gd name="connsiteY35" fmla="*/ 888825 h 1000484"/>
              <a:gd name="connsiteX36" fmla="*/ 742956 w 999055"/>
              <a:gd name="connsiteY36" fmla="*/ 972167 h 1000484"/>
              <a:gd name="connsiteX37" fmla="*/ 719143 w 999055"/>
              <a:gd name="connsiteY37" fmla="*/ 995981 h 1000484"/>
              <a:gd name="connsiteX38" fmla="*/ 538169 w 999055"/>
              <a:gd name="connsiteY38" fmla="*/ 891205 h 1000484"/>
              <a:gd name="connsiteX39" fmla="*/ 473875 w 999055"/>
              <a:gd name="connsiteY39" fmla="*/ 862630 h 1000484"/>
              <a:gd name="connsiteX40" fmla="*/ 425617 w 999055"/>
              <a:gd name="connsiteY40" fmla="*/ 779126 h 1000484"/>
              <a:gd name="connsiteX41" fmla="*/ 390531 w 999055"/>
              <a:gd name="connsiteY41" fmla="*/ 734042 h 1000484"/>
              <a:gd name="connsiteX42" fmla="*/ 245275 w 999055"/>
              <a:gd name="connsiteY42" fmla="*/ 603074 h 1000484"/>
              <a:gd name="connsiteX43" fmla="*/ 115868 w 999055"/>
              <a:gd name="connsiteY43" fmla="*/ 424736 h 1000484"/>
              <a:gd name="connsiteX0" fmla="*/ 115868 w 999055"/>
              <a:gd name="connsiteY0" fmla="*/ 424736 h 1000484"/>
              <a:gd name="connsiteX1" fmla="*/ 78587 w 999055"/>
              <a:gd name="connsiteY1" fmla="*/ 312561 h 1000484"/>
              <a:gd name="connsiteX2" fmla="*/ 23819 w 999055"/>
              <a:gd name="connsiteY2" fmla="*/ 269699 h 1000484"/>
              <a:gd name="connsiteX3" fmla="*/ 6 w 999055"/>
              <a:gd name="connsiteY3" fmla="*/ 193499 h 1000484"/>
              <a:gd name="connsiteX4" fmla="*/ 40487 w 999055"/>
              <a:gd name="connsiteY4" fmla="*/ 41100 h 1000484"/>
              <a:gd name="connsiteX5" fmla="*/ 157169 w 999055"/>
              <a:gd name="connsiteY5" fmla="*/ 119680 h 1000484"/>
              <a:gd name="connsiteX6" fmla="*/ 254800 w 999055"/>
              <a:gd name="connsiteY6" fmla="*/ 618 h 1000484"/>
              <a:gd name="connsiteX7" fmla="*/ 418473 w 999055"/>
              <a:gd name="connsiteY7" fmla="*/ 51294 h 1000484"/>
              <a:gd name="connsiteX8" fmla="*/ 504832 w 999055"/>
              <a:gd name="connsiteY8" fmla="*/ 64911 h 1000484"/>
              <a:gd name="connsiteX9" fmla="*/ 547694 w 999055"/>
              <a:gd name="connsiteY9" fmla="*/ 86343 h 1000484"/>
              <a:gd name="connsiteX10" fmla="*/ 740575 w 999055"/>
              <a:gd name="connsiteY10" fmla="*/ 38718 h 1000484"/>
              <a:gd name="connsiteX11" fmla="*/ 797725 w 999055"/>
              <a:gd name="connsiteY11" fmla="*/ 76818 h 1000484"/>
              <a:gd name="connsiteX12" fmla="*/ 845350 w 999055"/>
              <a:gd name="connsiteY12" fmla="*/ 110156 h 1000484"/>
              <a:gd name="connsiteX13" fmla="*/ 835824 w 999055"/>
              <a:gd name="connsiteY13" fmla="*/ 162543 h 1000484"/>
              <a:gd name="connsiteX14" fmla="*/ 883451 w 999055"/>
              <a:gd name="connsiteY14" fmla="*/ 172067 h 1000484"/>
              <a:gd name="connsiteX15" fmla="*/ 916787 w 999055"/>
              <a:gd name="connsiteY15" fmla="*/ 155400 h 1000484"/>
              <a:gd name="connsiteX16" fmla="*/ 954886 w 999055"/>
              <a:gd name="connsiteY16" fmla="*/ 167305 h 1000484"/>
              <a:gd name="connsiteX17" fmla="*/ 928694 w 999055"/>
              <a:gd name="connsiteY17" fmla="*/ 224456 h 1000484"/>
              <a:gd name="connsiteX18" fmla="*/ 914407 w 999055"/>
              <a:gd name="connsiteY18" fmla="*/ 264936 h 1000484"/>
              <a:gd name="connsiteX19" fmla="*/ 876304 w 999055"/>
              <a:gd name="connsiteY19" fmla="*/ 307798 h 1000484"/>
              <a:gd name="connsiteX20" fmla="*/ 878688 w 999055"/>
              <a:gd name="connsiteY20" fmla="*/ 372092 h 1000484"/>
              <a:gd name="connsiteX21" fmla="*/ 897735 w 999055"/>
              <a:gd name="connsiteY21" fmla="*/ 393525 h 1000484"/>
              <a:gd name="connsiteX22" fmla="*/ 952506 w 999055"/>
              <a:gd name="connsiteY22" fmla="*/ 414956 h 1000484"/>
              <a:gd name="connsiteX23" fmla="*/ 998891 w 999055"/>
              <a:gd name="connsiteY23" fmla="*/ 482679 h 1000484"/>
              <a:gd name="connsiteX24" fmla="*/ 976319 w 999055"/>
              <a:gd name="connsiteY24" fmla="*/ 505442 h 1000484"/>
              <a:gd name="connsiteX25" fmla="*/ 914406 w 999055"/>
              <a:gd name="connsiteY25" fmla="*/ 491156 h 1000484"/>
              <a:gd name="connsiteX26" fmla="*/ 964412 w 999055"/>
              <a:gd name="connsiteY26" fmla="*/ 567356 h 1000484"/>
              <a:gd name="connsiteX27" fmla="*/ 983462 w 999055"/>
              <a:gd name="connsiteY27" fmla="*/ 612600 h 1000484"/>
              <a:gd name="connsiteX28" fmla="*/ 916787 w 999055"/>
              <a:gd name="connsiteY28" fmla="*/ 662606 h 1000484"/>
              <a:gd name="connsiteX29" fmla="*/ 835825 w 999055"/>
              <a:gd name="connsiteY29" fmla="*/ 664987 h 1000484"/>
              <a:gd name="connsiteX30" fmla="*/ 866779 w 999055"/>
              <a:gd name="connsiteY30" fmla="*/ 755475 h 1000484"/>
              <a:gd name="connsiteX31" fmla="*/ 821536 w 999055"/>
              <a:gd name="connsiteY31" fmla="*/ 719756 h 1000484"/>
              <a:gd name="connsiteX32" fmla="*/ 771530 w 999055"/>
              <a:gd name="connsiteY32" fmla="*/ 769762 h 1000484"/>
              <a:gd name="connsiteX33" fmla="*/ 754861 w 999055"/>
              <a:gd name="connsiteY33" fmla="*/ 826912 h 1000484"/>
              <a:gd name="connsiteX34" fmla="*/ 721525 w 999055"/>
              <a:gd name="connsiteY34" fmla="*/ 850724 h 1000484"/>
              <a:gd name="connsiteX35" fmla="*/ 707237 w 999055"/>
              <a:gd name="connsiteY35" fmla="*/ 888825 h 1000484"/>
              <a:gd name="connsiteX36" fmla="*/ 742956 w 999055"/>
              <a:gd name="connsiteY36" fmla="*/ 972167 h 1000484"/>
              <a:gd name="connsiteX37" fmla="*/ 719143 w 999055"/>
              <a:gd name="connsiteY37" fmla="*/ 995981 h 1000484"/>
              <a:gd name="connsiteX38" fmla="*/ 538169 w 999055"/>
              <a:gd name="connsiteY38" fmla="*/ 891205 h 1000484"/>
              <a:gd name="connsiteX39" fmla="*/ 473875 w 999055"/>
              <a:gd name="connsiteY39" fmla="*/ 862630 h 1000484"/>
              <a:gd name="connsiteX40" fmla="*/ 466731 w 999055"/>
              <a:gd name="connsiteY40" fmla="*/ 831676 h 1000484"/>
              <a:gd name="connsiteX41" fmla="*/ 425617 w 999055"/>
              <a:gd name="connsiteY41" fmla="*/ 779126 h 1000484"/>
              <a:gd name="connsiteX42" fmla="*/ 390531 w 999055"/>
              <a:gd name="connsiteY42" fmla="*/ 734042 h 1000484"/>
              <a:gd name="connsiteX43" fmla="*/ 245275 w 999055"/>
              <a:gd name="connsiteY43" fmla="*/ 603074 h 1000484"/>
              <a:gd name="connsiteX44" fmla="*/ 115868 w 999055"/>
              <a:gd name="connsiteY44" fmla="*/ 424736 h 1000484"/>
              <a:gd name="connsiteX0" fmla="*/ 115868 w 999055"/>
              <a:gd name="connsiteY0" fmla="*/ 401525 h 977273"/>
              <a:gd name="connsiteX1" fmla="*/ 78587 w 999055"/>
              <a:gd name="connsiteY1" fmla="*/ 289350 h 977273"/>
              <a:gd name="connsiteX2" fmla="*/ 23819 w 999055"/>
              <a:gd name="connsiteY2" fmla="*/ 246488 h 977273"/>
              <a:gd name="connsiteX3" fmla="*/ 6 w 999055"/>
              <a:gd name="connsiteY3" fmla="*/ 170288 h 977273"/>
              <a:gd name="connsiteX4" fmla="*/ 40487 w 999055"/>
              <a:gd name="connsiteY4" fmla="*/ 17889 h 977273"/>
              <a:gd name="connsiteX5" fmla="*/ 157169 w 999055"/>
              <a:gd name="connsiteY5" fmla="*/ 96469 h 977273"/>
              <a:gd name="connsiteX6" fmla="*/ 271469 w 999055"/>
              <a:gd name="connsiteY6" fmla="*/ 15507 h 977273"/>
              <a:gd name="connsiteX7" fmla="*/ 418473 w 999055"/>
              <a:gd name="connsiteY7" fmla="*/ 28083 h 977273"/>
              <a:gd name="connsiteX8" fmla="*/ 504832 w 999055"/>
              <a:gd name="connsiteY8" fmla="*/ 41700 h 977273"/>
              <a:gd name="connsiteX9" fmla="*/ 547694 w 999055"/>
              <a:gd name="connsiteY9" fmla="*/ 63132 h 977273"/>
              <a:gd name="connsiteX10" fmla="*/ 740575 w 999055"/>
              <a:gd name="connsiteY10" fmla="*/ 15507 h 977273"/>
              <a:gd name="connsiteX11" fmla="*/ 797725 w 999055"/>
              <a:gd name="connsiteY11" fmla="*/ 53607 h 977273"/>
              <a:gd name="connsiteX12" fmla="*/ 845350 w 999055"/>
              <a:gd name="connsiteY12" fmla="*/ 86945 h 977273"/>
              <a:gd name="connsiteX13" fmla="*/ 835824 w 999055"/>
              <a:gd name="connsiteY13" fmla="*/ 139332 h 977273"/>
              <a:gd name="connsiteX14" fmla="*/ 883451 w 999055"/>
              <a:gd name="connsiteY14" fmla="*/ 148856 h 977273"/>
              <a:gd name="connsiteX15" fmla="*/ 916787 w 999055"/>
              <a:gd name="connsiteY15" fmla="*/ 132189 h 977273"/>
              <a:gd name="connsiteX16" fmla="*/ 954886 w 999055"/>
              <a:gd name="connsiteY16" fmla="*/ 144094 h 977273"/>
              <a:gd name="connsiteX17" fmla="*/ 928694 w 999055"/>
              <a:gd name="connsiteY17" fmla="*/ 201245 h 977273"/>
              <a:gd name="connsiteX18" fmla="*/ 914407 w 999055"/>
              <a:gd name="connsiteY18" fmla="*/ 241725 h 977273"/>
              <a:gd name="connsiteX19" fmla="*/ 876304 w 999055"/>
              <a:gd name="connsiteY19" fmla="*/ 284587 h 977273"/>
              <a:gd name="connsiteX20" fmla="*/ 878688 w 999055"/>
              <a:gd name="connsiteY20" fmla="*/ 348881 h 977273"/>
              <a:gd name="connsiteX21" fmla="*/ 897735 w 999055"/>
              <a:gd name="connsiteY21" fmla="*/ 370314 h 977273"/>
              <a:gd name="connsiteX22" fmla="*/ 952506 w 999055"/>
              <a:gd name="connsiteY22" fmla="*/ 391745 h 977273"/>
              <a:gd name="connsiteX23" fmla="*/ 998891 w 999055"/>
              <a:gd name="connsiteY23" fmla="*/ 459468 h 977273"/>
              <a:gd name="connsiteX24" fmla="*/ 976319 w 999055"/>
              <a:gd name="connsiteY24" fmla="*/ 482231 h 977273"/>
              <a:gd name="connsiteX25" fmla="*/ 914406 w 999055"/>
              <a:gd name="connsiteY25" fmla="*/ 467945 h 977273"/>
              <a:gd name="connsiteX26" fmla="*/ 964412 w 999055"/>
              <a:gd name="connsiteY26" fmla="*/ 544145 h 977273"/>
              <a:gd name="connsiteX27" fmla="*/ 983462 w 999055"/>
              <a:gd name="connsiteY27" fmla="*/ 589389 h 977273"/>
              <a:gd name="connsiteX28" fmla="*/ 916787 w 999055"/>
              <a:gd name="connsiteY28" fmla="*/ 639395 h 977273"/>
              <a:gd name="connsiteX29" fmla="*/ 835825 w 999055"/>
              <a:gd name="connsiteY29" fmla="*/ 641776 h 977273"/>
              <a:gd name="connsiteX30" fmla="*/ 866779 w 999055"/>
              <a:gd name="connsiteY30" fmla="*/ 732264 h 977273"/>
              <a:gd name="connsiteX31" fmla="*/ 821536 w 999055"/>
              <a:gd name="connsiteY31" fmla="*/ 696545 h 977273"/>
              <a:gd name="connsiteX32" fmla="*/ 771530 w 999055"/>
              <a:gd name="connsiteY32" fmla="*/ 746551 h 977273"/>
              <a:gd name="connsiteX33" fmla="*/ 754861 w 999055"/>
              <a:gd name="connsiteY33" fmla="*/ 803701 h 977273"/>
              <a:gd name="connsiteX34" fmla="*/ 721525 w 999055"/>
              <a:gd name="connsiteY34" fmla="*/ 827513 h 977273"/>
              <a:gd name="connsiteX35" fmla="*/ 707237 w 999055"/>
              <a:gd name="connsiteY35" fmla="*/ 865614 h 977273"/>
              <a:gd name="connsiteX36" fmla="*/ 742956 w 999055"/>
              <a:gd name="connsiteY36" fmla="*/ 948956 h 977273"/>
              <a:gd name="connsiteX37" fmla="*/ 719143 w 999055"/>
              <a:gd name="connsiteY37" fmla="*/ 972770 h 977273"/>
              <a:gd name="connsiteX38" fmla="*/ 538169 w 999055"/>
              <a:gd name="connsiteY38" fmla="*/ 867994 h 977273"/>
              <a:gd name="connsiteX39" fmla="*/ 473875 w 999055"/>
              <a:gd name="connsiteY39" fmla="*/ 839419 h 977273"/>
              <a:gd name="connsiteX40" fmla="*/ 466731 w 999055"/>
              <a:gd name="connsiteY40" fmla="*/ 808465 h 977273"/>
              <a:gd name="connsiteX41" fmla="*/ 425617 w 999055"/>
              <a:gd name="connsiteY41" fmla="*/ 755915 h 977273"/>
              <a:gd name="connsiteX42" fmla="*/ 390531 w 999055"/>
              <a:gd name="connsiteY42" fmla="*/ 710831 h 977273"/>
              <a:gd name="connsiteX43" fmla="*/ 245275 w 999055"/>
              <a:gd name="connsiteY43" fmla="*/ 579863 h 977273"/>
              <a:gd name="connsiteX44" fmla="*/ 115868 w 999055"/>
              <a:gd name="connsiteY44" fmla="*/ 401525 h 977273"/>
              <a:gd name="connsiteX0" fmla="*/ 115868 w 999055"/>
              <a:gd name="connsiteY0" fmla="*/ 401525 h 977273"/>
              <a:gd name="connsiteX1" fmla="*/ 78587 w 999055"/>
              <a:gd name="connsiteY1" fmla="*/ 289350 h 977273"/>
              <a:gd name="connsiteX2" fmla="*/ 23819 w 999055"/>
              <a:gd name="connsiteY2" fmla="*/ 246488 h 977273"/>
              <a:gd name="connsiteX3" fmla="*/ 6 w 999055"/>
              <a:gd name="connsiteY3" fmla="*/ 170288 h 977273"/>
              <a:gd name="connsiteX4" fmla="*/ 40487 w 999055"/>
              <a:gd name="connsiteY4" fmla="*/ 17889 h 977273"/>
              <a:gd name="connsiteX5" fmla="*/ 157169 w 999055"/>
              <a:gd name="connsiteY5" fmla="*/ 96469 h 977273"/>
              <a:gd name="connsiteX6" fmla="*/ 209556 w 999055"/>
              <a:gd name="connsiteY6" fmla="*/ 29796 h 977273"/>
              <a:gd name="connsiteX7" fmla="*/ 271469 w 999055"/>
              <a:gd name="connsiteY7" fmla="*/ 15507 h 977273"/>
              <a:gd name="connsiteX8" fmla="*/ 418473 w 999055"/>
              <a:gd name="connsiteY8" fmla="*/ 28083 h 977273"/>
              <a:gd name="connsiteX9" fmla="*/ 504832 w 999055"/>
              <a:gd name="connsiteY9" fmla="*/ 41700 h 977273"/>
              <a:gd name="connsiteX10" fmla="*/ 547694 w 999055"/>
              <a:gd name="connsiteY10" fmla="*/ 63132 h 977273"/>
              <a:gd name="connsiteX11" fmla="*/ 740575 w 999055"/>
              <a:gd name="connsiteY11" fmla="*/ 15507 h 977273"/>
              <a:gd name="connsiteX12" fmla="*/ 797725 w 999055"/>
              <a:gd name="connsiteY12" fmla="*/ 53607 h 977273"/>
              <a:gd name="connsiteX13" fmla="*/ 845350 w 999055"/>
              <a:gd name="connsiteY13" fmla="*/ 86945 h 977273"/>
              <a:gd name="connsiteX14" fmla="*/ 835824 w 999055"/>
              <a:gd name="connsiteY14" fmla="*/ 139332 h 977273"/>
              <a:gd name="connsiteX15" fmla="*/ 883451 w 999055"/>
              <a:gd name="connsiteY15" fmla="*/ 148856 h 977273"/>
              <a:gd name="connsiteX16" fmla="*/ 916787 w 999055"/>
              <a:gd name="connsiteY16" fmla="*/ 132189 h 977273"/>
              <a:gd name="connsiteX17" fmla="*/ 954886 w 999055"/>
              <a:gd name="connsiteY17" fmla="*/ 144094 h 977273"/>
              <a:gd name="connsiteX18" fmla="*/ 928694 w 999055"/>
              <a:gd name="connsiteY18" fmla="*/ 201245 h 977273"/>
              <a:gd name="connsiteX19" fmla="*/ 914407 w 999055"/>
              <a:gd name="connsiteY19" fmla="*/ 241725 h 977273"/>
              <a:gd name="connsiteX20" fmla="*/ 876304 w 999055"/>
              <a:gd name="connsiteY20" fmla="*/ 284587 h 977273"/>
              <a:gd name="connsiteX21" fmla="*/ 878688 w 999055"/>
              <a:gd name="connsiteY21" fmla="*/ 348881 h 977273"/>
              <a:gd name="connsiteX22" fmla="*/ 897735 w 999055"/>
              <a:gd name="connsiteY22" fmla="*/ 370314 h 977273"/>
              <a:gd name="connsiteX23" fmla="*/ 952506 w 999055"/>
              <a:gd name="connsiteY23" fmla="*/ 391745 h 977273"/>
              <a:gd name="connsiteX24" fmla="*/ 998891 w 999055"/>
              <a:gd name="connsiteY24" fmla="*/ 459468 h 977273"/>
              <a:gd name="connsiteX25" fmla="*/ 976319 w 999055"/>
              <a:gd name="connsiteY25" fmla="*/ 482231 h 977273"/>
              <a:gd name="connsiteX26" fmla="*/ 914406 w 999055"/>
              <a:gd name="connsiteY26" fmla="*/ 467945 h 977273"/>
              <a:gd name="connsiteX27" fmla="*/ 964412 w 999055"/>
              <a:gd name="connsiteY27" fmla="*/ 544145 h 977273"/>
              <a:gd name="connsiteX28" fmla="*/ 983462 w 999055"/>
              <a:gd name="connsiteY28" fmla="*/ 589389 h 977273"/>
              <a:gd name="connsiteX29" fmla="*/ 916787 w 999055"/>
              <a:gd name="connsiteY29" fmla="*/ 639395 h 977273"/>
              <a:gd name="connsiteX30" fmla="*/ 835825 w 999055"/>
              <a:gd name="connsiteY30" fmla="*/ 641776 h 977273"/>
              <a:gd name="connsiteX31" fmla="*/ 866779 w 999055"/>
              <a:gd name="connsiteY31" fmla="*/ 732264 h 977273"/>
              <a:gd name="connsiteX32" fmla="*/ 821536 w 999055"/>
              <a:gd name="connsiteY32" fmla="*/ 696545 h 977273"/>
              <a:gd name="connsiteX33" fmla="*/ 771530 w 999055"/>
              <a:gd name="connsiteY33" fmla="*/ 746551 h 977273"/>
              <a:gd name="connsiteX34" fmla="*/ 754861 w 999055"/>
              <a:gd name="connsiteY34" fmla="*/ 803701 h 977273"/>
              <a:gd name="connsiteX35" fmla="*/ 721525 w 999055"/>
              <a:gd name="connsiteY35" fmla="*/ 827513 h 977273"/>
              <a:gd name="connsiteX36" fmla="*/ 707237 w 999055"/>
              <a:gd name="connsiteY36" fmla="*/ 865614 h 977273"/>
              <a:gd name="connsiteX37" fmla="*/ 742956 w 999055"/>
              <a:gd name="connsiteY37" fmla="*/ 948956 h 977273"/>
              <a:gd name="connsiteX38" fmla="*/ 719143 w 999055"/>
              <a:gd name="connsiteY38" fmla="*/ 972770 h 977273"/>
              <a:gd name="connsiteX39" fmla="*/ 538169 w 999055"/>
              <a:gd name="connsiteY39" fmla="*/ 867994 h 977273"/>
              <a:gd name="connsiteX40" fmla="*/ 473875 w 999055"/>
              <a:gd name="connsiteY40" fmla="*/ 839419 h 977273"/>
              <a:gd name="connsiteX41" fmla="*/ 466731 w 999055"/>
              <a:gd name="connsiteY41" fmla="*/ 808465 h 977273"/>
              <a:gd name="connsiteX42" fmla="*/ 425617 w 999055"/>
              <a:gd name="connsiteY42" fmla="*/ 755915 h 977273"/>
              <a:gd name="connsiteX43" fmla="*/ 390531 w 999055"/>
              <a:gd name="connsiteY43" fmla="*/ 710831 h 977273"/>
              <a:gd name="connsiteX44" fmla="*/ 245275 w 999055"/>
              <a:gd name="connsiteY44" fmla="*/ 579863 h 977273"/>
              <a:gd name="connsiteX45" fmla="*/ 115868 w 999055"/>
              <a:gd name="connsiteY45" fmla="*/ 401525 h 97727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71469 w 999055"/>
              <a:gd name="connsiteY7" fmla="*/ 16667 h 978433"/>
              <a:gd name="connsiteX8" fmla="*/ 316712 w 999055"/>
              <a:gd name="connsiteY8" fmla="*/ 0 h 978433"/>
              <a:gd name="connsiteX9" fmla="*/ 418473 w 999055"/>
              <a:gd name="connsiteY9" fmla="*/ 29243 h 978433"/>
              <a:gd name="connsiteX10" fmla="*/ 504832 w 999055"/>
              <a:gd name="connsiteY10" fmla="*/ 42860 h 978433"/>
              <a:gd name="connsiteX11" fmla="*/ 547694 w 999055"/>
              <a:gd name="connsiteY11" fmla="*/ 64292 h 978433"/>
              <a:gd name="connsiteX12" fmla="*/ 740575 w 999055"/>
              <a:gd name="connsiteY12" fmla="*/ 16667 h 978433"/>
              <a:gd name="connsiteX13" fmla="*/ 797725 w 999055"/>
              <a:gd name="connsiteY13" fmla="*/ 54767 h 978433"/>
              <a:gd name="connsiteX14" fmla="*/ 845350 w 999055"/>
              <a:gd name="connsiteY14" fmla="*/ 88105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40575 w 999055"/>
              <a:gd name="connsiteY13" fmla="*/ 16667 h 978433"/>
              <a:gd name="connsiteX14" fmla="*/ 797725 w 999055"/>
              <a:gd name="connsiteY14" fmla="*/ 54767 h 978433"/>
              <a:gd name="connsiteX15" fmla="*/ 845350 w 999055"/>
              <a:gd name="connsiteY15" fmla="*/ 88105 h 978433"/>
              <a:gd name="connsiteX16" fmla="*/ 835824 w 999055"/>
              <a:gd name="connsiteY16" fmla="*/ 140492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54767 h 978433"/>
              <a:gd name="connsiteX15" fmla="*/ 845350 w 999055"/>
              <a:gd name="connsiteY15" fmla="*/ 88105 h 978433"/>
              <a:gd name="connsiteX16" fmla="*/ 835824 w 999055"/>
              <a:gd name="connsiteY16" fmla="*/ 140492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845350 w 999055"/>
              <a:gd name="connsiteY14" fmla="*/ 88105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835824 w 999055"/>
              <a:gd name="connsiteY14" fmla="*/ 140492 h 978433"/>
              <a:gd name="connsiteX15" fmla="*/ 883451 w 999055"/>
              <a:gd name="connsiteY15" fmla="*/ 150016 h 978433"/>
              <a:gd name="connsiteX16" fmla="*/ 916787 w 999055"/>
              <a:gd name="connsiteY16" fmla="*/ 133349 h 978433"/>
              <a:gd name="connsiteX17" fmla="*/ 954886 w 999055"/>
              <a:gd name="connsiteY17" fmla="*/ 145254 h 978433"/>
              <a:gd name="connsiteX18" fmla="*/ 928694 w 999055"/>
              <a:gd name="connsiteY18" fmla="*/ 202405 h 978433"/>
              <a:gd name="connsiteX19" fmla="*/ 914407 w 999055"/>
              <a:gd name="connsiteY19" fmla="*/ 242885 h 978433"/>
              <a:gd name="connsiteX20" fmla="*/ 876304 w 999055"/>
              <a:gd name="connsiteY20" fmla="*/ 285747 h 978433"/>
              <a:gd name="connsiteX21" fmla="*/ 878688 w 999055"/>
              <a:gd name="connsiteY21" fmla="*/ 350041 h 978433"/>
              <a:gd name="connsiteX22" fmla="*/ 897735 w 999055"/>
              <a:gd name="connsiteY22" fmla="*/ 371474 h 978433"/>
              <a:gd name="connsiteX23" fmla="*/ 952506 w 999055"/>
              <a:gd name="connsiteY23" fmla="*/ 392905 h 978433"/>
              <a:gd name="connsiteX24" fmla="*/ 998891 w 999055"/>
              <a:gd name="connsiteY24" fmla="*/ 460628 h 978433"/>
              <a:gd name="connsiteX25" fmla="*/ 976319 w 999055"/>
              <a:gd name="connsiteY25" fmla="*/ 483391 h 978433"/>
              <a:gd name="connsiteX26" fmla="*/ 914406 w 999055"/>
              <a:gd name="connsiteY26" fmla="*/ 469105 h 978433"/>
              <a:gd name="connsiteX27" fmla="*/ 964412 w 999055"/>
              <a:gd name="connsiteY27" fmla="*/ 545305 h 978433"/>
              <a:gd name="connsiteX28" fmla="*/ 983462 w 999055"/>
              <a:gd name="connsiteY28" fmla="*/ 590549 h 978433"/>
              <a:gd name="connsiteX29" fmla="*/ 916787 w 999055"/>
              <a:gd name="connsiteY29" fmla="*/ 640555 h 978433"/>
              <a:gd name="connsiteX30" fmla="*/ 835825 w 999055"/>
              <a:gd name="connsiteY30" fmla="*/ 642936 h 978433"/>
              <a:gd name="connsiteX31" fmla="*/ 866779 w 999055"/>
              <a:gd name="connsiteY31" fmla="*/ 733424 h 978433"/>
              <a:gd name="connsiteX32" fmla="*/ 821536 w 999055"/>
              <a:gd name="connsiteY32" fmla="*/ 697705 h 978433"/>
              <a:gd name="connsiteX33" fmla="*/ 771530 w 999055"/>
              <a:gd name="connsiteY33" fmla="*/ 747711 h 978433"/>
              <a:gd name="connsiteX34" fmla="*/ 754861 w 999055"/>
              <a:gd name="connsiteY34" fmla="*/ 804861 h 978433"/>
              <a:gd name="connsiteX35" fmla="*/ 721525 w 999055"/>
              <a:gd name="connsiteY35" fmla="*/ 828673 h 978433"/>
              <a:gd name="connsiteX36" fmla="*/ 707237 w 999055"/>
              <a:gd name="connsiteY36" fmla="*/ 866774 h 978433"/>
              <a:gd name="connsiteX37" fmla="*/ 742956 w 999055"/>
              <a:gd name="connsiteY37" fmla="*/ 950116 h 978433"/>
              <a:gd name="connsiteX38" fmla="*/ 719143 w 999055"/>
              <a:gd name="connsiteY38" fmla="*/ 973930 h 978433"/>
              <a:gd name="connsiteX39" fmla="*/ 538169 w 999055"/>
              <a:gd name="connsiteY39" fmla="*/ 869154 h 978433"/>
              <a:gd name="connsiteX40" fmla="*/ 473875 w 999055"/>
              <a:gd name="connsiteY40" fmla="*/ 840579 h 978433"/>
              <a:gd name="connsiteX41" fmla="*/ 466731 w 999055"/>
              <a:gd name="connsiteY41" fmla="*/ 809625 h 978433"/>
              <a:gd name="connsiteX42" fmla="*/ 425617 w 999055"/>
              <a:gd name="connsiteY42" fmla="*/ 757075 h 978433"/>
              <a:gd name="connsiteX43" fmla="*/ 390531 w 999055"/>
              <a:gd name="connsiteY43" fmla="*/ 711991 h 978433"/>
              <a:gd name="connsiteX44" fmla="*/ 245275 w 999055"/>
              <a:gd name="connsiteY44" fmla="*/ 581023 h 978433"/>
              <a:gd name="connsiteX45" fmla="*/ 115868 w 999055"/>
              <a:gd name="connsiteY45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35824 w 999055"/>
              <a:gd name="connsiteY15" fmla="*/ 140492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8473 w 999055"/>
              <a:gd name="connsiteY10" fmla="*/ 29243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26299 w 999055"/>
              <a:gd name="connsiteY15" fmla="*/ 150017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413710 w 999055"/>
              <a:gd name="connsiteY10" fmla="*/ 50674 h 978433"/>
              <a:gd name="connsiteX11" fmla="*/ 504832 w 999055"/>
              <a:gd name="connsiteY11" fmla="*/ 42860 h 978433"/>
              <a:gd name="connsiteX12" fmla="*/ 547694 w 999055"/>
              <a:gd name="connsiteY12" fmla="*/ 64292 h 978433"/>
              <a:gd name="connsiteX13" fmla="*/ 735813 w 999055"/>
              <a:gd name="connsiteY13" fmla="*/ 50004 h 978433"/>
              <a:gd name="connsiteX14" fmla="*/ 797725 w 999055"/>
              <a:gd name="connsiteY14" fmla="*/ 80962 h 978433"/>
              <a:gd name="connsiteX15" fmla="*/ 826299 w 999055"/>
              <a:gd name="connsiteY15" fmla="*/ 150017 h 978433"/>
              <a:gd name="connsiteX16" fmla="*/ 883451 w 999055"/>
              <a:gd name="connsiteY16" fmla="*/ 150016 h 978433"/>
              <a:gd name="connsiteX17" fmla="*/ 916787 w 999055"/>
              <a:gd name="connsiteY17" fmla="*/ 133349 h 978433"/>
              <a:gd name="connsiteX18" fmla="*/ 954886 w 999055"/>
              <a:gd name="connsiteY18" fmla="*/ 145254 h 978433"/>
              <a:gd name="connsiteX19" fmla="*/ 928694 w 999055"/>
              <a:gd name="connsiteY19" fmla="*/ 202405 h 978433"/>
              <a:gd name="connsiteX20" fmla="*/ 914407 w 999055"/>
              <a:gd name="connsiteY20" fmla="*/ 242885 h 978433"/>
              <a:gd name="connsiteX21" fmla="*/ 876304 w 999055"/>
              <a:gd name="connsiteY21" fmla="*/ 285747 h 978433"/>
              <a:gd name="connsiteX22" fmla="*/ 878688 w 999055"/>
              <a:gd name="connsiteY22" fmla="*/ 350041 h 978433"/>
              <a:gd name="connsiteX23" fmla="*/ 897735 w 999055"/>
              <a:gd name="connsiteY23" fmla="*/ 371474 h 978433"/>
              <a:gd name="connsiteX24" fmla="*/ 952506 w 999055"/>
              <a:gd name="connsiteY24" fmla="*/ 392905 h 978433"/>
              <a:gd name="connsiteX25" fmla="*/ 998891 w 999055"/>
              <a:gd name="connsiteY25" fmla="*/ 460628 h 978433"/>
              <a:gd name="connsiteX26" fmla="*/ 976319 w 999055"/>
              <a:gd name="connsiteY26" fmla="*/ 483391 h 978433"/>
              <a:gd name="connsiteX27" fmla="*/ 914406 w 999055"/>
              <a:gd name="connsiteY27" fmla="*/ 469105 h 978433"/>
              <a:gd name="connsiteX28" fmla="*/ 964412 w 999055"/>
              <a:gd name="connsiteY28" fmla="*/ 545305 h 978433"/>
              <a:gd name="connsiteX29" fmla="*/ 983462 w 999055"/>
              <a:gd name="connsiteY29" fmla="*/ 590549 h 978433"/>
              <a:gd name="connsiteX30" fmla="*/ 916787 w 999055"/>
              <a:gd name="connsiteY30" fmla="*/ 640555 h 978433"/>
              <a:gd name="connsiteX31" fmla="*/ 835825 w 999055"/>
              <a:gd name="connsiteY31" fmla="*/ 642936 h 978433"/>
              <a:gd name="connsiteX32" fmla="*/ 866779 w 999055"/>
              <a:gd name="connsiteY32" fmla="*/ 733424 h 978433"/>
              <a:gd name="connsiteX33" fmla="*/ 821536 w 999055"/>
              <a:gd name="connsiteY33" fmla="*/ 697705 h 978433"/>
              <a:gd name="connsiteX34" fmla="*/ 771530 w 999055"/>
              <a:gd name="connsiteY34" fmla="*/ 747711 h 978433"/>
              <a:gd name="connsiteX35" fmla="*/ 754861 w 999055"/>
              <a:gd name="connsiteY35" fmla="*/ 804861 h 978433"/>
              <a:gd name="connsiteX36" fmla="*/ 721525 w 999055"/>
              <a:gd name="connsiteY36" fmla="*/ 828673 h 978433"/>
              <a:gd name="connsiteX37" fmla="*/ 707237 w 999055"/>
              <a:gd name="connsiteY37" fmla="*/ 866774 h 978433"/>
              <a:gd name="connsiteX38" fmla="*/ 742956 w 999055"/>
              <a:gd name="connsiteY38" fmla="*/ 950116 h 978433"/>
              <a:gd name="connsiteX39" fmla="*/ 719143 w 999055"/>
              <a:gd name="connsiteY39" fmla="*/ 973930 h 978433"/>
              <a:gd name="connsiteX40" fmla="*/ 538169 w 999055"/>
              <a:gd name="connsiteY40" fmla="*/ 869154 h 978433"/>
              <a:gd name="connsiteX41" fmla="*/ 473875 w 999055"/>
              <a:gd name="connsiteY41" fmla="*/ 840579 h 978433"/>
              <a:gd name="connsiteX42" fmla="*/ 466731 w 999055"/>
              <a:gd name="connsiteY42" fmla="*/ 809625 h 978433"/>
              <a:gd name="connsiteX43" fmla="*/ 425617 w 999055"/>
              <a:gd name="connsiteY43" fmla="*/ 757075 h 978433"/>
              <a:gd name="connsiteX44" fmla="*/ 390531 w 999055"/>
              <a:gd name="connsiteY44" fmla="*/ 711991 h 978433"/>
              <a:gd name="connsiteX45" fmla="*/ 245275 w 999055"/>
              <a:gd name="connsiteY45" fmla="*/ 581023 h 978433"/>
              <a:gd name="connsiteX46" fmla="*/ 115868 w 999055"/>
              <a:gd name="connsiteY46" fmla="*/ 402685 h 978433"/>
              <a:gd name="connsiteX0" fmla="*/ 115868 w 999055"/>
              <a:gd name="connsiteY0" fmla="*/ 402685 h 978433"/>
              <a:gd name="connsiteX1" fmla="*/ 78587 w 999055"/>
              <a:gd name="connsiteY1" fmla="*/ 290510 h 978433"/>
              <a:gd name="connsiteX2" fmla="*/ 23819 w 999055"/>
              <a:gd name="connsiteY2" fmla="*/ 247648 h 978433"/>
              <a:gd name="connsiteX3" fmla="*/ 6 w 999055"/>
              <a:gd name="connsiteY3" fmla="*/ 171448 h 978433"/>
              <a:gd name="connsiteX4" fmla="*/ 40487 w 999055"/>
              <a:gd name="connsiteY4" fmla="*/ 19049 h 978433"/>
              <a:gd name="connsiteX5" fmla="*/ 157169 w 999055"/>
              <a:gd name="connsiteY5" fmla="*/ 97629 h 978433"/>
              <a:gd name="connsiteX6" fmla="*/ 209556 w 999055"/>
              <a:gd name="connsiteY6" fmla="*/ 30956 h 978433"/>
              <a:gd name="connsiteX7" fmla="*/ 235750 w 999055"/>
              <a:gd name="connsiteY7" fmla="*/ 7143 h 978433"/>
              <a:gd name="connsiteX8" fmla="*/ 271469 w 999055"/>
              <a:gd name="connsiteY8" fmla="*/ 16667 h 978433"/>
              <a:gd name="connsiteX9" fmla="*/ 316712 w 999055"/>
              <a:gd name="connsiteY9" fmla="*/ 0 h 978433"/>
              <a:gd name="connsiteX10" fmla="*/ 352431 w 999055"/>
              <a:gd name="connsiteY10" fmla="*/ 26193 h 978433"/>
              <a:gd name="connsiteX11" fmla="*/ 413710 w 999055"/>
              <a:gd name="connsiteY11" fmla="*/ 50674 h 978433"/>
              <a:gd name="connsiteX12" fmla="*/ 504832 w 999055"/>
              <a:gd name="connsiteY12" fmla="*/ 42860 h 978433"/>
              <a:gd name="connsiteX13" fmla="*/ 547694 w 999055"/>
              <a:gd name="connsiteY13" fmla="*/ 64292 h 978433"/>
              <a:gd name="connsiteX14" fmla="*/ 735813 w 999055"/>
              <a:gd name="connsiteY14" fmla="*/ 50004 h 978433"/>
              <a:gd name="connsiteX15" fmla="*/ 797725 w 999055"/>
              <a:gd name="connsiteY15" fmla="*/ 80962 h 978433"/>
              <a:gd name="connsiteX16" fmla="*/ 826299 w 999055"/>
              <a:gd name="connsiteY16" fmla="*/ 150017 h 978433"/>
              <a:gd name="connsiteX17" fmla="*/ 883451 w 999055"/>
              <a:gd name="connsiteY17" fmla="*/ 150016 h 978433"/>
              <a:gd name="connsiteX18" fmla="*/ 916787 w 999055"/>
              <a:gd name="connsiteY18" fmla="*/ 133349 h 978433"/>
              <a:gd name="connsiteX19" fmla="*/ 954886 w 999055"/>
              <a:gd name="connsiteY19" fmla="*/ 145254 h 978433"/>
              <a:gd name="connsiteX20" fmla="*/ 928694 w 999055"/>
              <a:gd name="connsiteY20" fmla="*/ 202405 h 978433"/>
              <a:gd name="connsiteX21" fmla="*/ 914407 w 999055"/>
              <a:gd name="connsiteY21" fmla="*/ 242885 h 978433"/>
              <a:gd name="connsiteX22" fmla="*/ 876304 w 999055"/>
              <a:gd name="connsiteY22" fmla="*/ 285747 h 978433"/>
              <a:gd name="connsiteX23" fmla="*/ 878688 w 999055"/>
              <a:gd name="connsiteY23" fmla="*/ 350041 h 978433"/>
              <a:gd name="connsiteX24" fmla="*/ 897735 w 999055"/>
              <a:gd name="connsiteY24" fmla="*/ 371474 h 978433"/>
              <a:gd name="connsiteX25" fmla="*/ 952506 w 999055"/>
              <a:gd name="connsiteY25" fmla="*/ 392905 h 978433"/>
              <a:gd name="connsiteX26" fmla="*/ 998891 w 999055"/>
              <a:gd name="connsiteY26" fmla="*/ 460628 h 978433"/>
              <a:gd name="connsiteX27" fmla="*/ 976319 w 999055"/>
              <a:gd name="connsiteY27" fmla="*/ 483391 h 978433"/>
              <a:gd name="connsiteX28" fmla="*/ 914406 w 999055"/>
              <a:gd name="connsiteY28" fmla="*/ 469105 h 978433"/>
              <a:gd name="connsiteX29" fmla="*/ 964412 w 999055"/>
              <a:gd name="connsiteY29" fmla="*/ 545305 h 978433"/>
              <a:gd name="connsiteX30" fmla="*/ 983462 w 999055"/>
              <a:gd name="connsiteY30" fmla="*/ 590549 h 978433"/>
              <a:gd name="connsiteX31" fmla="*/ 916787 w 999055"/>
              <a:gd name="connsiteY31" fmla="*/ 640555 h 978433"/>
              <a:gd name="connsiteX32" fmla="*/ 835825 w 999055"/>
              <a:gd name="connsiteY32" fmla="*/ 642936 h 978433"/>
              <a:gd name="connsiteX33" fmla="*/ 866779 w 999055"/>
              <a:gd name="connsiteY33" fmla="*/ 733424 h 978433"/>
              <a:gd name="connsiteX34" fmla="*/ 821536 w 999055"/>
              <a:gd name="connsiteY34" fmla="*/ 697705 h 978433"/>
              <a:gd name="connsiteX35" fmla="*/ 771530 w 999055"/>
              <a:gd name="connsiteY35" fmla="*/ 747711 h 978433"/>
              <a:gd name="connsiteX36" fmla="*/ 754861 w 999055"/>
              <a:gd name="connsiteY36" fmla="*/ 804861 h 978433"/>
              <a:gd name="connsiteX37" fmla="*/ 721525 w 999055"/>
              <a:gd name="connsiteY37" fmla="*/ 828673 h 978433"/>
              <a:gd name="connsiteX38" fmla="*/ 707237 w 999055"/>
              <a:gd name="connsiteY38" fmla="*/ 866774 h 978433"/>
              <a:gd name="connsiteX39" fmla="*/ 742956 w 999055"/>
              <a:gd name="connsiteY39" fmla="*/ 950116 h 978433"/>
              <a:gd name="connsiteX40" fmla="*/ 719143 w 999055"/>
              <a:gd name="connsiteY40" fmla="*/ 973930 h 978433"/>
              <a:gd name="connsiteX41" fmla="*/ 538169 w 999055"/>
              <a:gd name="connsiteY41" fmla="*/ 869154 h 978433"/>
              <a:gd name="connsiteX42" fmla="*/ 473875 w 999055"/>
              <a:gd name="connsiteY42" fmla="*/ 840579 h 978433"/>
              <a:gd name="connsiteX43" fmla="*/ 466731 w 999055"/>
              <a:gd name="connsiteY43" fmla="*/ 809625 h 978433"/>
              <a:gd name="connsiteX44" fmla="*/ 425617 w 999055"/>
              <a:gd name="connsiteY44" fmla="*/ 757075 h 978433"/>
              <a:gd name="connsiteX45" fmla="*/ 390531 w 999055"/>
              <a:gd name="connsiteY45" fmla="*/ 711991 h 978433"/>
              <a:gd name="connsiteX46" fmla="*/ 245275 w 999055"/>
              <a:gd name="connsiteY46" fmla="*/ 581023 h 978433"/>
              <a:gd name="connsiteX47" fmla="*/ 115868 w 999055"/>
              <a:gd name="connsiteY47" fmla="*/ 402685 h 97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99055" h="978433">
                <a:moveTo>
                  <a:pt x="115868" y="402685"/>
                </a:moveTo>
                <a:cubicBezTo>
                  <a:pt x="88087" y="354266"/>
                  <a:pt x="87182" y="350481"/>
                  <a:pt x="78587" y="290510"/>
                </a:cubicBezTo>
                <a:cubicBezTo>
                  <a:pt x="70389" y="266655"/>
                  <a:pt x="36916" y="267492"/>
                  <a:pt x="23819" y="247648"/>
                </a:cubicBezTo>
                <a:cubicBezTo>
                  <a:pt x="10722" y="227804"/>
                  <a:pt x="403" y="207563"/>
                  <a:pt x="6" y="171448"/>
                </a:cubicBezTo>
                <a:cubicBezTo>
                  <a:pt x="-391" y="135333"/>
                  <a:pt x="22231" y="27780"/>
                  <a:pt x="40487" y="19049"/>
                </a:cubicBezTo>
                <a:cubicBezTo>
                  <a:pt x="46180" y="-49653"/>
                  <a:pt x="118275" y="101995"/>
                  <a:pt x="157169" y="97629"/>
                </a:cubicBezTo>
                <a:cubicBezTo>
                  <a:pt x="186935" y="102392"/>
                  <a:pt x="190506" y="44450"/>
                  <a:pt x="209556" y="30956"/>
                </a:cubicBezTo>
                <a:cubicBezTo>
                  <a:pt x="223050" y="17860"/>
                  <a:pt x="225431" y="9524"/>
                  <a:pt x="235750" y="7143"/>
                </a:cubicBezTo>
                <a:cubicBezTo>
                  <a:pt x="246069" y="4762"/>
                  <a:pt x="258372" y="19842"/>
                  <a:pt x="271469" y="16667"/>
                </a:cubicBezTo>
                <a:cubicBezTo>
                  <a:pt x="287344" y="16667"/>
                  <a:pt x="300837" y="0"/>
                  <a:pt x="316712" y="0"/>
                </a:cubicBezTo>
                <a:cubicBezTo>
                  <a:pt x="331396" y="794"/>
                  <a:pt x="336265" y="17747"/>
                  <a:pt x="352431" y="26193"/>
                </a:cubicBezTo>
                <a:cubicBezTo>
                  <a:pt x="368597" y="34639"/>
                  <a:pt x="388310" y="47896"/>
                  <a:pt x="413710" y="50674"/>
                </a:cubicBezTo>
                <a:cubicBezTo>
                  <a:pt x="439110" y="53452"/>
                  <a:pt x="483295" y="37019"/>
                  <a:pt x="504832" y="42860"/>
                </a:cubicBezTo>
                <a:cubicBezTo>
                  <a:pt x="526369" y="48701"/>
                  <a:pt x="506023" y="70245"/>
                  <a:pt x="547694" y="64292"/>
                </a:cubicBezTo>
                <a:cubicBezTo>
                  <a:pt x="589365" y="58339"/>
                  <a:pt x="692951" y="42860"/>
                  <a:pt x="735813" y="50004"/>
                </a:cubicBezTo>
                <a:cubicBezTo>
                  <a:pt x="778675" y="57148"/>
                  <a:pt x="781057" y="65881"/>
                  <a:pt x="797725" y="80962"/>
                </a:cubicBezTo>
                <a:cubicBezTo>
                  <a:pt x="814394" y="96043"/>
                  <a:pt x="813202" y="142874"/>
                  <a:pt x="826299" y="150017"/>
                </a:cubicBezTo>
                <a:cubicBezTo>
                  <a:pt x="839396" y="157160"/>
                  <a:pt x="869957" y="151206"/>
                  <a:pt x="883451" y="150016"/>
                </a:cubicBezTo>
                <a:cubicBezTo>
                  <a:pt x="896945" y="148826"/>
                  <a:pt x="905278" y="132555"/>
                  <a:pt x="916787" y="133349"/>
                </a:cubicBezTo>
                <a:cubicBezTo>
                  <a:pt x="928296" y="134143"/>
                  <a:pt x="951711" y="134935"/>
                  <a:pt x="954886" y="145254"/>
                </a:cubicBezTo>
                <a:cubicBezTo>
                  <a:pt x="958061" y="155573"/>
                  <a:pt x="936631" y="186927"/>
                  <a:pt x="928694" y="202405"/>
                </a:cubicBezTo>
                <a:cubicBezTo>
                  <a:pt x="920757" y="217883"/>
                  <a:pt x="923139" y="228995"/>
                  <a:pt x="914407" y="242885"/>
                </a:cubicBezTo>
                <a:cubicBezTo>
                  <a:pt x="905675" y="256775"/>
                  <a:pt x="881066" y="267094"/>
                  <a:pt x="876304" y="285747"/>
                </a:cubicBezTo>
                <a:cubicBezTo>
                  <a:pt x="871542" y="304400"/>
                  <a:pt x="875116" y="335753"/>
                  <a:pt x="878688" y="350041"/>
                </a:cubicBezTo>
                <a:cubicBezTo>
                  <a:pt x="882260" y="364329"/>
                  <a:pt x="886226" y="363140"/>
                  <a:pt x="897735" y="371474"/>
                </a:cubicBezTo>
                <a:cubicBezTo>
                  <a:pt x="909244" y="379808"/>
                  <a:pt x="935647" y="378046"/>
                  <a:pt x="952506" y="392905"/>
                </a:cubicBezTo>
                <a:cubicBezTo>
                  <a:pt x="969365" y="407764"/>
                  <a:pt x="997304" y="447928"/>
                  <a:pt x="998891" y="460628"/>
                </a:cubicBezTo>
                <a:cubicBezTo>
                  <a:pt x="1000478" y="473328"/>
                  <a:pt x="990400" y="481978"/>
                  <a:pt x="976319" y="483391"/>
                </a:cubicBezTo>
                <a:cubicBezTo>
                  <a:pt x="962238" y="484804"/>
                  <a:pt x="914009" y="456405"/>
                  <a:pt x="914406" y="469105"/>
                </a:cubicBezTo>
                <a:cubicBezTo>
                  <a:pt x="914803" y="481805"/>
                  <a:pt x="952903" y="525064"/>
                  <a:pt x="964412" y="545305"/>
                </a:cubicBezTo>
                <a:cubicBezTo>
                  <a:pt x="975921" y="565546"/>
                  <a:pt x="989018" y="574277"/>
                  <a:pt x="983462" y="590549"/>
                </a:cubicBezTo>
                <a:cubicBezTo>
                  <a:pt x="977906" y="606821"/>
                  <a:pt x="941393" y="631824"/>
                  <a:pt x="916787" y="640555"/>
                </a:cubicBezTo>
                <a:cubicBezTo>
                  <a:pt x="892181" y="649286"/>
                  <a:pt x="843763" y="623489"/>
                  <a:pt x="835825" y="642936"/>
                </a:cubicBezTo>
                <a:cubicBezTo>
                  <a:pt x="827887" y="662383"/>
                  <a:pt x="887417" y="726280"/>
                  <a:pt x="866779" y="733424"/>
                </a:cubicBezTo>
                <a:cubicBezTo>
                  <a:pt x="846141" y="740568"/>
                  <a:pt x="835029" y="695721"/>
                  <a:pt x="821536" y="697705"/>
                </a:cubicBezTo>
                <a:cubicBezTo>
                  <a:pt x="808043" y="699689"/>
                  <a:pt x="782642" y="729852"/>
                  <a:pt x="771530" y="747711"/>
                </a:cubicBezTo>
                <a:cubicBezTo>
                  <a:pt x="760418" y="765570"/>
                  <a:pt x="761608" y="790574"/>
                  <a:pt x="754861" y="804861"/>
                </a:cubicBezTo>
                <a:cubicBezTo>
                  <a:pt x="748114" y="819148"/>
                  <a:pt x="729462" y="818354"/>
                  <a:pt x="721525" y="828673"/>
                </a:cubicBezTo>
                <a:cubicBezTo>
                  <a:pt x="713588" y="838992"/>
                  <a:pt x="705253" y="847327"/>
                  <a:pt x="707237" y="866774"/>
                </a:cubicBezTo>
                <a:cubicBezTo>
                  <a:pt x="709221" y="886221"/>
                  <a:pt x="740972" y="932257"/>
                  <a:pt x="742956" y="950116"/>
                </a:cubicBezTo>
                <a:cubicBezTo>
                  <a:pt x="744940" y="967975"/>
                  <a:pt x="753274" y="987424"/>
                  <a:pt x="719143" y="973930"/>
                </a:cubicBezTo>
                <a:cubicBezTo>
                  <a:pt x="685012" y="960436"/>
                  <a:pt x="579047" y="891379"/>
                  <a:pt x="538169" y="869154"/>
                </a:cubicBezTo>
                <a:cubicBezTo>
                  <a:pt x="497291" y="846929"/>
                  <a:pt x="488163" y="850501"/>
                  <a:pt x="473875" y="840579"/>
                </a:cubicBezTo>
                <a:cubicBezTo>
                  <a:pt x="459588" y="830658"/>
                  <a:pt x="474774" y="823542"/>
                  <a:pt x="466731" y="809625"/>
                </a:cubicBezTo>
                <a:cubicBezTo>
                  <a:pt x="458688" y="795708"/>
                  <a:pt x="438317" y="773347"/>
                  <a:pt x="425617" y="757075"/>
                </a:cubicBezTo>
                <a:cubicBezTo>
                  <a:pt x="412917" y="740803"/>
                  <a:pt x="420588" y="741333"/>
                  <a:pt x="390531" y="711991"/>
                </a:cubicBezTo>
                <a:cubicBezTo>
                  <a:pt x="360474" y="682649"/>
                  <a:pt x="290655" y="634162"/>
                  <a:pt x="245275" y="581023"/>
                </a:cubicBezTo>
                <a:cubicBezTo>
                  <a:pt x="193650" y="521958"/>
                  <a:pt x="143649" y="451104"/>
                  <a:pt x="115868" y="402685"/>
                </a:cubicBez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2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131-132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4491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внутрішніми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зовнішніми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проблемами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зіткнулися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нові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Балкан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після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здобуття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незалежності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територіальні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прагнення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Румунія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Греція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Балканський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півострів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називали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пороховим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льохом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Європи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595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Дуалістична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Австро-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Угорська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Модернізаційні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процеси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Османській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Незалежні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 Балканах.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132.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24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17.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дуалістична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монархія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Пробудження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Азії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5430190" y="1556792"/>
            <a:ext cx="432638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1867 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</a:t>
            </a: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.;</a:t>
            </a:r>
            <a:endParaRPr lang="ru-RU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1908 р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lv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None/>
              <a:defRPr/>
            </a:pP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t="12504" b="37763"/>
          <a:stretch/>
        </p:blipFill>
        <p:spPr bwMode="auto">
          <a:xfrm>
            <a:off x="1" y="-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0" y="0"/>
            <a:ext cx="2664296" cy="43683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Європа у 1848-1849 рр.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0" y="6088559"/>
            <a:ext cx="9144000" cy="769441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Під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час 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революційних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подій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«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Весни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народів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Австрійську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монархію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ru-RU" sz="2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очолив</a:t>
            </a: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Франц-Йосиф І </a:t>
            </a:r>
            <a:endParaRPr kumimoji="0" lang="uk-UA" sz="2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8" t="14720" r="25008" b="3381"/>
          <a:stretch/>
        </p:blipFill>
        <p:spPr>
          <a:xfrm>
            <a:off x="5220072" y="404664"/>
            <a:ext cx="1440160" cy="390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8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6084168" y="5534561"/>
            <a:ext cx="3059832" cy="1323439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Поступова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втрата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позицій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впливової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європейської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держави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043608" y="4581128"/>
            <a:ext cx="92365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000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1859 р.</a:t>
            </a:r>
            <a:endParaRPr lang="uk-UA" sz="2000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9" name="Picture 2" descr="C:\Users\admin\Downloads\Вибух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74" y="4581128"/>
            <a:ext cx="606486" cy="75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6804248" y="0"/>
            <a:ext cx="2339752" cy="62068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Австрійська імперія в 50-60-х рр. ХІХ ст.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6084168" y="5534561"/>
            <a:ext cx="3059832" cy="1323439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Поразка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Австрії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у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війні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з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Францією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та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П’ємонтом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Втрата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Ломбардії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66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3457972" y="2177306"/>
            <a:ext cx="92365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000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1866 р.</a:t>
            </a:r>
            <a:endParaRPr lang="uk-UA" sz="2000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8" name="Picture 2" descr="C:\Users\admin\Downloads\Вибух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66478"/>
            <a:ext cx="606486" cy="75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6804248" y="0"/>
            <a:ext cx="2339752" cy="62068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Австрійська імперія в 50-60-х рр. ХІХ ст.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084168" y="5534561"/>
            <a:ext cx="3059832" cy="1323439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Поразка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Австрії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у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війні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з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Францією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та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П’ємонтом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Втрата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Ломбардії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084168" y="5534561"/>
            <a:ext cx="3059832" cy="1323439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Поразка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Австрії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у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війні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з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Пруссією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Втрата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Венеції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користь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Італії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61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Австрійська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імперія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опинилася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в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глибокій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політичній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кризі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через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поразки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у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війнах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і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потужний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національно-визвольний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рух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угорців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0025" t="16240" r="7958" b="35560"/>
          <a:stretch/>
        </p:blipFill>
        <p:spPr>
          <a:xfrm>
            <a:off x="0" y="-64800"/>
            <a:ext cx="9144000" cy="698760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6095528" y="5661248"/>
            <a:ext cx="3048472" cy="119675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Утворення дуалістичної Австро-Угорської імперії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У 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1867 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р.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ухвалено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Конституцію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, яка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перетворила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Австрійську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імперію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дуалістичну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(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двоїсту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) Австро-</a:t>
            </a:r>
            <a:r>
              <a:rPr lang="ru-RU" sz="2000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Угорську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монархію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Picture 2" descr="https://upload.wikimedia.org/wikipedia/commons/8/89/Reichsgesetzblatt_%28Austria%29_1867_038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" t="7160" r="13808" b="10193"/>
          <a:stretch/>
        </p:blipFill>
        <p:spPr bwMode="auto">
          <a:xfrm>
            <a:off x="4946339" y="1988840"/>
            <a:ext cx="2298377" cy="323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Горизонтальний сувій 10"/>
          <p:cNvSpPr/>
          <p:nvPr/>
        </p:nvSpPr>
        <p:spPr>
          <a:xfrm>
            <a:off x="4390266" y="3275459"/>
            <a:ext cx="1488740" cy="838212"/>
          </a:xfrm>
          <a:prstGeom prst="horizontalScroll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824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54462 -0.183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40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128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44912"/>
            <a:ext cx="8892480" cy="4966543"/>
          </a:xfrm>
        </p:spPr>
        <p:txBody>
          <a:bodyPr rtlCol="0">
            <a:normAutofit lnSpcReduction="1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перетворення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дуалістичну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державу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допомогло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їй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зберегти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статус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великої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народи становили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більшість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населення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Австро-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Угорщини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але не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вирішального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політичного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впливу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Австро-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Угорщина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розвивалася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суперечливо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62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643" t="28267" r="3998" b="23745"/>
          <a:stretch/>
        </p:blipFill>
        <p:spPr>
          <a:xfrm>
            <a:off x="-1367349" y="2150"/>
            <a:ext cx="11878699" cy="6855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6" t="9450" r="23363"/>
          <a:stretch/>
        </p:blipFill>
        <p:spPr>
          <a:xfrm>
            <a:off x="3921672" y="396761"/>
            <a:ext cx="1620853" cy="4111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2332"/>
            <a:ext cx="2630146" cy="4365104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  <a:gradFill rotWithShape="1">
            <a:gsLst>
              <a:gs pos="0">
                <a:srgbClr val="F0AD00">
                  <a:tint val="50000"/>
                  <a:satMod val="300000"/>
                </a:srgbClr>
              </a:gs>
              <a:gs pos="35000">
                <a:srgbClr val="F0AD00">
                  <a:tint val="37000"/>
                  <a:satMod val="300000"/>
                </a:srgbClr>
              </a:gs>
              <a:gs pos="100000">
                <a:srgbClr val="F0AD00">
                  <a:tint val="15000"/>
                  <a:satMod val="350000"/>
                </a:srgbClr>
              </a:gs>
            </a:gsLst>
            <a:lin ang="16200000" scaled="1"/>
          </a:gradFill>
          <a:ln w="6350" cap="rnd" cmpd="sng" algn="ctr">
            <a:solidFill>
              <a:srgbClr val="F0AD00">
                <a:shade val="95000"/>
                <a:satMod val="105000"/>
              </a:srgbClr>
            </a:solidFill>
            <a:prstDash val="solid"/>
          </a:ln>
          <a:effectLst>
            <a:outerShdw blurRad="45000" dist="25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Після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Франца-Йосифа 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І австро-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угорський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престол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мав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би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посісти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кронпринц (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наступник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) Франц-Фердинанд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0" y="0"/>
            <a:ext cx="4067944" cy="404664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Австро-Угорщина </a:t>
            </a: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початку 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ХХ ст.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0" y="476671"/>
            <a:ext cx="4067944" cy="157012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000" b="1" i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Питання</a:t>
            </a:r>
            <a:r>
              <a:rPr lang="ru-RU" sz="2000" b="1" i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(с. 129)</a:t>
            </a:r>
          </a:p>
          <a:p>
            <a:pPr lvl="0" algn="just">
              <a:defRPr/>
            </a:pPr>
            <a:r>
              <a:rPr lang="ru-RU" sz="2000" b="1" i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sz="2000" b="1" i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Чому</a:t>
            </a:r>
            <a:r>
              <a:rPr lang="ru-RU" sz="2000" b="1" i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Франц-Фердинанд 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 і не став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імператором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0" algn="just">
              <a:defRPr/>
            </a:pPr>
            <a:r>
              <a:rPr lang="ru-RU" sz="2000" b="1" i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Як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ця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подія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вплинула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подальшу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долю </a:t>
            </a:r>
            <a:r>
              <a:rPr lang="ru-RU" sz="20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Європи</a:t>
            </a:r>
            <a:r>
              <a:rPr lang="ru-RU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66" t="9450" r="23363"/>
          <a:stretch/>
        </p:blipFill>
        <p:spPr>
          <a:xfrm>
            <a:off x="3920400" y="396000"/>
            <a:ext cx="1620853" cy="411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2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7297</TotalTime>
  <Words>838</Words>
  <Application>Microsoft Office PowerPoint</Application>
  <PresentationFormat>Екран (4:3)</PresentationFormat>
  <Paragraphs>162</Paragraphs>
  <Slides>21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11</vt:i4>
      </vt:variant>
      <vt:variant>
        <vt:lpstr>Заголовки слайдів</vt:lpstr>
      </vt:variant>
      <vt:variant>
        <vt:i4>21</vt:i4>
      </vt:variant>
    </vt:vector>
  </HeadingPairs>
  <TitlesOfParts>
    <vt:vector size="44" baseType="lpstr">
      <vt:lpstr>Arial</vt:lpstr>
      <vt:lpstr>Book Antiqua</vt:lpstr>
      <vt:lpstr>Calibri</vt:lpstr>
      <vt:lpstr>Calibri Light</vt:lpstr>
      <vt:lpstr>Century Gothic</vt:lpstr>
      <vt:lpstr>Corbel</vt:lpstr>
      <vt:lpstr>Impact</vt:lpstr>
      <vt:lpstr>Open Sans</vt:lpstr>
      <vt:lpstr>Times New Roman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Тверда обкладинка</vt:lpstr>
      <vt:lpstr>Тема Office</vt:lpstr>
      <vt:lpstr>1_Тема Office</vt:lpstr>
      <vt:lpstr>Презентація PowerPoint</vt:lpstr>
      <vt:lpstr>План</vt:lpstr>
      <vt:lpstr>Опорні поняття і дати</vt:lpstr>
      <vt:lpstr>Презентація PowerPoint</vt:lpstr>
      <vt:lpstr>Презентація PowerPoint</vt:lpstr>
      <vt:lpstr>Презентація PowerPoint</vt:lpstr>
      <vt:lpstr>Презентація PowerPoint</vt:lpstr>
      <vt:lpstr>Опрацюйте с. 128  і дайте відповіді на питання</vt:lpstr>
      <vt:lpstr>Презентація PowerPoint</vt:lpstr>
      <vt:lpstr>Опрацюйте с. 129 і заповніть таблицю «Модернізація Османської імперії»</vt:lpstr>
      <vt:lpstr>Опрацюйте с. 129 і заповніть таблицю «Модернізація Османської імперії»</vt:lpstr>
      <vt:lpstr>Опрацюйте с. 129 і заповніть таблицю «Модернізація Османської імперії»</vt:lpstr>
      <vt:lpstr>Опрацюйте с. 129 і заповніть таблицю «Модернізація Османської імперії»</vt:lpstr>
      <vt:lpstr>Молодотурецька  революція 1908 р.</vt:lpstr>
      <vt:lpstr>Презентація PowerPoint</vt:lpstr>
      <vt:lpstr>Презентація PowerPoint</vt:lpstr>
      <vt:lpstr>Презентація PowerPoint</vt:lpstr>
      <vt:lpstr>Презентація PowerPoint</vt:lpstr>
      <vt:lpstr>Опрацюйте с. 131-132  і дайте відповіді на питання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22. Австро-Угорська та Османська імперії</dc:title>
  <dc:creator>Анатолій Олегович Гель</dc:creator>
  <cp:lastModifiedBy>Користувач Windows</cp:lastModifiedBy>
  <cp:revision>1320</cp:revision>
  <dcterms:created xsi:type="dcterms:W3CDTF">2010-02-23T11:30:32Z</dcterms:created>
  <dcterms:modified xsi:type="dcterms:W3CDTF">2026-07-29T09:44:27Z</dcterms:modified>
</cp:coreProperties>
</file>