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3" r:id="rId23"/>
    <p:sldId id="314" r:id="rId24"/>
    <p:sldId id="315" r:id="rId25"/>
    <p:sldId id="316" r:id="rId26"/>
    <p:sldId id="317" r:id="rId27"/>
    <p:sldId id="318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10" r:id="rId42"/>
    <p:sldId id="311" r:id="rId43"/>
    <p:sldId id="312" r:id="rId44"/>
    <p:sldId id="290" r:id="rId45"/>
    <p:sldId id="292" r:id="rId46"/>
    <p:sldId id="291" r:id="rId47"/>
    <p:sldId id="319" r:id="rId48"/>
    <p:sldId id="320" r:id="rId49"/>
    <p:sldId id="321" r:id="rId50"/>
    <p:sldId id="307" r:id="rId51"/>
    <p:sldId id="308" r:id="rId52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Montserrat" panose="02000505000000020004" pitchFamily="2" charset="0"/>
      <p:regular r:id="rId60"/>
      <p:bold r:id="rId61"/>
      <p:italic r:id="rId62"/>
      <p:boldItalic r:id="rId63"/>
    </p:embeddedFont>
    <p:embeddedFont>
      <p:font typeface="Nunito" pitchFamily="2" charset="0"/>
      <p:regular r:id="rId64"/>
      <p:bold r:id="rId65"/>
      <p:italic r:id="rId66"/>
      <p:boldItalic r:id="rId67"/>
    </p:embeddedFont>
    <p:embeddedFont>
      <p:font typeface="Nunito ExtraBold" pitchFamily="2" charset="0"/>
      <p:bold r:id="rId68"/>
      <p:boldItalic r:id="rId69"/>
    </p:embeddedFont>
    <p:embeddedFont>
      <p:font typeface="Nunito SemiBold" pitchFamily="2" charset="0"/>
      <p:regular r:id="rId70"/>
      <p:bold r:id="rId71"/>
      <p:italic r:id="rId72"/>
      <p:boldItalic r:id="rId73"/>
    </p:embeddedFont>
    <p:embeddedFont>
      <p:font typeface="Poppins" panose="00000500000000000000" pitchFamily="2" charset="0"/>
      <p:regular r:id="rId74"/>
      <p:bold r:id="rId75"/>
      <p:italic r:id="rId76"/>
      <p:boldItalic r:id="rId77"/>
    </p:embeddedFont>
    <p:embeddedFont>
      <p:font typeface="Proxima Nova" panose="020B0604020202020204" charset="0"/>
      <p:regular r:id="rId78"/>
      <p:bold r:id="rId79"/>
      <p:italic r:id="rId80"/>
      <p:boldItalic r:id="rId81"/>
    </p:embeddedFont>
    <p:embeddedFont>
      <p:font typeface="Proxima Nova Semibold" panose="020B0604020202020204" charset="0"/>
      <p:regular r:id="rId82"/>
      <p:bold r:id="rId83"/>
      <p:boldItalic r:id="rId84"/>
    </p:embeddedFont>
    <p:embeddedFont>
      <p:font typeface="Roboto" panose="02000000000000000000" pitchFamily="2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39633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4533B5-E6C6-420D-9F60-EE50BA5DABA8}">
  <a:tblStyle styleId="{424533B5-E6C6-420D-9F60-EE50BA5DAB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3447" autoAdjust="0"/>
  </p:normalViewPr>
  <p:slideViewPr>
    <p:cSldViewPr snapToGrid="0">
      <p:cViewPr>
        <p:scale>
          <a:sx n="77" d="100"/>
          <a:sy n="77" d="100"/>
        </p:scale>
        <p:origin x="980" y="168"/>
      </p:cViewPr>
      <p:guideLst/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84" Type="http://schemas.openxmlformats.org/officeDocument/2006/relationships/font" Target="fonts/font30.fntdata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font" Target="fonts/font3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font" Target="fonts/font3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5.xml"/><Relationship Id="rId71" Type="http://schemas.openxmlformats.org/officeDocument/2006/relationships/font" Target="fonts/font17.fntdata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2.fntdata"/><Relationship Id="rId87" Type="http://schemas.openxmlformats.org/officeDocument/2006/relationships/font" Target="fonts/font33.fntdata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4AAE71D-13F6-4773-A36E-55A909A30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026B96-A3E4-4787-9CEF-587B08818A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F7C1-643C-4B43-AE36-470F11687FF3}" type="datetimeFigureOut">
              <a:rPr lang="es-PE" smtClean="0"/>
              <a:t>17/03/2022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B509A5-C846-4A47-846E-D58DEBBF2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9CD87B-316E-4524-9C15-01860D2D4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5688-F49B-48A1-B48F-DFBD1830408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781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607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32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7387b1acf_0_6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7387b1acf_0_6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75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a8ca5cf0d3_3_1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a8ca5cf0d3_3_1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92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a7387b1acf_0_7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a7387b1acf_0_7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99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a8ca5cf0d3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a8ca5cf0d3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63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a8ca5cf0d3_3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a8ca5cf0d3_3_2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60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a7387b1acf_0_1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a7387b1acf_0_11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84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768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9fdb49d4fd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9fdb49d4fd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516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a7387b1acf_0_13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a7387b1acf_0_13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712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a74e40ee3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a74e40ee37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55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fdb49d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fdb49d4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8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8d44b150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8d44b1506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921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d44b1506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d44b1506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11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758fcdf9b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758fcdf9b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875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a758fcdf9b_0_5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a758fcdf9b_0_5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113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a758fcdf9b_0_7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a758fcdf9b_0_7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12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a758fcdf9b_0_8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a758fcdf9b_0_8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3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7387b1acf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7387b1acf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431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a8a6af4c24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a8a6af4c24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259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758fcdf9b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758fcdf9b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995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758fcdf9b_0_14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758fcdf9b_0_14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931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a758fcdf9b_0_3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a758fcdf9b_0_3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370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a758fcdf9b_0_6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a758fcdf9b_0_6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834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a758fcdf9b_0_12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a758fcdf9b_0_12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02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9fdb49d4fd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9fdb49d4fd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140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a758fcdf9b_0_16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a758fcdf9b_0_16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27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a758fcdf9b_0_16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a758fcdf9b_0_16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133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a758fcdf9b_0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a758fcdf9b_0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35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9fdb49d4f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9fdb49d4f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044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a74bc4569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a74bc4569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312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a74e40ee3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a74e40ee3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994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a74e40ee3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a74e40ee3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169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a74e40ee3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a74e40ee3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632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a74e40ee3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a74e40ee3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658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2" name="Google Shape;12612;ga74e40ee37_1_30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3" name="Google Shape;12613;ga74e40ee37_1_30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2556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" name="Google Shape;12904;ga74e40ee37_1_30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5" name="Google Shape;12905;ga74e40ee37_1_30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29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7387b1acf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7387b1acf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35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97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7387b1acf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7387b1acf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6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a7387b1acf_0_4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a7387b1acf_0_4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70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7387b1acf_0_5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7387b1acf_0_5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00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3000" y="1016666"/>
            <a:ext cx="40452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3000" y="3046891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794E4F-5D4A-4EFB-A009-DF8AFE6E3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378877"/>
            <a:ext cx="9297686" cy="764623"/>
          </a:xfrm>
          <a:custGeom>
            <a:avLst/>
            <a:gdLst>
              <a:gd name="connsiteX0" fmla="*/ 0 w 9297686"/>
              <a:gd name="connsiteY0" fmla="*/ 0 h 764623"/>
              <a:gd name="connsiteX1" fmla="*/ 9297686 w 9297686"/>
              <a:gd name="connsiteY1" fmla="*/ 0 h 764623"/>
              <a:gd name="connsiteX2" fmla="*/ 9297686 w 9297686"/>
              <a:gd name="connsiteY2" fmla="*/ 764623 h 764623"/>
              <a:gd name="connsiteX3" fmla="*/ 0 w 9297686"/>
              <a:gd name="connsiteY3" fmla="*/ 764623 h 7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764623">
                <a:moveTo>
                  <a:pt x="0" y="0"/>
                </a:moveTo>
                <a:lnTo>
                  <a:pt x="9297686" y="0"/>
                </a:lnTo>
                <a:lnTo>
                  <a:pt x="9297686" y="764623"/>
                </a:lnTo>
                <a:lnTo>
                  <a:pt x="0" y="764623"/>
                </a:lnTo>
                <a:close/>
              </a:path>
            </a:pathLst>
          </a:cu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1252916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6119575" y="1620113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6119575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699716" y="321067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1252916" y="367978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CCC952D-992B-464F-8DFE-B482302EB7C3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C1D0617-96F0-42BC-955E-A3A5DB78EB41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72F71F5-8E5B-44D4-AF26-D1678E1D7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A89BD9C-A392-4E8E-A071-3C0B6B2A7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A83CB83-CE85-4E0E-8D54-BF3F38DB29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2506CFB-A29A-4EC5-A169-07818E597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3E4116A-5908-4DAA-A115-F693891FC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EA5E26-6D84-421F-9CE7-5954080CD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4860775" y="3214400"/>
            <a:ext cx="3072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3477675" y="1546825"/>
            <a:ext cx="44559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8E3898A6-BD9C-419C-ADFA-A5B17765201E}"/>
              </a:ext>
            </a:extLst>
          </p:cNvPr>
          <p:cNvSpPr/>
          <p:nvPr/>
        </p:nvSpPr>
        <p:spPr>
          <a:xfrm>
            <a:off x="391179" y="3408876"/>
            <a:ext cx="3379800" cy="1734625"/>
          </a:xfrm>
          <a:custGeom>
            <a:avLst/>
            <a:gdLst>
              <a:gd name="connsiteX0" fmla="*/ 1689900 w 3379800"/>
              <a:gd name="connsiteY0" fmla="*/ 0 h 1734625"/>
              <a:gd name="connsiteX1" fmla="*/ 3379800 w 3379800"/>
              <a:gd name="connsiteY1" fmla="*/ 1689900 h 1734625"/>
              <a:gd name="connsiteX2" fmla="*/ 3377542 w 3379800"/>
              <a:gd name="connsiteY2" fmla="*/ 1734625 h 1734625"/>
              <a:gd name="connsiteX3" fmla="*/ 2258 w 3379800"/>
              <a:gd name="connsiteY3" fmla="*/ 1734625 h 1734625"/>
              <a:gd name="connsiteX4" fmla="*/ 0 w 3379800"/>
              <a:gd name="connsiteY4" fmla="*/ 1689900 h 1734625"/>
              <a:gd name="connsiteX5" fmla="*/ 1689900 w 3379800"/>
              <a:gd name="connsiteY5" fmla="*/ 0 h 17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9800" h="1734625">
                <a:moveTo>
                  <a:pt x="1689900" y="0"/>
                </a:moveTo>
                <a:cubicBezTo>
                  <a:pt x="2623206" y="0"/>
                  <a:pt x="3379800" y="756594"/>
                  <a:pt x="3379800" y="1689900"/>
                </a:cubicBezTo>
                <a:lnTo>
                  <a:pt x="3377542" y="1734625"/>
                </a:lnTo>
                <a:lnTo>
                  <a:pt x="2258" y="1734625"/>
                </a:lnTo>
                <a:lnTo>
                  <a:pt x="0" y="1689900"/>
                </a:lnTo>
                <a:cubicBezTo>
                  <a:pt x="0" y="756594"/>
                  <a:pt x="756594" y="0"/>
                  <a:pt x="1689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632" y="144671"/>
            <a:ext cx="8653643" cy="638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8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278625" y="1144175"/>
            <a:ext cx="6359700" cy="3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5BF9DC0F-5495-4B9F-9B14-A3933FA6DBBC}"/>
              </a:ext>
            </a:extLst>
          </p:cNvPr>
          <p:cNvSpPr/>
          <p:nvPr/>
        </p:nvSpPr>
        <p:spPr>
          <a:xfrm flipH="1">
            <a:off x="-1763" y="0"/>
            <a:ext cx="1206164" cy="1152350"/>
          </a:xfrm>
          <a:custGeom>
            <a:avLst/>
            <a:gdLst>
              <a:gd name="connsiteX0" fmla="*/ 1206164 w 1206164"/>
              <a:gd name="connsiteY0" fmla="*/ 0 h 1152350"/>
              <a:gd name="connsiteX1" fmla="*/ 45340 w 1206164"/>
              <a:gd name="connsiteY1" fmla="*/ 0 h 1152350"/>
              <a:gd name="connsiteX2" fmla="*/ 17995 w 1206164"/>
              <a:gd name="connsiteY2" fmla="*/ 88091 h 1152350"/>
              <a:gd name="connsiteX3" fmla="*/ 0 w 1206164"/>
              <a:gd name="connsiteY3" fmla="*/ 266600 h 1152350"/>
              <a:gd name="connsiteX4" fmla="*/ 885750 w 1206164"/>
              <a:gd name="connsiteY4" fmla="*/ 1152350 h 1152350"/>
              <a:gd name="connsiteX5" fmla="*/ 1064259 w 1206164"/>
              <a:gd name="connsiteY5" fmla="*/ 1134355 h 1152350"/>
              <a:gd name="connsiteX6" fmla="*/ 1206164 w 1206164"/>
              <a:gd name="connsiteY6" fmla="*/ 1090305 h 11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164" h="1152350">
                <a:moveTo>
                  <a:pt x="1206164" y="0"/>
                </a:moveTo>
                <a:lnTo>
                  <a:pt x="45340" y="0"/>
                </a:lnTo>
                <a:lnTo>
                  <a:pt x="17995" y="88091"/>
                </a:lnTo>
                <a:cubicBezTo>
                  <a:pt x="6196" y="145751"/>
                  <a:pt x="0" y="205452"/>
                  <a:pt x="0" y="266600"/>
                </a:cubicBezTo>
                <a:cubicBezTo>
                  <a:pt x="0" y="755786"/>
                  <a:pt x="396564" y="1152350"/>
                  <a:pt x="885750" y="1152350"/>
                </a:cubicBezTo>
                <a:cubicBezTo>
                  <a:pt x="946898" y="1152350"/>
                  <a:pt x="1006599" y="1146154"/>
                  <a:pt x="1064259" y="1134355"/>
                </a:cubicBezTo>
                <a:lnTo>
                  <a:pt x="1206164" y="10903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9BB03C9-D299-4D7B-BA48-5E8B0B3DB558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E0108ED-16B5-4B42-8DDD-78C617B31569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8767558-8949-4DE1-9104-8B3F340540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B28F38-150D-4B53-AFD1-DF2BB2E6F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127B3F4-8C94-47F8-986A-6FD4C5624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18DC06D-BE8C-477D-85F8-16D11D3CD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945570F-58EE-405D-A133-8B9DB2C15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DCA0F56-13EC-4BAF-BBE2-0F29B5702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9425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6143175" y="3542104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7"/>
          </p:nvPr>
        </p:nvSpPr>
        <p:spPr>
          <a:xfrm>
            <a:off x="1279438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8"/>
          </p:nvPr>
        </p:nvSpPr>
        <p:spPr>
          <a:xfrm>
            <a:off x="3711300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3"/>
          </p:nvPr>
        </p:nvSpPr>
        <p:spPr>
          <a:xfrm>
            <a:off x="1279431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B6C7BF0B-F27C-428C-B779-4614D8D06073}"/>
              </a:ext>
            </a:extLst>
          </p:cNvPr>
          <p:cNvSpPr/>
          <p:nvPr/>
        </p:nvSpPr>
        <p:spPr>
          <a:xfrm>
            <a:off x="0" y="4136126"/>
            <a:ext cx="1182076" cy="1007375"/>
          </a:xfrm>
          <a:custGeom>
            <a:avLst/>
            <a:gdLst>
              <a:gd name="connsiteX0" fmla="*/ 296326 w 1182076"/>
              <a:gd name="connsiteY0" fmla="*/ 0 h 1007375"/>
              <a:gd name="connsiteX1" fmla="*/ 1182076 w 1182076"/>
              <a:gd name="connsiteY1" fmla="*/ 885750 h 1007375"/>
              <a:gd name="connsiteX2" fmla="*/ 1177503 w 1182076"/>
              <a:gd name="connsiteY2" fmla="*/ 976313 h 1007375"/>
              <a:gd name="connsiteX3" fmla="*/ 1172762 w 1182076"/>
              <a:gd name="connsiteY3" fmla="*/ 1007375 h 1007375"/>
              <a:gd name="connsiteX4" fmla="*/ 0 w 1182076"/>
              <a:gd name="connsiteY4" fmla="*/ 1007375 h 1007375"/>
              <a:gd name="connsiteX5" fmla="*/ 0 w 1182076"/>
              <a:gd name="connsiteY5" fmla="*/ 51875 h 1007375"/>
              <a:gd name="connsiteX6" fmla="*/ 32931 w 1182076"/>
              <a:gd name="connsiteY6" fmla="*/ 39822 h 1007375"/>
              <a:gd name="connsiteX7" fmla="*/ 296326 w 1182076"/>
              <a:gd name="connsiteY7" fmla="*/ 0 h 100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076" h="1007375">
                <a:moveTo>
                  <a:pt x="296326" y="0"/>
                </a:moveTo>
                <a:cubicBezTo>
                  <a:pt x="785512" y="0"/>
                  <a:pt x="1182076" y="396564"/>
                  <a:pt x="1182076" y="885750"/>
                </a:cubicBezTo>
                <a:cubicBezTo>
                  <a:pt x="1182076" y="916324"/>
                  <a:pt x="1180527" y="946537"/>
                  <a:pt x="1177503" y="976313"/>
                </a:cubicBezTo>
                <a:lnTo>
                  <a:pt x="1172762" y="1007375"/>
                </a:lnTo>
                <a:lnTo>
                  <a:pt x="0" y="1007375"/>
                </a:lnTo>
                <a:lnTo>
                  <a:pt x="0" y="51875"/>
                </a:lnTo>
                <a:lnTo>
                  <a:pt x="32931" y="39822"/>
                </a:lnTo>
                <a:cubicBezTo>
                  <a:pt x="116137" y="13942"/>
                  <a:pt x="204604" y="0"/>
                  <a:pt x="296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9519636-2E23-4AF3-ADBF-52CF8B1B94C2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1228011-C1F7-4BF5-AC98-617727AF41FC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157DA1C4-7B62-4C18-A53E-0EB8613082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D55928B-1A1C-4862-901E-19567BC45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8211E0D-EC13-475B-ACB3-409149254A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5B8FDA-02AA-4194-A4F9-3BC1E72F8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CA25840-C6F4-4385-A27E-5830B227A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B738D53-0671-461A-9DBD-FD8778E67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1084225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3658500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624687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108422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3658500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624687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 hasCustomPrompt="1"/>
          </p:nvPr>
        </p:nvSpPr>
        <p:spPr>
          <a:xfrm>
            <a:off x="3798450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 idx="7" hasCustomPrompt="1"/>
          </p:nvPr>
        </p:nvSpPr>
        <p:spPr>
          <a:xfrm>
            <a:off x="637977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 idx="8" hasCustomPrompt="1"/>
          </p:nvPr>
        </p:nvSpPr>
        <p:spPr>
          <a:xfrm>
            <a:off x="121712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9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4EF2205-BFE3-4966-A0B7-6E486DE01186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FE5B7E3-B58B-4B15-B8FC-002BC7D2F08E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E2EA9BC7-2BB2-47E0-97C1-B591D5D38B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DC4CE0-F387-4209-966E-C7B7211BB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4B847C8-4118-40E9-A0AD-EC373CD7C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A9BCD54-CCD0-41FA-B38E-F6C0D5754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40E10AA-4309-4AF0-AC27-1E4996840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CB6C95A-2976-4DB5-B8FC-5BD77DF90E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_1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AF3172E-F5CA-4F92-96B8-9E0F09B760C0}"/>
              </a:ext>
            </a:extLst>
          </p:cNvPr>
          <p:cNvSpPr/>
          <p:nvPr/>
        </p:nvSpPr>
        <p:spPr>
          <a:xfrm>
            <a:off x="7629476" y="3843958"/>
            <a:ext cx="1514525" cy="1299543"/>
          </a:xfrm>
          <a:custGeom>
            <a:avLst/>
            <a:gdLst>
              <a:gd name="connsiteX0" fmla="*/ 1254900 w 1514525"/>
              <a:gd name="connsiteY0" fmla="*/ 0 h 1299543"/>
              <a:gd name="connsiteX1" fmla="*/ 1507806 w 1514525"/>
              <a:gd name="connsiteY1" fmla="*/ 25495 h 1299543"/>
              <a:gd name="connsiteX2" fmla="*/ 1514525 w 1514525"/>
              <a:gd name="connsiteY2" fmla="*/ 27223 h 1299543"/>
              <a:gd name="connsiteX3" fmla="*/ 1514525 w 1514525"/>
              <a:gd name="connsiteY3" fmla="*/ 1299543 h 1299543"/>
              <a:gd name="connsiteX4" fmla="*/ 2255 w 1514525"/>
              <a:gd name="connsiteY4" fmla="*/ 1299543 h 1299543"/>
              <a:gd name="connsiteX5" fmla="*/ 0 w 1514525"/>
              <a:gd name="connsiteY5" fmla="*/ 1254900 h 1299543"/>
              <a:gd name="connsiteX6" fmla="*/ 1254900 w 1514525"/>
              <a:gd name="connsiteY6" fmla="*/ 0 h 12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525" h="1299543">
                <a:moveTo>
                  <a:pt x="1254900" y="0"/>
                </a:moveTo>
                <a:cubicBezTo>
                  <a:pt x="1341533" y="0"/>
                  <a:pt x="1426115" y="8779"/>
                  <a:pt x="1507806" y="25495"/>
                </a:cubicBezTo>
                <a:lnTo>
                  <a:pt x="1514525" y="27223"/>
                </a:lnTo>
                <a:lnTo>
                  <a:pt x="1514525" y="1299543"/>
                </a:lnTo>
                <a:lnTo>
                  <a:pt x="2255" y="1299543"/>
                </a:lnTo>
                <a:lnTo>
                  <a:pt x="0" y="1254900"/>
                </a:lnTo>
                <a:cubicBezTo>
                  <a:pt x="0" y="561838"/>
                  <a:pt x="561838" y="0"/>
                  <a:pt x="1254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27688D8-28DB-4ADD-9362-438225EF2737}"/>
              </a:ext>
            </a:extLst>
          </p:cNvPr>
          <p:cNvSpPr/>
          <p:nvPr/>
        </p:nvSpPr>
        <p:spPr>
          <a:xfrm>
            <a:off x="1" y="1"/>
            <a:ext cx="1325275" cy="1294425"/>
          </a:xfrm>
          <a:custGeom>
            <a:avLst/>
            <a:gdLst>
              <a:gd name="connsiteX0" fmla="*/ 0 w 1325275"/>
              <a:gd name="connsiteY0" fmla="*/ 0 h 1294425"/>
              <a:gd name="connsiteX1" fmla="*/ 1303802 w 1325275"/>
              <a:gd name="connsiteY1" fmla="*/ 0 h 1294425"/>
              <a:gd name="connsiteX2" fmla="*/ 1319700 w 1325275"/>
              <a:gd name="connsiteY2" fmla="*/ 104167 h 1294425"/>
              <a:gd name="connsiteX3" fmla="*/ 1325275 w 1325275"/>
              <a:gd name="connsiteY3" fmla="*/ 214575 h 1294425"/>
              <a:gd name="connsiteX4" fmla="*/ 245425 w 1325275"/>
              <a:gd name="connsiteY4" fmla="*/ 1294425 h 1294425"/>
              <a:gd name="connsiteX5" fmla="*/ 27797 w 1325275"/>
              <a:gd name="connsiteY5" fmla="*/ 1272486 h 1294425"/>
              <a:gd name="connsiteX6" fmla="*/ 0 w 1325275"/>
              <a:gd name="connsiteY6" fmla="*/ 1265339 h 129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275" h="1294425">
                <a:moveTo>
                  <a:pt x="0" y="0"/>
                </a:moveTo>
                <a:lnTo>
                  <a:pt x="1303802" y="0"/>
                </a:lnTo>
                <a:lnTo>
                  <a:pt x="1319700" y="104167"/>
                </a:lnTo>
                <a:cubicBezTo>
                  <a:pt x="1323387" y="140468"/>
                  <a:pt x="1325275" y="177301"/>
                  <a:pt x="1325275" y="214575"/>
                </a:cubicBezTo>
                <a:cubicBezTo>
                  <a:pt x="1325275" y="810960"/>
                  <a:pt x="841810" y="1294425"/>
                  <a:pt x="245425" y="1294425"/>
                </a:cubicBezTo>
                <a:cubicBezTo>
                  <a:pt x="170877" y="1294425"/>
                  <a:pt x="98093" y="1286871"/>
                  <a:pt x="27797" y="1272486"/>
                </a:cubicBezTo>
                <a:lnTo>
                  <a:pt x="0" y="126533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7886669-627F-4AC3-B9B8-9A47587444B1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6632793-422C-42A1-911A-16A33BF38B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9E02797-4209-4084-8FDF-0BDBED10F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78C37B9-EBA2-4E31-8172-B44A2DADE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ED52E6D-3664-4307-9D32-15419487B5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820BCEE-5522-477D-BD0A-3789F8B87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E3E9CFA-8917-4DCE-95BA-30050310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7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0" y="790275"/>
            <a:ext cx="38268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64675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646750" y="1951650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64675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4"/>
          </p:nvPr>
        </p:nvSpPr>
        <p:spPr>
          <a:xfrm>
            <a:off x="646750" y="11778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5"/>
          </p:nvPr>
        </p:nvSpPr>
        <p:spPr>
          <a:xfrm>
            <a:off x="549670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6"/>
          </p:nvPr>
        </p:nvSpPr>
        <p:spPr>
          <a:xfrm>
            <a:off x="549670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B0FF906-9804-4B11-8061-345BF2BBC84A}"/>
              </a:ext>
            </a:extLst>
          </p:cNvPr>
          <p:cNvSpPr/>
          <p:nvPr/>
        </p:nvSpPr>
        <p:spPr>
          <a:xfrm>
            <a:off x="646749" y="4249800"/>
            <a:ext cx="7815750" cy="893699"/>
          </a:xfrm>
          <a:custGeom>
            <a:avLst/>
            <a:gdLst>
              <a:gd name="connsiteX0" fmla="*/ 3907875 w 7815750"/>
              <a:gd name="connsiteY0" fmla="*/ 0 h 893699"/>
              <a:gd name="connsiteX1" fmla="*/ 7815750 w 7815750"/>
              <a:gd name="connsiteY1" fmla="*/ 866588 h 893699"/>
              <a:gd name="connsiteX2" fmla="*/ 7809577 w 7815750"/>
              <a:gd name="connsiteY2" fmla="*/ 893699 h 893699"/>
              <a:gd name="connsiteX3" fmla="*/ 6174 w 7815750"/>
              <a:gd name="connsiteY3" fmla="*/ 893699 h 893699"/>
              <a:gd name="connsiteX4" fmla="*/ 0 w 7815750"/>
              <a:gd name="connsiteY4" fmla="*/ 866588 h 893699"/>
              <a:gd name="connsiteX5" fmla="*/ 3907875 w 7815750"/>
              <a:gd name="connsiteY5" fmla="*/ 0 h 8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5750" h="893699">
                <a:moveTo>
                  <a:pt x="3907875" y="0"/>
                </a:moveTo>
                <a:cubicBezTo>
                  <a:pt x="6066135" y="0"/>
                  <a:pt x="7815750" y="387985"/>
                  <a:pt x="7815750" y="866588"/>
                </a:cubicBezTo>
                <a:lnTo>
                  <a:pt x="7809577" y="893699"/>
                </a:lnTo>
                <a:lnTo>
                  <a:pt x="6174" y="893699"/>
                </a:lnTo>
                <a:lnTo>
                  <a:pt x="0" y="866588"/>
                </a:lnTo>
                <a:cubicBezTo>
                  <a:pt x="0" y="387985"/>
                  <a:pt x="1749615" y="0"/>
                  <a:pt x="39078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65A96B39-BDF9-4B34-B0FE-8AEF63A75509}"/>
              </a:ext>
            </a:extLst>
          </p:cNvPr>
          <p:cNvSpPr/>
          <p:nvPr/>
        </p:nvSpPr>
        <p:spPr>
          <a:xfrm>
            <a:off x="4227260" y="1"/>
            <a:ext cx="4916741" cy="2528475"/>
          </a:xfrm>
          <a:custGeom>
            <a:avLst/>
            <a:gdLst>
              <a:gd name="connsiteX0" fmla="*/ 0 w 4916741"/>
              <a:gd name="connsiteY0" fmla="*/ 0 h 2528475"/>
              <a:gd name="connsiteX1" fmla="*/ 4916741 w 4916741"/>
              <a:gd name="connsiteY1" fmla="*/ 0 h 2528475"/>
              <a:gd name="connsiteX2" fmla="*/ 4916741 w 4916741"/>
              <a:gd name="connsiteY2" fmla="*/ 1813186 h 2528475"/>
              <a:gd name="connsiteX3" fmla="*/ 4886239 w 4916741"/>
              <a:gd name="connsiteY3" fmla="*/ 1840578 h 2528475"/>
              <a:gd name="connsiteX4" fmla="*/ 2970041 w 4916741"/>
              <a:gd name="connsiteY4" fmla="*/ 2528475 h 2528475"/>
              <a:gd name="connsiteX5" fmla="*/ 18794 w 4916741"/>
              <a:gd name="connsiteY5" fmla="*/ 123139 h 252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6741" h="2528475">
                <a:moveTo>
                  <a:pt x="0" y="0"/>
                </a:moveTo>
                <a:lnTo>
                  <a:pt x="4916741" y="0"/>
                </a:lnTo>
                <a:lnTo>
                  <a:pt x="4916741" y="1813186"/>
                </a:lnTo>
                <a:lnTo>
                  <a:pt x="4886239" y="1840578"/>
                </a:lnTo>
                <a:cubicBezTo>
                  <a:pt x="4365510" y="2270322"/>
                  <a:pt x="3697923" y="2528475"/>
                  <a:pt x="2970041" y="2528475"/>
                </a:cubicBezTo>
                <a:cubicBezTo>
                  <a:pt x="1514278" y="2528475"/>
                  <a:pt x="299693" y="1495861"/>
                  <a:pt x="18794" y="123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SECTION_TITLE_AND_DESCRIPTION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78" y="240268"/>
            <a:ext cx="8653643" cy="638816"/>
          </a:xfrm>
          <a:prstGeom prst="rect">
            <a:avLst/>
          </a:prstGeom>
        </p:spPr>
      </p:pic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430350" y="1700450"/>
            <a:ext cx="34143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0D66EF5C-34E8-4193-B5BD-0209EAA23A77}"/>
              </a:ext>
            </a:extLst>
          </p:cNvPr>
          <p:cNvSpPr/>
          <p:nvPr/>
        </p:nvSpPr>
        <p:spPr>
          <a:xfrm flipH="1">
            <a:off x="0" y="4033800"/>
            <a:ext cx="634906" cy="1109701"/>
          </a:xfrm>
          <a:custGeom>
            <a:avLst/>
            <a:gdLst>
              <a:gd name="connsiteX0" fmla="*/ 634906 w 634906"/>
              <a:gd name="connsiteY0" fmla="*/ 0 h 1109701"/>
              <a:gd name="connsiteX1" fmla="*/ 540976 w 634906"/>
              <a:gd name="connsiteY1" fmla="*/ 29158 h 1109701"/>
              <a:gd name="connsiteX2" fmla="*/ 0 w 634906"/>
              <a:gd name="connsiteY2" fmla="*/ 845301 h 1109701"/>
              <a:gd name="connsiteX3" fmla="*/ 39822 w 634906"/>
              <a:gd name="connsiteY3" fmla="*/ 1108696 h 1109701"/>
              <a:gd name="connsiteX4" fmla="*/ 40218 w 634906"/>
              <a:gd name="connsiteY4" fmla="*/ 1109701 h 1109701"/>
              <a:gd name="connsiteX5" fmla="*/ 634906 w 634906"/>
              <a:gd name="connsiteY5" fmla="*/ 1109701 h 11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906" h="1109701">
                <a:moveTo>
                  <a:pt x="634906" y="0"/>
                </a:moveTo>
                <a:lnTo>
                  <a:pt x="540976" y="29158"/>
                </a:lnTo>
                <a:cubicBezTo>
                  <a:pt x="223067" y="163622"/>
                  <a:pt x="0" y="478412"/>
                  <a:pt x="0" y="845301"/>
                </a:cubicBezTo>
                <a:cubicBezTo>
                  <a:pt x="0" y="937024"/>
                  <a:pt x="13942" y="1025490"/>
                  <a:pt x="39822" y="1108696"/>
                </a:cubicBezTo>
                <a:lnTo>
                  <a:pt x="40218" y="1109701"/>
                </a:lnTo>
                <a:lnTo>
                  <a:pt x="634906" y="11097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B8D2E5E-3585-4006-8CC7-66FEDDAB14A0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C39D3182-CFAF-47E5-B527-F9AAB5279330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A875DE3-3B30-4511-BCB0-2351662B89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367B69-4F10-435C-A89E-AC129CC4A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B619358-EA10-4B94-BF4B-48402C7AF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935DB76-A74C-4E03-9864-279D03C5B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2A2CB12-38C7-44B6-8496-B0E4B293E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F0324CE-0512-4D99-AB6A-FCECA2C00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632" y="48419"/>
            <a:ext cx="8653643" cy="638816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C0DD310-A193-40DA-ADD9-DF828622D814}"/>
              </a:ext>
            </a:extLst>
          </p:cNvPr>
          <p:cNvSpPr/>
          <p:nvPr/>
        </p:nvSpPr>
        <p:spPr>
          <a:xfrm flipH="1">
            <a:off x="8177791" y="-35996"/>
            <a:ext cx="994756" cy="868147"/>
          </a:xfrm>
          <a:custGeom>
            <a:avLst/>
            <a:gdLst>
              <a:gd name="connsiteX0" fmla="*/ 994756 w 994756"/>
              <a:gd name="connsiteY0" fmla="*/ 0 h 868147"/>
              <a:gd name="connsiteX1" fmla="*/ 0 w 994756"/>
              <a:gd name="connsiteY1" fmla="*/ 0 h 868147"/>
              <a:gd name="connsiteX2" fmla="*/ 0 w 994756"/>
              <a:gd name="connsiteY2" fmla="*/ 857069 h 868147"/>
              <a:gd name="connsiteX3" fmla="*/ 109895 w 994756"/>
              <a:gd name="connsiteY3" fmla="*/ 868147 h 868147"/>
              <a:gd name="connsiteX4" fmla="*/ 991072 w 994756"/>
              <a:gd name="connsiteY4" fmla="*/ 72960 h 8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756" h="868147">
                <a:moveTo>
                  <a:pt x="994756" y="0"/>
                </a:moveTo>
                <a:lnTo>
                  <a:pt x="0" y="0"/>
                </a:lnTo>
                <a:lnTo>
                  <a:pt x="0" y="857069"/>
                </a:lnTo>
                <a:lnTo>
                  <a:pt x="109895" y="868147"/>
                </a:lnTo>
                <a:cubicBezTo>
                  <a:pt x="568507" y="868147"/>
                  <a:pt x="945713" y="519604"/>
                  <a:pt x="991072" y="7296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D40144FB-5E53-4B1B-A9BD-EA28F57F9F39}"/>
              </a:ext>
            </a:extLst>
          </p:cNvPr>
          <p:cNvSpPr/>
          <p:nvPr/>
        </p:nvSpPr>
        <p:spPr>
          <a:xfrm flipH="1">
            <a:off x="0" y="4289294"/>
            <a:ext cx="755463" cy="854206"/>
          </a:xfrm>
          <a:custGeom>
            <a:avLst/>
            <a:gdLst>
              <a:gd name="connsiteX0" fmla="*/ 755463 w 755463"/>
              <a:gd name="connsiteY0" fmla="*/ 0 h 854206"/>
              <a:gd name="connsiteX1" fmla="*/ 705602 w 755463"/>
              <a:gd name="connsiteY1" fmla="*/ 5027 h 854206"/>
              <a:gd name="connsiteX2" fmla="*/ 12195 w 755463"/>
              <a:gd name="connsiteY2" fmla="*/ 715989 h 854206"/>
              <a:gd name="connsiteX3" fmla="*/ 0 w 755463"/>
              <a:gd name="connsiteY3" fmla="*/ 854206 h 854206"/>
              <a:gd name="connsiteX4" fmla="*/ 755463 w 755463"/>
              <a:gd name="connsiteY4" fmla="*/ 854206 h 8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63" h="854206">
                <a:moveTo>
                  <a:pt x="755463" y="0"/>
                </a:moveTo>
                <a:lnTo>
                  <a:pt x="705602" y="5027"/>
                </a:lnTo>
                <a:cubicBezTo>
                  <a:pt x="352433" y="77296"/>
                  <a:pt x="75828" y="359753"/>
                  <a:pt x="12195" y="715989"/>
                </a:cubicBezTo>
                <a:lnTo>
                  <a:pt x="0" y="854206"/>
                </a:lnTo>
                <a:lnTo>
                  <a:pt x="755463" y="85420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B8457928-7FAF-4A0B-B719-526E0706055D}"/>
              </a:ext>
            </a:extLst>
          </p:cNvPr>
          <p:cNvSpPr/>
          <p:nvPr userDrawn="1"/>
        </p:nvSpPr>
        <p:spPr>
          <a:xfrm>
            <a:off x="6194738" y="1"/>
            <a:ext cx="2949263" cy="5164003"/>
          </a:xfrm>
          <a:custGeom>
            <a:avLst/>
            <a:gdLst>
              <a:gd name="connsiteX0" fmla="*/ 1127266 w 2949263"/>
              <a:gd name="connsiteY0" fmla="*/ 0 h 5164003"/>
              <a:gd name="connsiteX1" fmla="*/ 2949263 w 2949263"/>
              <a:gd name="connsiteY1" fmla="*/ 0 h 5164003"/>
              <a:gd name="connsiteX2" fmla="*/ 2949263 w 2949263"/>
              <a:gd name="connsiteY2" fmla="*/ 5164003 h 5164003"/>
              <a:gd name="connsiteX3" fmla="*/ 758935 w 2949263"/>
              <a:gd name="connsiteY3" fmla="*/ 5164003 h 5164003"/>
              <a:gd name="connsiteX4" fmla="*/ 626646 w 2949263"/>
              <a:gd name="connsiteY4" fmla="*/ 4971928 h 5164003"/>
              <a:gd name="connsiteX5" fmla="*/ 0 w 2949263"/>
              <a:gd name="connsiteY5" fmla="*/ 2803675 h 5164003"/>
              <a:gd name="connsiteX6" fmla="*/ 1006321 w 2949263"/>
              <a:gd name="connsiteY6" fmla="*/ 127615 h 51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9263" h="5164003">
                <a:moveTo>
                  <a:pt x="1127266" y="0"/>
                </a:moveTo>
                <a:lnTo>
                  <a:pt x="2949263" y="0"/>
                </a:lnTo>
                <a:lnTo>
                  <a:pt x="2949263" y="5164003"/>
                </a:lnTo>
                <a:lnTo>
                  <a:pt x="758935" y="5164003"/>
                </a:lnTo>
                <a:lnTo>
                  <a:pt x="626646" y="4971928"/>
                </a:lnTo>
                <a:cubicBezTo>
                  <a:pt x="229747" y="4344566"/>
                  <a:pt x="0" y="3600951"/>
                  <a:pt x="0" y="2803675"/>
                </a:cubicBezTo>
                <a:cubicBezTo>
                  <a:pt x="0" y="1778607"/>
                  <a:pt x="379785" y="842243"/>
                  <a:pt x="1006321" y="12761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05993" y="28036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44FDB20-41D5-433B-B9CB-AC497546A8DA}"/>
              </a:ext>
            </a:extLst>
          </p:cNvPr>
          <p:cNvSpPr/>
          <p:nvPr/>
        </p:nvSpPr>
        <p:spPr>
          <a:xfrm>
            <a:off x="4152069" y="3770176"/>
            <a:ext cx="3315973" cy="1373325"/>
          </a:xfrm>
          <a:custGeom>
            <a:avLst/>
            <a:gdLst>
              <a:gd name="connsiteX0" fmla="*/ 1657986 w 3315973"/>
              <a:gd name="connsiteY0" fmla="*/ 0 h 1373325"/>
              <a:gd name="connsiteX1" fmla="*/ 3313553 w 3315973"/>
              <a:gd name="connsiteY1" fmla="*/ 1349326 h 1373325"/>
              <a:gd name="connsiteX2" fmla="*/ 3315973 w 3315973"/>
              <a:gd name="connsiteY2" fmla="*/ 1373325 h 1373325"/>
              <a:gd name="connsiteX3" fmla="*/ 0 w 3315973"/>
              <a:gd name="connsiteY3" fmla="*/ 1373325 h 1373325"/>
              <a:gd name="connsiteX4" fmla="*/ 2419 w 3315973"/>
              <a:gd name="connsiteY4" fmla="*/ 1349326 h 1373325"/>
              <a:gd name="connsiteX5" fmla="*/ 1657986 w 3315973"/>
              <a:gd name="connsiteY5" fmla="*/ 0 h 13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973" h="1373325">
                <a:moveTo>
                  <a:pt x="1657986" y="0"/>
                </a:moveTo>
                <a:cubicBezTo>
                  <a:pt x="2474629" y="0"/>
                  <a:pt x="3155977" y="579268"/>
                  <a:pt x="3313553" y="1349326"/>
                </a:cubicBezTo>
                <a:lnTo>
                  <a:pt x="3315973" y="1373325"/>
                </a:lnTo>
                <a:lnTo>
                  <a:pt x="0" y="1373325"/>
                </a:lnTo>
                <a:lnTo>
                  <a:pt x="2419" y="1349326"/>
                </a:lnTo>
                <a:cubicBezTo>
                  <a:pt x="159996" y="579268"/>
                  <a:pt x="841344" y="0"/>
                  <a:pt x="16579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6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632" y="48419"/>
            <a:ext cx="8653643" cy="638816"/>
          </a:xfrm>
          <a:prstGeom prst="rect">
            <a:avLst/>
          </a:prstGeom>
        </p:spPr>
      </p:pic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502013" y="814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5E9DEC6-B901-4252-A947-7D925FE2E387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456DF12-F84E-4C23-9B8A-55270841FE25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52B56F7-B397-4BC9-822D-3B3325118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70EA167-A9A3-47C0-9E21-D249930870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A2CFEF-E59B-4973-81CA-16E4FEF32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467951A-880B-4BC0-B6CE-FCD87A1BA8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9ED794D-E1E9-435D-A32D-C6DBD5743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C4F3597-E71E-45A8-BDED-8F9B7B881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9F5454B-91E5-431A-9FF3-2940726AD124}"/>
              </a:ext>
            </a:extLst>
          </p:cNvPr>
          <p:cNvSpPr/>
          <p:nvPr/>
        </p:nvSpPr>
        <p:spPr>
          <a:xfrm>
            <a:off x="1" y="4259050"/>
            <a:ext cx="1356801" cy="926014"/>
          </a:xfrm>
          <a:custGeom>
            <a:avLst/>
            <a:gdLst>
              <a:gd name="connsiteX0" fmla="*/ 471051 w 1356801"/>
              <a:gd name="connsiteY0" fmla="*/ 0 h 926014"/>
              <a:gd name="connsiteX1" fmla="*/ 1356801 w 1356801"/>
              <a:gd name="connsiteY1" fmla="*/ 885750 h 926014"/>
              <a:gd name="connsiteX2" fmla="*/ 1352742 w 1356801"/>
              <a:gd name="connsiteY2" fmla="*/ 926014 h 926014"/>
              <a:gd name="connsiteX3" fmla="*/ 0 w 1356801"/>
              <a:gd name="connsiteY3" fmla="*/ 926014 h 926014"/>
              <a:gd name="connsiteX4" fmla="*/ 0 w 1356801"/>
              <a:gd name="connsiteY4" fmla="*/ 138148 h 926014"/>
              <a:gd name="connsiteX5" fmla="*/ 126277 w 1356801"/>
              <a:gd name="connsiteY5" fmla="*/ 69607 h 926014"/>
              <a:gd name="connsiteX6" fmla="*/ 471051 w 1356801"/>
              <a:gd name="connsiteY6" fmla="*/ 0 h 92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801" h="926014">
                <a:moveTo>
                  <a:pt x="471051" y="0"/>
                </a:moveTo>
                <a:cubicBezTo>
                  <a:pt x="960237" y="0"/>
                  <a:pt x="1356801" y="396564"/>
                  <a:pt x="1356801" y="885750"/>
                </a:cubicBezTo>
                <a:lnTo>
                  <a:pt x="1352742" y="926014"/>
                </a:lnTo>
                <a:lnTo>
                  <a:pt x="0" y="926014"/>
                </a:lnTo>
                <a:lnTo>
                  <a:pt x="0" y="138148"/>
                </a:lnTo>
                <a:lnTo>
                  <a:pt x="126277" y="69607"/>
                </a:lnTo>
                <a:cubicBezTo>
                  <a:pt x="232247" y="24786"/>
                  <a:pt x="348755" y="0"/>
                  <a:pt x="4710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C5E94915-3970-45DD-93A6-1206BE747396}"/>
              </a:ext>
            </a:extLst>
          </p:cNvPr>
          <p:cNvSpPr/>
          <p:nvPr/>
        </p:nvSpPr>
        <p:spPr>
          <a:xfrm>
            <a:off x="8101294" y="1"/>
            <a:ext cx="1058443" cy="824325"/>
          </a:xfrm>
          <a:custGeom>
            <a:avLst/>
            <a:gdLst>
              <a:gd name="connsiteX0" fmla="*/ 0 w 1058443"/>
              <a:gd name="connsiteY0" fmla="*/ 0 h 824325"/>
              <a:gd name="connsiteX1" fmla="*/ 1058443 w 1058443"/>
              <a:gd name="connsiteY1" fmla="*/ 0 h 824325"/>
              <a:gd name="connsiteX2" fmla="*/ 1058443 w 1058443"/>
              <a:gd name="connsiteY2" fmla="*/ 806233 h 824325"/>
              <a:gd name="connsiteX3" fmla="*/ 1058068 w 1058443"/>
              <a:gd name="connsiteY3" fmla="*/ 806330 h 824325"/>
              <a:gd name="connsiteX4" fmla="*/ 879558 w 1058443"/>
              <a:gd name="connsiteY4" fmla="*/ 824325 h 824325"/>
              <a:gd name="connsiteX5" fmla="*/ 11804 w 1058443"/>
              <a:gd name="connsiteY5" fmla="*/ 117084 h 82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443" h="824325">
                <a:moveTo>
                  <a:pt x="0" y="0"/>
                </a:moveTo>
                <a:lnTo>
                  <a:pt x="1058443" y="0"/>
                </a:lnTo>
                <a:lnTo>
                  <a:pt x="1058443" y="806233"/>
                </a:lnTo>
                <a:lnTo>
                  <a:pt x="1058068" y="806330"/>
                </a:lnTo>
                <a:cubicBezTo>
                  <a:pt x="1000407" y="818129"/>
                  <a:pt x="940706" y="824325"/>
                  <a:pt x="879558" y="824325"/>
                </a:cubicBezTo>
                <a:cubicBezTo>
                  <a:pt x="451520" y="824325"/>
                  <a:pt x="94396" y="520706"/>
                  <a:pt x="11804" y="1170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3CB69E-93D2-4FA6-85CA-C92218AC20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717473"/>
            <a:ext cx="9297686" cy="467591"/>
          </a:xfrm>
          <a:custGeom>
            <a:avLst/>
            <a:gdLst>
              <a:gd name="connsiteX0" fmla="*/ 0 w 9297686"/>
              <a:gd name="connsiteY0" fmla="*/ 0 h 467591"/>
              <a:gd name="connsiteX1" fmla="*/ 9297686 w 9297686"/>
              <a:gd name="connsiteY1" fmla="*/ 0 h 467591"/>
              <a:gd name="connsiteX2" fmla="*/ 9297686 w 9297686"/>
              <a:gd name="connsiteY2" fmla="*/ 467591 h 467591"/>
              <a:gd name="connsiteX3" fmla="*/ 0 w 9297686"/>
              <a:gd name="connsiteY3" fmla="*/ 467591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467591">
                <a:moveTo>
                  <a:pt x="0" y="0"/>
                </a:moveTo>
                <a:lnTo>
                  <a:pt x="9297686" y="0"/>
                </a:lnTo>
                <a:lnTo>
                  <a:pt x="9297686" y="467591"/>
                </a:lnTo>
                <a:lnTo>
                  <a:pt x="0" y="467591"/>
                </a:lnTo>
                <a:close/>
              </a:path>
            </a:pathLst>
          </a:cu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8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34970" y="161899"/>
            <a:ext cx="8848608" cy="624164"/>
          </a:xfrm>
          <a:prstGeom prst="rect">
            <a:avLst/>
          </a:prstGeom>
        </p:spPr>
      </p:pic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-538532" y="10956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8D1E4BD-F0AC-4DFE-8D41-2B39D2AE9972}"/>
              </a:ext>
            </a:extLst>
          </p:cNvPr>
          <p:cNvSpPr/>
          <p:nvPr/>
        </p:nvSpPr>
        <p:spPr>
          <a:xfrm>
            <a:off x="8223704" y="1"/>
            <a:ext cx="928385" cy="719325"/>
          </a:xfrm>
          <a:custGeom>
            <a:avLst/>
            <a:gdLst>
              <a:gd name="connsiteX0" fmla="*/ 0 w 928385"/>
              <a:gd name="connsiteY0" fmla="*/ 0 h 719325"/>
              <a:gd name="connsiteX1" fmla="*/ 928385 w 928385"/>
              <a:gd name="connsiteY1" fmla="*/ 0 h 719325"/>
              <a:gd name="connsiteX2" fmla="*/ 928385 w 928385"/>
              <a:gd name="connsiteY2" fmla="*/ 716325 h 719325"/>
              <a:gd name="connsiteX3" fmla="*/ 868973 w 928385"/>
              <a:gd name="connsiteY3" fmla="*/ 719325 h 719325"/>
              <a:gd name="connsiteX4" fmla="*/ 1219 w 928385"/>
              <a:gd name="connsiteY4" fmla="*/ 12084 h 7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385" h="719325">
                <a:moveTo>
                  <a:pt x="0" y="0"/>
                </a:moveTo>
                <a:lnTo>
                  <a:pt x="928385" y="0"/>
                </a:lnTo>
                <a:lnTo>
                  <a:pt x="928385" y="716325"/>
                </a:lnTo>
                <a:lnTo>
                  <a:pt x="868973" y="719325"/>
                </a:lnTo>
                <a:cubicBezTo>
                  <a:pt x="440935" y="719325"/>
                  <a:pt x="83812" y="415706"/>
                  <a:pt x="1219" y="120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2865CEA-D219-42B1-8A2A-671F26DF310D}"/>
              </a:ext>
            </a:extLst>
          </p:cNvPr>
          <p:cNvSpPr/>
          <p:nvPr/>
        </p:nvSpPr>
        <p:spPr>
          <a:xfrm>
            <a:off x="1" y="1"/>
            <a:ext cx="920299" cy="719325"/>
          </a:xfrm>
          <a:custGeom>
            <a:avLst/>
            <a:gdLst>
              <a:gd name="connsiteX0" fmla="*/ 0 w 920299"/>
              <a:gd name="connsiteY0" fmla="*/ 0 h 719325"/>
              <a:gd name="connsiteX1" fmla="*/ 920299 w 920299"/>
              <a:gd name="connsiteY1" fmla="*/ 0 h 719325"/>
              <a:gd name="connsiteX2" fmla="*/ 919081 w 920299"/>
              <a:gd name="connsiteY2" fmla="*/ 12084 h 719325"/>
              <a:gd name="connsiteX3" fmla="*/ 51326 w 920299"/>
              <a:gd name="connsiteY3" fmla="*/ 719325 h 719325"/>
              <a:gd name="connsiteX4" fmla="*/ 0 w 920299"/>
              <a:gd name="connsiteY4" fmla="*/ 714151 h 7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" h="719325">
                <a:moveTo>
                  <a:pt x="0" y="0"/>
                </a:moveTo>
                <a:lnTo>
                  <a:pt x="920299" y="0"/>
                </a:lnTo>
                <a:lnTo>
                  <a:pt x="919081" y="12084"/>
                </a:lnTo>
                <a:cubicBezTo>
                  <a:pt x="836488" y="415706"/>
                  <a:pt x="479364" y="719325"/>
                  <a:pt x="51326" y="719325"/>
                </a:cubicBezTo>
                <a:lnTo>
                  <a:pt x="0" y="7141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B535214-217F-4285-AB35-EBE6E7F6C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551219"/>
            <a:ext cx="9297686" cy="633845"/>
          </a:xfrm>
          <a:custGeom>
            <a:avLst/>
            <a:gdLst>
              <a:gd name="connsiteX0" fmla="*/ 0 w 9297686"/>
              <a:gd name="connsiteY0" fmla="*/ 0 h 633845"/>
              <a:gd name="connsiteX1" fmla="*/ 9297686 w 9297686"/>
              <a:gd name="connsiteY1" fmla="*/ 0 h 633845"/>
              <a:gd name="connsiteX2" fmla="*/ 9297686 w 9297686"/>
              <a:gd name="connsiteY2" fmla="*/ 633845 h 633845"/>
              <a:gd name="connsiteX3" fmla="*/ 0 w 9297686"/>
              <a:gd name="connsiteY3" fmla="*/ 633845 h 6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633845">
                <a:moveTo>
                  <a:pt x="0" y="0"/>
                </a:moveTo>
                <a:lnTo>
                  <a:pt x="9297686" y="0"/>
                </a:lnTo>
                <a:lnTo>
                  <a:pt x="9297686" y="633845"/>
                </a:lnTo>
                <a:lnTo>
                  <a:pt x="0" y="633845"/>
                </a:lnTo>
                <a:close/>
              </a:path>
            </a:pathLst>
          </a:cu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 hasCustomPrompt="1"/>
          </p:nvPr>
        </p:nvSpPr>
        <p:spPr>
          <a:xfrm>
            <a:off x="4816115" y="2134925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 idx="2" hasCustomPrompt="1"/>
          </p:nvPr>
        </p:nvSpPr>
        <p:spPr>
          <a:xfrm>
            <a:off x="2525590" y="2352075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4816240" y="3607025"/>
            <a:ext cx="18483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3"/>
          </p:nvPr>
        </p:nvSpPr>
        <p:spPr>
          <a:xfrm>
            <a:off x="2525590" y="3607025"/>
            <a:ext cx="18483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38D9848E-FD12-48FD-8A15-AB659ECA23A0}"/>
              </a:ext>
            </a:extLst>
          </p:cNvPr>
          <p:cNvSpPr/>
          <p:nvPr userDrawn="1"/>
        </p:nvSpPr>
        <p:spPr>
          <a:xfrm>
            <a:off x="7515111" y="4384576"/>
            <a:ext cx="1634624" cy="756217"/>
          </a:xfrm>
          <a:custGeom>
            <a:avLst/>
            <a:gdLst>
              <a:gd name="connsiteX0" fmla="*/ 1408069 w 1634624"/>
              <a:gd name="connsiteY0" fmla="*/ 0 h 756217"/>
              <a:gd name="connsiteX1" fmla="*/ 1580852 w 1634624"/>
              <a:gd name="connsiteY1" fmla="*/ 8725 h 756217"/>
              <a:gd name="connsiteX2" fmla="*/ 1634624 w 1634624"/>
              <a:gd name="connsiteY2" fmla="*/ 16932 h 756217"/>
              <a:gd name="connsiteX3" fmla="*/ 1634624 w 1634624"/>
              <a:gd name="connsiteY3" fmla="*/ 756217 h 756217"/>
              <a:gd name="connsiteX4" fmla="*/ 0 w 1634624"/>
              <a:gd name="connsiteY4" fmla="*/ 756217 h 756217"/>
              <a:gd name="connsiteX5" fmla="*/ 6778 w 1634624"/>
              <a:gd name="connsiteY5" fmla="*/ 745061 h 756217"/>
              <a:gd name="connsiteX6" fmla="*/ 1408069 w 1634624"/>
              <a:gd name="connsiteY6" fmla="*/ 0 h 7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624" h="756217">
                <a:moveTo>
                  <a:pt x="1408069" y="0"/>
                </a:moveTo>
                <a:cubicBezTo>
                  <a:pt x="1466401" y="0"/>
                  <a:pt x="1524042" y="2956"/>
                  <a:pt x="1580852" y="8725"/>
                </a:cubicBezTo>
                <a:lnTo>
                  <a:pt x="1634624" y="16932"/>
                </a:lnTo>
                <a:lnTo>
                  <a:pt x="1634624" y="756217"/>
                </a:lnTo>
                <a:lnTo>
                  <a:pt x="0" y="756217"/>
                </a:lnTo>
                <a:lnTo>
                  <a:pt x="6778" y="745061"/>
                </a:lnTo>
                <a:cubicBezTo>
                  <a:pt x="310465" y="295545"/>
                  <a:pt x="824753" y="0"/>
                  <a:pt x="1408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4481D6B9-FF41-4370-B576-447512C666CB}"/>
              </a:ext>
            </a:extLst>
          </p:cNvPr>
          <p:cNvSpPr/>
          <p:nvPr/>
        </p:nvSpPr>
        <p:spPr>
          <a:xfrm>
            <a:off x="0" y="2"/>
            <a:ext cx="1574086" cy="1187495"/>
          </a:xfrm>
          <a:custGeom>
            <a:avLst/>
            <a:gdLst>
              <a:gd name="connsiteX0" fmla="*/ 0 w 1574086"/>
              <a:gd name="connsiteY0" fmla="*/ 0 h 1187495"/>
              <a:gd name="connsiteX1" fmla="*/ 1574086 w 1574086"/>
              <a:gd name="connsiteY1" fmla="*/ 0 h 1187495"/>
              <a:gd name="connsiteX2" fmla="*/ 1573629 w 1574086"/>
              <a:gd name="connsiteY2" fmla="*/ 1774 h 1187495"/>
              <a:gd name="connsiteX3" fmla="*/ 100444 w 1574086"/>
              <a:gd name="connsiteY3" fmla="*/ 1183372 h 1187495"/>
              <a:gd name="connsiteX4" fmla="*/ 0 w 1574086"/>
              <a:gd name="connsiteY4" fmla="*/ 1187495 h 118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086" h="1187495">
                <a:moveTo>
                  <a:pt x="0" y="0"/>
                </a:moveTo>
                <a:lnTo>
                  <a:pt x="1574086" y="0"/>
                </a:lnTo>
                <a:lnTo>
                  <a:pt x="1573629" y="1774"/>
                </a:lnTo>
                <a:cubicBezTo>
                  <a:pt x="1373042" y="646685"/>
                  <a:pt x="796551" y="1125979"/>
                  <a:pt x="100444" y="1183372"/>
                </a:cubicBezTo>
                <a:lnTo>
                  <a:pt x="0" y="118749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 idx="4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716C930-FF7E-4817-98AC-71BD948BBE72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9C3C578-03F9-446F-B5FE-0CEC1CAB2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527BECA-4912-4143-8F10-18848EB8A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AEC03AE-2851-48EF-A0CB-2E4F99D19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904EAA3-3B52-45E6-A9B9-FAD087187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BBAB87B-07FC-4015-8CE3-866F13609A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AE493D-5B21-4960-8B91-2EDA06040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subTitle" idx="1"/>
          </p:nvPr>
        </p:nvSpPr>
        <p:spPr>
          <a:xfrm>
            <a:off x="4859400" y="2286375"/>
            <a:ext cx="29313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1165200" y="447100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D8716BD8-DAC7-4326-B384-F0BB7FA906DF}"/>
              </a:ext>
            </a:extLst>
          </p:cNvPr>
          <p:cNvSpPr/>
          <p:nvPr/>
        </p:nvSpPr>
        <p:spPr>
          <a:xfrm>
            <a:off x="1774997" y="0"/>
            <a:ext cx="5594009" cy="1653088"/>
          </a:xfrm>
          <a:custGeom>
            <a:avLst/>
            <a:gdLst>
              <a:gd name="connsiteX0" fmla="*/ 0 w 5594009"/>
              <a:gd name="connsiteY0" fmla="*/ 0 h 1653088"/>
              <a:gd name="connsiteX1" fmla="*/ 5594009 w 5594009"/>
              <a:gd name="connsiteY1" fmla="*/ 0 h 1653088"/>
              <a:gd name="connsiteX2" fmla="*/ 5445104 w 5594009"/>
              <a:gd name="connsiteY2" fmla="*/ 245104 h 1653088"/>
              <a:gd name="connsiteX3" fmla="*/ 2797004 w 5594009"/>
              <a:gd name="connsiteY3" fmla="*/ 1653088 h 1653088"/>
              <a:gd name="connsiteX4" fmla="*/ 148904 w 5594009"/>
              <a:gd name="connsiteY4" fmla="*/ 245104 h 16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4009" h="1653088">
                <a:moveTo>
                  <a:pt x="0" y="0"/>
                </a:moveTo>
                <a:lnTo>
                  <a:pt x="5594009" y="0"/>
                </a:lnTo>
                <a:lnTo>
                  <a:pt x="5445104" y="245104"/>
                </a:lnTo>
                <a:cubicBezTo>
                  <a:pt x="4871209" y="1094581"/>
                  <a:pt x="3899330" y="1653088"/>
                  <a:pt x="2797004" y="1653088"/>
                </a:cubicBezTo>
                <a:cubicBezTo>
                  <a:pt x="1694679" y="1653088"/>
                  <a:pt x="722799" y="1094581"/>
                  <a:pt x="148904" y="2451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AC48D4C4-164C-4146-9B72-6791C3CD15A8}"/>
              </a:ext>
            </a:extLst>
          </p:cNvPr>
          <p:cNvSpPr/>
          <p:nvPr/>
        </p:nvSpPr>
        <p:spPr>
          <a:xfrm>
            <a:off x="0" y="16704"/>
            <a:ext cx="4572000" cy="5143382"/>
          </a:xfrm>
          <a:custGeom>
            <a:avLst/>
            <a:gdLst>
              <a:gd name="connsiteX0" fmla="*/ 0 w 4572000"/>
              <a:gd name="connsiteY0" fmla="*/ 0 h 5143382"/>
              <a:gd name="connsiteX1" fmla="*/ 3295936 w 4572000"/>
              <a:gd name="connsiteY1" fmla="*/ 0 h 5143382"/>
              <a:gd name="connsiteX2" fmla="*/ 3532786 w 4572000"/>
              <a:gd name="connsiteY2" fmla="*/ 215264 h 5143382"/>
              <a:gd name="connsiteX3" fmla="*/ 4572000 w 4572000"/>
              <a:gd name="connsiteY3" fmla="*/ 2724150 h 5143382"/>
              <a:gd name="connsiteX4" fmla="*/ 3761787 w 4572000"/>
              <a:gd name="connsiteY4" fmla="*/ 4981071 h 5143382"/>
              <a:gd name="connsiteX5" fmla="*/ 3614269 w 4572000"/>
              <a:gd name="connsiteY5" fmla="*/ 5143382 h 5143382"/>
              <a:gd name="connsiteX6" fmla="*/ 0 w 4572000"/>
              <a:gd name="connsiteY6" fmla="*/ 5143382 h 51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382">
                <a:moveTo>
                  <a:pt x="0" y="0"/>
                </a:moveTo>
                <a:lnTo>
                  <a:pt x="3295936" y="0"/>
                </a:lnTo>
                <a:lnTo>
                  <a:pt x="3532786" y="215264"/>
                </a:lnTo>
                <a:cubicBezTo>
                  <a:pt x="4174866" y="857344"/>
                  <a:pt x="4572000" y="1744369"/>
                  <a:pt x="4572000" y="2724150"/>
                </a:cubicBezTo>
                <a:cubicBezTo>
                  <a:pt x="4572000" y="3581459"/>
                  <a:pt x="4267944" y="4367751"/>
                  <a:pt x="3761787" y="4981071"/>
                </a:cubicBezTo>
                <a:lnTo>
                  <a:pt x="3614269" y="5143382"/>
                </a:lnTo>
                <a:lnTo>
                  <a:pt x="0" y="5143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605993" y="1109725"/>
            <a:ext cx="30696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605994" y="3017891"/>
            <a:ext cx="30696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23C7639-B6A1-493C-AD07-B9135BF0A0A1}"/>
              </a:ext>
            </a:extLst>
          </p:cNvPr>
          <p:cNvSpPr/>
          <p:nvPr/>
        </p:nvSpPr>
        <p:spPr>
          <a:xfrm>
            <a:off x="2644373" y="0"/>
            <a:ext cx="3065702" cy="1496200"/>
          </a:xfrm>
          <a:custGeom>
            <a:avLst/>
            <a:gdLst>
              <a:gd name="connsiteX0" fmla="*/ 0 w 3065702"/>
              <a:gd name="connsiteY0" fmla="*/ 0 h 1496200"/>
              <a:gd name="connsiteX1" fmla="*/ 3065702 w 3065702"/>
              <a:gd name="connsiteY1" fmla="*/ 0 h 1496200"/>
              <a:gd name="connsiteX2" fmla="*/ 3059727 w 3065702"/>
              <a:gd name="connsiteY2" fmla="*/ 118324 h 1496200"/>
              <a:gd name="connsiteX3" fmla="*/ 1532851 w 3065702"/>
              <a:gd name="connsiteY3" fmla="*/ 1496200 h 1496200"/>
              <a:gd name="connsiteX4" fmla="*/ 5975 w 3065702"/>
              <a:gd name="connsiteY4" fmla="*/ 118324 h 149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702" h="1496200">
                <a:moveTo>
                  <a:pt x="0" y="0"/>
                </a:moveTo>
                <a:lnTo>
                  <a:pt x="3065702" y="0"/>
                </a:lnTo>
                <a:lnTo>
                  <a:pt x="3059727" y="118324"/>
                </a:lnTo>
                <a:cubicBezTo>
                  <a:pt x="2981130" y="892257"/>
                  <a:pt x="2327520" y="1496200"/>
                  <a:pt x="1532851" y="1496200"/>
                </a:cubicBezTo>
                <a:cubicBezTo>
                  <a:pt x="738182" y="1496200"/>
                  <a:pt x="84572" y="892257"/>
                  <a:pt x="5975" y="1183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1604375" y="1540650"/>
            <a:ext cx="5935200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C13DB13A-8D4B-4AD9-AD5C-046D9160A1F0}"/>
              </a:ext>
            </a:extLst>
          </p:cNvPr>
          <p:cNvSpPr/>
          <p:nvPr/>
        </p:nvSpPr>
        <p:spPr>
          <a:xfrm>
            <a:off x="7355304" y="3001461"/>
            <a:ext cx="1788696" cy="2151072"/>
          </a:xfrm>
          <a:custGeom>
            <a:avLst/>
            <a:gdLst>
              <a:gd name="connsiteX0" fmla="*/ 1788696 w 1788696"/>
              <a:gd name="connsiteY0" fmla="*/ 0 h 2151072"/>
              <a:gd name="connsiteX1" fmla="*/ 1788696 w 1788696"/>
              <a:gd name="connsiteY1" fmla="*/ 2151072 h 2151072"/>
              <a:gd name="connsiteX2" fmla="*/ 24178 w 1788696"/>
              <a:gd name="connsiteY2" fmla="*/ 2151072 h 2151072"/>
              <a:gd name="connsiteX3" fmla="*/ 8477 w 1788696"/>
              <a:gd name="connsiteY3" fmla="*/ 2041269 h 2151072"/>
              <a:gd name="connsiteX4" fmla="*/ 0 w 1788696"/>
              <a:gd name="connsiteY4" fmla="*/ 1862239 h 2151072"/>
              <a:gd name="connsiteX5" fmla="*/ 1675347 w 1788696"/>
              <a:gd name="connsiteY5" fmla="*/ 5724 h 215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696" h="2151072">
                <a:moveTo>
                  <a:pt x="1788696" y="0"/>
                </a:moveTo>
                <a:lnTo>
                  <a:pt x="1788696" y="2151072"/>
                </a:lnTo>
                <a:lnTo>
                  <a:pt x="24178" y="2151072"/>
                </a:lnTo>
                <a:lnTo>
                  <a:pt x="8477" y="2041269"/>
                </a:lnTo>
                <a:cubicBezTo>
                  <a:pt x="2869" y="1982348"/>
                  <a:pt x="0" y="1922629"/>
                  <a:pt x="0" y="1862239"/>
                </a:cubicBezTo>
                <a:cubicBezTo>
                  <a:pt x="0" y="896009"/>
                  <a:pt x="734330" y="101289"/>
                  <a:pt x="1675347" y="5724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929260B5-CAFA-45D2-ADAA-C7E3CE26568B}"/>
              </a:ext>
            </a:extLst>
          </p:cNvPr>
          <p:cNvSpPr/>
          <p:nvPr/>
        </p:nvSpPr>
        <p:spPr>
          <a:xfrm>
            <a:off x="0" y="3727501"/>
            <a:ext cx="1604374" cy="1412825"/>
          </a:xfrm>
          <a:custGeom>
            <a:avLst/>
            <a:gdLst>
              <a:gd name="connsiteX0" fmla="*/ 236974 w 1604374"/>
              <a:gd name="connsiteY0" fmla="*/ 0 h 1412825"/>
              <a:gd name="connsiteX1" fmla="*/ 1604374 w 1604374"/>
              <a:gd name="connsiteY1" fmla="*/ 1367400 h 1412825"/>
              <a:gd name="connsiteX2" fmla="*/ 1602080 w 1604374"/>
              <a:gd name="connsiteY2" fmla="*/ 1412825 h 1412825"/>
              <a:gd name="connsiteX3" fmla="*/ 0 w 1604374"/>
              <a:gd name="connsiteY3" fmla="*/ 1412825 h 1412825"/>
              <a:gd name="connsiteX4" fmla="*/ 0 w 1604374"/>
              <a:gd name="connsiteY4" fmla="*/ 21889 h 1412825"/>
              <a:gd name="connsiteX5" fmla="*/ 97165 w 1604374"/>
              <a:gd name="connsiteY5" fmla="*/ 7060 h 1412825"/>
              <a:gd name="connsiteX6" fmla="*/ 236974 w 1604374"/>
              <a:gd name="connsiteY6" fmla="*/ 0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4374" h="1412825">
                <a:moveTo>
                  <a:pt x="236974" y="0"/>
                </a:moveTo>
                <a:cubicBezTo>
                  <a:pt x="992168" y="0"/>
                  <a:pt x="1604374" y="612206"/>
                  <a:pt x="1604374" y="1367400"/>
                </a:cubicBezTo>
                <a:lnTo>
                  <a:pt x="1602080" y="1412825"/>
                </a:lnTo>
                <a:lnTo>
                  <a:pt x="0" y="1412825"/>
                </a:lnTo>
                <a:lnTo>
                  <a:pt x="0" y="21889"/>
                </a:lnTo>
                <a:lnTo>
                  <a:pt x="97165" y="7060"/>
                </a:lnTo>
                <a:cubicBezTo>
                  <a:pt x="143133" y="2392"/>
                  <a:pt x="189774" y="0"/>
                  <a:pt x="2369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A7E9779-1C0C-45CE-9212-1FB1CCBEA037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AAC0B96-A12A-4BB0-B97C-ADA12E69DB3F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DEE7DF9-577C-4007-AC69-6E781BFDDA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ACF09FB-5ED1-463D-8112-CF58A5146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8D1020A-4802-4023-936F-67ED07ACE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94B6608-36C9-4FAB-BC18-41E41A843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076D408-F2EE-419D-8BF0-F237616540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B03407E-2B0D-44D7-B51A-A481834C2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A45C406-DA96-4980-864E-B60BB6A3DF6C}"/>
              </a:ext>
            </a:extLst>
          </p:cNvPr>
          <p:cNvSpPr/>
          <p:nvPr/>
        </p:nvSpPr>
        <p:spPr>
          <a:xfrm flipH="1">
            <a:off x="3940186" y="13855"/>
            <a:ext cx="5203815" cy="5143500"/>
          </a:xfrm>
          <a:custGeom>
            <a:avLst/>
            <a:gdLst>
              <a:gd name="connsiteX0" fmla="*/ 4192785 w 5203815"/>
              <a:gd name="connsiteY0" fmla="*/ 0 h 5143500"/>
              <a:gd name="connsiteX1" fmla="*/ 0 w 5203815"/>
              <a:gd name="connsiteY1" fmla="*/ 0 h 5143500"/>
              <a:gd name="connsiteX2" fmla="*/ 0 w 5203815"/>
              <a:gd name="connsiteY2" fmla="*/ 5143500 h 5143500"/>
              <a:gd name="connsiteX3" fmla="*/ 4362480 w 5203815"/>
              <a:gd name="connsiteY3" fmla="*/ 5143500 h 5143500"/>
              <a:gd name="connsiteX4" fmla="*/ 4510243 w 5203815"/>
              <a:gd name="connsiteY4" fmla="*/ 4945900 h 5143500"/>
              <a:gd name="connsiteX5" fmla="*/ 5203815 w 5203815"/>
              <a:gd name="connsiteY5" fmla="*/ 2675300 h 5143500"/>
              <a:gd name="connsiteX6" fmla="*/ 4276457 w 5203815"/>
              <a:gd name="connsiteY6" fmla="*/ 920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3815" h="5143500">
                <a:moveTo>
                  <a:pt x="4192785" y="0"/>
                </a:moveTo>
                <a:lnTo>
                  <a:pt x="0" y="0"/>
                </a:lnTo>
                <a:lnTo>
                  <a:pt x="0" y="5143500"/>
                </a:lnTo>
                <a:lnTo>
                  <a:pt x="4362480" y="5143500"/>
                </a:lnTo>
                <a:lnTo>
                  <a:pt x="4510243" y="4945900"/>
                </a:lnTo>
                <a:cubicBezTo>
                  <a:pt x="4948129" y="4297744"/>
                  <a:pt x="5203815" y="3516382"/>
                  <a:pt x="5203815" y="2675300"/>
                </a:cubicBezTo>
                <a:cubicBezTo>
                  <a:pt x="5203815" y="1694038"/>
                  <a:pt x="4855797" y="794061"/>
                  <a:pt x="4276457" y="920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title" hasCustomPrompt="1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4050125" y="1959225"/>
            <a:ext cx="38055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4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5093225" y="35679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1B7E890-90AA-4359-8286-8CC74818E29B}"/>
              </a:ext>
            </a:extLst>
          </p:cNvPr>
          <p:cNvSpPr/>
          <p:nvPr/>
        </p:nvSpPr>
        <p:spPr>
          <a:xfrm flipH="1">
            <a:off x="2768929" y="0"/>
            <a:ext cx="3060954" cy="976850"/>
          </a:xfrm>
          <a:custGeom>
            <a:avLst/>
            <a:gdLst>
              <a:gd name="connsiteX0" fmla="*/ 3060954 w 3060954"/>
              <a:gd name="connsiteY0" fmla="*/ 0 h 976850"/>
              <a:gd name="connsiteX1" fmla="*/ 0 w 3060954"/>
              <a:gd name="connsiteY1" fmla="*/ 0 h 976850"/>
              <a:gd name="connsiteX2" fmla="*/ 44539 w 3060954"/>
              <a:gd name="connsiteY2" fmla="*/ 92457 h 976850"/>
              <a:gd name="connsiteX3" fmla="*/ 1530477 w 3060954"/>
              <a:gd name="connsiteY3" fmla="*/ 976850 h 976850"/>
              <a:gd name="connsiteX4" fmla="*/ 3016415 w 3060954"/>
              <a:gd name="connsiteY4" fmla="*/ 92457 h 9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954" h="976850">
                <a:moveTo>
                  <a:pt x="3060954" y="0"/>
                </a:moveTo>
                <a:lnTo>
                  <a:pt x="0" y="0"/>
                </a:lnTo>
                <a:lnTo>
                  <a:pt x="44539" y="92457"/>
                </a:lnTo>
                <a:cubicBezTo>
                  <a:pt x="330706" y="619241"/>
                  <a:pt x="888829" y="976850"/>
                  <a:pt x="1530477" y="976850"/>
                </a:cubicBezTo>
                <a:cubicBezTo>
                  <a:pt x="2172125" y="976850"/>
                  <a:pt x="2730249" y="619241"/>
                  <a:pt x="3016415" y="924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0_2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49BE443-181B-4FFA-8E86-37D54FBE28FD}"/>
              </a:ext>
            </a:extLst>
          </p:cNvPr>
          <p:cNvSpPr/>
          <p:nvPr/>
        </p:nvSpPr>
        <p:spPr>
          <a:xfrm>
            <a:off x="1" y="4259051"/>
            <a:ext cx="1356801" cy="914827"/>
          </a:xfrm>
          <a:custGeom>
            <a:avLst/>
            <a:gdLst>
              <a:gd name="connsiteX0" fmla="*/ 471051 w 1356801"/>
              <a:gd name="connsiteY0" fmla="*/ 0 h 914827"/>
              <a:gd name="connsiteX1" fmla="*/ 1356801 w 1356801"/>
              <a:gd name="connsiteY1" fmla="*/ 885750 h 914827"/>
              <a:gd name="connsiteX2" fmla="*/ 1353870 w 1356801"/>
              <a:gd name="connsiteY2" fmla="*/ 914827 h 914827"/>
              <a:gd name="connsiteX3" fmla="*/ 0 w 1356801"/>
              <a:gd name="connsiteY3" fmla="*/ 914827 h 914827"/>
              <a:gd name="connsiteX4" fmla="*/ 0 w 1356801"/>
              <a:gd name="connsiteY4" fmla="*/ 138148 h 914827"/>
              <a:gd name="connsiteX5" fmla="*/ 126277 w 1356801"/>
              <a:gd name="connsiteY5" fmla="*/ 69607 h 914827"/>
              <a:gd name="connsiteX6" fmla="*/ 471051 w 1356801"/>
              <a:gd name="connsiteY6" fmla="*/ 0 h 91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801" h="914827">
                <a:moveTo>
                  <a:pt x="471051" y="0"/>
                </a:moveTo>
                <a:cubicBezTo>
                  <a:pt x="960237" y="0"/>
                  <a:pt x="1356801" y="396564"/>
                  <a:pt x="1356801" y="885750"/>
                </a:cubicBezTo>
                <a:lnTo>
                  <a:pt x="1353870" y="914827"/>
                </a:lnTo>
                <a:lnTo>
                  <a:pt x="0" y="914827"/>
                </a:lnTo>
                <a:lnTo>
                  <a:pt x="0" y="138148"/>
                </a:lnTo>
                <a:lnTo>
                  <a:pt x="126277" y="69607"/>
                </a:lnTo>
                <a:cubicBezTo>
                  <a:pt x="232247" y="24785"/>
                  <a:pt x="348755" y="0"/>
                  <a:pt x="4710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4D4C2CAD-2374-46D7-AA92-981497BF6F75}"/>
              </a:ext>
            </a:extLst>
          </p:cNvPr>
          <p:cNvSpPr/>
          <p:nvPr/>
        </p:nvSpPr>
        <p:spPr>
          <a:xfrm>
            <a:off x="8008526" y="0"/>
            <a:ext cx="1135474" cy="1152350"/>
          </a:xfrm>
          <a:custGeom>
            <a:avLst/>
            <a:gdLst>
              <a:gd name="connsiteX0" fmla="*/ 45340 w 1135474"/>
              <a:gd name="connsiteY0" fmla="*/ 0 h 1152350"/>
              <a:gd name="connsiteX1" fmla="*/ 1135474 w 1135474"/>
              <a:gd name="connsiteY1" fmla="*/ 0 h 1152350"/>
              <a:gd name="connsiteX2" fmla="*/ 1135474 w 1135474"/>
              <a:gd name="connsiteY2" fmla="*/ 1116044 h 1152350"/>
              <a:gd name="connsiteX3" fmla="*/ 1064259 w 1135474"/>
              <a:gd name="connsiteY3" fmla="*/ 1134355 h 1152350"/>
              <a:gd name="connsiteX4" fmla="*/ 885750 w 1135474"/>
              <a:gd name="connsiteY4" fmla="*/ 1152350 h 1152350"/>
              <a:gd name="connsiteX5" fmla="*/ 0 w 1135474"/>
              <a:gd name="connsiteY5" fmla="*/ 266600 h 1152350"/>
              <a:gd name="connsiteX6" fmla="*/ 17996 w 1135474"/>
              <a:gd name="connsiteY6" fmla="*/ 88091 h 11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474" h="1152350">
                <a:moveTo>
                  <a:pt x="45340" y="0"/>
                </a:moveTo>
                <a:lnTo>
                  <a:pt x="1135474" y="0"/>
                </a:lnTo>
                <a:lnTo>
                  <a:pt x="1135474" y="1116044"/>
                </a:lnTo>
                <a:lnTo>
                  <a:pt x="1064259" y="1134355"/>
                </a:lnTo>
                <a:cubicBezTo>
                  <a:pt x="1006599" y="1146154"/>
                  <a:pt x="946898" y="1152350"/>
                  <a:pt x="885750" y="1152350"/>
                </a:cubicBezTo>
                <a:cubicBezTo>
                  <a:pt x="396564" y="1152350"/>
                  <a:pt x="0" y="755786"/>
                  <a:pt x="0" y="266600"/>
                </a:cubicBezTo>
                <a:cubicBezTo>
                  <a:pt x="0" y="205452"/>
                  <a:pt x="6197" y="145751"/>
                  <a:pt x="17996" y="880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DA9E82-8F86-4509-9C60-A418A06C6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717473"/>
            <a:ext cx="9297686" cy="467591"/>
          </a:xfrm>
          <a:custGeom>
            <a:avLst/>
            <a:gdLst>
              <a:gd name="connsiteX0" fmla="*/ 0 w 9297686"/>
              <a:gd name="connsiteY0" fmla="*/ 0 h 467591"/>
              <a:gd name="connsiteX1" fmla="*/ 9297686 w 9297686"/>
              <a:gd name="connsiteY1" fmla="*/ 0 h 467591"/>
              <a:gd name="connsiteX2" fmla="*/ 9297686 w 9297686"/>
              <a:gd name="connsiteY2" fmla="*/ 467591 h 467591"/>
              <a:gd name="connsiteX3" fmla="*/ 0 w 9297686"/>
              <a:gd name="connsiteY3" fmla="*/ 467591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467591">
                <a:moveTo>
                  <a:pt x="0" y="0"/>
                </a:moveTo>
                <a:lnTo>
                  <a:pt x="9297686" y="0"/>
                </a:lnTo>
                <a:lnTo>
                  <a:pt x="9297686" y="467591"/>
                </a:lnTo>
                <a:lnTo>
                  <a:pt x="0" y="467591"/>
                </a:lnTo>
                <a:close/>
              </a:path>
            </a:pathLst>
          </a:cu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68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919675" y="197279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919675" y="2423015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6075425" y="1972799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6075425" y="2423024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B17DD35-A4BD-4873-A977-23DAF2E04A9B}"/>
              </a:ext>
            </a:extLst>
          </p:cNvPr>
          <p:cNvSpPr/>
          <p:nvPr/>
        </p:nvSpPr>
        <p:spPr>
          <a:xfrm>
            <a:off x="2797360" y="3374300"/>
            <a:ext cx="3549280" cy="1769200"/>
          </a:xfrm>
          <a:custGeom>
            <a:avLst/>
            <a:gdLst>
              <a:gd name="connsiteX0" fmla="*/ 1774640 w 3549280"/>
              <a:gd name="connsiteY0" fmla="*/ 0 h 1769200"/>
              <a:gd name="connsiteX1" fmla="*/ 3513823 w 3549280"/>
              <a:gd name="connsiteY1" fmla="*/ 1417475 h 1769200"/>
              <a:gd name="connsiteX2" fmla="*/ 3549280 w 3549280"/>
              <a:gd name="connsiteY2" fmla="*/ 1769200 h 1769200"/>
              <a:gd name="connsiteX3" fmla="*/ 0 w 3549280"/>
              <a:gd name="connsiteY3" fmla="*/ 1769200 h 1769200"/>
              <a:gd name="connsiteX4" fmla="*/ 35457 w 3549280"/>
              <a:gd name="connsiteY4" fmla="*/ 1417475 h 1769200"/>
              <a:gd name="connsiteX5" fmla="*/ 1774640 w 3549280"/>
              <a:gd name="connsiteY5" fmla="*/ 0 h 17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280" h="1769200">
                <a:moveTo>
                  <a:pt x="1774640" y="0"/>
                </a:moveTo>
                <a:cubicBezTo>
                  <a:pt x="2632529" y="0"/>
                  <a:pt x="3348288" y="608524"/>
                  <a:pt x="3513823" y="1417475"/>
                </a:cubicBezTo>
                <a:lnTo>
                  <a:pt x="3549280" y="1769200"/>
                </a:lnTo>
                <a:lnTo>
                  <a:pt x="0" y="1769200"/>
                </a:lnTo>
                <a:lnTo>
                  <a:pt x="35457" y="1417475"/>
                </a:lnTo>
                <a:cubicBezTo>
                  <a:pt x="200992" y="608524"/>
                  <a:pt x="916752" y="0"/>
                  <a:pt x="17746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 preserve="1">
  <p:cSld name="1_Title only 7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41D46C-8BC0-4D46-BB08-4C207C95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61"/>
          <a:stretch>
            <a:fillRect/>
          </a:stretch>
        </p:blipFill>
        <p:spPr>
          <a:xfrm>
            <a:off x="0" y="5005410"/>
            <a:ext cx="9297686" cy="276180"/>
          </a:xfrm>
          <a:custGeom>
            <a:avLst/>
            <a:gdLst>
              <a:gd name="connsiteX0" fmla="*/ 0 w 9297686"/>
              <a:gd name="connsiteY0" fmla="*/ 0 h 276180"/>
              <a:gd name="connsiteX1" fmla="*/ 9297686 w 9297686"/>
              <a:gd name="connsiteY1" fmla="*/ 0 h 276180"/>
              <a:gd name="connsiteX2" fmla="*/ 9297686 w 9297686"/>
              <a:gd name="connsiteY2" fmla="*/ 276180 h 276180"/>
              <a:gd name="connsiteX3" fmla="*/ 0 w 9297686"/>
              <a:gd name="connsiteY3" fmla="*/ 276180 h 27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276180">
                <a:moveTo>
                  <a:pt x="0" y="0"/>
                </a:moveTo>
                <a:lnTo>
                  <a:pt x="9297686" y="0"/>
                </a:lnTo>
                <a:lnTo>
                  <a:pt x="9297686" y="276180"/>
                </a:lnTo>
                <a:lnTo>
                  <a:pt x="0" y="27618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852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1548275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2"/>
          </p:nvPr>
        </p:nvSpPr>
        <p:spPr>
          <a:xfrm>
            <a:off x="3765000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3"/>
          </p:nvPr>
        </p:nvSpPr>
        <p:spPr>
          <a:xfrm>
            <a:off x="6084625" y="2818525"/>
            <a:ext cx="14082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4"/>
          </p:nvPr>
        </p:nvSpPr>
        <p:spPr>
          <a:xfrm>
            <a:off x="1343825" y="3310114"/>
            <a:ext cx="19770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5"/>
          </p:nvPr>
        </p:nvSpPr>
        <p:spPr>
          <a:xfrm>
            <a:off x="3568500" y="3310114"/>
            <a:ext cx="19611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6"/>
          </p:nvPr>
        </p:nvSpPr>
        <p:spPr>
          <a:xfrm>
            <a:off x="5777275" y="3310114"/>
            <a:ext cx="20229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6A29597-0AA4-438C-B500-B1AC71F28768}"/>
              </a:ext>
            </a:extLst>
          </p:cNvPr>
          <p:cNvSpPr/>
          <p:nvPr/>
        </p:nvSpPr>
        <p:spPr>
          <a:xfrm flipH="1">
            <a:off x="1" y="-37456"/>
            <a:ext cx="1356801" cy="1189806"/>
          </a:xfrm>
          <a:custGeom>
            <a:avLst/>
            <a:gdLst>
              <a:gd name="connsiteX0" fmla="*/ 1356801 w 1356801"/>
              <a:gd name="connsiteY0" fmla="*/ 0 h 1189806"/>
              <a:gd name="connsiteX1" fmla="*/ 56967 w 1356801"/>
              <a:gd name="connsiteY1" fmla="*/ 0 h 1189806"/>
              <a:gd name="connsiteX2" fmla="*/ 17995 w 1356801"/>
              <a:gd name="connsiteY2" fmla="*/ 125547 h 1189806"/>
              <a:gd name="connsiteX3" fmla="*/ 0 w 1356801"/>
              <a:gd name="connsiteY3" fmla="*/ 304056 h 1189806"/>
              <a:gd name="connsiteX4" fmla="*/ 885750 w 1356801"/>
              <a:gd name="connsiteY4" fmla="*/ 1189806 h 1189806"/>
              <a:gd name="connsiteX5" fmla="*/ 1230524 w 1356801"/>
              <a:gd name="connsiteY5" fmla="*/ 1120199 h 1189806"/>
              <a:gd name="connsiteX6" fmla="*/ 1356801 w 1356801"/>
              <a:gd name="connsiteY6" fmla="*/ 1051658 h 1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801" h="1189806">
                <a:moveTo>
                  <a:pt x="1356801" y="0"/>
                </a:moveTo>
                <a:lnTo>
                  <a:pt x="56967" y="0"/>
                </a:lnTo>
                <a:lnTo>
                  <a:pt x="17995" y="125547"/>
                </a:lnTo>
                <a:cubicBezTo>
                  <a:pt x="6196" y="183207"/>
                  <a:pt x="0" y="242908"/>
                  <a:pt x="0" y="304056"/>
                </a:cubicBezTo>
                <a:cubicBezTo>
                  <a:pt x="0" y="793242"/>
                  <a:pt x="396564" y="1189806"/>
                  <a:pt x="885750" y="1189806"/>
                </a:cubicBezTo>
                <a:cubicBezTo>
                  <a:pt x="1008046" y="1189806"/>
                  <a:pt x="1124554" y="1165021"/>
                  <a:pt x="1230524" y="1120199"/>
                </a:cubicBezTo>
                <a:lnTo>
                  <a:pt x="1356801" y="10516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FA36D824-4578-4EDD-9BB2-AA709B9A43FA}"/>
              </a:ext>
            </a:extLst>
          </p:cNvPr>
          <p:cNvSpPr/>
          <p:nvPr/>
        </p:nvSpPr>
        <p:spPr>
          <a:xfrm flipH="1">
            <a:off x="8008592" y="4259050"/>
            <a:ext cx="1135409" cy="884450"/>
          </a:xfrm>
          <a:custGeom>
            <a:avLst/>
            <a:gdLst>
              <a:gd name="connsiteX0" fmla="*/ 249724 w 1135409"/>
              <a:gd name="connsiteY0" fmla="*/ 0 h 884450"/>
              <a:gd name="connsiteX1" fmla="*/ 71215 w 1135409"/>
              <a:gd name="connsiteY1" fmla="*/ 17996 h 884450"/>
              <a:gd name="connsiteX2" fmla="*/ 0 w 1135409"/>
              <a:gd name="connsiteY2" fmla="*/ 36307 h 884450"/>
              <a:gd name="connsiteX3" fmla="*/ 0 w 1135409"/>
              <a:gd name="connsiteY3" fmla="*/ 884450 h 884450"/>
              <a:gd name="connsiteX4" fmla="*/ 1135409 w 1135409"/>
              <a:gd name="connsiteY4" fmla="*/ 884450 h 884450"/>
              <a:gd name="connsiteX5" fmla="*/ 1130901 w 1135409"/>
              <a:gd name="connsiteY5" fmla="*/ 795188 h 884450"/>
              <a:gd name="connsiteX6" fmla="*/ 249724 w 1135409"/>
              <a:gd name="connsiteY6" fmla="*/ 0 h 8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409" h="884450">
                <a:moveTo>
                  <a:pt x="249724" y="0"/>
                </a:moveTo>
                <a:cubicBezTo>
                  <a:pt x="188576" y="0"/>
                  <a:pt x="128875" y="6197"/>
                  <a:pt x="71215" y="17996"/>
                </a:cubicBezTo>
                <a:lnTo>
                  <a:pt x="0" y="36307"/>
                </a:lnTo>
                <a:lnTo>
                  <a:pt x="0" y="884450"/>
                </a:lnTo>
                <a:lnTo>
                  <a:pt x="1135409" y="884450"/>
                </a:lnTo>
                <a:lnTo>
                  <a:pt x="1130901" y="795188"/>
                </a:lnTo>
                <a:cubicBezTo>
                  <a:pt x="1085542" y="348543"/>
                  <a:pt x="708336" y="0"/>
                  <a:pt x="249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855250" y="1690200"/>
            <a:ext cx="28455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855250" y="2568075"/>
            <a:ext cx="3296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6A8DB84-085C-464F-93B0-3DC7FB470823}"/>
              </a:ext>
            </a:extLst>
          </p:cNvPr>
          <p:cNvSpPr/>
          <p:nvPr/>
        </p:nvSpPr>
        <p:spPr>
          <a:xfrm flipH="1">
            <a:off x="5082900" y="-57"/>
            <a:ext cx="4061100" cy="5143500"/>
          </a:xfrm>
          <a:custGeom>
            <a:avLst/>
            <a:gdLst>
              <a:gd name="connsiteX0" fmla="*/ 3050070 w 4061100"/>
              <a:gd name="connsiteY0" fmla="*/ 0 h 5143500"/>
              <a:gd name="connsiteX1" fmla="*/ 0 w 4061100"/>
              <a:gd name="connsiteY1" fmla="*/ 0 h 5143500"/>
              <a:gd name="connsiteX2" fmla="*/ 0 w 4061100"/>
              <a:gd name="connsiteY2" fmla="*/ 5143500 h 5143500"/>
              <a:gd name="connsiteX3" fmla="*/ 3219765 w 4061100"/>
              <a:gd name="connsiteY3" fmla="*/ 5143500 h 5143500"/>
              <a:gd name="connsiteX4" fmla="*/ 3367528 w 4061100"/>
              <a:gd name="connsiteY4" fmla="*/ 4945900 h 5143500"/>
              <a:gd name="connsiteX5" fmla="*/ 4061100 w 4061100"/>
              <a:gd name="connsiteY5" fmla="*/ 2675300 h 5143500"/>
              <a:gd name="connsiteX6" fmla="*/ 3133742 w 4061100"/>
              <a:gd name="connsiteY6" fmla="*/ 920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1100" h="5143500">
                <a:moveTo>
                  <a:pt x="3050070" y="0"/>
                </a:moveTo>
                <a:lnTo>
                  <a:pt x="0" y="0"/>
                </a:lnTo>
                <a:lnTo>
                  <a:pt x="0" y="5143500"/>
                </a:lnTo>
                <a:lnTo>
                  <a:pt x="3219765" y="5143500"/>
                </a:lnTo>
                <a:lnTo>
                  <a:pt x="3367528" y="4945900"/>
                </a:lnTo>
                <a:cubicBezTo>
                  <a:pt x="3805413" y="4297744"/>
                  <a:pt x="4061100" y="3516382"/>
                  <a:pt x="4061100" y="2675300"/>
                </a:cubicBezTo>
                <a:cubicBezTo>
                  <a:pt x="4061100" y="1694038"/>
                  <a:pt x="3713082" y="794061"/>
                  <a:pt x="3133742" y="920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5732225" y="2034686"/>
            <a:ext cx="25977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1"/>
          </p:nvPr>
        </p:nvSpPr>
        <p:spPr>
          <a:xfrm>
            <a:off x="5133175" y="2572600"/>
            <a:ext cx="31968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E13F80A-37BE-4FF3-9693-F3303D5E81B7}"/>
              </a:ext>
            </a:extLst>
          </p:cNvPr>
          <p:cNvSpPr/>
          <p:nvPr/>
        </p:nvSpPr>
        <p:spPr>
          <a:xfrm flipH="1">
            <a:off x="-50" y="0"/>
            <a:ext cx="3416010" cy="5143500"/>
          </a:xfrm>
          <a:custGeom>
            <a:avLst/>
            <a:gdLst>
              <a:gd name="connsiteX0" fmla="*/ 3416010 w 3416010"/>
              <a:gd name="connsiteY0" fmla="*/ 0 h 5143500"/>
              <a:gd name="connsiteX1" fmla="*/ 1011030 w 3416010"/>
              <a:gd name="connsiteY1" fmla="*/ 0 h 5143500"/>
              <a:gd name="connsiteX2" fmla="*/ 927358 w 3416010"/>
              <a:gd name="connsiteY2" fmla="*/ 92063 h 5143500"/>
              <a:gd name="connsiteX3" fmla="*/ 0 w 3416010"/>
              <a:gd name="connsiteY3" fmla="*/ 2675300 h 5143500"/>
              <a:gd name="connsiteX4" fmla="*/ 693572 w 3416010"/>
              <a:gd name="connsiteY4" fmla="*/ 4945900 h 5143500"/>
              <a:gd name="connsiteX5" fmla="*/ 841335 w 3416010"/>
              <a:gd name="connsiteY5" fmla="*/ 5143500 h 5143500"/>
              <a:gd name="connsiteX6" fmla="*/ 3416010 w 341601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010" h="5143500">
                <a:moveTo>
                  <a:pt x="3416010" y="0"/>
                </a:moveTo>
                <a:lnTo>
                  <a:pt x="1011030" y="0"/>
                </a:lnTo>
                <a:lnTo>
                  <a:pt x="927358" y="92063"/>
                </a:lnTo>
                <a:cubicBezTo>
                  <a:pt x="348018" y="794061"/>
                  <a:pt x="0" y="1694038"/>
                  <a:pt x="0" y="2675300"/>
                </a:cubicBezTo>
                <a:cubicBezTo>
                  <a:pt x="0" y="3516382"/>
                  <a:pt x="255687" y="4297744"/>
                  <a:pt x="693572" y="4945900"/>
                </a:cubicBezTo>
                <a:lnTo>
                  <a:pt x="841335" y="5143500"/>
                </a:lnTo>
                <a:lnTo>
                  <a:pt x="3416010" y="51435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B360B61-2A31-4991-9DB0-691A0BA84AE2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3897E30-E703-444A-BACD-E2753F7B16EB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B62948B-86C4-4624-B02D-3FDC50F99F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65D963B-AFD0-4C54-B54B-27D2E0BBB6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62EEB63-9D36-4261-A0B7-F8337B01B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FA62BFC-B2A5-4546-9EF4-90E8DCFE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1965F73-F365-42C9-B549-5F561E7B7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7267195-FB99-4D4E-B348-E53F72B584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632" y="144671"/>
            <a:ext cx="8653643" cy="638816"/>
          </a:xfrm>
          <a:prstGeom prst="rect">
            <a:avLst/>
          </a:prstGeom>
        </p:spPr>
      </p:pic>
      <p:sp>
        <p:nvSpPr>
          <p:cNvPr id="229" name="Google Shape;229;p36"/>
          <p:cNvSpPr txBox="1">
            <a:spLocks noGrp="1"/>
          </p:cNvSpPr>
          <p:nvPr>
            <p:ph type="title" hasCustomPrompt="1"/>
          </p:nvPr>
        </p:nvSpPr>
        <p:spPr>
          <a:xfrm>
            <a:off x="4099975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230" name="Google Shape;230;p36"/>
          <p:cNvSpPr txBox="1">
            <a:spLocks noGrp="1"/>
          </p:cNvSpPr>
          <p:nvPr>
            <p:ph type="title" idx="2" hasCustomPrompt="1"/>
          </p:nvPr>
        </p:nvSpPr>
        <p:spPr>
          <a:xfrm>
            <a:off x="6119800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 idx="3" hasCustomPrompt="1"/>
          </p:nvPr>
        </p:nvSpPr>
        <p:spPr>
          <a:xfrm>
            <a:off x="2080150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232" name="Google Shape;232;p36"/>
          <p:cNvSpPr txBox="1">
            <a:spLocks noGrp="1"/>
          </p:cNvSpPr>
          <p:nvPr>
            <p:ph type="subTitle" idx="1"/>
          </p:nvPr>
        </p:nvSpPr>
        <p:spPr>
          <a:xfrm>
            <a:off x="1678450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ubTitle" idx="4"/>
          </p:nvPr>
        </p:nvSpPr>
        <p:spPr>
          <a:xfrm>
            <a:off x="3698275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5"/>
          </p:nvPr>
        </p:nvSpPr>
        <p:spPr>
          <a:xfrm>
            <a:off x="5718100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ubTitle" idx="6"/>
          </p:nvPr>
        </p:nvSpPr>
        <p:spPr>
          <a:xfrm>
            <a:off x="1464700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subTitle" idx="7"/>
          </p:nvPr>
        </p:nvSpPr>
        <p:spPr>
          <a:xfrm>
            <a:off x="3484525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8"/>
          </p:nvPr>
        </p:nvSpPr>
        <p:spPr>
          <a:xfrm>
            <a:off x="5504350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Nunito"/>
              <a:buNone/>
              <a:defRPr sz="18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title" idx="9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D567793-6032-46DF-9D46-99A20ED18FB5}"/>
              </a:ext>
            </a:extLst>
          </p:cNvPr>
          <p:cNvGrpSpPr/>
          <p:nvPr userDrawn="1"/>
        </p:nvGrpSpPr>
        <p:grpSpPr>
          <a:xfrm>
            <a:off x="0" y="2587625"/>
            <a:ext cx="9256713" cy="2559051"/>
            <a:chOff x="0" y="2587625"/>
            <a:chExt cx="9256713" cy="2559051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0C9EC542-D346-4BB2-A203-C92F674775B0}"/>
                </a:ext>
              </a:extLst>
            </p:cNvPr>
            <p:cNvSpPr/>
            <p:nvPr/>
          </p:nvSpPr>
          <p:spPr>
            <a:xfrm>
              <a:off x="7855881" y="4491796"/>
              <a:ext cx="1288120" cy="653006"/>
            </a:xfrm>
            <a:custGeom>
              <a:avLst/>
              <a:gdLst>
                <a:gd name="connsiteX0" fmla="*/ 851646 w 1288120"/>
                <a:gd name="connsiteY0" fmla="*/ 0 h 653006"/>
                <a:gd name="connsiteX1" fmla="*/ 1196420 w 1288120"/>
                <a:gd name="connsiteY1" fmla="*/ 69607 h 653006"/>
                <a:gd name="connsiteX2" fmla="*/ 1288120 w 1288120"/>
                <a:gd name="connsiteY2" fmla="*/ 119380 h 653006"/>
                <a:gd name="connsiteX3" fmla="*/ 1288120 w 1288120"/>
                <a:gd name="connsiteY3" fmla="*/ 653006 h 653006"/>
                <a:gd name="connsiteX4" fmla="*/ 0 w 1288120"/>
                <a:gd name="connsiteY4" fmla="*/ 653006 h 653006"/>
                <a:gd name="connsiteX5" fmla="*/ 27335 w 1288120"/>
                <a:gd name="connsiteY5" fmla="*/ 560969 h 653006"/>
                <a:gd name="connsiteX6" fmla="*/ 851646 w 1288120"/>
                <a:gd name="connsiteY6" fmla="*/ 0 h 6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120" h="653006">
                  <a:moveTo>
                    <a:pt x="851646" y="0"/>
                  </a:moveTo>
                  <a:cubicBezTo>
                    <a:pt x="973943" y="0"/>
                    <a:pt x="1090450" y="24786"/>
                    <a:pt x="1196420" y="69607"/>
                  </a:cubicBezTo>
                  <a:lnTo>
                    <a:pt x="1288120" y="119380"/>
                  </a:lnTo>
                  <a:lnTo>
                    <a:pt x="1288120" y="653006"/>
                  </a:lnTo>
                  <a:lnTo>
                    <a:pt x="0" y="653006"/>
                  </a:lnTo>
                  <a:lnTo>
                    <a:pt x="27335" y="560969"/>
                  </a:lnTo>
                  <a:cubicBezTo>
                    <a:pt x="156874" y="232459"/>
                    <a:pt x="477114" y="0"/>
                    <a:pt x="85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51A840B2-7F9F-4499-9E8C-FE513CE28B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664075"/>
              <a:ext cx="8904288" cy="482600"/>
            </a:xfrm>
            <a:prstGeom prst="rect">
              <a:avLst/>
            </a:prstGeom>
            <a:solidFill>
              <a:srgbClr val="005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56BFB8A-7766-44C7-B0D3-9817D4F323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1788" y="3859213"/>
              <a:ext cx="1304925" cy="1287463"/>
            </a:xfrm>
            <a:custGeom>
              <a:avLst/>
              <a:gdLst>
                <a:gd name="T0" fmla="*/ 138 w 274"/>
                <a:gd name="T1" fmla="*/ 0 h 269"/>
                <a:gd name="T2" fmla="*/ 258 w 274"/>
                <a:gd name="T3" fmla="*/ 0 h 269"/>
                <a:gd name="T4" fmla="*/ 274 w 274"/>
                <a:gd name="T5" fmla="*/ 15 h 269"/>
                <a:gd name="T6" fmla="*/ 274 w 274"/>
                <a:gd name="T7" fmla="*/ 71 h 269"/>
                <a:gd name="T8" fmla="*/ 259 w 274"/>
                <a:gd name="T9" fmla="*/ 102 h 269"/>
                <a:gd name="T10" fmla="*/ 211 w 274"/>
                <a:gd name="T11" fmla="*/ 253 h 269"/>
                <a:gd name="T12" fmla="*/ 190 w 274"/>
                <a:gd name="T13" fmla="*/ 269 h 269"/>
                <a:gd name="T14" fmla="*/ 86 w 274"/>
                <a:gd name="T15" fmla="*/ 269 h 269"/>
                <a:gd name="T16" fmla="*/ 64 w 274"/>
                <a:gd name="T17" fmla="*/ 252 h 269"/>
                <a:gd name="T18" fmla="*/ 14 w 274"/>
                <a:gd name="T19" fmla="*/ 102 h 269"/>
                <a:gd name="T20" fmla="*/ 1 w 274"/>
                <a:gd name="T21" fmla="*/ 16 h 269"/>
                <a:gd name="T22" fmla="*/ 18 w 274"/>
                <a:gd name="T23" fmla="*/ 0 h 269"/>
                <a:gd name="T24" fmla="*/ 138 w 274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9">
                  <a:moveTo>
                    <a:pt x="138" y="0"/>
                  </a:moveTo>
                  <a:cubicBezTo>
                    <a:pt x="178" y="0"/>
                    <a:pt x="218" y="1"/>
                    <a:pt x="258" y="0"/>
                  </a:cubicBezTo>
                  <a:cubicBezTo>
                    <a:pt x="269" y="0"/>
                    <a:pt x="274" y="3"/>
                    <a:pt x="274" y="15"/>
                  </a:cubicBezTo>
                  <a:cubicBezTo>
                    <a:pt x="273" y="34"/>
                    <a:pt x="273" y="52"/>
                    <a:pt x="274" y="71"/>
                  </a:cubicBezTo>
                  <a:cubicBezTo>
                    <a:pt x="274" y="84"/>
                    <a:pt x="262" y="90"/>
                    <a:pt x="259" y="102"/>
                  </a:cubicBezTo>
                  <a:cubicBezTo>
                    <a:pt x="244" y="153"/>
                    <a:pt x="226" y="203"/>
                    <a:pt x="211" y="253"/>
                  </a:cubicBezTo>
                  <a:cubicBezTo>
                    <a:pt x="207" y="265"/>
                    <a:pt x="202" y="269"/>
                    <a:pt x="190" y="269"/>
                  </a:cubicBezTo>
                  <a:cubicBezTo>
                    <a:pt x="155" y="268"/>
                    <a:pt x="121" y="268"/>
                    <a:pt x="86" y="269"/>
                  </a:cubicBezTo>
                  <a:cubicBezTo>
                    <a:pt x="73" y="269"/>
                    <a:pt x="67" y="264"/>
                    <a:pt x="64" y="252"/>
                  </a:cubicBezTo>
                  <a:cubicBezTo>
                    <a:pt x="48" y="202"/>
                    <a:pt x="35" y="150"/>
                    <a:pt x="14" y="102"/>
                  </a:cubicBezTo>
                  <a:cubicBezTo>
                    <a:pt x="1" y="73"/>
                    <a:pt x="3" y="45"/>
                    <a:pt x="1" y="16"/>
                  </a:cubicBezTo>
                  <a:cubicBezTo>
                    <a:pt x="0" y="3"/>
                    <a:pt x="6" y="0"/>
                    <a:pt x="18" y="0"/>
                  </a:cubicBezTo>
                  <a:cubicBezTo>
                    <a:pt x="58" y="1"/>
                    <a:pt x="98" y="0"/>
                    <a:pt x="138" y="0"/>
                  </a:cubicBezTo>
                  <a:close/>
                </a:path>
              </a:pathLst>
            </a:custGeom>
            <a:solidFill>
              <a:srgbClr val="00542A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0BB38F6-86F4-4E7A-9CDE-DF246442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3775" y="3390900"/>
              <a:ext cx="476250" cy="411163"/>
            </a:xfrm>
            <a:custGeom>
              <a:avLst/>
              <a:gdLst>
                <a:gd name="T0" fmla="*/ 99 w 100"/>
                <a:gd name="T1" fmla="*/ 16 h 86"/>
                <a:gd name="T2" fmla="*/ 39 w 100"/>
                <a:gd name="T3" fmla="*/ 76 h 86"/>
                <a:gd name="T4" fmla="*/ 9 w 100"/>
                <a:gd name="T5" fmla="*/ 75 h 86"/>
                <a:gd name="T6" fmla="*/ 12 w 100"/>
                <a:gd name="T7" fmla="*/ 42 h 86"/>
                <a:gd name="T8" fmla="*/ 47 w 100"/>
                <a:gd name="T9" fmla="*/ 12 h 86"/>
                <a:gd name="T10" fmla="*/ 85 w 100"/>
                <a:gd name="T11" fmla="*/ 3 h 86"/>
                <a:gd name="T12" fmla="*/ 99 w 100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6">
                  <a:moveTo>
                    <a:pt x="99" y="16"/>
                  </a:moveTo>
                  <a:cubicBezTo>
                    <a:pt x="100" y="45"/>
                    <a:pt x="76" y="70"/>
                    <a:pt x="39" y="76"/>
                  </a:cubicBezTo>
                  <a:cubicBezTo>
                    <a:pt x="30" y="78"/>
                    <a:pt x="18" y="86"/>
                    <a:pt x="9" y="75"/>
                  </a:cubicBezTo>
                  <a:cubicBezTo>
                    <a:pt x="0" y="63"/>
                    <a:pt x="8" y="52"/>
                    <a:pt x="12" y="42"/>
                  </a:cubicBezTo>
                  <a:cubicBezTo>
                    <a:pt x="18" y="26"/>
                    <a:pt x="30" y="16"/>
                    <a:pt x="47" y="12"/>
                  </a:cubicBezTo>
                  <a:cubicBezTo>
                    <a:pt x="59" y="9"/>
                    <a:pt x="72" y="6"/>
                    <a:pt x="85" y="3"/>
                  </a:cubicBezTo>
                  <a:cubicBezTo>
                    <a:pt x="97" y="0"/>
                    <a:pt x="100" y="6"/>
                    <a:pt x="99" y="16"/>
                  </a:cubicBezTo>
                  <a:close/>
                </a:path>
              </a:pathLst>
            </a:custGeom>
            <a:solidFill>
              <a:srgbClr val="81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72F21F3-FE3B-42CA-9AE0-18D6572EE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2325" y="2706688"/>
              <a:ext cx="404813" cy="1128713"/>
            </a:xfrm>
            <a:custGeom>
              <a:avLst/>
              <a:gdLst>
                <a:gd name="T0" fmla="*/ 24 w 85"/>
                <a:gd name="T1" fmla="*/ 236 h 236"/>
                <a:gd name="T2" fmla="*/ 2 w 85"/>
                <a:gd name="T3" fmla="*/ 193 h 236"/>
                <a:gd name="T4" fmla="*/ 26 w 85"/>
                <a:gd name="T5" fmla="*/ 147 h 236"/>
                <a:gd name="T6" fmla="*/ 40 w 85"/>
                <a:gd name="T7" fmla="*/ 6 h 236"/>
                <a:gd name="T8" fmla="*/ 40 w 85"/>
                <a:gd name="T9" fmla="*/ 0 h 236"/>
                <a:gd name="T10" fmla="*/ 52 w 85"/>
                <a:gd name="T11" fmla="*/ 151 h 236"/>
                <a:gd name="T12" fmla="*/ 28 w 85"/>
                <a:gd name="T13" fmla="*/ 184 h 236"/>
                <a:gd name="T14" fmla="*/ 24 w 85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6">
                  <a:moveTo>
                    <a:pt x="24" y="236"/>
                  </a:moveTo>
                  <a:cubicBezTo>
                    <a:pt x="3" y="225"/>
                    <a:pt x="0" y="210"/>
                    <a:pt x="2" y="193"/>
                  </a:cubicBezTo>
                  <a:cubicBezTo>
                    <a:pt x="5" y="175"/>
                    <a:pt x="14" y="160"/>
                    <a:pt x="26" y="147"/>
                  </a:cubicBezTo>
                  <a:cubicBezTo>
                    <a:pt x="67" y="103"/>
                    <a:pt x="69" y="57"/>
                    <a:pt x="40" y="6"/>
                  </a:cubicBezTo>
                  <a:cubicBezTo>
                    <a:pt x="39" y="4"/>
                    <a:pt x="37" y="3"/>
                    <a:pt x="40" y="0"/>
                  </a:cubicBezTo>
                  <a:cubicBezTo>
                    <a:pt x="80" y="42"/>
                    <a:pt x="85" y="97"/>
                    <a:pt x="52" y="151"/>
                  </a:cubicBezTo>
                  <a:cubicBezTo>
                    <a:pt x="45" y="162"/>
                    <a:pt x="36" y="173"/>
                    <a:pt x="28" y="184"/>
                  </a:cubicBezTo>
                  <a:cubicBezTo>
                    <a:pt x="18" y="199"/>
                    <a:pt x="14" y="214"/>
                    <a:pt x="24" y="236"/>
                  </a:cubicBezTo>
                  <a:close/>
                </a:path>
              </a:pathLst>
            </a:custGeom>
            <a:solidFill>
              <a:srgbClr val="17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FD146FE-188A-4D2F-A919-59FB2762A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2313" y="2960688"/>
              <a:ext cx="285750" cy="368300"/>
            </a:xfrm>
            <a:custGeom>
              <a:avLst/>
              <a:gdLst>
                <a:gd name="T0" fmla="*/ 59 w 60"/>
                <a:gd name="T1" fmla="*/ 51 h 77"/>
                <a:gd name="T2" fmla="*/ 31 w 60"/>
                <a:gd name="T3" fmla="*/ 65 h 77"/>
                <a:gd name="T4" fmla="*/ 27 w 60"/>
                <a:gd name="T5" fmla="*/ 63 h 77"/>
                <a:gd name="T6" fmla="*/ 9 w 60"/>
                <a:gd name="T7" fmla="*/ 9 h 77"/>
                <a:gd name="T8" fmla="*/ 20 w 60"/>
                <a:gd name="T9" fmla="*/ 2 h 77"/>
                <a:gd name="T10" fmla="*/ 59 w 60"/>
                <a:gd name="T11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7">
                  <a:moveTo>
                    <a:pt x="59" y="51"/>
                  </a:moveTo>
                  <a:cubicBezTo>
                    <a:pt x="58" y="73"/>
                    <a:pt x="50" y="77"/>
                    <a:pt x="31" y="65"/>
                  </a:cubicBezTo>
                  <a:cubicBezTo>
                    <a:pt x="30" y="65"/>
                    <a:pt x="28" y="64"/>
                    <a:pt x="27" y="63"/>
                  </a:cubicBezTo>
                  <a:cubicBezTo>
                    <a:pt x="8" y="49"/>
                    <a:pt x="0" y="27"/>
                    <a:pt x="9" y="9"/>
                  </a:cubicBezTo>
                  <a:cubicBezTo>
                    <a:pt x="11" y="4"/>
                    <a:pt x="13" y="0"/>
                    <a:pt x="20" y="2"/>
                  </a:cubicBezTo>
                  <a:cubicBezTo>
                    <a:pt x="44" y="10"/>
                    <a:pt x="60" y="30"/>
                    <a:pt x="59" y="51"/>
                  </a:cubicBezTo>
                  <a:close/>
                </a:path>
              </a:pathLst>
            </a:custGeom>
            <a:solidFill>
              <a:srgbClr val="87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0F4D606-C813-46B8-8FC0-AA3C3AA8B4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2363" y="2587625"/>
              <a:ext cx="219075" cy="249238"/>
            </a:xfrm>
            <a:custGeom>
              <a:avLst/>
              <a:gdLst>
                <a:gd name="T0" fmla="*/ 44 w 46"/>
                <a:gd name="T1" fmla="*/ 18 h 52"/>
                <a:gd name="T2" fmla="*/ 18 w 46"/>
                <a:gd name="T3" fmla="*/ 49 h 52"/>
                <a:gd name="T4" fmla="*/ 7 w 46"/>
                <a:gd name="T5" fmla="*/ 43 h 52"/>
                <a:gd name="T6" fmla="*/ 36 w 46"/>
                <a:gd name="T7" fmla="*/ 2 h 52"/>
                <a:gd name="T8" fmla="*/ 44 w 46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4" y="18"/>
                  </a:moveTo>
                  <a:cubicBezTo>
                    <a:pt x="44" y="36"/>
                    <a:pt x="32" y="44"/>
                    <a:pt x="18" y="49"/>
                  </a:cubicBezTo>
                  <a:cubicBezTo>
                    <a:pt x="12" y="52"/>
                    <a:pt x="9" y="48"/>
                    <a:pt x="7" y="43"/>
                  </a:cubicBezTo>
                  <a:cubicBezTo>
                    <a:pt x="0" y="27"/>
                    <a:pt x="20" y="0"/>
                    <a:pt x="36" y="2"/>
                  </a:cubicBezTo>
                  <a:cubicBezTo>
                    <a:pt x="46" y="3"/>
                    <a:pt x="43" y="12"/>
                    <a:pt x="44" y="18"/>
                  </a:cubicBezTo>
                  <a:close/>
                </a:path>
              </a:pathLst>
            </a:custGeom>
            <a:solidFill>
              <a:srgbClr val="8DB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840025" y="1881475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F8C4B44-A108-40F6-A616-E8487067239C}"/>
              </a:ext>
            </a:extLst>
          </p:cNvPr>
          <p:cNvSpPr/>
          <p:nvPr/>
        </p:nvSpPr>
        <p:spPr>
          <a:xfrm flipH="1">
            <a:off x="7856258" y="4259050"/>
            <a:ext cx="1287743" cy="884450"/>
          </a:xfrm>
          <a:custGeom>
            <a:avLst/>
            <a:gdLst>
              <a:gd name="connsiteX0" fmla="*/ 402124 w 1287743"/>
              <a:gd name="connsiteY0" fmla="*/ 0 h 884450"/>
              <a:gd name="connsiteX1" fmla="*/ 57350 w 1287743"/>
              <a:gd name="connsiteY1" fmla="*/ 69607 h 884450"/>
              <a:gd name="connsiteX2" fmla="*/ 0 w 1287743"/>
              <a:gd name="connsiteY2" fmla="*/ 100736 h 884450"/>
              <a:gd name="connsiteX3" fmla="*/ 0 w 1287743"/>
              <a:gd name="connsiteY3" fmla="*/ 884450 h 884450"/>
              <a:gd name="connsiteX4" fmla="*/ 1287743 w 1287743"/>
              <a:gd name="connsiteY4" fmla="*/ 884450 h 884450"/>
              <a:gd name="connsiteX5" fmla="*/ 1269879 w 1287743"/>
              <a:gd name="connsiteY5" fmla="*/ 707241 h 884450"/>
              <a:gd name="connsiteX6" fmla="*/ 402124 w 1287743"/>
              <a:gd name="connsiteY6" fmla="*/ 0 h 8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743" h="884450">
                <a:moveTo>
                  <a:pt x="402124" y="0"/>
                </a:moveTo>
                <a:cubicBezTo>
                  <a:pt x="279827" y="0"/>
                  <a:pt x="163320" y="24785"/>
                  <a:pt x="57350" y="69607"/>
                </a:cubicBezTo>
                <a:lnTo>
                  <a:pt x="0" y="100736"/>
                </a:lnTo>
                <a:lnTo>
                  <a:pt x="0" y="884450"/>
                </a:lnTo>
                <a:lnTo>
                  <a:pt x="1287743" y="884450"/>
                </a:lnTo>
                <a:lnTo>
                  <a:pt x="1269879" y="707241"/>
                </a:lnTo>
                <a:cubicBezTo>
                  <a:pt x="1187286" y="303620"/>
                  <a:pt x="830162" y="0"/>
                  <a:pt x="402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E9E1CED-99C7-45F6-88F5-01CC0E37B7B8}"/>
              </a:ext>
            </a:extLst>
          </p:cNvPr>
          <p:cNvSpPr/>
          <p:nvPr/>
        </p:nvSpPr>
        <p:spPr>
          <a:xfrm flipH="1">
            <a:off x="1" y="-206"/>
            <a:ext cx="1204401" cy="1152556"/>
          </a:xfrm>
          <a:custGeom>
            <a:avLst/>
            <a:gdLst>
              <a:gd name="connsiteX0" fmla="*/ 1204401 w 1204401"/>
              <a:gd name="connsiteY0" fmla="*/ 0 h 1152556"/>
              <a:gd name="connsiteX1" fmla="*/ 45404 w 1204401"/>
              <a:gd name="connsiteY1" fmla="*/ 0 h 1152556"/>
              <a:gd name="connsiteX2" fmla="*/ 17995 w 1204401"/>
              <a:gd name="connsiteY2" fmla="*/ 88297 h 1152556"/>
              <a:gd name="connsiteX3" fmla="*/ 0 w 1204401"/>
              <a:gd name="connsiteY3" fmla="*/ 266806 h 1152556"/>
              <a:gd name="connsiteX4" fmla="*/ 885750 w 1204401"/>
              <a:gd name="connsiteY4" fmla="*/ 1152556 h 1152556"/>
              <a:gd name="connsiteX5" fmla="*/ 1149145 w 1204401"/>
              <a:gd name="connsiteY5" fmla="*/ 1112734 h 1152556"/>
              <a:gd name="connsiteX6" fmla="*/ 1204401 w 1204401"/>
              <a:gd name="connsiteY6" fmla="*/ 1092510 h 11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4401" h="1152556">
                <a:moveTo>
                  <a:pt x="1204401" y="0"/>
                </a:moveTo>
                <a:lnTo>
                  <a:pt x="45404" y="0"/>
                </a:lnTo>
                <a:lnTo>
                  <a:pt x="17995" y="88297"/>
                </a:lnTo>
                <a:cubicBezTo>
                  <a:pt x="6196" y="145957"/>
                  <a:pt x="0" y="205658"/>
                  <a:pt x="0" y="266806"/>
                </a:cubicBezTo>
                <a:cubicBezTo>
                  <a:pt x="0" y="755992"/>
                  <a:pt x="396564" y="1152556"/>
                  <a:pt x="885750" y="1152556"/>
                </a:cubicBezTo>
                <a:cubicBezTo>
                  <a:pt x="977472" y="1152556"/>
                  <a:pt x="1065939" y="1138614"/>
                  <a:pt x="1149145" y="1112734"/>
                </a:cubicBezTo>
                <a:lnTo>
                  <a:pt x="1204401" y="10925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A63886A-ECFF-41FC-9EC2-619517DE3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587"/>
          <a:stretch>
            <a:fillRect/>
          </a:stretch>
        </p:blipFill>
        <p:spPr>
          <a:xfrm>
            <a:off x="-16760" y="4666456"/>
            <a:ext cx="9314446" cy="518608"/>
          </a:xfrm>
          <a:custGeom>
            <a:avLst/>
            <a:gdLst>
              <a:gd name="connsiteX0" fmla="*/ 0 w 9314446"/>
              <a:gd name="connsiteY0" fmla="*/ 0 h 518608"/>
              <a:gd name="connsiteX1" fmla="*/ 9314446 w 9314446"/>
              <a:gd name="connsiteY1" fmla="*/ 0 h 518608"/>
              <a:gd name="connsiteX2" fmla="*/ 9314446 w 9314446"/>
              <a:gd name="connsiteY2" fmla="*/ 518608 h 518608"/>
              <a:gd name="connsiteX3" fmla="*/ 0 w 9314446"/>
              <a:gd name="connsiteY3" fmla="*/ 518608 h 5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4446" h="518608">
                <a:moveTo>
                  <a:pt x="0" y="0"/>
                </a:moveTo>
                <a:lnTo>
                  <a:pt x="9314446" y="0"/>
                </a:lnTo>
                <a:lnTo>
                  <a:pt x="9314446" y="518608"/>
                </a:lnTo>
                <a:lnTo>
                  <a:pt x="0" y="518608"/>
                </a:lnTo>
                <a:close/>
              </a:path>
            </a:pathLst>
          </a:cu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41A50F-205D-4F27-80FF-79AE8CC05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49"/>
          <a:stretch>
            <a:fillRect/>
          </a:stretch>
        </p:blipFill>
        <p:spPr>
          <a:xfrm>
            <a:off x="-30088" y="4717473"/>
            <a:ext cx="9327774" cy="467591"/>
          </a:xfrm>
          <a:custGeom>
            <a:avLst/>
            <a:gdLst>
              <a:gd name="connsiteX0" fmla="*/ 0 w 9327774"/>
              <a:gd name="connsiteY0" fmla="*/ 0 h 467591"/>
              <a:gd name="connsiteX1" fmla="*/ 9327774 w 9327774"/>
              <a:gd name="connsiteY1" fmla="*/ 0 h 467591"/>
              <a:gd name="connsiteX2" fmla="*/ 9327774 w 9327774"/>
              <a:gd name="connsiteY2" fmla="*/ 467591 h 467591"/>
              <a:gd name="connsiteX3" fmla="*/ 0 w 9327774"/>
              <a:gd name="connsiteY3" fmla="*/ 467591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7774" h="467591">
                <a:moveTo>
                  <a:pt x="0" y="0"/>
                </a:moveTo>
                <a:lnTo>
                  <a:pt x="9327774" y="0"/>
                </a:lnTo>
                <a:lnTo>
                  <a:pt x="9327774" y="467591"/>
                </a:lnTo>
                <a:lnTo>
                  <a:pt x="0" y="467591"/>
                </a:lnTo>
                <a:close/>
              </a:path>
            </a:pathLst>
          </a:cu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  <p:sp>
        <p:nvSpPr>
          <p:cNvPr id="249" name="Google Shape;249;p38"/>
          <p:cNvSpPr txBox="1">
            <a:spLocks noGrp="1"/>
          </p:cNvSpPr>
          <p:nvPr>
            <p:ph type="subTitle" idx="1"/>
          </p:nvPr>
        </p:nvSpPr>
        <p:spPr>
          <a:xfrm>
            <a:off x="2946550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2"/>
          </p:nvPr>
        </p:nvSpPr>
        <p:spPr>
          <a:xfrm>
            <a:off x="4901488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ubTitle" idx="3"/>
          </p:nvPr>
        </p:nvSpPr>
        <p:spPr>
          <a:xfrm>
            <a:off x="991550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subTitle" idx="4"/>
          </p:nvPr>
        </p:nvSpPr>
        <p:spPr>
          <a:xfrm>
            <a:off x="6856438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ubTitle" idx="5"/>
          </p:nvPr>
        </p:nvSpPr>
        <p:spPr>
          <a:xfrm>
            <a:off x="2811813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subTitle" idx="6"/>
          </p:nvPr>
        </p:nvSpPr>
        <p:spPr>
          <a:xfrm>
            <a:off x="4766788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subTitle" idx="7"/>
          </p:nvPr>
        </p:nvSpPr>
        <p:spPr>
          <a:xfrm>
            <a:off x="856850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subTitle" idx="8"/>
          </p:nvPr>
        </p:nvSpPr>
        <p:spPr>
          <a:xfrm>
            <a:off x="6721738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60651B3-E4FE-4289-97F5-BECF8E89FD06}"/>
              </a:ext>
            </a:extLst>
          </p:cNvPr>
          <p:cNvSpPr/>
          <p:nvPr userDrawn="1"/>
        </p:nvSpPr>
        <p:spPr>
          <a:xfrm flipH="1">
            <a:off x="1" y="-13511"/>
            <a:ext cx="747201" cy="1077764"/>
          </a:xfrm>
          <a:custGeom>
            <a:avLst/>
            <a:gdLst>
              <a:gd name="connsiteX0" fmla="*/ 747201 w 747201"/>
              <a:gd name="connsiteY0" fmla="*/ 0 h 1077764"/>
              <a:gd name="connsiteX1" fmla="*/ 26562 w 747201"/>
              <a:gd name="connsiteY1" fmla="*/ 0 h 1077764"/>
              <a:gd name="connsiteX2" fmla="*/ 13835 w 747201"/>
              <a:gd name="connsiteY2" fmla="*/ 47119 h 1077764"/>
              <a:gd name="connsiteX3" fmla="*/ 0 w 747201"/>
              <a:gd name="connsiteY3" fmla="*/ 203911 h 1077764"/>
              <a:gd name="connsiteX4" fmla="*/ 707241 w 747201"/>
              <a:gd name="connsiteY4" fmla="*/ 1071666 h 1077764"/>
              <a:gd name="connsiteX5" fmla="*/ 747201 w 747201"/>
              <a:gd name="connsiteY5" fmla="*/ 1077764 h 107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201" h="1077764">
                <a:moveTo>
                  <a:pt x="747201" y="0"/>
                </a:moveTo>
                <a:lnTo>
                  <a:pt x="26562" y="0"/>
                </a:lnTo>
                <a:lnTo>
                  <a:pt x="13835" y="47119"/>
                </a:lnTo>
                <a:cubicBezTo>
                  <a:pt x="4744" y="98010"/>
                  <a:pt x="0" y="150406"/>
                  <a:pt x="0" y="203911"/>
                </a:cubicBezTo>
                <a:cubicBezTo>
                  <a:pt x="0" y="631949"/>
                  <a:pt x="303619" y="989073"/>
                  <a:pt x="707241" y="1071666"/>
                </a:cubicBezTo>
                <a:lnTo>
                  <a:pt x="747201" y="10777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DB9074C8-2707-4BA9-95B7-64C6E6B6BDCF}"/>
              </a:ext>
            </a:extLst>
          </p:cNvPr>
          <p:cNvSpPr/>
          <p:nvPr/>
        </p:nvSpPr>
        <p:spPr>
          <a:xfrm flipH="1">
            <a:off x="8160992" y="4259050"/>
            <a:ext cx="983009" cy="884450"/>
          </a:xfrm>
          <a:custGeom>
            <a:avLst/>
            <a:gdLst>
              <a:gd name="connsiteX0" fmla="*/ 97324 w 983009"/>
              <a:gd name="connsiteY0" fmla="*/ 0 h 884450"/>
              <a:gd name="connsiteX1" fmla="*/ 6761 w 983009"/>
              <a:gd name="connsiteY1" fmla="*/ 4573 h 884450"/>
              <a:gd name="connsiteX2" fmla="*/ 0 w 983009"/>
              <a:gd name="connsiteY2" fmla="*/ 5605 h 884450"/>
              <a:gd name="connsiteX3" fmla="*/ 0 w 983009"/>
              <a:gd name="connsiteY3" fmla="*/ 884450 h 884450"/>
              <a:gd name="connsiteX4" fmla="*/ 983009 w 983009"/>
              <a:gd name="connsiteY4" fmla="*/ 884450 h 884450"/>
              <a:gd name="connsiteX5" fmla="*/ 978501 w 983009"/>
              <a:gd name="connsiteY5" fmla="*/ 795188 h 884450"/>
              <a:gd name="connsiteX6" fmla="*/ 97324 w 983009"/>
              <a:gd name="connsiteY6" fmla="*/ 0 h 8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009" h="884450">
                <a:moveTo>
                  <a:pt x="97324" y="0"/>
                </a:moveTo>
                <a:cubicBezTo>
                  <a:pt x="66750" y="0"/>
                  <a:pt x="36537" y="1549"/>
                  <a:pt x="6761" y="4573"/>
                </a:cubicBezTo>
                <a:lnTo>
                  <a:pt x="0" y="5605"/>
                </a:lnTo>
                <a:lnTo>
                  <a:pt x="0" y="884450"/>
                </a:lnTo>
                <a:lnTo>
                  <a:pt x="983009" y="884450"/>
                </a:lnTo>
                <a:lnTo>
                  <a:pt x="978501" y="795188"/>
                </a:lnTo>
                <a:cubicBezTo>
                  <a:pt x="933142" y="348543"/>
                  <a:pt x="555936" y="0"/>
                  <a:pt x="973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0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48B228E-A347-4DF7-8256-500D31BC5955}"/>
              </a:ext>
            </a:extLst>
          </p:cNvPr>
          <p:cNvSpPr/>
          <p:nvPr/>
        </p:nvSpPr>
        <p:spPr>
          <a:xfrm flipH="1">
            <a:off x="1" y="0"/>
            <a:ext cx="4631684" cy="5143500"/>
          </a:xfrm>
          <a:custGeom>
            <a:avLst/>
            <a:gdLst>
              <a:gd name="connsiteX0" fmla="*/ 4631684 w 4631684"/>
              <a:gd name="connsiteY0" fmla="*/ 0 h 5143500"/>
              <a:gd name="connsiteX1" fmla="*/ 1011030 w 4631684"/>
              <a:gd name="connsiteY1" fmla="*/ 0 h 5143500"/>
              <a:gd name="connsiteX2" fmla="*/ 927358 w 4631684"/>
              <a:gd name="connsiteY2" fmla="*/ 92063 h 5143500"/>
              <a:gd name="connsiteX3" fmla="*/ 0 w 4631684"/>
              <a:gd name="connsiteY3" fmla="*/ 2675300 h 5143500"/>
              <a:gd name="connsiteX4" fmla="*/ 693572 w 4631684"/>
              <a:gd name="connsiteY4" fmla="*/ 4945900 h 5143500"/>
              <a:gd name="connsiteX5" fmla="*/ 841335 w 4631684"/>
              <a:gd name="connsiteY5" fmla="*/ 5143500 h 5143500"/>
              <a:gd name="connsiteX6" fmla="*/ 4631684 w 4631684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1684" h="5143500">
                <a:moveTo>
                  <a:pt x="4631684" y="0"/>
                </a:moveTo>
                <a:lnTo>
                  <a:pt x="1011030" y="0"/>
                </a:lnTo>
                <a:lnTo>
                  <a:pt x="927358" y="92063"/>
                </a:lnTo>
                <a:cubicBezTo>
                  <a:pt x="348018" y="794061"/>
                  <a:pt x="0" y="1694038"/>
                  <a:pt x="0" y="2675300"/>
                </a:cubicBezTo>
                <a:cubicBezTo>
                  <a:pt x="0" y="3516382"/>
                  <a:pt x="255687" y="4297744"/>
                  <a:pt x="693572" y="4945900"/>
                </a:cubicBezTo>
                <a:lnTo>
                  <a:pt x="841335" y="5143500"/>
                </a:lnTo>
                <a:lnTo>
                  <a:pt x="4631684" y="51435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08A86D1-15A2-4954-90E9-7847193FCA99}"/>
              </a:ext>
            </a:extLst>
          </p:cNvPr>
          <p:cNvSpPr/>
          <p:nvPr/>
        </p:nvSpPr>
        <p:spPr>
          <a:xfrm flipH="1">
            <a:off x="2768929" y="0"/>
            <a:ext cx="3060954" cy="976850"/>
          </a:xfrm>
          <a:custGeom>
            <a:avLst/>
            <a:gdLst>
              <a:gd name="connsiteX0" fmla="*/ 3060954 w 3060954"/>
              <a:gd name="connsiteY0" fmla="*/ 0 h 976850"/>
              <a:gd name="connsiteX1" fmla="*/ 0 w 3060954"/>
              <a:gd name="connsiteY1" fmla="*/ 0 h 976850"/>
              <a:gd name="connsiteX2" fmla="*/ 44539 w 3060954"/>
              <a:gd name="connsiteY2" fmla="*/ 92457 h 976850"/>
              <a:gd name="connsiteX3" fmla="*/ 1530477 w 3060954"/>
              <a:gd name="connsiteY3" fmla="*/ 976850 h 976850"/>
              <a:gd name="connsiteX4" fmla="*/ 3016415 w 3060954"/>
              <a:gd name="connsiteY4" fmla="*/ 92457 h 9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954" h="976850">
                <a:moveTo>
                  <a:pt x="3060954" y="0"/>
                </a:moveTo>
                <a:lnTo>
                  <a:pt x="0" y="0"/>
                </a:lnTo>
                <a:lnTo>
                  <a:pt x="44539" y="92457"/>
                </a:lnTo>
                <a:cubicBezTo>
                  <a:pt x="330705" y="619241"/>
                  <a:pt x="888829" y="976850"/>
                  <a:pt x="1530477" y="976850"/>
                </a:cubicBezTo>
                <a:cubicBezTo>
                  <a:pt x="2172125" y="976850"/>
                  <a:pt x="2730249" y="619241"/>
                  <a:pt x="3016415" y="924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0_1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4BD41E4-2AD7-4BF3-987F-822C93EFE2B2}"/>
              </a:ext>
            </a:extLst>
          </p:cNvPr>
          <p:cNvSpPr/>
          <p:nvPr/>
        </p:nvSpPr>
        <p:spPr>
          <a:xfrm>
            <a:off x="1" y="4249800"/>
            <a:ext cx="1812926" cy="893700"/>
          </a:xfrm>
          <a:custGeom>
            <a:avLst/>
            <a:gdLst>
              <a:gd name="connsiteX0" fmla="*/ 596349 w 1812926"/>
              <a:gd name="connsiteY0" fmla="*/ 0 h 893700"/>
              <a:gd name="connsiteX1" fmla="*/ 1770739 w 1812926"/>
              <a:gd name="connsiteY1" fmla="*/ 778438 h 893700"/>
              <a:gd name="connsiteX2" fmla="*/ 1812926 w 1812926"/>
              <a:gd name="connsiteY2" fmla="*/ 893700 h 893700"/>
              <a:gd name="connsiteX3" fmla="*/ 0 w 1812926"/>
              <a:gd name="connsiteY3" fmla="*/ 893700 h 893700"/>
              <a:gd name="connsiteX4" fmla="*/ 0 w 1812926"/>
              <a:gd name="connsiteY4" fmla="*/ 148447 h 893700"/>
              <a:gd name="connsiteX5" fmla="*/ 100237 w 1812926"/>
              <a:gd name="connsiteY5" fmla="*/ 100161 h 893700"/>
              <a:gd name="connsiteX6" fmla="*/ 596349 w 1812926"/>
              <a:gd name="connsiteY6" fmla="*/ 0 h 8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926" h="893700">
                <a:moveTo>
                  <a:pt x="596349" y="0"/>
                </a:moveTo>
                <a:cubicBezTo>
                  <a:pt x="1124286" y="0"/>
                  <a:pt x="1577252" y="320982"/>
                  <a:pt x="1770739" y="778438"/>
                </a:cubicBezTo>
                <a:lnTo>
                  <a:pt x="1812926" y="893700"/>
                </a:lnTo>
                <a:lnTo>
                  <a:pt x="0" y="893700"/>
                </a:lnTo>
                <a:lnTo>
                  <a:pt x="0" y="148447"/>
                </a:lnTo>
                <a:lnTo>
                  <a:pt x="100237" y="100161"/>
                </a:lnTo>
                <a:cubicBezTo>
                  <a:pt x="252722" y="35665"/>
                  <a:pt x="420371" y="0"/>
                  <a:pt x="59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44BEAEF9-AA8B-4C72-859C-537576D07D86}"/>
              </a:ext>
            </a:extLst>
          </p:cNvPr>
          <p:cNvSpPr/>
          <p:nvPr/>
        </p:nvSpPr>
        <p:spPr>
          <a:xfrm>
            <a:off x="4196861" y="0"/>
            <a:ext cx="4947140" cy="2774600"/>
          </a:xfrm>
          <a:custGeom>
            <a:avLst/>
            <a:gdLst>
              <a:gd name="connsiteX0" fmla="*/ 0 w 4947140"/>
              <a:gd name="connsiteY0" fmla="*/ 0 h 2774600"/>
              <a:gd name="connsiteX1" fmla="*/ 4947140 w 4947140"/>
              <a:gd name="connsiteY1" fmla="*/ 0 h 2774600"/>
              <a:gd name="connsiteX2" fmla="*/ 4947140 w 4947140"/>
              <a:gd name="connsiteY2" fmla="*/ 2058980 h 2774600"/>
              <a:gd name="connsiteX3" fmla="*/ 4916637 w 4947140"/>
              <a:gd name="connsiteY3" fmla="*/ 2086703 h 2774600"/>
              <a:gd name="connsiteX4" fmla="*/ 3000439 w 4947140"/>
              <a:gd name="connsiteY4" fmla="*/ 2774600 h 2774600"/>
              <a:gd name="connsiteX5" fmla="*/ 3543 w 4947140"/>
              <a:gd name="connsiteY5" fmla="*/ 70156 h 27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7140" h="2774600">
                <a:moveTo>
                  <a:pt x="0" y="0"/>
                </a:moveTo>
                <a:lnTo>
                  <a:pt x="4947140" y="0"/>
                </a:lnTo>
                <a:lnTo>
                  <a:pt x="4947140" y="2058980"/>
                </a:lnTo>
                <a:lnTo>
                  <a:pt x="4916637" y="2086703"/>
                </a:lnTo>
                <a:cubicBezTo>
                  <a:pt x="4395908" y="2516447"/>
                  <a:pt x="3728321" y="2774600"/>
                  <a:pt x="3000439" y="2774600"/>
                </a:cubicBezTo>
                <a:cubicBezTo>
                  <a:pt x="1440692" y="2774600"/>
                  <a:pt x="157810" y="1589202"/>
                  <a:pt x="3543" y="7015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_1_1_2"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grpSp>
        <p:nvGrpSpPr>
          <p:cNvPr id="14" name="Grupo 13"/>
          <p:cNvGrpSpPr/>
          <p:nvPr userDrawn="1"/>
        </p:nvGrpSpPr>
        <p:grpSpPr>
          <a:xfrm>
            <a:off x="153686" y="264505"/>
            <a:ext cx="8791415" cy="539888"/>
            <a:chOff x="2730500" y="-1809750"/>
            <a:chExt cx="4235451" cy="9271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325813" y="-1776412"/>
              <a:ext cx="3044825" cy="860425"/>
            </a:xfrm>
            <a:custGeom>
              <a:avLst/>
              <a:gdLst>
                <a:gd name="T0" fmla="*/ 1 w 281"/>
                <a:gd name="T1" fmla="*/ 77 h 77"/>
                <a:gd name="T2" fmla="*/ 25 w 281"/>
                <a:gd name="T3" fmla="*/ 44 h 77"/>
                <a:gd name="T4" fmla="*/ 24 w 281"/>
                <a:gd name="T5" fmla="*/ 33 h 77"/>
                <a:gd name="T6" fmla="*/ 0 w 281"/>
                <a:gd name="T7" fmla="*/ 0 h 77"/>
                <a:gd name="T8" fmla="*/ 281 w 281"/>
                <a:gd name="T9" fmla="*/ 0 h 77"/>
                <a:gd name="T10" fmla="*/ 258 w 281"/>
                <a:gd name="T11" fmla="*/ 31 h 77"/>
                <a:gd name="T12" fmla="*/ 258 w 281"/>
                <a:gd name="T13" fmla="*/ 46 h 77"/>
                <a:gd name="T14" fmla="*/ 280 w 281"/>
                <a:gd name="T15" fmla="*/ 77 h 77"/>
                <a:gd name="T16" fmla="*/ 1 w 28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77">
                  <a:moveTo>
                    <a:pt x="1" y="77"/>
                  </a:moveTo>
                  <a:cubicBezTo>
                    <a:pt x="9" y="65"/>
                    <a:pt x="17" y="54"/>
                    <a:pt x="25" y="44"/>
                  </a:cubicBezTo>
                  <a:cubicBezTo>
                    <a:pt x="28" y="40"/>
                    <a:pt x="27" y="37"/>
                    <a:pt x="24" y="33"/>
                  </a:cubicBezTo>
                  <a:cubicBezTo>
                    <a:pt x="16" y="23"/>
                    <a:pt x="8" y="12"/>
                    <a:pt x="0" y="0"/>
                  </a:cubicBezTo>
                  <a:cubicBezTo>
                    <a:pt x="94" y="0"/>
                    <a:pt x="187" y="0"/>
                    <a:pt x="281" y="0"/>
                  </a:cubicBezTo>
                  <a:cubicBezTo>
                    <a:pt x="273" y="11"/>
                    <a:pt x="266" y="21"/>
                    <a:pt x="258" y="31"/>
                  </a:cubicBezTo>
                  <a:cubicBezTo>
                    <a:pt x="253" y="37"/>
                    <a:pt x="253" y="41"/>
                    <a:pt x="258" y="46"/>
                  </a:cubicBezTo>
                  <a:cubicBezTo>
                    <a:pt x="265" y="56"/>
                    <a:pt x="272" y="66"/>
                    <a:pt x="280" y="77"/>
                  </a:cubicBezTo>
                  <a:cubicBezTo>
                    <a:pt x="186" y="77"/>
                    <a:pt x="94" y="77"/>
                    <a:pt x="1" y="77"/>
                  </a:cubicBezTo>
                  <a:close/>
                </a:path>
              </a:pathLst>
            </a:custGeom>
            <a:solidFill>
              <a:srgbClr val="65B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730500" y="-1798637"/>
              <a:ext cx="455613" cy="904874"/>
            </a:xfrm>
            <a:custGeom>
              <a:avLst/>
              <a:gdLst>
                <a:gd name="T0" fmla="*/ 0 w 42"/>
                <a:gd name="T1" fmla="*/ 3 h 81"/>
                <a:gd name="T2" fmla="*/ 23 w 42"/>
                <a:gd name="T3" fmla="*/ 12 h 81"/>
                <a:gd name="T4" fmla="*/ 40 w 42"/>
                <a:gd name="T5" fmla="*/ 37 h 81"/>
                <a:gd name="T6" fmla="*/ 40 w 42"/>
                <a:gd name="T7" fmla="*/ 45 h 81"/>
                <a:gd name="T8" fmla="*/ 22 w 42"/>
                <a:gd name="T9" fmla="*/ 70 h 81"/>
                <a:gd name="T10" fmla="*/ 1 w 42"/>
                <a:gd name="T11" fmla="*/ 78 h 81"/>
                <a:gd name="T12" fmla="*/ 22 w 42"/>
                <a:gd name="T13" fmla="*/ 49 h 81"/>
                <a:gd name="T14" fmla="*/ 22 w 42"/>
                <a:gd name="T15" fmla="*/ 33 h 81"/>
                <a:gd name="T16" fmla="*/ 0 w 42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81">
                  <a:moveTo>
                    <a:pt x="0" y="3"/>
                  </a:moveTo>
                  <a:cubicBezTo>
                    <a:pt x="11" y="0"/>
                    <a:pt x="17" y="3"/>
                    <a:pt x="23" y="12"/>
                  </a:cubicBezTo>
                  <a:cubicBezTo>
                    <a:pt x="28" y="21"/>
                    <a:pt x="34" y="29"/>
                    <a:pt x="40" y="37"/>
                  </a:cubicBezTo>
                  <a:cubicBezTo>
                    <a:pt x="42" y="40"/>
                    <a:pt x="42" y="42"/>
                    <a:pt x="40" y="45"/>
                  </a:cubicBezTo>
                  <a:cubicBezTo>
                    <a:pt x="34" y="53"/>
                    <a:pt x="27" y="61"/>
                    <a:pt x="22" y="70"/>
                  </a:cubicBezTo>
                  <a:cubicBezTo>
                    <a:pt x="17" y="78"/>
                    <a:pt x="11" y="81"/>
                    <a:pt x="1" y="78"/>
                  </a:cubicBezTo>
                  <a:cubicBezTo>
                    <a:pt x="8" y="68"/>
                    <a:pt x="15" y="58"/>
                    <a:pt x="22" y="49"/>
                  </a:cubicBezTo>
                  <a:cubicBezTo>
                    <a:pt x="27" y="43"/>
                    <a:pt x="27" y="39"/>
                    <a:pt x="22" y="33"/>
                  </a:cubicBezTo>
                  <a:cubicBezTo>
                    <a:pt x="14" y="23"/>
                    <a:pt x="7" y="13"/>
                    <a:pt x="0" y="3"/>
                  </a:cubicBezTo>
                  <a:close/>
                </a:path>
              </a:pathLst>
            </a:custGeom>
            <a:solidFill>
              <a:srgbClr val="61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6500813" y="-1798637"/>
              <a:ext cx="465138" cy="904874"/>
            </a:xfrm>
            <a:custGeom>
              <a:avLst/>
              <a:gdLst>
                <a:gd name="T0" fmla="*/ 43 w 43"/>
                <a:gd name="T1" fmla="*/ 3 h 81"/>
                <a:gd name="T2" fmla="*/ 19 w 43"/>
                <a:gd name="T3" fmla="*/ 35 h 81"/>
                <a:gd name="T4" fmla="*/ 19 w 43"/>
                <a:gd name="T5" fmla="*/ 46 h 81"/>
                <a:gd name="T6" fmla="*/ 42 w 43"/>
                <a:gd name="T7" fmla="*/ 78 h 81"/>
                <a:gd name="T8" fmla="*/ 21 w 43"/>
                <a:gd name="T9" fmla="*/ 71 h 81"/>
                <a:gd name="T10" fmla="*/ 3 w 43"/>
                <a:gd name="T11" fmla="*/ 46 h 81"/>
                <a:gd name="T12" fmla="*/ 3 w 43"/>
                <a:gd name="T13" fmla="*/ 36 h 81"/>
                <a:gd name="T14" fmla="*/ 20 w 43"/>
                <a:gd name="T15" fmla="*/ 12 h 81"/>
                <a:gd name="T16" fmla="*/ 43 w 43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1">
                  <a:moveTo>
                    <a:pt x="43" y="3"/>
                  </a:moveTo>
                  <a:cubicBezTo>
                    <a:pt x="35" y="14"/>
                    <a:pt x="27" y="25"/>
                    <a:pt x="19" y="35"/>
                  </a:cubicBezTo>
                  <a:cubicBezTo>
                    <a:pt x="15" y="39"/>
                    <a:pt x="16" y="42"/>
                    <a:pt x="19" y="46"/>
                  </a:cubicBezTo>
                  <a:cubicBezTo>
                    <a:pt x="27" y="57"/>
                    <a:pt x="34" y="67"/>
                    <a:pt x="42" y="78"/>
                  </a:cubicBezTo>
                  <a:cubicBezTo>
                    <a:pt x="28" y="81"/>
                    <a:pt x="28" y="81"/>
                    <a:pt x="21" y="71"/>
                  </a:cubicBezTo>
                  <a:cubicBezTo>
                    <a:pt x="15" y="63"/>
                    <a:pt x="10" y="54"/>
                    <a:pt x="3" y="46"/>
                  </a:cubicBezTo>
                  <a:cubicBezTo>
                    <a:pt x="1" y="42"/>
                    <a:pt x="0" y="40"/>
                    <a:pt x="3" y="36"/>
                  </a:cubicBezTo>
                  <a:cubicBezTo>
                    <a:pt x="9" y="28"/>
                    <a:pt x="15" y="20"/>
                    <a:pt x="20" y="12"/>
                  </a:cubicBezTo>
                  <a:cubicBezTo>
                    <a:pt x="25" y="3"/>
                    <a:pt x="32" y="0"/>
                    <a:pt x="43" y="3"/>
                  </a:cubicBezTo>
                  <a:close/>
                </a:path>
              </a:pathLst>
            </a:custGeom>
            <a:solidFill>
              <a:srgbClr val="61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3033713" y="-1798637"/>
              <a:ext cx="455613" cy="915987"/>
            </a:xfrm>
            <a:custGeom>
              <a:avLst/>
              <a:gdLst>
                <a:gd name="T0" fmla="*/ 0 w 42"/>
                <a:gd name="T1" fmla="*/ 3 h 82"/>
                <a:gd name="T2" fmla="*/ 21 w 42"/>
                <a:gd name="T3" fmla="*/ 11 h 82"/>
                <a:gd name="T4" fmla="*/ 38 w 42"/>
                <a:gd name="T5" fmla="*/ 35 h 82"/>
                <a:gd name="T6" fmla="*/ 38 w 42"/>
                <a:gd name="T7" fmla="*/ 46 h 82"/>
                <a:gd name="T8" fmla="*/ 21 w 42"/>
                <a:gd name="T9" fmla="*/ 71 h 82"/>
                <a:gd name="T10" fmla="*/ 1 w 42"/>
                <a:gd name="T11" fmla="*/ 78 h 82"/>
                <a:gd name="T12" fmla="*/ 23 w 42"/>
                <a:gd name="T13" fmla="*/ 49 h 82"/>
                <a:gd name="T14" fmla="*/ 22 w 42"/>
                <a:gd name="T15" fmla="*/ 33 h 82"/>
                <a:gd name="T16" fmla="*/ 0 w 42"/>
                <a:gd name="T1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82">
                  <a:moveTo>
                    <a:pt x="0" y="3"/>
                  </a:moveTo>
                  <a:cubicBezTo>
                    <a:pt x="10" y="0"/>
                    <a:pt x="16" y="3"/>
                    <a:pt x="21" y="11"/>
                  </a:cubicBezTo>
                  <a:cubicBezTo>
                    <a:pt x="26" y="20"/>
                    <a:pt x="32" y="28"/>
                    <a:pt x="38" y="35"/>
                  </a:cubicBezTo>
                  <a:cubicBezTo>
                    <a:pt x="41" y="39"/>
                    <a:pt x="42" y="42"/>
                    <a:pt x="38" y="46"/>
                  </a:cubicBezTo>
                  <a:cubicBezTo>
                    <a:pt x="32" y="54"/>
                    <a:pt x="26" y="62"/>
                    <a:pt x="21" y="71"/>
                  </a:cubicBezTo>
                  <a:cubicBezTo>
                    <a:pt x="16" y="78"/>
                    <a:pt x="11" y="82"/>
                    <a:pt x="1" y="78"/>
                  </a:cubicBezTo>
                  <a:cubicBezTo>
                    <a:pt x="8" y="68"/>
                    <a:pt x="15" y="58"/>
                    <a:pt x="23" y="49"/>
                  </a:cubicBezTo>
                  <a:cubicBezTo>
                    <a:pt x="28" y="43"/>
                    <a:pt x="27" y="39"/>
                    <a:pt x="22" y="33"/>
                  </a:cubicBezTo>
                  <a:cubicBezTo>
                    <a:pt x="15" y="23"/>
                    <a:pt x="8" y="13"/>
                    <a:pt x="0" y="3"/>
                  </a:cubicBezTo>
                  <a:close/>
                </a:path>
              </a:pathLst>
            </a:custGeom>
            <a:solidFill>
              <a:srgbClr val="61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208713" y="-1809750"/>
              <a:ext cx="444500" cy="927099"/>
            </a:xfrm>
            <a:custGeom>
              <a:avLst/>
              <a:gdLst>
                <a:gd name="T0" fmla="*/ 40 w 41"/>
                <a:gd name="T1" fmla="*/ 79 h 83"/>
                <a:gd name="T2" fmla="*/ 21 w 41"/>
                <a:gd name="T3" fmla="*/ 71 h 83"/>
                <a:gd name="T4" fmla="*/ 2 w 41"/>
                <a:gd name="T5" fmla="*/ 46 h 83"/>
                <a:gd name="T6" fmla="*/ 3 w 41"/>
                <a:gd name="T7" fmla="*/ 38 h 83"/>
                <a:gd name="T8" fmla="*/ 21 w 41"/>
                <a:gd name="T9" fmla="*/ 12 h 83"/>
                <a:gd name="T10" fmla="*/ 41 w 41"/>
                <a:gd name="T11" fmla="*/ 4 h 83"/>
                <a:gd name="T12" fmla="*/ 34 w 41"/>
                <a:gd name="T13" fmla="*/ 14 h 83"/>
                <a:gd name="T14" fmla="*/ 23 w 41"/>
                <a:gd name="T15" fmla="*/ 28 h 83"/>
                <a:gd name="T16" fmla="*/ 23 w 41"/>
                <a:gd name="T17" fmla="*/ 56 h 83"/>
                <a:gd name="T18" fmla="*/ 40 w 41"/>
                <a:gd name="T19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83">
                  <a:moveTo>
                    <a:pt x="40" y="79"/>
                  </a:moveTo>
                  <a:cubicBezTo>
                    <a:pt x="31" y="83"/>
                    <a:pt x="25" y="79"/>
                    <a:pt x="21" y="71"/>
                  </a:cubicBezTo>
                  <a:cubicBezTo>
                    <a:pt x="15" y="62"/>
                    <a:pt x="9" y="54"/>
                    <a:pt x="2" y="46"/>
                  </a:cubicBezTo>
                  <a:cubicBezTo>
                    <a:pt x="0" y="43"/>
                    <a:pt x="0" y="41"/>
                    <a:pt x="3" y="38"/>
                  </a:cubicBezTo>
                  <a:cubicBezTo>
                    <a:pt x="9" y="29"/>
                    <a:pt x="15" y="21"/>
                    <a:pt x="21" y="12"/>
                  </a:cubicBezTo>
                  <a:cubicBezTo>
                    <a:pt x="25" y="5"/>
                    <a:pt x="31" y="0"/>
                    <a:pt x="41" y="4"/>
                  </a:cubicBezTo>
                  <a:cubicBezTo>
                    <a:pt x="40" y="8"/>
                    <a:pt x="37" y="10"/>
                    <a:pt x="34" y="14"/>
                  </a:cubicBezTo>
                  <a:cubicBezTo>
                    <a:pt x="31" y="19"/>
                    <a:pt x="27" y="23"/>
                    <a:pt x="23" y="28"/>
                  </a:cubicBezTo>
                  <a:cubicBezTo>
                    <a:pt x="13" y="42"/>
                    <a:pt x="13" y="42"/>
                    <a:pt x="23" y="56"/>
                  </a:cubicBezTo>
                  <a:cubicBezTo>
                    <a:pt x="29" y="63"/>
                    <a:pt x="34" y="71"/>
                    <a:pt x="40" y="79"/>
                  </a:cubicBezTo>
                  <a:close/>
                </a:path>
              </a:pathLst>
            </a:custGeom>
            <a:solidFill>
              <a:srgbClr val="61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89094" y="2871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7955297-F286-4B21-B836-FD91CEB4B8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554187"/>
            <a:ext cx="9297686" cy="654627"/>
          </a:xfrm>
          <a:custGeom>
            <a:avLst/>
            <a:gdLst>
              <a:gd name="connsiteX0" fmla="*/ 0 w 9297686"/>
              <a:gd name="connsiteY0" fmla="*/ 0 h 654627"/>
              <a:gd name="connsiteX1" fmla="*/ 9297686 w 9297686"/>
              <a:gd name="connsiteY1" fmla="*/ 0 h 654627"/>
              <a:gd name="connsiteX2" fmla="*/ 9297686 w 9297686"/>
              <a:gd name="connsiteY2" fmla="*/ 654627 h 654627"/>
              <a:gd name="connsiteX3" fmla="*/ 0 w 9297686"/>
              <a:gd name="connsiteY3" fmla="*/ 654627 h 6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654627">
                <a:moveTo>
                  <a:pt x="0" y="0"/>
                </a:moveTo>
                <a:lnTo>
                  <a:pt x="9297686" y="0"/>
                </a:lnTo>
                <a:lnTo>
                  <a:pt x="9297686" y="654627"/>
                </a:lnTo>
                <a:lnTo>
                  <a:pt x="0" y="654627"/>
                </a:lnTo>
                <a:close/>
              </a:path>
            </a:pathLst>
          </a:cu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0_1_1_1_1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6619879" y="3936381"/>
            <a:ext cx="2524121" cy="1035670"/>
          </a:xfrm>
          <a:custGeom>
            <a:avLst/>
            <a:gdLst>
              <a:gd name="T0" fmla="*/ 536 w 613"/>
              <a:gd name="T1" fmla="*/ 120 h 250"/>
              <a:gd name="T2" fmla="*/ 531 w 613"/>
              <a:gd name="T3" fmla="*/ 249 h 250"/>
              <a:gd name="T4" fmla="*/ 510 w 613"/>
              <a:gd name="T5" fmla="*/ 242 h 250"/>
              <a:gd name="T6" fmla="*/ 506 w 613"/>
              <a:gd name="T7" fmla="*/ 79 h 250"/>
              <a:gd name="T8" fmla="*/ 468 w 613"/>
              <a:gd name="T9" fmla="*/ 245 h 250"/>
              <a:gd name="T10" fmla="*/ 447 w 613"/>
              <a:gd name="T11" fmla="*/ 62 h 250"/>
              <a:gd name="T12" fmla="*/ 416 w 613"/>
              <a:gd name="T13" fmla="*/ 65 h 250"/>
              <a:gd name="T14" fmla="*/ 393 w 613"/>
              <a:gd name="T15" fmla="*/ 249 h 250"/>
              <a:gd name="T16" fmla="*/ 359 w 613"/>
              <a:gd name="T17" fmla="*/ 109 h 250"/>
              <a:gd name="T18" fmla="*/ 341 w 613"/>
              <a:gd name="T19" fmla="*/ 95 h 250"/>
              <a:gd name="T20" fmla="*/ 332 w 613"/>
              <a:gd name="T21" fmla="*/ 9 h 250"/>
              <a:gd name="T22" fmla="*/ 311 w 613"/>
              <a:gd name="T23" fmla="*/ 64 h 250"/>
              <a:gd name="T24" fmla="*/ 283 w 613"/>
              <a:gd name="T25" fmla="*/ 85 h 250"/>
              <a:gd name="T26" fmla="*/ 279 w 613"/>
              <a:gd name="T27" fmla="*/ 250 h 250"/>
              <a:gd name="T28" fmla="*/ 267 w 613"/>
              <a:gd name="T29" fmla="*/ 192 h 250"/>
              <a:gd name="T30" fmla="*/ 255 w 613"/>
              <a:gd name="T31" fmla="*/ 82 h 250"/>
              <a:gd name="T32" fmla="*/ 245 w 613"/>
              <a:gd name="T33" fmla="*/ 51 h 250"/>
              <a:gd name="T34" fmla="*/ 233 w 613"/>
              <a:gd name="T35" fmla="*/ 69 h 250"/>
              <a:gd name="T36" fmla="*/ 222 w 613"/>
              <a:gd name="T37" fmla="*/ 82 h 250"/>
              <a:gd name="T38" fmla="*/ 219 w 613"/>
              <a:gd name="T39" fmla="*/ 246 h 250"/>
              <a:gd name="T40" fmla="*/ 205 w 613"/>
              <a:gd name="T41" fmla="*/ 175 h 250"/>
              <a:gd name="T42" fmla="*/ 173 w 613"/>
              <a:gd name="T43" fmla="*/ 105 h 250"/>
              <a:gd name="T44" fmla="*/ 137 w 613"/>
              <a:gd name="T45" fmla="*/ 249 h 250"/>
              <a:gd name="T46" fmla="*/ 116 w 613"/>
              <a:gd name="T47" fmla="*/ 245 h 250"/>
              <a:gd name="T48" fmla="*/ 82 w 613"/>
              <a:gd name="T49" fmla="*/ 110 h 250"/>
              <a:gd name="T50" fmla="*/ 58 w 613"/>
              <a:gd name="T51" fmla="*/ 167 h 250"/>
              <a:gd name="T52" fmla="*/ 3 w 613"/>
              <a:gd name="T53" fmla="*/ 250 h 250"/>
              <a:gd name="T54" fmla="*/ 4 w 613"/>
              <a:gd name="T55" fmla="*/ 248 h 250"/>
              <a:gd name="T56" fmla="*/ 56 w 613"/>
              <a:gd name="T57" fmla="*/ 244 h 250"/>
              <a:gd name="T58" fmla="*/ 80 w 613"/>
              <a:gd name="T59" fmla="*/ 161 h 250"/>
              <a:gd name="T60" fmla="*/ 83 w 613"/>
              <a:gd name="T61" fmla="*/ 107 h 250"/>
              <a:gd name="T62" fmla="*/ 135 w 613"/>
              <a:gd name="T63" fmla="*/ 247 h 250"/>
              <a:gd name="T64" fmla="*/ 175 w 613"/>
              <a:gd name="T65" fmla="*/ 103 h 250"/>
              <a:gd name="T66" fmla="*/ 207 w 613"/>
              <a:gd name="T67" fmla="*/ 173 h 250"/>
              <a:gd name="T68" fmla="*/ 211 w 613"/>
              <a:gd name="T69" fmla="*/ 248 h 250"/>
              <a:gd name="T70" fmla="*/ 228 w 613"/>
              <a:gd name="T71" fmla="*/ 79 h 250"/>
              <a:gd name="T72" fmla="*/ 238 w 613"/>
              <a:gd name="T73" fmla="*/ 48 h 250"/>
              <a:gd name="T74" fmla="*/ 258 w 613"/>
              <a:gd name="T75" fmla="*/ 65 h 250"/>
              <a:gd name="T76" fmla="*/ 269 w 613"/>
              <a:gd name="T77" fmla="*/ 84 h 250"/>
              <a:gd name="T78" fmla="*/ 272 w 613"/>
              <a:gd name="T79" fmla="*/ 248 h 250"/>
              <a:gd name="T80" fmla="*/ 281 w 613"/>
              <a:gd name="T81" fmla="*/ 83 h 250"/>
              <a:gd name="T82" fmla="*/ 308 w 613"/>
              <a:gd name="T83" fmla="*/ 63 h 250"/>
              <a:gd name="T84" fmla="*/ 341 w 613"/>
              <a:gd name="T85" fmla="*/ 1 h 250"/>
              <a:gd name="T86" fmla="*/ 343 w 613"/>
              <a:gd name="T87" fmla="*/ 93 h 250"/>
              <a:gd name="T88" fmla="*/ 361 w 613"/>
              <a:gd name="T89" fmla="*/ 107 h 250"/>
              <a:gd name="T90" fmla="*/ 361 w 613"/>
              <a:gd name="T91" fmla="*/ 247 h 250"/>
              <a:gd name="T92" fmla="*/ 414 w 613"/>
              <a:gd name="T93" fmla="*/ 81 h 250"/>
              <a:gd name="T94" fmla="*/ 446 w 613"/>
              <a:gd name="T95" fmla="*/ 60 h 250"/>
              <a:gd name="T96" fmla="*/ 449 w 613"/>
              <a:gd name="T97" fmla="*/ 244 h 250"/>
              <a:gd name="T98" fmla="*/ 466 w 613"/>
              <a:gd name="T99" fmla="*/ 246 h 250"/>
              <a:gd name="T100" fmla="*/ 466 w 613"/>
              <a:gd name="T101" fmla="*/ 111 h 250"/>
              <a:gd name="T102" fmla="*/ 512 w 613"/>
              <a:gd name="T103" fmla="*/ 72 h 250"/>
              <a:gd name="T104" fmla="*/ 519 w 613"/>
              <a:gd name="T105" fmla="*/ 248 h 250"/>
              <a:gd name="T106" fmla="*/ 534 w 613"/>
              <a:gd name="T107" fmla="*/ 203 h 250"/>
              <a:gd name="T108" fmla="*/ 577 w 613"/>
              <a:gd name="T109" fmla="*/ 117 h 250"/>
              <a:gd name="T110" fmla="*/ 613 w 613"/>
              <a:gd name="T111" fmla="*/ 249 h 250"/>
              <a:gd name="T112" fmla="*/ 574 w 613"/>
              <a:gd name="T11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3" h="250">
                <a:moveTo>
                  <a:pt x="574" y="250"/>
                </a:moveTo>
                <a:cubicBezTo>
                  <a:pt x="574" y="206"/>
                  <a:pt x="574" y="163"/>
                  <a:pt x="574" y="120"/>
                </a:cubicBezTo>
                <a:cubicBezTo>
                  <a:pt x="561" y="120"/>
                  <a:pt x="549" y="120"/>
                  <a:pt x="536" y="120"/>
                </a:cubicBezTo>
                <a:cubicBezTo>
                  <a:pt x="536" y="121"/>
                  <a:pt x="536" y="122"/>
                  <a:pt x="536" y="124"/>
                </a:cubicBezTo>
                <a:cubicBezTo>
                  <a:pt x="536" y="164"/>
                  <a:pt x="536" y="204"/>
                  <a:pt x="536" y="245"/>
                </a:cubicBezTo>
                <a:cubicBezTo>
                  <a:pt x="536" y="249"/>
                  <a:pt x="536" y="249"/>
                  <a:pt x="531" y="249"/>
                </a:cubicBezTo>
                <a:cubicBezTo>
                  <a:pt x="525" y="250"/>
                  <a:pt x="519" y="249"/>
                  <a:pt x="512" y="249"/>
                </a:cubicBezTo>
                <a:cubicBezTo>
                  <a:pt x="510" y="249"/>
                  <a:pt x="510" y="249"/>
                  <a:pt x="510" y="247"/>
                </a:cubicBezTo>
                <a:cubicBezTo>
                  <a:pt x="510" y="245"/>
                  <a:pt x="510" y="244"/>
                  <a:pt x="510" y="242"/>
                </a:cubicBezTo>
                <a:cubicBezTo>
                  <a:pt x="510" y="188"/>
                  <a:pt x="510" y="134"/>
                  <a:pt x="510" y="81"/>
                </a:cubicBezTo>
                <a:cubicBezTo>
                  <a:pt x="510" y="80"/>
                  <a:pt x="510" y="78"/>
                  <a:pt x="510" y="77"/>
                </a:cubicBezTo>
                <a:cubicBezTo>
                  <a:pt x="508" y="78"/>
                  <a:pt x="507" y="78"/>
                  <a:pt x="506" y="79"/>
                </a:cubicBezTo>
                <a:cubicBezTo>
                  <a:pt x="494" y="88"/>
                  <a:pt x="482" y="98"/>
                  <a:pt x="470" y="107"/>
                </a:cubicBezTo>
                <a:cubicBezTo>
                  <a:pt x="468" y="108"/>
                  <a:pt x="468" y="110"/>
                  <a:pt x="468" y="112"/>
                </a:cubicBezTo>
                <a:cubicBezTo>
                  <a:pt x="468" y="156"/>
                  <a:pt x="468" y="201"/>
                  <a:pt x="468" y="245"/>
                </a:cubicBezTo>
                <a:cubicBezTo>
                  <a:pt x="468" y="246"/>
                  <a:pt x="468" y="248"/>
                  <a:pt x="468" y="249"/>
                </a:cubicBezTo>
                <a:cubicBezTo>
                  <a:pt x="461" y="249"/>
                  <a:pt x="454" y="249"/>
                  <a:pt x="447" y="249"/>
                </a:cubicBezTo>
                <a:cubicBezTo>
                  <a:pt x="447" y="187"/>
                  <a:pt x="447" y="125"/>
                  <a:pt x="447" y="62"/>
                </a:cubicBezTo>
                <a:cubicBezTo>
                  <a:pt x="442" y="62"/>
                  <a:pt x="438" y="62"/>
                  <a:pt x="434" y="62"/>
                </a:cubicBezTo>
                <a:cubicBezTo>
                  <a:pt x="429" y="62"/>
                  <a:pt x="424" y="62"/>
                  <a:pt x="419" y="62"/>
                </a:cubicBezTo>
                <a:cubicBezTo>
                  <a:pt x="417" y="62"/>
                  <a:pt x="416" y="63"/>
                  <a:pt x="416" y="65"/>
                </a:cubicBezTo>
                <a:cubicBezTo>
                  <a:pt x="416" y="71"/>
                  <a:pt x="416" y="76"/>
                  <a:pt x="416" y="82"/>
                </a:cubicBezTo>
                <a:cubicBezTo>
                  <a:pt x="408" y="82"/>
                  <a:pt x="401" y="82"/>
                  <a:pt x="393" y="82"/>
                </a:cubicBezTo>
                <a:cubicBezTo>
                  <a:pt x="393" y="138"/>
                  <a:pt x="393" y="194"/>
                  <a:pt x="393" y="249"/>
                </a:cubicBezTo>
                <a:cubicBezTo>
                  <a:pt x="381" y="249"/>
                  <a:pt x="370" y="249"/>
                  <a:pt x="359" y="249"/>
                </a:cubicBezTo>
                <a:cubicBezTo>
                  <a:pt x="359" y="248"/>
                  <a:pt x="359" y="247"/>
                  <a:pt x="359" y="246"/>
                </a:cubicBezTo>
                <a:cubicBezTo>
                  <a:pt x="359" y="200"/>
                  <a:pt x="359" y="155"/>
                  <a:pt x="359" y="109"/>
                </a:cubicBezTo>
                <a:cubicBezTo>
                  <a:pt x="359" y="106"/>
                  <a:pt x="358" y="104"/>
                  <a:pt x="355" y="103"/>
                </a:cubicBezTo>
                <a:cubicBezTo>
                  <a:pt x="351" y="102"/>
                  <a:pt x="347" y="101"/>
                  <a:pt x="343" y="100"/>
                </a:cubicBezTo>
                <a:cubicBezTo>
                  <a:pt x="341" y="99"/>
                  <a:pt x="341" y="98"/>
                  <a:pt x="341" y="95"/>
                </a:cubicBezTo>
                <a:cubicBezTo>
                  <a:pt x="341" y="66"/>
                  <a:pt x="341" y="37"/>
                  <a:pt x="341" y="8"/>
                </a:cubicBezTo>
                <a:cubicBezTo>
                  <a:pt x="341" y="7"/>
                  <a:pt x="341" y="6"/>
                  <a:pt x="341" y="4"/>
                </a:cubicBezTo>
                <a:cubicBezTo>
                  <a:pt x="337" y="6"/>
                  <a:pt x="335" y="7"/>
                  <a:pt x="332" y="9"/>
                </a:cubicBezTo>
                <a:cubicBezTo>
                  <a:pt x="326" y="12"/>
                  <a:pt x="320" y="16"/>
                  <a:pt x="313" y="19"/>
                </a:cubicBezTo>
                <a:cubicBezTo>
                  <a:pt x="311" y="20"/>
                  <a:pt x="310" y="22"/>
                  <a:pt x="310" y="24"/>
                </a:cubicBezTo>
                <a:cubicBezTo>
                  <a:pt x="311" y="37"/>
                  <a:pt x="310" y="51"/>
                  <a:pt x="311" y="64"/>
                </a:cubicBezTo>
                <a:cubicBezTo>
                  <a:pt x="311" y="66"/>
                  <a:pt x="310" y="68"/>
                  <a:pt x="308" y="69"/>
                </a:cubicBezTo>
                <a:cubicBezTo>
                  <a:pt x="301" y="72"/>
                  <a:pt x="294" y="76"/>
                  <a:pt x="287" y="79"/>
                </a:cubicBezTo>
                <a:cubicBezTo>
                  <a:pt x="284" y="81"/>
                  <a:pt x="283" y="82"/>
                  <a:pt x="283" y="85"/>
                </a:cubicBezTo>
                <a:cubicBezTo>
                  <a:pt x="284" y="121"/>
                  <a:pt x="283" y="157"/>
                  <a:pt x="283" y="192"/>
                </a:cubicBezTo>
                <a:cubicBezTo>
                  <a:pt x="283" y="210"/>
                  <a:pt x="283" y="228"/>
                  <a:pt x="284" y="245"/>
                </a:cubicBezTo>
                <a:cubicBezTo>
                  <a:pt x="284" y="249"/>
                  <a:pt x="282" y="250"/>
                  <a:pt x="279" y="250"/>
                </a:cubicBezTo>
                <a:cubicBezTo>
                  <a:pt x="277" y="250"/>
                  <a:pt x="274" y="250"/>
                  <a:pt x="271" y="250"/>
                </a:cubicBezTo>
                <a:cubicBezTo>
                  <a:pt x="268" y="250"/>
                  <a:pt x="268" y="249"/>
                  <a:pt x="268" y="246"/>
                </a:cubicBezTo>
                <a:cubicBezTo>
                  <a:pt x="268" y="228"/>
                  <a:pt x="267" y="210"/>
                  <a:pt x="267" y="192"/>
                </a:cubicBezTo>
                <a:cubicBezTo>
                  <a:pt x="267" y="157"/>
                  <a:pt x="267" y="122"/>
                  <a:pt x="267" y="86"/>
                </a:cubicBezTo>
                <a:cubicBezTo>
                  <a:pt x="267" y="85"/>
                  <a:pt x="267" y="84"/>
                  <a:pt x="267" y="82"/>
                </a:cubicBezTo>
                <a:cubicBezTo>
                  <a:pt x="263" y="82"/>
                  <a:pt x="260" y="82"/>
                  <a:pt x="255" y="82"/>
                </a:cubicBezTo>
                <a:cubicBezTo>
                  <a:pt x="255" y="77"/>
                  <a:pt x="255" y="73"/>
                  <a:pt x="255" y="68"/>
                </a:cubicBezTo>
                <a:cubicBezTo>
                  <a:pt x="252" y="68"/>
                  <a:pt x="249" y="68"/>
                  <a:pt x="245" y="69"/>
                </a:cubicBezTo>
                <a:cubicBezTo>
                  <a:pt x="245" y="63"/>
                  <a:pt x="245" y="57"/>
                  <a:pt x="245" y="51"/>
                </a:cubicBezTo>
                <a:cubicBezTo>
                  <a:pt x="243" y="51"/>
                  <a:pt x="242" y="50"/>
                  <a:pt x="241" y="50"/>
                </a:cubicBezTo>
                <a:cubicBezTo>
                  <a:pt x="241" y="56"/>
                  <a:pt x="241" y="62"/>
                  <a:pt x="241" y="69"/>
                </a:cubicBezTo>
                <a:cubicBezTo>
                  <a:pt x="238" y="69"/>
                  <a:pt x="236" y="69"/>
                  <a:pt x="233" y="69"/>
                </a:cubicBezTo>
                <a:cubicBezTo>
                  <a:pt x="231" y="68"/>
                  <a:pt x="231" y="69"/>
                  <a:pt x="231" y="71"/>
                </a:cubicBezTo>
                <a:cubicBezTo>
                  <a:pt x="231" y="75"/>
                  <a:pt x="231" y="78"/>
                  <a:pt x="231" y="82"/>
                </a:cubicBezTo>
                <a:cubicBezTo>
                  <a:pt x="228" y="82"/>
                  <a:pt x="225" y="82"/>
                  <a:pt x="222" y="82"/>
                </a:cubicBezTo>
                <a:cubicBezTo>
                  <a:pt x="220" y="81"/>
                  <a:pt x="219" y="82"/>
                  <a:pt x="219" y="85"/>
                </a:cubicBezTo>
                <a:cubicBezTo>
                  <a:pt x="219" y="98"/>
                  <a:pt x="219" y="112"/>
                  <a:pt x="219" y="125"/>
                </a:cubicBezTo>
                <a:cubicBezTo>
                  <a:pt x="219" y="165"/>
                  <a:pt x="219" y="206"/>
                  <a:pt x="219" y="246"/>
                </a:cubicBezTo>
                <a:cubicBezTo>
                  <a:pt x="219" y="247"/>
                  <a:pt x="219" y="248"/>
                  <a:pt x="219" y="249"/>
                </a:cubicBezTo>
                <a:cubicBezTo>
                  <a:pt x="214" y="249"/>
                  <a:pt x="210" y="249"/>
                  <a:pt x="205" y="249"/>
                </a:cubicBezTo>
                <a:cubicBezTo>
                  <a:pt x="205" y="225"/>
                  <a:pt x="205" y="200"/>
                  <a:pt x="205" y="175"/>
                </a:cubicBezTo>
                <a:cubicBezTo>
                  <a:pt x="199" y="175"/>
                  <a:pt x="194" y="175"/>
                  <a:pt x="189" y="175"/>
                </a:cubicBezTo>
                <a:cubicBezTo>
                  <a:pt x="189" y="152"/>
                  <a:pt x="189" y="129"/>
                  <a:pt x="189" y="105"/>
                </a:cubicBezTo>
                <a:cubicBezTo>
                  <a:pt x="183" y="105"/>
                  <a:pt x="178" y="105"/>
                  <a:pt x="173" y="105"/>
                </a:cubicBezTo>
                <a:cubicBezTo>
                  <a:pt x="173" y="100"/>
                  <a:pt x="173" y="94"/>
                  <a:pt x="173" y="88"/>
                </a:cubicBezTo>
                <a:cubicBezTo>
                  <a:pt x="161" y="88"/>
                  <a:pt x="149" y="88"/>
                  <a:pt x="137" y="88"/>
                </a:cubicBezTo>
                <a:cubicBezTo>
                  <a:pt x="137" y="142"/>
                  <a:pt x="137" y="195"/>
                  <a:pt x="137" y="249"/>
                </a:cubicBezTo>
                <a:cubicBezTo>
                  <a:pt x="136" y="249"/>
                  <a:pt x="135" y="250"/>
                  <a:pt x="135" y="250"/>
                </a:cubicBezTo>
                <a:cubicBezTo>
                  <a:pt x="130" y="250"/>
                  <a:pt x="125" y="250"/>
                  <a:pt x="120" y="250"/>
                </a:cubicBezTo>
                <a:cubicBezTo>
                  <a:pt x="117" y="250"/>
                  <a:pt x="116" y="249"/>
                  <a:pt x="116" y="245"/>
                </a:cubicBezTo>
                <a:cubicBezTo>
                  <a:pt x="116" y="202"/>
                  <a:pt x="116" y="158"/>
                  <a:pt x="115" y="114"/>
                </a:cubicBezTo>
                <a:cubicBezTo>
                  <a:pt x="115" y="113"/>
                  <a:pt x="115" y="111"/>
                  <a:pt x="115" y="110"/>
                </a:cubicBezTo>
                <a:cubicBezTo>
                  <a:pt x="104" y="110"/>
                  <a:pt x="93" y="110"/>
                  <a:pt x="82" y="110"/>
                </a:cubicBezTo>
                <a:cubicBezTo>
                  <a:pt x="82" y="128"/>
                  <a:pt x="82" y="145"/>
                  <a:pt x="82" y="163"/>
                </a:cubicBezTo>
                <a:cubicBezTo>
                  <a:pt x="74" y="163"/>
                  <a:pt x="66" y="163"/>
                  <a:pt x="58" y="163"/>
                </a:cubicBezTo>
                <a:cubicBezTo>
                  <a:pt x="58" y="165"/>
                  <a:pt x="58" y="166"/>
                  <a:pt x="58" y="167"/>
                </a:cubicBezTo>
                <a:cubicBezTo>
                  <a:pt x="58" y="193"/>
                  <a:pt x="58" y="219"/>
                  <a:pt x="58" y="246"/>
                </a:cubicBezTo>
                <a:cubicBezTo>
                  <a:pt x="58" y="249"/>
                  <a:pt x="58" y="250"/>
                  <a:pt x="54" y="250"/>
                </a:cubicBezTo>
                <a:cubicBezTo>
                  <a:pt x="37" y="249"/>
                  <a:pt x="20" y="250"/>
                  <a:pt x="3" y="250"/>
                </a:cubicBezTo>
                <a:cubicBezTo>
                  <a:pt x="2" y="250"/>
                  <a:pt x="1" y="249"/>
                  <a:pt x="0" y="249"/>
                </a:cubicBezTo>
                <a:cubicBezTo>
                  <a:pt x="0" y="249"/>
                  <a:pt x="0" y="248"/>
                  <a:pt x="0" y="248"/>
                </a:cubicBezTo>
                <a:cubicBezTo>
                  <a:pt x="1" y="248"/>
                  <a:pt x="2" y="248"/>
                  <a:pt x="4" y="248"/>
                </a:cubicBezTo>
                <a:cubicBezTo>
                  <a:pt x="15" y="248"/>
                  <a:pt x="26" y="248"/>
                  <a:pt x="38" y="248"/>
                </a:cubicBezTo>
                <a:cubicBezTo>
                  <a:pt x="43" y="248"/>
                  <a:pt x="48" y="247"/>
                  <a:pt x="53" y="248"/>
                </a:cubicBezTo>
                <a:cubicBezTo>
                  <a:pt x="56" y="248"/>
                  <a:pt x="56" y="247"/>
                  <a:pt x="56" y="244"/>
                </a:cubicBezTo>
                <a:cubicBezTo>
                  <a:pt x="56" y="218"/>
                  <a:pt x="56" y="193"/>
                  <a:pt x="56" y="167"/>
                </a:cubicBezTo>
                <a:cubicBezTo>
                  <a:pt x="56" y="165"/>
                  <a:pt x="56" y="163"/>
                  <a:pt x="56" y="161"/>
                </a:cubicBezTo>
                <a:cubicBezTo>
                  <a:pt x="64" y="161"/>
                  <a:pt x="72" y="161"/>
                  <a:pt x="80" y="161"/>
                </a:cubicBezTo>
                <a:cubicBezTo>
                  <a:pt x="80" y="160"/>
                  <a:pt x="80" y="158"/>
                  <a:pt x="80" y="157"/>
                </a:cubicBezTo>
                <a:cubicBezTo>
                  <a:pt x="80" y="142"/>
                  <a:pt x="80" y="126"/>
                  <a:pt x="80" y="111"/>
                </a:cubicBezTo>
                <a:cubicBezTo>
                  <a:pt x="80" y="108"/>
                  <a:pt x="80" y="107"/>
                  <a:pt x="83" y="107"/>
                </a:cubicBezTo>
                <a:cubicBezTo>
                  <a:pt x="94" y="107"/>
                  <a:pt x="106" y="107"/>
                  <a:pt x="117" y="107"/>
                </a:cubicBezTo>
                <a:cubicBezTo>
                  <a:pt x="117" y="154"/>
                  <a:pt x="117" y="201"/>
                  <a:pt x="117" y="247"/>
                </a:cubicBezTo>
                <a:cubicBezTo>
                  <a:pt x="123" y="247"/>
                  <a:pt x="129" y="247"/>
                  <a:pt x="135" y="247"/>
                </a:cubicBezTo>
                <a:cubicBezTo>
                  <a:pt x="135" y="194"/>
                  <a:pt x="135" y="140"/>
                  <a:pt x="135" y="86"/>
                </a:cubicBezTo>
                <a:cubicBezTo>
                  <a:pt x="148" y="86"/>
                  <a:pt x="161" y="86"/>
                  <a:pt x="175" y="86"/>
                </a:cubicBezTo>
                <a:cubicBezTo>
                  <a:pt x="175" y="92"/>
                  <a:pt x="175" y="97"/>
                  <a:pt x="175" y="103"/>
                </a:cubicBezTo>
                <a:cubicBezTo>
                  <a:pt x="180" y="103"/>
                  <a:pt x="185" y="103"/>
                  <a:pt x="191" y="103"/>
                </a:cubicBezTo>
                <a:cubicBezTo>
                  <a:pt x="191" y="126"/>
                  <a:pt x="191" y="150"/>
                  <a:pt x="191" y="173"/>
                </a:cubicBezTo>
                <a:cubicBezTo>
                  <a:pt x="196" y="173"/>
                  <a:pt x="201" y="173"/>
                  <a:pt x="207" y="173"/>
                </a:cubicBezTo>
                <a:cubicBezTo>
                  <a:pt x="207" y="175"/>
                  <a:pt x="207" y="176"/>
                  <a:pt x="207" y="177"/>
                </a:cubicBezTo>
                <a:cubicBezTo>
                  <a:pt x="207" y="199"/>
                  <a:pt x="207" y="221"/>
                  <a:pt x="207" y="244"/>
                </a:cubicBezTo>
                <a:cubicBezTo>
                  <a:pt x="207" y="247"/>
                  <a:pt x="208" y="248"/>
                  <a:pt x="211" y="248"/>
                </a:cubicBezTo>
                <a:cubicBezTo>
                  <a:pt x="213" y="247"/>
                  <a:pt x="214" y="248"/>
                  <a:pt x="217" y="248"/>
                </a:cubicBezTo>
                <a:cubicBezTo>
                  <a:pt x="217" y="191"/>
                  <a:pt x="217" y="136"/>
                  <a:pt x="217" y="79"/>
                </a:cubicBezTo>
                <a:cubicBezTo>
                  <a:pt x="221" y="79"/>
                  <a:pt x="224" y="79"/>
                  <a:pt x="228" y="79"/>
                </a:cubicBezTo>
                <a:cubicBezTo>
                  <a:pt x="228" y="75"/>
                  <a:pt x="228" y="71"/>
                  <a:pt x="228" y="67"/>
                </a:cubicBezTo>
                <a:cubicBezTo>
                  <a:pt x="232" y="67"/>
                  <a:pt x="235" y="67"/>
                  <a:pt x="238" y="67"/>
                </a:cubicBezTo>
                <a:cubicBezTo>
                  <a:pt x="238" y="60"/>
                  <a:pt x="238" y="54"/>
                  <a:pt x="238" y="48"/>
                </a:cubicBezTo>
                <a:cubicBezTo>
                  <a:pt x="241" y="48"/>
                  <a:pt x="244" y="48"/>
                  <a:pt x="247" y="48"/>
                </a:cubicBezTo>
                <a:cubicBezTo>
                  <a:pt x="247" y="54"/>
                  <a:pt x="247" y="60"/>
                  <a:pt x="247" y="66"/>
                </a:cubicBezTo>
                <a:cubicBezTo>
                  <a:pt x="250" y="66"/>
                  <a:pt x="254" y="66"/>
                  <a:pt x="258" y="65"/>
                </a:cubicBezTo>
                <a:cubicBezTo>
                  <a:pt x="258" y="70"/>
                  <a:pt x="258" y="74"/>
                  <a:pt x="258" y="79"/>
                </a:cubicBezTo>
                <a:cubicBezTo>
                  <a:pt x="262" y="79"/>
                  <a:pt x="265" y="79"/>
                  <a:pt x="269" y="79"/>
                </a:cubicBezTo>
                <a:cubicBezTo>
                  <a:pt x="269" y="81"/>
                  <a:pt x="269" y="82"/>
                  <a:pt x="269" y="84"/>
                </a:cubicBezTo>
                <a:cubicBezTo>
                  <a:pt x="269" y="135"/>
                  <a:pt x="269" y="186"/>
                  <a:pt x="269" y="237"/>
                </a:cubicBezTo>
                <a:cubicBezTo>
                  <a:pt x="269" y="240"/>
                  <a:pt x="269" y="242"/>
                  <a:pt x="269" y="245"/>
                </a:cubicBezTo>
                <a:cubicBezTo>
                  <a:pt x="269" y="247"/>
                  <a:pt x="270" y="248"/>
                  <a:pt x="272" y="248"/>
                </a:cubicBezTo>
                <a:cubicBezTo>
                  <a:pt x="275" y="247"/>
                  <a:pt x="278" y="248"/>
                  <a:pt x="281" y="248"/>
                </a:cubicBezTo>
                <a:cubicBezTo>
                  <a:pt x="281" y="246"/>
                  <a:pt x="281" y="245"/>
                  <a:pt x="281" y="243"/>
                </a:cubicBezTo>
                <a:cubicBezTo>
                  <a:pt x="281" y="190"/>
                  <a:pt x="281" y="137"/>
                  <a:pt x="281" y="83"/>
                </a:cubicBezTo>
                <a:cubicBezTo>
                  <a:pt x="281" y="81"/>
                  <a:pt x="282" y="79"/>
                  <a:pt x="284" y="78"/>
                </a:cubicBezTo>
                <a:cubicBezTo>
                  <a:pt x="292" y="75"/>
                  <a:pt x="299" y="71"/>
                  <a:pt x="306" y="67"/>
                </a:cubicBezTo>
                <a:cubicBezTo>
                  <a:pt x="308" y="66"/>
                  <a:pt x="308" y="65"/>
                  <a:pt x="308" y="63"/>
                </a:cubicBezTo>
                <a:cubicBezTo>
                  <a:pt x="308" y="49"/>
                  <a:pt x="308" y="36"/>
                  <a:pt x="308" y="23"/>
                </a:cubicBezTo>
                <a:cubicBezTo>
                  <a:pt x="308" y="21"/>
                  <a:pt x="309" y="19"/>
                  <a:pt x="310" y="19"/>
                </a:cubicBezTo>
                <a:cubicBezTo>
                  <a:pt x="320" y="12"/>
                  <a:pt x="331" y="7"/>
                  <a:pt x="341" y="1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4"/>
                  <a:pt x="343" y="8"/>
                  <a:pt x="343" y="11"/>
                </a:cubicBezTo>
                <a:cubicBezTo>
                  <a:pt x="343" y="39"/>
                  <a:pt x="343" y="66"/>
                  <a:pt x="343" y="93"/>
                </a:cubicBezTo>
                <a:cubicBezTo>
                  <a:pt x="343" y="96"/>
                  <a:pt x="343" y="97"/>
                  <a:pt x="346" y="98"/>
                </a:cubicBezTo>
                <a:cubicBezTo>
                  <a:pt x="350" y="99"/>
                  <a:pt x="354" y="101"/>
                  <a:pt x="358" y="102"/>
                </a:cubicBezTo>
                <a:cubicBezTo>
                  <a:pt x="360" y="103"/>
                  <a:pt x="361" y="104"/>
                  <a:pt x="361" y="107"/>
                </a:cubicBezTo>
                <a:cubicBezTo>
                  <a:pt x="361" y="137"/>
                  <a:pt x="361" y="167"/>
                  <a:pt x="361" y="197"/>
                </a:cubicBezTo>
                <a:cubicBezTo>
                  <a:pt x="361" y="213"/>
                  <a:pt x="361" y="228"/>
                  <a:pt x="361" y="243"/>
                </a:cubicBezTo>
                <a:cubicBezTo>
                  <a:pt x="361" y="245"/>
                  <a:pt x="361" y="246"/>
                  <a:pt x="361" y="247"/>
                </a:cubicBezTo>
                <a:cubicBezTo>
                  <a:pt x="371" y="247"/>
                  <a:pt x="380" y="247"/>
                  <a:pt x="390" y="247"/>
                </a:cubicBezTo>
                <a:cubicBezTo>
                  <a:pt x="390" y="192"/>
                  <a:pt x="390" y="136"/>
                  <a:pt x="390" y="81"/>
                </a:cubicBezTo>
                <a:cubicBezTo>
                  <a:pt x="398" y="81"/>
                  <a:pt x="406" y="81"/>
                  <a:pt x="414" y="81"/>
                </a:cubicBezTo>
                <a:cubicBezTo>
                  <a:pt x="414" y="74"/>
                  <a:pt x="414" y="67"/>
                  <a:pt x="414" y="60"/>
                </a:cubicBezTo>
                <a:cubicBezTo>
                  <a:pt x="415" y="60"/>
                  <a:pt x="416" y="60"/>
                  <a:pt x="417" y="60"/>
                </a:cubicBezTo>
                <a:cubicBezTo>
                  <a:pt x="427" y="60"/>
                  <a:pt x="437" y="60"/>
                  <a:pt x="446" y="60"/>
                </a:cubicBezTo>
                <a:cubicBezTo>
                  <a:pt x="449" y="60"/>
                  <a:pt x="450" y="61"/>
                  <a:pt x="450" y="63"/>
                </a:cubicBezTo>
                <a:cubicBezTo>
                  <a:pt x="449" y="80"/>
                  <a:pt x="450" y="97"/>
                  <a:pt x="450" y="114"/>
                </a:cubicBezTo>
                <a:cubicBezTo>
                  <a:pt x="450" y="157"/>
                  <a:pt x="449" y="201"/>
                  <a:pt x="449" y="244"/>
                </a:cubicBezTo>
                <a:cubicBezTo>
                  <a:pt x="449" y="245"/>
                  <a:pt x="450" y="246"/>
                  <a:pt x="450" y="247"/>
                </a:cubicBezTo>
                <a:cubicBezTo>
                  <a:pt x="455" y="247"/>
                  <a:pt x="459" y="248"/>
                  <a:pt x="464" y="247"/>
                </a:cubicBezTo>
                <a:cubicBezTo>
                  <a:pt x="464" y="247"/>
                  <a:pt x="465" y="246"/>
                  <a:pt x="466" y="246"/>
                </a:cubicBezTo>
                <a:cubicBezTo>
                  <a:pt x="466" y="245"/>
                  <a:pt x="466" y="244"/>
                  <a:pt x="466" y="243"/>
                </a:cubicBezTo>
                <a:cubicBezTo>
                  <a:pt x="466" y="208"/>
                  <a:pt x="466" y="172"/>
                  <a:pt x="466" y="136"/>
                </a:cubicBezTo>
                <a:cubicBezTo>
                  <a:pt x="466" y="128"/>
                  <a:pt x="466" y="119"/>
                  <a:pt x="466" y="111"/>
                </a:cubicBezTo>
                <a:cubicBezTo>
                  <a:pt x="466" y="109"/>
                  <a:pt x="466" y="107"/>
                  <a:pt x="467" y="107"/>
                </a:cubicBezTo>
                <a:cubicBezTo>
                  <a:pt x="482" y="95"/>
                  <a:pt x="496" y="84"/>
                  <a:pt x="510" y="73"/>
                </a:cubicBezTo>
                <a:cubicBezTo>
                  <a:pt x="511" y="73"/>
                  <a:pt x="511" y="73"/>
                  <a:pt x="512" y="72"/>
                </a:cubicBezTo>
                <a:cubicBezTo>
                  <a:pt x="512" y="74"/>
                  <a:pt x="512" y="75"/>
                  <a:pt x="512" y="76"/>
                </a:cubicBezTo>
                <a:cubicBezTo>
                  <a:pt x="512" y="131"/>
                  <a:pt x="512" y="186"/>
                  <a:pt x="512" y="241"/>
                </a:cubicBezTo>
                <a:cubicBezTo>
                  <a:pt x="512" y="248"/>
                  <a:pt x="512" y="248"/>
                  <a:pt x="519" y="248"/>
                </a:cubicBezTo>
                <a:cubicBezTo>
                  <a:pt x="522" y="247"/>
                  <a:pt x="526" y="247"/>
                  <a:pt x="530" y="248"/>
                </a:cubicBezTo>
                <a:cubicBezTo>
                  <a:pt x="533" y="248"/>
                  <a:pt x="534" y="247"/>
                  <a:pt x="534" y="244"/>
                </a:cubicBezTo>
                <a:cubicBezTo>
                  <a:pt x="533" y="230"/>
                  <a:pt x="534" y="217"/>
                  <a:pt x="534" y="203"/>
                </a:cubicBezTo>
                <a:cubicBezTo>
                  <a:pt x="534" y="176"/>
                  <a:pt x="534" y="149"/>
                  <a:pt x="534" y="121"/>
                </a:cubicBezTo>
                <a:cubicBezTo>
                  <a:pt x="534" y="120"/>
                  <a:pt x="534" y="119"/>
                  <a:pt x="534" y="117"/>
                </a:cubicBezTo>
                <a:cubicBezTo>
                  <a:pt x="548" y="117"/>
                  <a:pt x="562" y="117"/>
                  <a:pt x="577" y="117"/>
                </a:cubicBezTo>
                <a:cubicBezTo>
                  <a:pt x="577" y="161"/>
                  <a:pt x="577" y="204"/>
                  <a:pt x="577" y="248"/>
                </a:cubicBezTo>
                <a:cubicBezTo>
                  <a:pt x="589" y="248"/>
                  <a:pt x="601" y="248"/>
                  <a:pt x="613" y="248"/>
                </a:cubicBezTo>
                <a:cubicBezTo>
                  <a:pt x="613" y="248"/>
                  <a:pt x="613" y="248"/>
                  <a:pt x="613" y="249"/>
                </a:cubicBezTo>
                <a:cubicBezTo>
                  <a:pt x="613" y="249"/>
                  <a:pt x="612" y="250"/>
                  <a:pt x="611" y="250"/>
                </a:cubicBezTo>
                <a:cubicBezTo>
                  <a:pt x="603" y="250"/>
                  <a:pt x="594" y="250"/>
                  <a:pt x="586" y="250"/>
                </a:cubicBezTo>
                <a:cubicBezTo>
                  <a:pt x="582" y="250"/>
                  <a:pt x="578" y="250"/>
                  <a:pt x="574" y="250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9" name="Conector recto 8"/>
          <p:cNvCxnSpPr/>
          <p:nvPr userDrawn="1"/>
        </p:nvCxnSpPr>
        <p:spPr>
          <a:xfrm flipH="1">
            <a:off x="0" y="4963410"/>
            <a:ext cx="6845492" cy="0"/>
          </a:xfrm>
          <a:prstGeom prst="line">
            <a:avLst/>
          </a:prstGeom>
          <a:ln>
            <a:solidFill>
              <a:srgbClr val="EEB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52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88800" y="1613550"/>
            <a:ext cx="37665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936725" y="2625000"/>
            <a:ext cx="32706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A699AAB-DBEE-466B-9F98-C8CE7992D39C}"/>
              </a:ext>
            </a:extLst>
          </p:cNvPr>
          <p:cNvSpPr/>
          <p:nvPr/>
        </p:nvSpPr>
        <p:spPr>
          <a:xfrm>
            <a:off x="1" y="1"/>
            <a:ext cx="1890179" cy="1909825"/>
          </a:xfrm>
          <a:custGeom>
            <a:avLst/>
            <a:gdLst>
              <a:gd name="connsiteX0" fmla="*/ 0 w 1890179"/>
              <a:gd name="connsiteY0" fmla="*/ 0 h 1909825"/>
              <a:gd name="connsiteX1" fmla="*/ 1874259 w 1890179"/>
              <a:gd name="connsiteY1" fmla="*/ 0 h 1909825"/>
              <a:gd name="connsiteX2" fmla="*/ 1881454 w 1890179"/>
              <a:gd name="connsiteY2" fmla="*/ 47143 h 1909825"/>
              <a:gd name="connsiteX3" fmla="*/ 1890179 w 1890179"/>
              <a:gd name="connsiteY3" fmla="*/ 219925 h 1909825"/>
              <a:gd name="connsiteX4" fmla="*/ 200279 w 1890179"/>
              <a:gd name="connsiteY4" fmla="*/ 1909825 h 1909825"/>
              <a:gd name="connsiteX5" fmla="*/ 27497 w 1890179"/>
              <a:gd name="connsiteY5" fmla="*/ 1901100 h 1909825"/>
              <a:gd name="connsiteX6" fmla="*/ 0 w 1890179"/>
              <a:gd name="connsiteY6" fmla="*/ 1896904 h 19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179" h="1909825">
                <a:moveTo>
                  <a:pt x="0" y="0"/>
                </a:moveTo>
                <a:lnTo>
                  <a:pt x="1874259" y="0"/>
                </a:lnTo>
                <a:lnTo>
                  <a:pt x="1881454" y="47143"/>
                </a:lnTo>
                <a:cubicBezTo>
                  <a:pt x="1887224" y="103952"/>
                  <a:pt x="1890179" y="161593"/>
                  <a:pt x="1890179" y="219925"/>
                </a:cubicBezTo>
                <a:cubicBezTo>
                  <a:pt x="1890179" y="1153231"/>
                  <a:pt x="1133585" y="1909825"/>
                  <a:pt x="200279" y="1909825"/>
                </a:cubicBezTo>
                <a:cubicBezTo>
                  <a:pt x="141947" y="1909825"/>
                  <a:pt x="84306" y="1906870"/>
                  <a:pt x="27497" y="1901100"/>
                </a:cubicBezTo>
                <a:lnTo>
                  <a:pt x="0" y="18969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12937B-7676-424D-BD11-EE6D384837C0}"/>
              </a:ext>
            </a:extLst>
          </p:cNvPr>
          <p:cNvSpPr/>
          <p:nvPr/>
        </p:nvSpPr>
        <p:spPr>
          <a:xfrm>
            <a:off x="7253921" y="0"/>
            <a:ext cx="1890079" cy="1688003"/>
          </a:xfrm>
          <a:custGeom>
            <a:avLst/>
            <a:gdLst>
              <a:gd name="connsiteX0" fmla="*/ 124966 w 1890079"/>
              <a:gd name="connsiteY0" fmla="*/ 0 h 1688003"/>
              <a:gd name="connsiteX1" fmla="*/ 1890079 w 1890079"/>
              <a:gd name="connsiteY1" fmla="*/ 0 h 1688003"/>
              <a:gd name="connsiteX2" fmla="*/ 1890079 w 1890079"/>
              <a:gd name="connsiteY2" fmla="*/ 1440290 h 1688003"/>
              <a:gd name="connsiteX3" fmla="*/ 1826350 w 1890079"/>
              <a:gd name="connsiteY3" fmla="*/ 1487945 h 1688003"/>
              <a:gd name="connsiteX4" fmla="*/ 1171406 w 1890079"/>
              <a:gd name="connsiteY4" fmla="*/ 1688003 h 1688003"/>
              <a:gd name="connsiteX5" fmla="*/ 0 w 1890079"/>
              <a:gd name="connsiteY5" fmla="*/ 516597 h 1688003"/>
              <a:gd name="connsiteX6" fmla="*/ 92055 w 1890079"/>
              <a:gd name="connsiteY6" fmla="*/ 60633 h 168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079" h="1688003">
                <a:moveTo>
                  <a:pt x="124966" y="0"/>
                </a:moveTo>
                <a:lnTo>
                  <a:pt x="1890079" y="0"/>
                </a:lnTo>
                <a:lnTo>
                  <a:pt x="1890079" y="1440290"/>
                </a:lnTo>
                <a:lnTo>
                  <a:pt x="1826350" y="1487945"/>
                </a:lnTo>
                <a:cubicBezTo>
                  <a:pt x="1639393" y="1614251"/>
                  <a:pt x="1414012" y="1688003"/>
                  <a:pt x="1171406" y="1688003"/>
                </a:cubicBezTo>
                <a:cubicBezTo>
                  <a:pt x="524456" y="1688003"/>
                  <a:pt x="0" y="1163547"/>
                  <a:pt x="0" y="516597"/>
                </a:cubicBezTo>
                <a:cubicBezTo>
                  <a:pt x="0" y="354860"/>
                  <a:pt x="32779" y="200778"/>
                  <a:pt x="92055" y="606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914300" y="1353591"/>
            <a:ext cx="53154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A439BDE6-536D-444E-AF5B-234326F663B2}"/>
              </a:ext>
            </a:extLst>
          </p:cNvPr>
          <p:cNvSpPr/>
          <p:nvPr userDrawn="1"/>
        </p:nvSpPr>
        <p:spPr>
          <a:xfrm>
            <a:off x="1" y="1"/>
            <a:ext cx="1605649" cy="1540621"/>
          </a:xfrm>
          <a:custGeom>
            <a:avLst/>
            <a:gdLst>
              <a:gd name="connsiteX0" fmla="*/ 0 w 1605649"/>
              <a:gd name="connsiteY0" fmla="*/ 0 h 1540621"/>
              <a:gd name="connsiteX1" fmla="*/ 1605649 w 1605649"/>
              <a:gd name="connsiteY1" fmla="*/ 0 h 1540621"/>
              <a:gd name="connsiteX2" fmla="*/ 1602984 w 1605649"/>
              <a:gd name="connsiteY2" fmla="*/ 56289 h 1540621"/>
              <a:gd name="connsiteX3" fmla="*/ 134809 w 1605649"/>
              <a:gd name="connsiteY3" fmla="*/ 1533814 h 1540621"/>
              <a:gd name="connsiteX4" fmla="*/ 0 w 1605649"/>
              <a:gd name="connsiteY4" fmla="*/ 1540621 h 154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649" h="1540621">
                <a:moveTo>
                  <a:pt x="0" y="0"/>
                </a:moveTo>
                <a:lnTo>
                  <a:pt x="1605649" y="0"/>
                </a:lnTo>
                <a:lnTo>
                  <a:pt x="1602984" y="56289"/>
                </a:lnTo>
                <a:cubicBezTo>
                  <a:pt x="1528889" y="834746"/>
                  <a:pt x="911851" y="1454901"/>
                  <a:pt x="134809" y="1533814"/>
                </a:cubicBezTo>
                <a:lnTo>
                  <a:pt x="0" y="15406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A77BF7-A684-45C0-BCF9-8909A3898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1"/>
          <a:stretch>
            <a:fillRect/>
          </a:stretch>
        </p:blipFill>
        <p:spPr>
          <a:xfrm>
            <a:off x="0" y="4378877"/>
            <a:ext cx="9297686" cy="764623"/>
          </a:xfrm>
          <a:custGeom>
            <a:avLst/>
            <a:gdLst>
              <a:gd name="connsiteX0" fmla="*/ 0 w 9297686"/>
              <a:gd name="connsiteY0" fmla="*/ 0 h 764623"/>
              <a:gd name="connsiteX1" fmla="*/ 9297686 w 9297686"/>
              <a:gd name="connsiteY1" fmla="*/ 0 h 764623"/>
              <a:gd name="connsiteX2" fmla="*/ 9297686 w 9297686"/>
              <a:gd name="connsiteY2" fmla="*/ 764623 h 764623"/>
              <a:gd name="connsiteX3" fmla="*/ 0 w 9297686"/>
              <a:gd name="connsiteY3" fmla="*/ 764623 h 7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7686" h="764623">
                <a:moveTo>
                  <a:pt x="0" y="0"/>
                </a:moveTo>
                <a:lnTo>
                  <a:pt x="9297686" y="0"/>
                </a:lnTo>
                <a:lnTo>
                  <a:pt x="9297686" y="764623"/>
                </a:lnTo>
                <a:lnTo>
                  <a:pt x="0" y="764623"/>
                </a:lnTo>
                <a:close/>
              </a:path>
            </a:pathLst>
          </a:cu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40950" y="1491475"/>
            <a:ext cx="42621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440950" y="2368000"/>
            <a:ext cx="4262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3406273-548B-4349-9A2F-0290E0C1B124}"/>
              </a:ext>
            </a:extLst>
          </p:cNvPr>
          <p:cNvSpPr/>
          <p:nvPr/>
        </p:nvSpPr>
        <p:spPr>
          <a:xfrm>
            <a:off x="7594376" y="0"/>
            <a:ext cx="1549625" cy="3044890"/>
          </a:xfrm>
          <a:custGeom>
            <a:avLst/>
            <a:gdLst>
              <a:gd name="connsiteX0" fmla="*/ 28771 w 1549625"/>
              <a:gd name="connsiteY0" fmla="*/ 0 h 3044890"/>
              <a:gd name="connsiteX1" fmla="*/ 1549625 w 1549625"/>
              <a:gd name="connsiteY1" fmla="*/ 0 h 3044890"/>
              <a:gd name="connsiteX2" fmla="*/ 1549625 w 1549625"/>
              <a:gd name="connsiteY2" fmla="*/ 3044890 h 3044890"/>
              <a:gd name="connsiteX3" fmla="*/ 1328161 w 1549625"/>
              <a:gd name="connsiteY3" fmla="*/ 2910347 h 3044890"/>
              <a:gd name="connsiteX4" fmla="*/ 0 w 1549625"/>
              <a:gd name="connsiteY4" fmla="*/ 412376 h 3044890"/>
              <a:gd name="connsiteX5" fmla="*/ 24203 w 1549625"/>
              <a:gd name="connsiteY5" fmla="*/ 28700 h 30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625" h="3044890">
                <a:moveTo>
                  <a:pt x="28771" y="0"/>
                </a:moveTo>
                <a:lnTo>
                  <a:pt x="1549625" y="0"/>
                </a:lnTo>
                <a:lnTo>
                  <a:pt x="1549625" y="3044890"/>
                </a:lnTo>
                <a:lnTo>
                  <a:pt x="1328161" y="2910347"/>
                </a:lnTo>
                <a:cubicBezTo>
                  <a:pt x="526844" y="2368988"/>
                  <a:pt x="0" y="1452207"/>
                  <a:pt x="0" y="412376"/>
                </a:cubicBezTo>
                <a:cubicBezTo>
                  <a:pt x="0" y="282397"/>
                  <a:pt x="8232" y="154341"/>
                  <a:pt x="24203" y="287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1F1B5325-D06C-4390-85A1-7AE6123D7878}"/>
              </a:ext>
            </a:extLst>
          </p:cNvPr>
          <p:cNvSpPr/>
          <p:nvPr/>
        </p:nvSpPr>
        <p:spPr>
          <a:xfrm>
            <a:off x="1" y="3018759"/>
            <a:ext cx="1589050" cy="2124741"/>
          </a:xfrm>
          <a:custGeom>
            <a:avLst/>
            <a:gdLst>
              <a:gd name="connsiteX0" fmla="*/ 0 w 1589050"/>
              <a:gd name="connsiteY0" fmla="*/ 0 h 2124741"/>
              <a:gd name="connsiteX1" fmla="*/ 70588 w 1589050"/>
              <a:gd name="connsiteY1" fmla="*/ 34004 h 2124741"/>
              <a:gd name="connsiteX2" fmla="*/ 1532846 w 1589050"/>
              <a:gd name="connsiteY2" fmla="*/ 1858172 h 2124741"/>
              <a:gd name="connsiteX3" fmla="*/ 1589050 w 1589050"/>
              <a:gd name="connsiteY3" fmla="*/ 2124741 h 2124741"/>
              <a:gd name="connsiteX4" fmla="*/ 0 w 1589050"/>
              <a:gd name="connsiteY4" fmla="*/ 2124741 h 212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050" h="2124741">
                <a:moveTo>
                  <a:pt x="0" y="0"/>
                </a:moveTo>
                <a:lnTo>
                  <a:pt x="70588" y="34004"/>
                </a:lnTo>
                <a:cubicBezTo>
                  <a:pt x="774880" y="416599"/>
                  <a:pt x="1309536" y="1071892"/>
                  <a:pt x="1532846" y="1858172"/>
                </a:cubicBezTo>
                <a:lnTo>
                  <a:pt x="1589050" y="2124741"/>
                </a:lnTo>
                <a:lnTo>
                  <a:pt x="0" y="212474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79050" y="678025"/>
            <a:ext cx="38133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34970" y="161899"/>
            <a:ext cx="8848608" cy="6241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098600" y="1620175"/>
            <a:ext cx="6946800" cy="13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874100" y="2847425"/>
            <a:ext cx="3395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11F0FF1D-56B8-4BA0-AB37-33662F634E8E}"/>
              </a:ext>
            </a:extLst>
          </p:cNvPr>
          <p:cNvSpPr/>
          <p:nvPr/>
        </p:nvSpPr>
        <p:spPr>
          <a:xfrm flipH="1">
            <a:off x="7750076" y="0"/>
            <a:ext cx="1393925" cy="1975674"/>
          </a:xfrm>
          <a:custGeom>
            <a:avLst/>
            <a:gdLst>
              <a:gd name="connsiteX0" fmla="*/ 1364357 w 1393925"/>
              <a:gd name="connsiteY0" fmla="*/ 0 h 1975674"/>
              <a:gd name="connsiteX1" fmla="*/ 0 w 1393925"/>
              <a:gd name="connsiteY1" fmla="*/ 0 h 1975674"/>
              <a:gd name="connsiteX2" fmla="*/ 0 w 1393925"/>
              <a:gd name="connsiteY2" fmla="*/ 1975674 h 1975674"/>
              <a:gd name="connsiteX3" fmla="*/ 44599 w 1393925"/>
              <a:gd name="connsiteY3" fmla="*/ 1968867 h 1975674"/>
              <a:gd name="connsiteX4" fmla="*/ 1393925 w 1393925"/>
              <a:gd name="connsiteY4" fmla="*/ 313300 h 1975674"/>
              <a:gd name="connsiteX5" fmla="*/ 1367531 w 1393925"/>
              <a:gd name="connsiteY5" fmla="*/ 14160 h 19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925" h="1975674">
                <a:moveTo>
                  <a:pt x="1364357" y="0"/>
                </a:moveTo>
                <a:lnTo>
                  <a:pt x="0" y="0"/>
                </a:lnTo>
                <a:lnTo>
                  <a:pt x="0" y="1975674"/>
                </a:lnTo>
                <a:lnTo>
                  <a:pt x="44599" y="1968867"/>
                </a:lnTo>
                <a:cubicBezTo>
                  <a:pt x="814658" y="1811290"/>
                  <a:pt x="1393925" y="1129943"/>
                  <a:pt x="1393925" y="313300"/>
                </a:cubicBezTo>
                <a:cubicBezTo>
                  <a:pt x="1393925" y="211220"/>
                  <a:pt x="1384874" y="111253"/>
                  <a:pt x="1367531" y="14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3316" y="4706595"/>
            <a:ext cx="9661002" cy="4369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93" r:id="rId30"/>
    <p:sldLayoutId id="2147483678" r:id="rId31"/>
    <p:sldLayoutId id="2147483679" r:id="rId32"/>
    <p:sldLayoutId id="214748368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2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KeLxmkt87_RlnVtZjI8TIthF0G8c3R-MYWMOVOYMWw/cop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freepik.com/rafiki/?utm_source=slidesgo_template&amp;utm_medium=referral-link&amp;utm_campaign=sg_resources&amp;utm_content=stories#91ba4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1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CE8A0BD-33E8-4C18-A94A-5DA406A4B08E}"/>
              </a:ext>
            </a:extLst>
          </p:cNvPr>
          <p:cNvSpPr/>
          <p:nvPr/>
        </p:nvSpPr>
        <p:spPr>
          <a:xfrm>
            <a:off x="2705425" y="3103501"/>
            <a:ext cx="6438574" cy="2392890"/>
          </a:xfrm>
          <a:custGeom>
            <a:avLst/>
            <a:gdLst>
              <a:gd name="connsiteX0" fmla="*/ 3308296 w 6438574"/>
              <a:gd name="connsiteY0" fmla="*/ 2392889 h 2392890"/>
              <a:gd name="connsiteX1" fmla="*/ 3308405 w 6438574"/>
              <a:gd name="connsiteY1" fmla="*/ 2392889 h 2392890"/>
              <a:gd name="connsiteX2" fmla="*/ 3308350 w 6438574"/>
              <a:gd name="connsiteY2" fmla="*/ 2392890 h 2392890"/>
              <a:gd name="connsiteX3" fmla="*/ 3308350 w 6438574"/>
              <a:gd name="connsiteY3" fmla="*/ 0 h 2392890"/>
              <a:gd name="connsiteX4" fmla="*/ 6356713 w 6438574"/>
              <a:gd name="connsiteY4" fmla="*/ 730735 h 2392890"/>
              <a:gd name="connsiteX5" fmla="*/ 6438574 w 6438574"/>
              <a:gd name="connsiteY5" fmla="*/ 811620 h 2392890"/>
              <a:gd name="connsiteX6" fmla="*/ 6438574 w 6438574"/>
              <a:gd name="connsiteY6" fmla="*/ 1582072 h 2392890"/>
              <a:gd name="connsiteX7" fmla="*/ 6415950 w 6438574"/>
              <a:gd name="connsiteY7" fmla="*/ 1607823 h 2392890"/>
              <a:gd name="connsiteX8" fmla="*/ 5861234 w 6438574"/>
              <a:gd name="connsiteY8" fmla="*/ 1957495 h 2392890"/>
              <a:gd name="connsiteX9" fmla="*/ 5653892 w 6438574"/>
              <a:gd name="connsiteY9" fmla="*/ 2039998 h 2392890"/>
              <a:gd name="connsiteX10" fmla="*/ 962808 w 6438574"/>
              <a:gd name="connsiteY10" fmla="*/ 2039998 h 2392890"/>
              <a:gd name="connsiteX11" fmla="*/ 755467 w 6438574"/>
              <a:gd name="connsiteY11" fmla="*/ 1957495 h 2392890"/>
              <a:gd name="connsiteX12" fmla="*/ 0 w 6438574"/>
              <a:gd name="connsiteY12" fmla="*/ 1196445 h 2392890"/>
              <a:gd name="connsiteX13" fmla="*/ 3308350 w 6438574"/>
              <a:gd name="connsiteY13" fmla="*/ 0 h 239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38574" h="2392890">
                <a:moveTo>
                  <a:pt x="3308296" y="2392889"/>
                </a:moveTo>
                <a:lnTo>
                  <a:pt x="3308405" y="2392889"/>
                </a:lnTo>
                <a:lnTo>
                  <a:pt x="3308350" y="2392890"/>
                </a:lnTo>
                <a:close/>
                <a:moveTo>
                  <a:pt x="3308350" y="0"/>
                </a:moveTo>
                <a:cubicBezTo>
                  <a:pt x="4678714" y="0"/>
                  <a:pt x="5854479" y="301313"/>
                  <a:pt x="6356713" y="730735"/>
                </a:cubicBezTo>
                <a:lnTo>
                  <a:pt x="6438574" y="811620"/>
                </a:lnTo>
                <a:lnTo>
                  <a:pt x="6438574" y="1582072"/>
                </a:lnTo>
                <a:lnTo>
                  <a:pt x="6415950" y="1607823"/>
                </a:lnTo>
                <a:cubicBezTo>
                  <a:pt x="6286078" y="1736098"/>
                  <a:pt x="6097211" y="1854087"/>
                  <a:pt x="5861234" y="1957495"/>
                </a:cubicBezTo>
                <a:lnTo>
                  <a:pt x="5653892" y="2039998"/>
                </a:lnTo>
                <a:lnTo>
                  <a:pt x="962808" y="2039998"/>
                </a:lnTo>
                <a:lnTo>
                  <a:pt x="755467" y="1957495"/>
                </a:lnTo>
                <a:cubicBezTo>
                  <a:pt x="283511" y="1750679"/>
                  <a:pt x="0" y="1485536"/>
                  <a:pt x="0" y="1196445"/>
                </a:cubicBezTo>
                <a:cubicBezTo>
                  <a:pt x="0" y="535667"/>
                  <a:pt x="1481199" y="0"/>
                  <a:pt x="3308350" y="0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00" y="264505"/>
            <a:ext cx="3285000" cy="117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1EB17C-90C0-426C-B3F1-E880445B27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56502" y="1852310"/>
            <a:ext cx="5353059" cy="2919850"/>
          </a:xfrm>
          <a:custGeom>
            <a:avLst/>
            <a:gdLst>
              <a:gd name="connsiteX0" fmla="*/ 0 w 5353059"/>
              <a:gd name="connsiteY0" fmla="*/ 0 h 2919850"/>
              <a:gd name="connsiteX1" fmla="*/ 5353059 w 5353059"/>
              <a:gd name="connsiteY1" fmla="*/ 0 h 2919850"/>
              <a:gd name="connsiteX2" fmla="*/ 5353059 w 5353059"/>
              <a:gd name="connsiteY2" fmla="*/ 719440 h 2919850"/>
              <a:gd name="connsiteX3" fmla="*/ 5187498 w 5353059"/>
              <a:gd name="connsiteY3" fmla="*/ 719440 h 2919850"/>
              <a:gd name="connsiteX4" fmla="*/ 5187498 w 5353059"/>
              <a:gd name="connsiteY4" fmla="*/ 2919850 h 2919850"/>
              <a:gd name="connsiteX5" fmla="*/ 0 w 5353059"/>
              <a:gd name="connsiteY5" fmla="*/ 2919850 h 29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059" h="2919850">
                <a:moveTo>
                  <a:pt x="0" y="0"/>
                </a:moveTo>
                <a:lnTo>
                  <a:pt x="5353059" y="0"/>
                </a:lnTo>
                <a:lnTo>
                  <a:pt x="5353059" y="719440"/>
                </a:lnTo>
                <a:lnTo>
                  <a:pt x="5187498" y="719440"/>
                </a:lnTo>
                <a:lnTo>
                  <a:pt x="5187498" y="2919850"/>
                </a:lnTo>
                <a:lnTo>
                  <a:pt x="0" y="2919850"/>
                </a:lnTo>
                <a:close/>
              </a:path>
            </a:pathLst>
          </a:custGeom>
        </p:spPr>
      </p:pic>
      <p:sp>
        <p:nvSpPr>
          <p:cNvPr id="277" name="Google Shape;277;p45"/>
          <p:cNvSpPr txBox="1">
            <a:spLocks noGrp="1"/>
          </p:cNvSpPr>
          <p:nvPr>
            <p:ph type="ctrTitle"/>
          </p:nvPr>
        </p:nvSpPr>
        <p:spPr>
          <a:xfrm>
            <a:off x="603000" y="835805"/>
            <a:ext cx="5754257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6600" dirty="0">
                <a:solidFill>
                  <a:schemeClr val="tx2">
                    <a:lumMod val="75000"/>
                  </a:schemeClr>
                </a:solidFill>
              </a:rPr>
              <a:t>GARDENING</a:t>
            </a:r>
            <a:br>
              <a:rPr lang="es-PE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4000" dirty="0">
                <a:solidFill>
                  <a:srgbClr val="FFC000"/>
                </a:solidFill>
              </a:rPr>
              <a:t>Free Template </a:t>
            </a:r>
            <a:endParaRPr sz="4000" dirty="0">
              <a:solidFill>
                <a:srgbClr val="FFC000"/>
              </a:solidFill>
            </a:endParaRPr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1"/>
          </p:nvPr>
        </p:nvSpPr>
        <p:spPr>
          <a:xfrm>
            <a:off x="603000" y="2750611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Here is where your presentation begins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6F4C78E-9291-4D8D-8715-D103185722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38" r="1714"/>
          <a:stretch>
            <a:fillRect/>
          </a:stretch>
        </p:blipFill>
        <p:spPr>
          <a:xfrm>
            <a:off x="1" y="3863241"/>
            <a:ext cx="9143997" cy="1304009"/>
          </a:xfrm>
          <a:custGeom>
            <a:avLst/>
            <a:gdLst>
              <a:gd name="connsiteX0" fmla="*/ 0 w 9143997"/>
              <a:gd name="connsiteY0" fmla="*/ 0 h 1304009"/>
              <a:gd name="connsiteX1" fmla="*/ 9143997 w 9143997"/>
              <a:gd name="connsiteY1" fmla="*/ 0 h 1304009"/>
              <a:gd name="connsiteX2" fmla="*/ 9143997 w 9143997"/>
              <a:gd name="connsiteY2" fmla="*/ 1304009 h 1304009"/>
              <a:gd name="connsiteX3" fmla="*/ 0 w 9143997"/>
              <a:gd name="connsiteY3" fmla="*/ 1304009 h 130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97" h="1304009">
                <a:moveTo>
                  <a:pt x="0" y="0"/>
                </a:moveTo>
                <a:lnTo>
                  <a:pt x="9143997" y="0"/>
                </a:lnTo>
                <a:lnTo>
                  <a:pt x="9143997" y="1304009"/>
                </a:lnTo>
                <a:lnTo>
                  <a:pt x="0" y="1304009"/>
                </a:lnTo>
                <a:close/>
              </a:path>
            </a:pathLst>
          </a:custGeom>
        </p:spPr>
      </p:pic>
      <p:pic>
        <p:nvPicPr>
          <p:cNvPr id="579" name="Imagen 57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10353" y="689939"/>
            <a:ext cx="1834748" cy="653472"/>
          </a:xfrm>
          <a:prstGeom prst="rect">
            <a:avLst/>
          </a:prstGeom>
        </p:spPr>
      </p:pic>
      <p:pic>
        <p:nvPicPr>
          <p:cNvPr id="580" name="Imagen 57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22728" y="2339509"/>
            <a:ext cx="1414754" cy="503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4"/>
          <p:cNvSpPr txBox="1">
            <a:spLocks noGrp="1"/>
          </p:cNvSpPr>
          <p:nvPr>
            <p:ph type="title"/>
          </p:nvPr>
        </p:nvSpPr>
        <p:spPr>
          <a:xfrm>
            <a:off x="4821382" y="404912"/>
            <a:ext cx="38268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</a:rPr>
              <a:t>Research and</a:t>
            </a:r>
            <a:endParaRPr sz="3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</a:rPr>
              <a:t>Publications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1070" name="Google Shape;1070;p54"/>
          <p:cNvSpPr txBox="1">
            <a:spLocks noGrp="1"/>
          </p:cNvSpPr>
          <p:nvPr>
            <p:ph type="subTitle" idx="1"/>
          </p:nvPr>
        </p:nvSpPr>
        <p:spPr>
          <a:xfrm>
            <a:off x="646750" y="3353517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by Mercury</a:t>
            </a:r>
            <a:endParaRPr/>
          </a:p>
        </p:txBody>
      </p:sp>
      <p:sp>
        <p:nvSpPr>
          <p:cNvPr id="1071" name="Google Shape;1071;p54"/>
          <p:cNvSpPr txBox="1">
            <a:spLocks noGrp="1"/>
          </p:cNvSpPr>
          <p:nvPr>
            <p:ph type="subTitle" idx="2"/>
          </p:nvPr>
        </p:nvSpPr>
        <p:spPr>
          <a:xfrm>
            <a:off x="646750" y="1951650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by Venus</a:t>
            </a:r>
            <a:endParaRPr/>
          </a:p>
        </p:txBody>
      </p:sp>
      <p:sp>
        <p:nvSpPr>
          <p:cNvPr id="1072" name="Google Shape;1072;p54"/>
          <p:cNvSpPr txBox="1">
            <a:spLocks noGrp="1"/>
          </p:cNvSpPr>
          <p:nvPr>
            <p:ph type="subTitle" idx="3"/>
          </p:nvPr>
        </p:nvSpPr>
        <p:spPr>
          <a:xfrm>
            <a:off x="646750" y="2588592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</a:t>
            </a:r>
            <a:endParaRPr dirty="0"/>
          </a:p>
        </p:txBody>
      </p:sp>
      <p:sp>
        <p:nvSpPr>
          <p:cNvPr id="1073" name="Google Shape;1073;p54"/>
          <p:cNvSpPr txBox="1">
            <a:spLocks noGrp="1"/>
          </p:cNvSpPr>
          <p:nvPr>
            <p:ph type="subTitle" idx="4"/>
          </p:nvPr>
        </p:nvSpPr>
        <p:spPr>
          <a:xfrm>
            <a:off x="646750" y="11778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1074" name="Google Shape;1074;p54"/>
          <p:cNvSpPr txBox="1">
            <a:spLocks noGrp="1"/>
          </p:cNvSpPr>
          <p:nvPr>
            <p:ph type="subTitle" idx="5"/>
          </p:nvPr>
        </p:nvSpPr>
        <p:spPr>
          <a:xfrm>
            <a:off x="5496700" y="3353517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by Mars</a:t>
            </a:r>
            <a:endParaRPr/>
          </a:p>
        </p:txBody>
      </p:sp>
      <p:sp>
        <p:nvSpPr>
          <p:cNvPr id="1075" name="Google Shape;1075;p54"/>
          <p:cNvSpPr txBox="1">
            <a:spLocks noGrp="1"/>
          </p:cNvSpPr>
          <p:nvPr>
            <p:ph type="subTitle" idx="6"/>
          </p:nvPr>
        </p:nvSpPr>
        <p:spPr>
          <a:xfrm>
            <a:off x="5496700" y="2588592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very cold place. It’s full of iron oxide dust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26" y="3311667"/>
            <a:ext cx="3624999" cy="1787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5"/>
          <p:cNvSpPr/>
          <p:nvPr/>
        </p:nvSpPr>
        <p:spPr>
          <a:xfrm rot="-946498">
            <a:off x="801679" y="1805796"/>
            <a:ext cx="3094639" cy="2084024"/>
          </a:xfrm>
          <a:custGeom>
            <a:avLst/>
            <a:gdLst/>
            <a:ahLst/>
            <a:cxnLst/>
            <a:rect l="l" t="t" r="r" b="b"/>
            <a:pathLst>
              <a:path w="153174" h="103152" extrusionOk="0">
                <a:moveTo>
                  <a:pt x="43349" y="0"/>
                </a:moveTo>
                <a:lnTo>
                  <a:pt x="41982" y="83"/>
                </a:lnTo>
                <a:lnTo>
                  <a:pt x="40656" y="166"/>
                </a:lnTo>
                <a:lnTo>
                  <a:pt x="39329" y="332"/>
                </a:lnTo>
                <a:lnTo>
                  <a:pt x="37962" y="539"/>
                </a:lnTo>
                <a:lnTo>
                  <a:pt x="36636" y="829"/>
                </a:lnTo>
                <a:lnTo>
                  <a:pt x="35310" y="1119"/>
                </a:lnTo>
                <a:lnTo>
                  <a:pt x="33942" y="1533"/>
                </a:lnTo>
                <a:lnTo>
                  <a:pt x="32616" y="1948"/>
                </a:lnTo>
                <a:lnTo>
                  <a:pt x="31290" y="2445"/>
                </a:lnTo>
                <a:lnTo>
                  <a:pt x="29922" y="3025"/>
                </a:lnTo>
                <a:lnTo>
                  <a:pt x="28596" y="3647"/>
                </a:lnTo>
                <a:lnTo>
                  <a:pt x="27270" y="4352"/>
                </a:lnTo>
                <a:lnTo>
                  <a:pt x="25902" y="5098"/>
                </a:lnTo>
                <a:lnTo>
                  <a:pt x="24576" y="5926"/>
                </a:lnTo>
                <a:lnTo>
                  <a:pt x="23208" y="6797"/>
                </a:lnTo>
                <a:lnTo>
                  <a:pt x="21882" y="7791"/>
                </a:lnTo>
                <a:lnTo>
                  <a:pt x="20514" y="8827"/>
                </a:lnTo>
                <a:lnTo>
                  <a:pt x="19147" y="9946"/>
                </a:lnTo>
                <a:lnTo>
                  <a:pt x="17821" y="11107"/>
                </a:lnTo>
                <a:lnTo>
                  <a:pt x="16453" y="12392"/>
                </a:lnTo>
                <a:lnTo>
                  <a:pt x="14878" y="13925"/>
                </a:lnTo>
                <a:lnTo>
                  <a:pt x="13386" y="15500"/>
                </a:lnTo>
                <a:lnTo>
                  <a:pt x="11977" y="17033"/>
                </a:lnTo>
                <a:lnTo>
                  <a:pt x="10651" y="18608"/>
                </a:lnTo>
                <a:lnTo>
                  <a:pt x="9408" y="20183"/>
                </a:lnTo>
                <a:lnTo>
                  <a:pt x="8247" y="21758"/>
                </a:lnTo>
                <a:lnTo>
                  <a:pt x="7170" y="23333"/>
                </a:lnTo>
                <a:lnTo>
                  <a:pt x="6134" y="24949"/>
                </a:lnTo>
                <a:lnTo>
                  <a:pt x="5222" y="26524"/>
                </a:lnTo>
                <a:lnTo>
                  <a:pt x="4393" y="28098"/>
                </a:lnTo>
                <a:lnTo>
                  <a:pt x="3606" y="29715"/>
                </a:lnTo>
                <a:lnTo>
                  <a:pt x="2942" y="31290"/>
                </a:lnTo>
                <a:lnTo>
                  <a:pt x="2321" y="32864"/>
                </a:lnTo>
                <a:lnTo>
                  <a:pt x="1782" y="34481"/>
                </a:lnTo>
                <a:lnTo>
                  <a:pt x="1326" y="36056"/>
                </a:lnTo>
                <a:lnTo>
                  <a:pt x="912" y="37630"/>
                </a:lnTo>
                <a:lnTo>
                  <a:pt x="580" y="39247"/>
                </a:lnTo>
                <a:lnTo>
                  <a:pt x="332" y="40821"/>
                </a:lnTo>
                <a:lnTo>
                  <a:pt x="166" y="42396"/>
                </a:lnTo>
                <a:lnTo>
                  <a:pt x="41" y="43971"/>
                </a:lnTo>
                <a:lnTo>
                  <a:pt x="0" y="45505"/>
                </a:lnTo>
                <a:lnTo>
                  <a:pt x="41" y="47079"/>
                </a:lnTo>
                <a:lnTo>
                  <a:pt x="124" y="48613"/>
                </a:lnTo>
                <a:lnTo>
                  <a:pt x="290" y="50188"/>
                </a:lnTo>
                <a:lnTo>
                  <a:pt x="497" y="51721"/>
                </a:lnTo>
                <a:lnTo>
                  <a:pt x="787" y="53254"/>
                </a:lnTo>
                <a:lnTo>
                  <a:pt x="1119" y="54788"/>
                </a:lnTo>
                <a:lnTo>
                  <a:pt x="1533" y="56280"/>
                </a:lnTo>
                <a:lnTo>
                  <a:pt x="1989" y="57772"/>
                </a:lnTo>
                <a:lnTo>
                  <a:pt x="2528" y="59264"/>
                </a:lnTo>
                <a:lnTo>
                  <a:pt x="3108" y="60756"/>
                </a:lnTo>
                <a:lnTo>
                  <a:pt x="3730" y="62248"/>
                </a:lnTo>
                <a:lnTo>
                  <a:pt x="4434" y="63698"/>
                </a:lnTo>
                <a:lnTo>
                  <a:pt x="5180" y="65149"/>
                </a:lnTo>
                <a:lnTo>
                  <a:pt x="6009" y="66558"/>
                </a:lnTo>
                <a:lnTo>
                  <a:pt x="6880" y="67967"/>
                </a:lnTo>
                <a:lnTo>
                  <a:pt x="7791" y="69376"/>
                </a:lnTo>
                <a:lnTo>
                  <a:pt x="8786" y="70785"/>
                </a:lnTo>
                <a:lnTo>
                  <a:pt x="9781" y="72152"/>
                </a:lnTo>
                <a:lnTo>
                  <a:pt x="10858" y="73479"/>
                </a:lnTo>
                <a:lnTo>
                  <a:pt x="11977" y="74846"/>
                </a:lnTo>
                <a:lnTo>
                  <a:pt x="13137" y="76131"/>
                </a:lnTo>
                <a:lnTo>
                  <a:pt x="14381" y="77457"/>
                </a:lnTo>
                <a:lnTo>
                  <a:pt x="15624" y="78742"/>
                </a:lnTo>
                <a:lnTo>
                  <a:pt x="16950" y="79985"/>
                </a:lnTo>
                <a:lnTo>
                  <a:pt x="18318" y="81228"/>
                </a:lnTo>
                <a:lnTo>
                  <a:pt x="19685" y="82472"/>
                </a:lnTo>
                <a:lnTo>
                  <a:pt x="21136" y="83674"/>
                </a:lnTo>
                <a:lnTo>
                  <a:pt x="22628" y="84834"/>
                </a:lnTo>
                <a:lnTo>
                  <a:pt x="24161" y="85994"/>
                </a:lnTo>
                <a:lnTo>
                  <a:pt x="25736" y="87113"/>
                </a:lnTo>
                <a:lnTo>
                  <a:pt x="27311" y="88232"/>
                </a:lnTo>
                <a:lnTo>
                  <a:pt x="28969" y="89310"/>
                </a:lnTo>
                <a:lnTo>
                  <a:pt x="30668" y="90346"/>
                </a:lnTo>
                <a:lnTo>
                  <a:pt x="32367" y="91382"/>
                </a:lnTo>
                <a:lnTo>
                  <a:pt x="34108" y="92418"/>
                </a:lnTo>
                <a:lnTo>
                  <a:pt x="35931" y="93371"/>
                </a:lnTo>
                <a:lnTo>
                  <a:pt x="37713" y="94324"/>
                </a:lnTo>
                <a:lnTo>
                  <a:pt x="39578" y="95236"/>
                </a:lnTo>
                <a:lnTo>
                  <a:pt x="41485" y="96148"/>
                </a:lnTo>
                <a:lnTo>
                  <a:pt x="43391" y="97018"/>
                </a:lnTo>
                <a:lnTo>
                  <a:pt x="45339" y="97847"/>
                </a:lnTo>
                <a:lnTo>
                  <a:pt x="47328" y="98635"/>
                </a:lnTo>
                <a:lnTo>
                  <a:pt x="49317" y="99422"/>
                </a:lnTo>
                <a:lnTo>
                  <a:pt x="50436" y="99836"/>
                </a:lnTo>
                <a:lnTo>
                  <a:pt x="51555" y="100209"/>
                </a:lnTo>
                <a:lnTo>
                  <a:pt x="52716" y="100541"/>
                </a:lnTo>
                <a:lnTo>
                  <a:pt x="53917" y="100872"/>
                </a:lnTo>
                <a:lnTo>
                  <a:pt x="55161" y="101204"/>
                </a:lnTo>
                <a:lnTo>
                  <a:pt x="56404" y="101453"/>
                </a:lnTo>
                <a:lnTo>
                  <a:pt x="57689" y="101743"/>
                </a:lnTo>
                <a:lnTo>
                  <a:pt x="58973" y="101950"/>
                </a:lnTo>
                <a:lnTo>
                  <a:pt x="60300" y="102199"/>
                </a:lnTo>
                <a:lnTo>
                  <a:pt x="61667" y="102364"/>
                </a:lnTo>
                <a:lnTo>
                  <a:pt x="64403" y="102696"/>
                </a:lnTo>
                <a:lnTo>
                  <a:pt x="67221" y="102945"/>
                </a:lnTo>
                <a:lnTo>
                  <a:pt x="70122" y="103110"/>
                </a:lnTo>
                <a:lnTo>
                  <a:pt x="73064" y="103152"/>
                </a:lnTo>
                <a:lnTo>
                  <a:pt x="76048" y="103152"/>
                </a:lnTo>
                <a:lnTo>
                  <a:pt x="79073" y="103069"/>
                </a:lnTo>
                <a:lnTo>
                  <a:pt x="82140" y="102903"/>
                </a:lnTo>
                <a:lnTo>
                  <a:pt x="85248" y="102655"/>
                </a:lnTo>
                <a:lnTo>
                  <a:pt x="88315" y="102323"/>
                </a:lnTo>
                <a:lnTo>
                  <a:pt x="91423" y="101950"/>
                </a:lnTo>
                <a:lnTo>
                  <a:pt x="94490" y="101453"/>
                </a:lnTo>
                <a:lnTo>
                  <a:pt x="97557" y="100914"/>
                </a:lnTo>
                <a:lnTo>
                  <a:pt x="100624" y="100334"/>
                </a:lnTo>
                <a:lnTo>
                  <a:pt x="103608" y="99629"/>
                </a:lnTo>
                <a:lnTo>
                  <a:pt x="106592" y="98883"/>
                </a:lnTo>
                <a:lnTo>
                  <a:pt x="109493" y="98054"/>
                </a:lnTo>
                <a:lnTo>
                  <a:pt x="112352" y="97184"/>
                </a:lnTo>
                <a:lnTo>
                  <a:pt x="115129" y="96231"/>
                </a:lnTo>
                <a:lnTo>
                  <a:pt x="117823" y="95236"/>
                </a:lnTo>
                <a:lnTo>
                  <a:pt x="120434" y="94159"/>
                </a:lnTo>
                <a:lnTo>
                  <a:pt x="122962" y="93040"/>
                </a:lnTo>
                <a:lnTo>
                  <a:pt x="124163" y="92460"/>
                </a:lnTo>
                <a:lnTo>
                  <a:pt x="125365" y="91838"/>
                </a:lnTo>
                <a:lnTo>
                  <a:pt x="126526" y="91216"/>
                </a:lnTo>
                <a:lnTo>
                  <a:pt x="127645" y="90595"/>
                </a:lnTo>
                <a:lnTo>
                  <a:pt x="128764" y="89973"/>
                </a:lnTo>
                <a:lnTo>
                  <a:pt x="129800" y="89310"/>
                </a:lnTo>
                <a:lnTo>
                  <a:pt x="130836" y="88605"/>
                </a:lnTo>
                <a:lnTo>
                  <a:pt x="131830" y="87942"/>
                </a:lnTo>
                <a:lnTo>
                  <a:pt x="132825" y="87238"/>
                </a:lnTo>
                <a:lnTo>
                  <a:pt x="133737" y="86533"/>
                </a:lnTo>
                <a:lnTo>
                  <a:pt x="134607" y="85787"/>
                </a:lnTo>
                <a:lnTo>
                  <a:pt x="135477" y="85083"/>
                </a:lnTo>
                <a:lnTo>
                  <a:pt x="136306" y="84295"/>
                </a:lnTo>
                <a:lnTo>
                  <a:pt x="137177" y="83425"/>
                </a:lnTo>
                <a:lnTo>
                  <a:pt x="138047" y="82513"/>
                </a:lnTo>
                <a:lnTo>
                  <a:pt x="138959" y="81519"/>
                </a:lnTo>
                <a:lnTo>
                  <a:pt x="139870" y="80441"/>
                </a:lnTo>
                <a:lnTo>
                  <a:pt x="140782" y="79364"/>
                </a:lnTo>
                <a:lnTo>
                  <a:pt x="141694" y="78203"/>
                </a:lnTo>
                <a:lnTo>
                  <a:pt x="142606" y="77001"/>
                </a:lnTo>
                <a:lnTo>
                  <a:pt x="143476" y="75758"/>
                </a:lnTo>
                <a:lnTo>
                  <a:pt x="144388" y="74473"/>
                </a:lnTo>
                <a:lnTo>
                  <a:pt x="145258" y="73147"/>
                </a:lnTo>
                <a:lnTo>
                  <a:pt x="146087" y="71821"/>
                </a:lnTo>
                <a:lnTo>
                  <a:pt x="146916" y="70453"/>
                </a:lnTo>
                <a:lnTo>
                  <a:pt x="147703" y="69044"/>
                </a:lnTo>
                <a:lnTo>
                  <a:pt x="148449" y="67635"/>
                </a:lnTo>
                <a:lnTo>
                  <a:pt x="149154" y="66226"/>
                </a:lnTo>
                <a:lnTo>
                  <a:pt x="149817" y="64776"/>
                </a:lnTo>
                <a:lnTo>
                  <a:pt x="150438" y="63325"/>
                </a:lnTo>
                <a:lnTo>
                  <a:pt x="151019" y="61875"/>
                </a:lnTo>
                <a:lnTo>
                  <a:pt x="151516" y="60465"/>
                </a:lnTo>
                <a:lnTo>
                  <a:pt x="151972" y="59015"/>
                </a:lnTo>
                <a:lnTo>
                  <a:pt x="152345" y="57606"/>
                </a:lnTo>
                <a:lnTo>
                  <a:pt x="152676" y="56197"/>
                </a:lnTo>
                <a:lnTo>
                  <a:pt x="152925" y="54788"/>
                </a:lnTo>
                <a:lnTo>
                  <a:pt x="153091" y="53420"/>
                </a:lnTo>
                <a:lnTo>
                  <a:pt x="153174" y="52094"/>
                </a:lnTo>
                <a:lnTo>
                  <a:pt x="153174" y="50768"/>
                </a:lnTo>
                <a:lnTo>
                  <a:pt x="153049" y="49483"/>
                </a:lnTo>
                <a:lnTo>
                  <a:pt x="152966" y="48861"/>
                </a:lnTo>
                <a:lnTo>
                  <a:pt x="152884" y="48281"/>
                </a:lnTo>
                <a:lnTo>
                  <a:pt x="152759" y="47660"/>
                </a:lnTo>
                <a:lnTo>
                  <a:pt x="152593" y="47079"/>
                </a:lnTo>
                <a:lnTo>
                  <a:pt x="152386" y="46499"/>
                </a:lnTo>
                <a:lnTo>
                  <a:pt x="152179" y="45919"/>
                </a:lnTo>
                <a:lnTo>
                  <a:pt x="151930" y="45380"/>
                </a:lnTo>
                <a:lnTo>
                  <a:pt x="151682" y="44841"/>
                </a:lnTo>
                <a:lnTo>
                  <a:pt x="151226" y="44013"/>
                </a:lnTo>
                <a:lnTo>
                  <a:pt x="150770" y="43225"/>
                </a:lnTo>
                <a:lnTo>
                  <a:pt x="150314" y="42479"/>
                </a:lnTo>
                <a:lnTo>
                  <a:pt x="149817" y="41775"/>
                </a:lnTo>
                <a:lnTo>
                  <a:pt x="149278" y="41112"/>
                </a:lnTo>
                <a:lnTo>
                  <a:pt x="148781" y="40449"/>
                </a:lnTo>
                <a:lnTo>
                  <a:pt x="148242" y="39868"/>
                </a:lnTo>
                <a:lnTo>
                  <a:pt x="147703" y="39288"/>
                </a:lnTo>
                <a:lnTo>
                  <a:pt x="147123" y="38708"/>
                </a:lnTo>
                <a:lnTo>
                  <a:pt x="146543" y="38211"/>
                </a:lnTo>
                <a:lnTo>
                  <a:pt x="145963" y="37713"/>
                </a:lnTo>
                <a:lnTo>
                  <a:pt x="145382" y="37216"/>
                </a:lnTo>
                <a:lnTo>
                  <a:pt x="144761" y="36802"/>
                </a:lnTo>
                <a:lnTo>
                  <a:pt x="144139" y="36346"/>
                </a:lnTo>
                <a:lnTo>
                  <a:pt x="143517" y="35973"/>
                </a:lnTo>
                <a:lnTo>
                  <a:pt x="142854" y="35600"/>
                </a:lnTo>
                <a:lnTo>
                  <a:pt x="141570" y="34895"/>
                </a:lnTo>
                <a:lnTo>
                  <a:pt x="140202" y="34315"/>
                </a:lnTo>
                <a:lnTo>
                  <a:pt x="138793" y="33776"/>
                </a:lnTo>
                <a:lnTo>
                  <a:pt x="137384" y="33320"/>
                </a:lnTo>
                <a:lnTo>
                  <a:pt x="135933" y="32947"/>
                </a:lnTo>
                <a:lnTo>
                  <a:pt x="134441" y="32574"/>
                </a:lnTo>
                <a:lnTo>
                  <a:pt x="132949" y="32284"/>
                </a:lnTo>
                <a:lnTo>
                  <a:pt x="131416" y="31994"/>
                </a:lnTo>
                <a:lnTo>
                  <a:pt x="129841" y="31745"/>
                </a:lnTo>
                <a:lnTo>
                  <a:pt x="128266" y="31538"/>
                </a:lnTo>
                <a:lnTo>
                  <a:pt x="125075" y="31124"/>
                </a:lnTo>
                <a:lnTo>
                  <a:pt x="121843" y="30709"/>
                </a:lnTo>
                <a:lnTo>
                  <a:pt x="120226" y="30461"/>
                </a:lnTo>
                <a:lnTo>
                  <a:pt x="118610" y="30212"/>
                </a:lnTo>
                <a:lnTo>
                  <a:pt x="116952" y="29922"/>
                </a:lnTo>
                <a:lnTo>
                  <a:pt x="115336" y="29590"/>
                </a:lnTo>
                <a:lnTo>
                  <a:pt x="113720" y="29217"/>
                </a:lnTo>
                <a:lnTo>
                  <a:pt x="112104" y="28803"/>
                </a:lnTo>
                <a:lnTo>
                  <a:pt x="110529" y="28306"/>
                </a:lnTo>
                <a:lnTo>
                  <a:pt x="108912" y="27767"/>
                </a:lnTo>
                <a:lnTo>
                  <a:pt x="107379" y="27104"/>
                </a:lnTo>
                <a:lnTo>
                  <a:pt x="105804" y="26399"/>
                </a:lnTo>
                <a:lnTo>
                  <a:pt x="102696" y="24824"/>
                </a:lnTo>
                <a:lnTo>
                  <a:pt x="99629" y="23208"/>
                </a:lnTo>
                <a:lnTo>
                  <a:pt x="96604" y="21592"/>
                </a:lnTo>
                <a:lnTo>
                  <a:pt x="93620" y="19934"/>
                </a:lnTo>
                <a:lnTo>
                  <a:pt x="87694" y="16619"/>
                </a:lnTo>
                <a:lnTo>
                  <a:pt x="81892" y="13345"/>
                </a:lnTo>
                <a:lnTo>
                  <a:pt x="79032" y="11770"/>
                </a:lnTo>
                <a:lnTo>
                  <a:pt x="76172" y="10237"/>
                </a:lnTo>
                <a:lnTo>
                  <a:pt x="73354" y="8786"/>
                </a:lnTo>
                <a:lnTo>
                  <a:pt x="70578" y="7418"/>
                </a:lnTo>
                <a:lnTo>
                  <a:pt x="67801" y="6092"/>
                </a:lnTo>
                <a:lnTo>
                  <a:pt x="65024" y="4890"/>
                </a:lnTo>
                <a:lnTo>
                  <a:pt x="63657" y="4310"/>
                </a:lnTo>
                <a:lnTo>
                  <a:pt x="62248" y="3771"/>
                </a:lnTo>
                <a:lnTo>
                  <a:pt x="60880" y="3274"/>
                </a:lnTo>
                <a:lnTo>
                  <a:pt x="59512" y="2818"/>
                </a:lnTo>
                <a:lnTo>
                  <a:pt x="58186" y="2362"/>
                </a:lnTo>
                <a:lnTo>
                  <a:pt x="56818" y="1948"/>
                </a:lnTo>
                <a:lnTo>
                  <a:pt x="55451" y="1575"/>
                </a:lnTo>
                <a:lnTo>
                  <a:pt x="54083" y="1243"/>
                </a:lnTo>
                <a:lnTo>
                  <a:pt x="52757" y="953"/>
                </a:lnTo>
                <a:lnTo>
                  <a:pt x="51389" y="663"/>
                </a:lnTo>
                <a:lnTo>
                  <a:pt x="50063" y="456"/>
                </a:lnTo>
                <a:lnTo>
                  <a:pt x="48696" y="290"/>
                </a:lnTo>
                <a:lnTo>
                  <a:pt x="47369" y="124"/>
                </a:lnTo>
                <a:lnTo>
                  <a:pt x="46002" y="42"/>
                </a:lnTo>
                <a:lnTo>
                  <a:pt x="44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55"/>
          <p:cNvSpPr txBox="1">
            <a:spLocks noGrp="1"/>
          </p:cNvSpPr>
          <p:nvPr>
            <p:ph type="title"/>
          </p:nvPr>
        </p:nvSpPr>
        <p:spPr>
          <a:xfrm>
            <a:off x="311700" y="3073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Research Resources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82" name="Google Shape;1082;p55"/>
          <p:cNvSpPr txBox="1">
            <a:spLocks noGrp="1"/>
          </p:cNvSpPr>
          <p:nvPr>
            <p:ph type="body" idx="1"/>
          </p:nvPr>
        </p:nvSpPr>
        <p:spPr>
          <a:xfrm>
            <a:off x="3869241" y="1701358"/>
            <a:ext cx="5129286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Here you can list your reference websites or publications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Here you can list your reference websites or publications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Here you can list your reference websites or publications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Here you can list your reference websites or publications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35" y="1940301"/>
            <a:ext cx="2528726" cy="24862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6"/>
          <p:cNvSpPr txBox="1">
            <a:spLocks noGrp="1"/>
          </p:cNvSpPr>
          <p:nvPr>
            <p:ph type="title"/>
          </p:nvPr>
        </p:nvSpPr>
        <p:spPr>
          <a:xfrm>
            <a:off x="311694" y="99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Factors to Consider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46" name="Google Shape;1246;p56"/>
          <p:cNvSpPr/>
          <p:nvPr/>
        </p:nvSpPr>
        <p:spPr>
          <a:xfrm>
            <a:off x="709280" y="1530740"/>
            <a:ext cx="7725428" cy="1446634"/>
          </a:xfrm>
          <a:custGeom>
            <a:avLst/>
            <a:gdLst/>
            <a:ahLst/>
            <a:cxnLst/>
            <a:rect l="l" t="t" r="r" b="b"/>
            <a:pathLst>
              <a:path w="42616" h="7980" extrusionOk="0">
                <a:moveTo>
                  <a:pt x="4324" y="1"/>
                </a:moveTo>
                <a:cubicBezTo>
                  <a:pt x="3159" y="1"/>
                  <a:pt x="1997" y="512"/>
                  <a:pt x="1246" y="1424"/>
                </a:cubicBezTo>
                <a:cubicBezTo>
                  <a:pt x="180" y="2720"/>
                  <a:pt x="1" y="4577"/>
                  <a:pt x="867" y="6031"/>
                </a:cubicBezTo>
                <a:cubicBezTo>
                  <a:pt x="1600" y="7262"/>
                  <a:pt x="2935" y="7980"/>
                  <a:pt x="4331" y="7980"/>
                </a:cubicBezTo>
                <a:cubicBezTo>
                  <a:pt x="4576" y="7980"/>
                  <a:pt x="4822" y="7958"/>
                  <a:pt x="5067" y="7913"/>
                </a:cubicBezTo>
                <a:cubicBezTo>
                  <a:pt x="6219" y="7700"/>
                  <a:pt x="7170" y="6971"/>
                  <a:pt x="7733" y="6006"/>
                </a:cubicBezTo>
                <a:cubicBezTo>
                  <a:pt x="8105" y="5370"/>
                  <a:pt x="8773" y="4970"/>
                  <a:pt x="9508" y="4970"/>
                </a:cubicBezTo>
                <a:lnTo>
                  <a:pt x="10488" y="4970"/>
                </a:lnTo>
                <a:cubicBezTo>
                  <a:pt x="11237" y="4970"/>
                  <a:pt x="11919" y="5376"/>
                  <a:pt x="12300" y="6020"/>
                </a:cubicBezTo>
                <a:lnTo>
                  <a:pt x="12307" y="6031"/>
                </a:lnTo>
                <a:cubicBezTo>
                  <a:pt x="13039" y="7262"/>
                  <a:pt x="14375" y="7980"/>
                  <a:pt x="15771" y="7980"/>
                </a:cubicBezTo>
                <a:cubicBezTo>
                  <a:pt x="16016" y="7980"/>
                  <a:pt x="16262" y="7958"/>
                  <a:pt x="16507" y="7913"/>
                </a:cubicBezTo>
                <a:cubicBezTo>
                  <a:pt x="17658" y="7700"/>
                  <a:pt x="18610" y="6971"/>
                  <a:pt x="19173" y="6006"/>
                </a:cubicBezTo>
                <a:cubicBezTo>
                  <a:pt x="19545" y="5370"/>
                  <a:pt x="20213" y="4970"/>
                  <a:pt x="20946" y="4970"/>
                </a:cubicBezTo>
                <a:lnTo>
                  <a:pt x="21928" y="4970"/>
                </a:lnTo>
                <a:cubicBezTo>
                  <a:pt x="22677" y="4970"/>
                  <a:pt x="23359" y="5376"/>
                  <a:pt x="23740" y="6020"/>
                </a:cubicBezTo>
                <a:lnTo>
                  <a:pt x="23747" y="6031"/>
                </a:lnTo>
                <a:cubicBezTo>
                  <a:pt x="24479" y="7262"/>
                  <a:pt x="25815" y="7980"/>
                  <a:pt x="27210" y="7980"/>
                </a:cubicBezTo>
                <a:cubicBezTo>
                  <a:pt x="27454" y="7980"/>
                  <a:pt x="27700" y="7958"/>
                  <a:pt x="27945" y="7913"/>
                </a:cubicBezTo>
                <a:cubicBezTo>
                  <a:pt x="29098" y="7700"/>
                  <a:pt x="30048" y="6971"/>
                  <a:pt x="30613" y="6006"/>
                </a:cubicBezTo>
                <a:cubicBezTo>
                  <a:pt x="30985" y="5370"/>
                  <a:pt x="31652" y="4970"/>
                  <a:pt x="32388" y="4970"/>
                </a:cubicBezTo>
                <a:lnTo>
                  <a:pt x="33368" y="4970"/>
                </a:lnTo>
                <a:cubicBezTo>
                  <a:pt x="34117" y="4970"/>
                  <a:pt x="34799" y="5376"/>
                  <a:pt x="35180" y="6020"/>
                </a:cubicBezTo>
                <a:lnTo>
                  <a:pt x="35187" y="6031"/>
                </a:lnTo>
                <a:cubicBezTo>
                  <a:pt x="35920" y="7262"/>
                  <a:pt x="37255" y="7980"/>
                  <a:pt x="38651" y="7980"/>
                </a:cubicBezTo>
                <a:cubicBezTo>
                  <a:pt x="38896" y="7980"/>
                  <a:pt x="39142" y="7958"/>
                  <a:pt x="39387" y="7913"/>
                </a:cubicBezTo>
                <a:cubicBezTo>
                  <a:pt x="41256" y="7567"/>
                  <a:pt x="42594" y="5866"/>
                  <a:pt x="42615" y="3993"/>
                </a:cubicBezTo>
                <a:cubicBezTo>
                  <a:pt x="42599" y="2323"/>
                  <a:pt x="41557" y="833"/>
                  <a:pt x="39994" y="246"/>
                </a:cubicBezTo>
                <a:cubicBezTo>
                  <a:pt x="39559" y="81"/>
                  <a:pt x="39100" y="2"/>
                  <a:pt x="38642" y="2"/>
                </a:cubicBezTo>
                <a:cubicBezTo>
                  <a:pt x="37477" y="2"/>
                  <a:pt x="36315" y="513"/>
                  <a:pt x="35565" y="1426"/>
                </a:cubicBezTo>
                <a:cubicBezTo>
                  <a:pt x="35428" y="1592"/>
                  <a:pt x="35304" y="1770"/>
                  <a:pt x="35195" y="1957"/>
                </a:cubicBezTo>
                <a:cubicBezTo>
                  <a:pt x="34817" y="2606"/>
                  <a:pt x="34133" y="3018"/>
                  <a:pt x="33382" y="3018"/>
                </a:cubicBezTo>
                <a:lnTo>
                  <a:pt x="32420" y="3018"/>
                </a:lnTo>
                <a:cubicBezTo>
                  <a:pt x="31683" y="3018"/>
                  <a:pt x="30996" y="2632"/>
                  <a:pt x="30624" y="1994"/>
                </a:cubicBezTo>
                <a:cubicBezTo>
                  <a:pt x="30157" y="1190"/>
                  <a:pt x="29425" y="572"/>
                  <a:pt x="28556" y="244"/>
                </a:cubicBezTo>
                <a:cubicBezTo>
                  <a:pt x="28121" y="80"/>
                  <a:pt x="27663" y="1"/>
                  <a:pt x="27205" y="1"/>
                </a:cubicBezTo>
                <a:cubicBezTo>
                  <a:pt x="26039" y="1"/>
                  <a:pt x="24877" y="513"/>
                  <a:pt x="24125" y="1426"/>
                </a:cubicBezTo>
                <a:cubicBezTo>
                  <a:pt x="23989" y="1592"/>
                  <a:pt x="23865" y="1770"/>
                  <a:pt x="23755" y="1957"/>
                </a:cubicBezTo>
                <a:cubicBezTo>
                  <a:pt x="23377" y="2606"/>
                  <a:pt x="22695" y="3018"/>
                  <a:pt x="21944" y="3018"/>
                </a:cubicBezTo>
                <a:lnTo>
                  <a:pt x="20981" y="3018"/>
                </a:lnTo>
                <a:cubicBezTo>
                  <a:pt x="20243" y="3018"/>
                  <a:pt x="19556" y="2632"/>
                  <a:pt x="19185" y="1994"/>
                </a:cubicBezTo>
                <a:cubicBezTo>
                  <a:pt x="18717" y="1190"/>
                  <a:pt x="17987" y="572"/>
                  <a:pt x="17116" y="244"/>
                </a:cubicBezTo>
                <a:cubicBezTo>
                  <a:pt x="16681" y="80"/>
                  <a:pt x="16223" y="1"/>
                  <a:pt x="15766" y="1"/>
                </a:cubicBezTo>
                <a:cubicBezTo>
                  <a:pt x="14600" y="1"/>
                  <a:pt x="13437" y="513"/>
                  <a:pt x="12686" y="1426"/>
                </a:cubicBezTo>
                <a:cubicBezTo>
                  <a:pt x="12549" y="1592"/>
                  <a:pt x="12425" y="1770"/>
                  <a:pt x="12316" y="1957"/>
                </a:cubicBezTo>
                <a:cubicBezTo>
                  <a:pt x="11937" y="2606"/>
                  <a:pt x="11255" y="3016"/>
                  <a:pt x="10504" y="3016"/>
                </a:cubicBezTo>
                <a:lnTo>
                  <a:pt x="9541" y="3016"/>
                </a:lnTo>
                <a:cubicBezTo>
                  <a:pt x="8805" y="3016"/>
                  <a:pt x="8116" y="2632"/>
                  <a:pt x="7745" y="1994"/>
                </a:cubicBezTo>
                <a:cubicBezTo>
                  <a:pt x="7277" y="1190"/>
                  <a:pt x="6547" y="572"/>
                  <a:pt x="5676" y="244"/>
                </a:cubicBezTo>
                <a:cubicBezTo>
                  <a:pt x="5241" y="80"/>
                  <a:pt x="4782" y="1"/>
                  <a:pt x="4324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6"/>
          <p:cNvSpPr/>
          <p:nvPr/>
        </p:nvSpPr>
        <p:spPr>
          <a:xfrm>
            <a:off x="970050" y="1735149"/>
            <a:ext cx="1038371" cy="1038553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50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50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6"/>
          <p:cNvSpPr/>
          <p:nvPr/>
        </p:nvSpPr>
        <p:spPr>
          <a:xfrm>
            <a:off x="3043899" y="1735156"/>
            <a:ext cx="1038371" cy="1038535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50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50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6"/>
          <p:cNvSpPr/>
          <p:nvPr/>
        </p:nvSpPr>
        <p:spPr>
          <a:xfrm>
            <a:off x="5117727" y="1735156"/>
            <a:ext cx="1038371" cy="1038535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49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49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6"/>
          <p:cNvSpPr/>
          <p:nvPr/>
        </p:nvSpPr>
        <p:spPr>
          <a:xfrm>
            <a:off x="7191400" y="1735307"/>
            <a:ext cx="1038379" cy="1038233"/>
          </a:xfrm>
          <a:custGeom>
            <a:avLst/>
            <a:gdLst/>
            <a:ahLst/>
            <a:cxnLst/>
            <a:rect l="l" t="t" r="r" b="b"/>
            <a:pathLst>
              <a:path w="7101" h="7100" extrusionOk="0">
                <a:moveTo>
                  <a:pt x="3551" y="1"/>
                </a:moveTo>
                <a:cubicBezTo>
                  <a:pt x="1590" y="1"/>
                  <a:pt x="0" y="1589"/>
                  <a:pt x="0" y="3551"/>
                </a:cubicBezTo>
                <a:cubicBezTo>
                  <a:pt x="0" y="5511"/>
                  <a:pt x="1590" y="7099"/>
                  <a:pt x="3551" y="7099"/>
                </a:cubicBezTo>
                <a:cubicBezTo>
                  <a:pt x="5511" y="7099"/>
                  <a:pt x="7101" y="5511"/>
                  <a:pt x="7101" y="3551"/>
                </a:cubicBezTo>
                <a:cubicBezTo>
                  <a:pt x="7101" y="1589"/>
                  <a:pt x="5511" y="1"/>
                  <a:pt x="3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6"/>
          <p:cNvSpPr txBox="1"/>
          <p:nvPr/>
        </p:nvSpPr>
        <p:spPr>
          <a:xfrm>
            <a:off x="579536" y="3930038"/>
            <a:ext cx="176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Mercury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2" name="Google Shape;1252;p56"/>
          <p:cNvSpPr txBox="1"/>
          <p:nvPr/>
        </p:nvSpPr>
        <p:spPr>
          <a:xfrm>
            <a:off x="579525" y="3164287"/>
            <a:ext cx="1763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Mercury is the closest planet to the Sun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3" name="Google Shape;1253;p56"/>
          <p:cNvSpPr txBox="1"/>
          <p:nvPr/>
        </p:nvSpPr>
        <p:spPr>
          <a:xfrm>
            <a:off x="2653386" y="3930038"/>
            <a:ext cx="176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4" name="Google Shape;1254;p56"/>
          <p:cNvSpPr txBox="1"/>
          <p:nvPr/>
        </p:nvSpPr>
        <p:spPr>
          <a:xfrm>
            <a:off x="2653375" y="3164287"/>
            <a:ext cx="1763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Venus has a beautiful name, but is terribly hot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5" name="Google Shape;1255;p56"/>
          <p:cNvSpPr txBox="1"/>
          <p:nvPr/>
        </p:nvSpPr>
        <p:spPr>
          <a:xfrm>
            <a:off x="4727236" y="3930038"/>
            <a:ext cx="176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Jupiter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6" name="Google Shape;1256;p56"/>
          <p:cNvSpPr txBox="1"/>
          <p:nvPr/>
        </p:nvSpPr>
        <p:spPr>
          <a:xfrm>
            <a:off x="4727225" y="3164287"/>
            <a:ext cx="1763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7" name="Google Shape;1257;p56"/>
          <p:cNvSpPr txBox="1"/>
          <p:nvPr/>
        </p:nvSpPr>
        <p:spPr>
          <a:xfrm>
            <a:off x="6801086" y="3930038"/>
            <a:ext cx="176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Saturn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8" name="Google Shape;1258;p56"/>
          <p:cNvSpPr txBox="1"/>
          <p:nvPr/>
        </p:nvSpPr>
        <p:spPr>
          <a:xfrm>
            <a:off x="6801075" y="3164287"/>
            <a:ext cx="1763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Yes, this is the ringed one. It’s a huge gas giant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59" name="Google Shape;1259;p56"/>
          <p:cNvGrpSpPr/>
          <p:nvPr/>
        </p:nvGrpSpPr>
        <p:grpSpPr>
          <a:xfrm>
            <a:off x="5448960" y="2026273"/>
            <a:ext cx="375371" cy="455527"/>
            <a:chOff x="-26179575" y="2710600"/>
            <a:chExt cx="243400" cy="295375"/>
          </a:xfrm>
        </p:grpSpPr>
        <p:sp>
          <p:nvSpPr>
            <p:cNvPr id="1260" name="Google Shape;1260;p56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6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56"/>
          <p:cNvGrpSpPr/>
          <p:nvPr/>
        </p:nvGrpSpPr>
        <p:grpSpPr>
          <a:xfrm>
            <a:off x="1306968" y="2059490"/>
            <a:ext cx="366553" cy="389363"/>
            <a:chOff x="-24330250" y="2340425"/>
            <a:chExt cx="278050" cy="295375"/>
          </a:xfrm>
        </p:grpSpPr>
        <p:sp>
          <p:nvSpPr>
            <p:cNvPr id="1264" name="Google Shape;1264;p56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56"/>
          <p:cNvGrpSpPr/>
          <p:nvPr/>
        </p:nvGrpSpPr>
        <p:grpSpPr>
          <a:xfrm>
            <a:off x="3410260" y="2017594"/>
            <a:ext cx="306988" cy="473644"/>
            <a:chOff x="-23917525" y="1970225"/>
            <a:chExt cx="191425" cy="295400"/>
          </a:xfrm>
        </p:grpSpPr>
        <p:sp>
          <p:nvSpPr>
            <p:cNvPr id="1272" name="Google Shape;1272;p56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56"/>
          <p:cNvGrpSpPr/>
          <p:nvPr/>
        </p:nvGrpSpPr>
        <p:grpSpPr>
          <a:xfrm>
            <a:off x="7527139" y="2071520"/>
            <a:ext cx="366852" cy="365924"/>
            <a:chOff x="-23229925" y="1970225"/>
            <a:chExt cx="296950" cy="296175"/>
          </a:xfrm>
        </p:grpSpPr>
        <p:sp>
          <p:nvSpPr>
            <p:cNvPr id="1276" name="Google Shape;1276;p56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57"/>
          <p:cNvSpPr/>
          <p:nvPr/>
        </p:nvSpPr>
        <p:spPr>
          <a:xfrm flipH="1">
            <a:off x="3435017" y="2958499"/>
            <a:ext cx="188100" cy="697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1B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57"/>
          <p:cNvSpPr/>
          <p:nvPr/>
        </p:nvSpPr>
        <p:spPr>
          <a:xfrm flipH="1">
            <a:off x="5412368" y="3095687"/>
            <a:ext cx="188100" cy="560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1B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57"/>
          <p:cNvSpPr/>
          <p:nvPr/>
        </p:nvSpPr>
        <p:spPr>
          <a:xfrm flipH="1">
            <a:off x="7378567" y="3342221"/>
            <a:ext cx="188100" cy="3144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1B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57"/>
          <p:cNvSpPr txBox="1">
            <a:spLocks noGrp="1"/>
          </p:cNvSpPr>
          <p:nvPr>
            <p:ph type="title"/>
          </p:nvPr>
        </p:nvSpPr>
        <p:spPr>
          <a:xfrm>
            <a:off x="223548" y="740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Trial</a:t>
            </a:r>
            <a:endParaRPr dirty="0"/>
          </a:p>
        </p:txBody>
      </p:sp>
      <p:sp>
        <p:nvSpPr>
          <p:cNvPr id="1288" name="Google Shape;1288;p57"/>
          <p:cNvSpPr txBox="1"/>
          <p:nvPr/>
        </p:nvSpPr>
        <p:spPr>
          <a:xfrm>
            <a:off x="725950" y="2666568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Preclinical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57"/>
          <p:cNvSpPr txBox="1"/>
          <p:nvPr/>
        </p:nvSpPr>
        <p:spPr>
          <a:xfrm>
            <a:off x="4560048" y="1245000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Phase 2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57"/>
          <p:cNvSpPr txBox="1"/>
          <p:nvPr/>
        </p:nvSpPr>
        <p:spPr>
          <a:xfrm>
            <a:off x="2592948" y="1245000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Phase 1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57"/>
          <p:cNvSpPr txBox="1"/>
          <p:nvPr/>
        </p:nvSpPr>
        <p:spPr>
          <a:xfrm>
            <a:off x="6527148" y="1245000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Phase 3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57"/>
          <p:cNvSpPr txBox="1"/>
          <p:nvPr/>
        </p:nvSpPr>
        <p:spPr>
          <a:xfrm>
            <a:off x="725950" y="3130524"/>
            <a:ext cx="1890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Venus has a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beautiful name, but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it’s terribly hot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3" name="Google Shape;1293;p57"/>
          <p:cNvSpPr txBox="1"/>
          <p:nvPr/>
        </p:nvSpPr>
        <p:spPr>
          <a:xfrm>
            <a:off x="4560048" y="1636946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Expanded Safety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4" name="Google Shape;1294;p57"/>
          <p:cNvSpPr txBox="1"/>
          <p:nvPr/>
        </p:nvSpPr>
        <p:spPr>
          <a:xfrm>
            <a:off x="2592948" y="1636626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Human safety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5" name="Google Shape;1295;p57"/>
          <p:cNvSpPr txBox="1"/>
          <p:nvPr/>
        </p:nvSpPr>
        <p:spPr>
          <a:xfrm>
            <a:off x="6527148" y="1636626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Efficacy Safety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6" name="Google Shape;1296;p57"/>
          <p:cNvSpPr/>
          <p:nvPr/>
        </p:nvSpPr>
        <p:spPr>
          <a:xfrm flipH="1">
            <a:off x="5405605" y="2856054"/>
            <a:ext cx="199800" cy="8019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3963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7"/>
          <p:cNvSpPr/>
          <p:nvPr/>
        </p:nvSpPr>
        <p:spPr>
          <a:xfrm flipH="1">
            <a:off x="7371811" y="2856054"/>
            <a:ext cx="199800" cy="8019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3963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7"/>
          <p:cNvSpPr/>
          <p:nvPr/>
        </p:nvSpPr>
        <p:spPr>
          <a:xfrm flipH="1">
            <a:off x="3428261" y="2856054"/>
            <a:ext cx="199800" cy="8019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3963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57"/>
          <p:cNvSpPr txBox="1"/>
          <p:nvPr/>
        </p:nvSpPr>
        <p:spPr>
          <a:xfrm>
            <a:off x="4560048" y="3737977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60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4" name="Google Shape;1304;p57"/>
          <p:cNvSpPr txBox="1"/>
          <p:nvPr/>
        </p:nvSpPr>
        <p:spPr>
          <a:xfrm>
            <a:off x="2592948" y="3737977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90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5" name="Google Shape;1305;p57"/>
          <p:cNvSpPr txBox="1"/>
          <p:nvPr/>
        </p:nvSpPr>
        <p:spPr>
          <a:xfrm>
            <a:off x="6527148" y="3737977"/>
            <a:ext cx="1890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6" name="Google Shape;1306;p57"/>
          <p:cNvSpPr/>
          <p:nvPr/>
        </p:nvSpPr>
        <p:spPr>
          <a:xfrm>
            <a:off x="6983591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57"/>
          <p:cNvSpPr/>
          <p:nvPr/>
        </p:nvSpPr>
        <p:spPr>
          <a:xfrm>
            <a:off x="7328679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57"/>
          <p:cNvSpPr/>
          <p:nvPr/>
        </p:nvSpPr>
        <p:spPr>
          <a:xfrm>
            <a:off x="7673754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57"/>
          <p:cNvSpPr/>
          <p:nvPr/>
        </p:nvSpPr>
        <p:spPr>
          <a:xfrm>
            <a:off x="5189029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57"/>
          <p:cNvSpPr/>
          <p:nvPr/>
        </p:nvSpPr>
        <p:spPr>
          <a:xfrm>
            <a:off x="5534104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57"/>
          <p:cNvSpPr/>
          <p:nvPr/>
        </p:nvSpPr>
        <p:spPr>
          <a:xfrm>
            <a:off x="3394463" y="2240596"/>
            <a:ext cx="287867" cy="359395"/>
          </a:xfrm>
          <a:custGeom>
            <a:avLst/>
            <a:gdLst/>
            <a:ahLst/>
            <a:cxnLst/>
            <a:rect l="l" t="t" r="r" b="b"/>
            <a:pathLst>
              <a:path w="5578" h="6964" extrusionOk="0">
                <a:moveTo>
                  <a:pt x="2773" y="663"/>
                </a:moveTo>
                <a:cubicBezTo>
                  <a:pt x="3372" y="663"/>
                  <a:pt x="3782" y="1135"/>
                  <a:pt x="3782" y="1702"/>
                </a:cubicBezTo>
                <a:cubicBezTo>
                  <a:pt x="3782" y="2238"/>
                  <a:pt x="3309" y="2710"/>
                  <a:pt x="2773" y="2710"/>
                </a:cubicBezTo>
                <a:cubicBezTo>
                  <a:pt x="2175" y="2710"/>
                  <a:pt x="1734" y="2238"/>
                  <a:pt x="1734" y="1702"/>
                </a:cubicBezTo>
                <a:cubicBezTo>
                  <a:pt x="1734" y="1135"/>
                  <a:pt x="2175" y="663"/>
                  <a:pt x="2773" y="663"/>
                </a:cubicBezTo>
                <a:close/>
                <a:moveTo>
                  <a:pt x="2773" y="3467"/>
                </a:moveTo>
                <a:cubicBezTo>
                  <a:pt x="3908" y="3467"/>
                  <a:pt x="4853" y="4412"/>
                  <a:pt x="4853" y="5546"/>
                </a:cubicBezTo>
                <a:lnTo>
                  <a:pt x="4853" y="6270"/>
                </a:lnTo>
                <a:lnTo>
                  <a:pt x="694" y="6270"/>
                </a:lnTo>
                <a:lnTo>
                  <a:pt x="694" y="5546"/>
                </a:lnTo>
                <a:cubicBezTo>
                  <a:pt x="694" y="4412"/>
                  <a:pt x="1639" y="3467"/>
                  <a:pt x="2773" y="3467"/>
                </a:cubicBezTo>
                <a:close/>
                <a:moveTo>
                  <a:pt x="2773" y="1"/>
                </a:moveTo>
                <a:cubicBezTo>
                  <a:pt x="1828" y="1"/>
                  <a:pt x="1041" y="789"/>
                  <a:pt x="1041" y="1734"/>
                </a:cubicBezTo>
                <a:cubicBezTo>
                  <a:pt x="1041" y="2238"/>
                  <a:pt x="1261" y="2710"/>
                  <a:pt x="1608" y="3025"/>
                </a:cubicBezTo>
                <a:cubicBezTo>
                  <a:pt x="663" y="3467"/>
                  <a:pt x="1" y="4443"/>
                  <a:pt x="1" y="5546"/>
                </a:cubicBezTo>
                <a:lnTo>
                  <a:pt x="1" y="6617"/>
                </a:lnTo>
                <a:cubicBezTo>
                  <a:pt x="1" y="6806"/>
                  <a:pt x="159" y="6964"/>
                  <a:pt x="379" y="6964"/>
                </a:cubicBezTo>
                <a:lnTo>
                  <a:pt x="5199" y="6964"/>
                </a:lnTo>
                <a:cubicBezTo>
                  <a:pt x="5420" y="6964"/>
                  <a:pt x="5577" y="6806"/>
                  <a:pt x="5577" y="6617"/>
                </a:cubicBezTo>
                <a:lnTo>
                  <a:pt x="5577" y="5546"/>
                </a:lnTo>
                <a:cubicBezTo>
                  <a:pt x="5514" y="4412"/>
                  <a:pt x="4853" y="3467"/>
                  <a:pt x="3908" y="3025"/>
                </a:cubicBezTo>
                <a:cubicBezTo>
                  <a:pt x="4254" y="2710"/>
                  <a:pt x="4506" y="2238"/>
                  <a:pt x="4506" y="1734"/>
                </a:cubicBezTo>
                <a:cubicBezTo>
                  <a:pt x="4506" y="789"/>
                  <a:pt x="3719" y="1"/>
                  <a:pt x="27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57"/>
          <p:cNvSpPr txBox="1"/>
          <p:nvPr/>
        </p:nvSpPr>
        <p:spPr>
          <a:xfrm>
            <a:off x="4560048" y="4090386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% Doses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3" name="Google Shape;1313;p57"/>
          <p:cNvSpPr txBox="1"/>
          <p:nvPr/>
        </p:nvSpPr>
        <p:spPr>
          <a:xfrm>
            <a:off x="2592948" y="4090065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% Doses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4" name="Google Shape;1314;p57"/>
          <p:cNvSpPr txBox="1"/>
          <p:nvPr/>
        </p:nvSpPr>
        <p:spPr>
          <a:xfrm>
            <a:off x="6527148" y="4090066"/>
            <a:ext cx="1890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% Doses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5" y="1314673"/>
            <a:ext cx="1613409" cy="1075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9" name="Google Shape;1319;p58"/>
          <p:cNvCxnSpPr>
            <a:stCxn id="1320" idx="4"/>
            <a:endCxn id="1321" idx="0"/>
          </p:cNvCxnSpPr>
          <p:nvPr/>
        </p:nvCxnSpPr>
        <p:spPr>
          <a:xfrm>
            <a:off x="4561597" y="1886565"/>
            <a:ext cx="0" cy="2033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2" name="Google Shape;1322;p58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Trial Timeline</a:t>
            </a:r>
            <a:endParaRPr/>
          </a:p>
        </p:txBody>
      </p:sp>
      <p:sp>
        <p:nvSpPr>
          <p:cNvPr id="1323" name="Google Shape;1323;p58"/>
          <p:cNvSpPr txBox="1"/>
          <p:nvPr/>
        </p:nvSpPr>
        <p:spPr>
          <a:xfrm>
            <a:off x="2241833" y="1655888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Venus has a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beautiful name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4" name="Google Shape;1324;p58"/>
          <p:cNvSpPr txBox="1"/>
          <p:nvPr/>
        </p:nvSpPr>
        <p:spPr>
          <a:xfrm>
            <a:off x="1529118" y="1215763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Research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5" name="Google Shape;1325;p58"/>
          <p:cNvSpPr txBox="1"/>
          <p:nvPr/>
        </p:nvSpPr>
        <p:spPr>
          <a:xfrm>
            <a:off x="5138755" y="2260075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Saturn is a gas giant and has rings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6" name="Google Shape;1326;p58"/>
          <p:cNvSpPr txBox="1"/>
          <p:nvPr/>
        </p:nvSpPr>
        <p:spPr>
          <a:xfrm>
            <a:off x="5107770" y="1819950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Preclinical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7" name="Google Shape;1327;p58"/>
          <p:cNvSpPr txBox="1"/>
          <p:nvPr/>
        </p:nvSpPr>
        <p:spPr>
          <a:xfrm>
            <a:off x="2241835" y="2864313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Jupiter is the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biggest planet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0" name="Google Shape;1320;p58"/>
          <p:cNvSpPr/>
          <p:nvPr/>
        </p:nvSpPr>
        <p:spPr>
          <a:xfrm>
            <a:off x="4370347" y="1503465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8" name="Google Shape;1328;p58"/>
          <p:cNvSpPr txBox="1"/>
          <p:nvPr/>
        </p:nvSpPr>
        <p:spPr>
          <a:xfrm>
            <a:off x="1529120" y="2424188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Experimentation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9" name="Google Shape;1329;p58"/>
          <p:cNvSpPr txBox="1"/>
          <p:nvPr/>
        </p:nvSpPr>
        <p:spPr>
          <a:xfrm>
            <a:off x="5138768" y="3468538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Earth is the third planet from the Sun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0" name="Google Shape;1330;p58"/>
          <p:cNvSpPr txBox="1"/>
          <p:nvPr/>
        </p:nvSpPr>
        <p:spPr>
          <a:xfrm>
            <a:off x="5107783" y="3028413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Result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1" name="Google Shape;1331;p58"/>
          <p:cNvSpPr txBox="1"/>
          <p:nvPr/>
        </p:nvSpPr>
        <p:spPr>
          <a:xfrm>
            <a:off x="2241842" y="4072750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Mercury is the smallest planet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2" name="Google Shape;1332;p58"/>
          <p:cNvSpPr txBox="1"/>
          <p:nvPr/>
        </p:nvSpPr>
        <p:spPr>
          <a:xfrm>
            <a:off x="1529127" y="3632625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3" name="Google Shape;1333;p58"/>
          <p:cNvSpPr/>
          <p:nvPr/>
        </p:nvSpPr>
        <p:spPr>
          <a:xfrm>
            <a:off x="4370347" y="2107677"/>
            <a:ext cx="382500" cy="38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4" name="Google Shape;1334;p58"/>
          <p:cNvSpPr/>
          <p:nvPr/>
        </p:nvSpPr>
        <p:spPr>
          <a:xfrm>
            <a:off x="4370347" y="2711890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5" name="Google Shape;1335;p58"/>
          <p:cNvSpPr/>
          <p:nvPr/>
        </p:nvSpPr>
        <p:spPr>
          <a:xfrm>
            <a:off x="4370347" y="3316115"/>
            <a:ext cx="382500" cy="38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1" name="Google Shape;1321;p58"/>
          <p:cNvSpPr/>
          <p:nvPr/>
        </p:nvSpPr>
        <p:spPr>
          <a:xfrm>
            <a:off x="4370347" y="3920340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01" y="619100"/>
            <a:ext cx="1760299" cy="13575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24" y="3316115"/>
            <a:ext cx="1444157" cy="11299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59"/>
          <p:cNvSpPr/>
          <p:nvPr/>
        </p:nvSpPr>
        <p:spPr>
          <a:xfrm>
            <a:off x="3520800" y="1161153"/>
            <a:ext cx="2102400" cy="210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59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</a:t>
            </a:r>
            <a:endParaRPr/>
          </a:p>
        </p:txBody>
      </p:sp>
      <p:sp>
        <p:nvSpPr>
          <p:cNvPr id="1342" name="Google Shape;1342;p59"/>
          <p:cNvSpPr txBox="1">
            <a:spLocks noGrp="1"/>
          </p:cNvSpPr>
          <p:nvPr>
            <p:ph type="subTitle" idx="4294967295"/>
          </p:nvPr>
        </p:nvSpPr>
        <p:spPr>
          <a:xfrm>
            <a:off x="835472" y="1440250"/>
            <a:ext cx="2771400" cy="12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Young healthy people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20 - 80 participants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expected to benefit from the medicine</a:t>
            </a:r>
            <a:endParaRPr/>
          </a:p>
        </p:txBody>
      </p:sp>
      <p:sp>
        <p:nvSpPr>
          <p:cNvPr id="1343" name="Google Shape;1343;p59"/>
          <p:cNvSpPr txBox="1">
            <a:spLocks noGrp="1"/>
          </p:cNvSpPr>
          <p:nvPr>
            <p:ph type="subTitle" idx="4294967295"/>
          </p:nvPr>
        </p:nvSpPr>
        <p:spPr>
          <a:xfrm>
            <a:off x="3520800" y="3810125"/>
            <a:ext cx="210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is hot</a:t>
            </a:r>
            <a:endParaRPr/>
          </a:p>
        </p:txBody>
      </p:sp>
      <p:sp>
        <p:nvSpPr>
          <p:cNvPr id="1344" name="Google Shape;1344;p59"/>
          <p:cNvSpPr txBox="1">
            <a:spLocks noGrp="1"/>
          </p:cNvSpPr>
          <p:nvPr>
            <p:ph type="ctrTitle" idx="4294967295"/>
          </p:nvPr>
        </p:nvSpPr>
        <p:spPr>
          <a:xfrm>
            <a:off x="3571950" y="3424289"/>
            <a:ext cx="20001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Results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45" name="Google Shape;1345;p59"/>
          <p:cNvSpPr txBox="1">
            <a:spLocks noGrp="1"/>
          </p:cNvSpPr>
          <p:nvPr>
            <p:ph type="ctrTitle" idx="4294967295"/>
          </p:nvPr>
        </p:nvSpPr>
        <p:spPr>
          <a:xfrm>
            <a:off x="835472" y="2647875"/>
            <a:ext cx="20001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Secondary Effects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46" name="Google Shape;1346;p59"/>
          <p:cNvSpPr txBox="1">
            <a:spLocks noGrp="1"/>
          </p:cNvSpPr>
          <p:nvPr>
            <p:ph type="ctrTitle" idx="4294967295"/>
          </p:nvPr>
        </p:nvSpPr>
        <p:spPr>
          <a:xfrm>
            <a:off x="835472" y="1046674"/>
            <a:ext cx="20001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Sample Size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47" name="Google Shape;1347;p59"/>
          <p:cNvSpPr txBox="1">
            <a:spLocks noGrp="1"/>
          </p:cNvSpPr>
          <p:nvPr>
            <p:ph type="ctrTitle" idx="4294967295"/>
          </p:nvPr>
        </p:nvSpPr>
        <p:spPr>
          <a:xfrm>
            <a:off x="3828000" y="2232038"/>
            <a:ext cx="1488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</a:rPr>
              <a:t>Success Rate</a:t>
            </a:r>
            <a:endParaRPr sz="2100">
              <a:solidFill>
                <a:schemeClr val="accent2"/>
              </a:solidFill>
            </a:endParaRPr>
          </a:p>
        </p:txBody>
      </p:sp>
      <p:sp>
        <p:nvSpPr>
          <p:cNvPr id="1348" name="Google Shape;1348;p59"/>
          <p:cNvSpPr txBox="1">
            <a:spLocks noGrp="1"/>
          </p:cNvSpPr>
          <p:nvPr>
            <p:ph type="ctrTitle" idx="4294967295"/>
          </p:nvPr>
        </p:nvSpPr>
        <p:spPr>
          <a:xfrm>
            <a:off x="3711150" y="1668722"/>
            <a:ext cx="17217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92%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1349" name="Google Shape;1349;p59"/>
          <p:cNvSpPr txBox="1">
            <a:spLocks noGrp="1"/>
          </p:cNvSpPr>
          <p:nvPr>
            <p:ph type="subTitle" idx="4294967295"/>
          </p:nvPr>
        </p:nvSpPr>
        <p:spPr>
          <a:xfrm>
            <a:off x="6152548" y="3810125"/>
            <a:ext cx="210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350" name="Google Shape;1350;p59"/>
          <p:cNvSpPr txBox="1">
            <a:spLocks noGrp="1"/>
          </p:cNvSpPr>
          <p:nvPr>
            <p:ph type="ctrTitle" idx="4294967295"/>
          </p:nvPr>
        </p:nvSpPr>
        <p:spPr>
          <a:xfrm>
            <a:off x="6533125" y="2983246"/>
            <a:ext cx="17217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3 Months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51" name="Google Shape;1351;p59"/>
          <p:cNvSpPr txBox="1">
            <a:spLocks noGrp="1"/>
          </p:cNvSpPr>
          <p:nvPr>
            <p:ph type="subTitle" idx="4294967295"/>
          </p:nvPr>
        </p:nvSpPr>
        <p:spPr>
          <a:xfrm>
            <a:off x="1061047" y="3974917"/>
            <a:ext cx="741300" cy="2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52" name="Google Shape;1352;p59"/>
          <p:cNvSpPr txBox="1">
            <a:spLocks noGrp="1"/>
          </p:cNvSpPr>
          <p:nvPr>
            <p:ph type="subTitle" idx="4294967295"/>
          </p:nvPr>
        </p:nvSpPr>
        <p:spPr>
          <a:xfrm>
            <a:off x="1868697" y="3974917"/>
            <a:ext cx="741300" cy="2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53" name="Google Shape;1353;p59"/>
          <p:cNvSpPr txBox="1">
            <a:spLocks noGrp="1"/>
          </p:cNvSpPr>
          <p:nvPr>
            <p:ph type="subTitle" idx="4294967295"/>
          </p:nvPr>
        </p:nvSpPr>
        <p:spPr>
          <a:xfrm>
            <a:off x="6152653" y="1917675"/>
            <a:ext cx="210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</a:t>
            </a:r>
            <a:endParaRPr/>
          </a:p>
        </p:txBody>
      </p:sp>
      <p:sp>
        <p:nvSpPr>
          <p:cNvPr id="1354" name="Google Shape;1354;p59"/>
          <p:cNvSpPr txBox="1">
            <a:spLocks noGrp="1"/>
          </p:cNvSpPr>
          <p:nvPr>
            <p:ph type="ctrTitle" idx="4294967295"/>
          </p:nvPr>
        </p:nvSpPr>
        <p:spPr>
          <a:xfrm>
            <a:off x="6533125" y="1046675"/>
            <a:ext cx="17217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Big Goal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55" name="Google Shape;1355;p59"/>
          <p:cNvSpPr/>
          <p:nvPr/>
        </p:nvSpPr>
        <p:spPr>
          <a:xfrm>
            <a:off x="1255117" y="3623265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59"/>
          <p:cNvGrpSpPr/>
          <p:nvPr/>
        </p:nvGrpSpPr>
        <p:grpSpPr>
          <a:xfrm>
            <a:off x="7754543" y="1528343"/>
            <a:ext cx="354136" cy="353180"/>
            <a:chOff x="-26215025" y="1971025"/>
            <a:chExt cx="296175" cy="295375"/>
          </a:xfrm>
        </p:grpSpPr>
        <p:sp>
          <p:nvSpPr>
            <p:cNvPr id="1357" name="Google Shape;1357;p59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9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9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9"/>
          <p:cNvGrpSpPr/>
          <p:nvPr/>
        </p:nvGrpSpPr>
        <p:grpSpPr>
          <a:xfrm>
            <a:off x="7744226" y="3456923"/>
            <a:ext cx="354136" cy="334348"/>
            <a:chOff x="-25844850" y="2357750"/>
            <a:chExt cx="296175" cy="279625"/>
          </a:xfrm>
        </p:grpSpPr>
        <p:sp>
          <p:nvSpPr>
            <p:cNvPr id="1366" name="Google Shape;1366;p59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59"/>
          <p:cNvGrpSpPr/>
          <p:nvPr/>
        </p:nvGrpSpPr>
        <p:grpSpPr>
          <a:xfrm>
            <a:off x="2062279" y="3603492"/>
            <a:ext cx="354136" cy="354136"/>
            <a:chOff x="-23229150" y="2710600"/>
            <a:chExt cx="296175" cy="296175"/>
          </a:xfrm>
        </p:grpSpPr>
        <p:sp>
          <p:nvSpPr>
            <p:cNvPr id="1373" name="Google Shape;1373;p59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60"/>
          <p:cNvSpPr txBox="1">
            <a:spLocks noGrp="1"/>
          </p:cNvSpPr>
          <p:nvPr>
            <p:ph type="title"/>
          </p:nvPr>
        </p:nvSpPr>
        <p:spPr>
          <a:xfrm>
            <a:off x="311700" y="427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Tendency</a:t>
            </a:r>
            <a:endParaRPr dirty="0"/>
          </a:p>
        </p:txBody>
      </p:sp>
      <p:sp>
        <p:nvSpPr>
          <p:cNvPr id="1380" name="Google Shape;1380;p60"/>
          <p:cNvSpPr txBox="1">
            <a:spLocks noGrp="1"/>
          </p:cNvSpPr>
          <p:nvPr>
            <p:ph type="subTitle" idx="4294967295"/>
          </p:nvPr>
        </p:nvSpPr>
        <p:spPr>
          <a:xfrm>
            <a:off x="2080650" y="4048100"/>
            <a:ext cx="49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modify this graph, click on it, follow the link, change the data and paste the new graph here, replacing this one</a:t>
            </a:r>
            <a:endParaRPr/>
          </a:p>
        </p:txBody>
      </p:sp>
      <p:sp>
        <p:nvSpPr>
          <p:cNvPr id="1381" name="Google Shape;1381;p60"/>
          <p:cNvSpPr/>
          <p:nvPr/>
        </p:nvSpPr>
        <p:spPr>
          <a:xfrm>
            <a:off x="5754944" y="1704916"/>
            <a:ext cx="182100" cy="182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60"/>
          <p:cNvSpPr/>
          <p:nvPr/>
        </p:nvSpPr>
        <p:spPr>
          <a:xfrm>
            <a:off x="5754944" y="2441116"/>
            <a:ext cx="182100" cy="1821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60"/>
          <p:cNvSpPr/>
          <p:nvPr/>
        </p:nvSpPr>
        <p:spPr>
          <a:xfrm>
            <a:off x="5754944" y="3177316"/>
            <a:ext cx="182100" cy="182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4" name="Google Shape;1384;p6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067" y="1264547"/>
            <a:ext cx="4237124" cy="262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60"/>
          <p:cNvSpPr txBox="1"/>
          <p:nvPr/>
        </p:nvSpPr>
        <p:spPr>
          <a:xfrm>
            <a:off x="6057958" y="1957162"/>
            <a:ext cx="2117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We live on Earth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6" name="Google Shape;1386;p60"/>
          <p:cNvSpPr txBox="1"/>
          <p:nvPr/>
        </p:nvSpPr>
        <p:spPr>
          <a:xfrm>
            <a:off x="6031790" y="1517034"/>
            <a:ext cx="2117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January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7" name="Google Shape;1387;p60"/>
          <p:cNvSpPr txBox="1"/>
          <p:nvPr/>
        </p:nvSpPr>
        <p:spPr>
          <a:xfrm>
            <a:off x="6057958" y="2720985"/>
            <a:ext cx="2117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Saturn has rings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8" name="Google Shape;1388;p60"/>
          <p:cNvSpPr txBox="1"/>
          <p:nvPr/>
        </p:nvSpPr>
        <p:spPr>
          <a:xfrm>
            <a:off x="6031790" y="2280851"/>
            <a:ext cx="2117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February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9" name="Google Shape;1389;p60"/>
          <p:cNvSpPr txBox="1"/>
          <p:nvPr/>
        </p:nvSpPr>
        <p:spPr>
          <a:xfrm>
            <a:off x="6057958" y="3484808"/>
            <a:ext cx="2117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Mars is a cold place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0" name="Google Shape;1390;p60"/>
          <p:cNvSpPr txBox="1"/>
          <p:nvPr/>
        </p:nvSpPr>
        <p:spPr>
          <a:xfrm>
            <a:off x="6031790" y="3044680"/>
            <a:ext cx="2117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March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53143" y="4370119"/>
            <a:ext cx="3277589" cy="570016"/>
          </a:xfrm>
          <a:prstGeom prst="ellips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4050125" y="1959225"/>
            <a:ext cx="38055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Analysis</a:t>
            </a:r>
            <a:endParaRPr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093225" y="35679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96" y="950907"/>
            <a:ext cx="2219253" cy="36519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2"/>
          <p:cNvSpPr txBox="1">
            <a:spLocks noGrp="1"/>
          </p:cNvSpPr>
          <p:nvPr>
            <p:ph type="title"/>
          </p:nvPr>
        </p:nvSpPr>
        <p:spPr>
          <a:xfrm>
            <a:off x="5454541" y="3701288"/>
            <a:ext cx="3072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2"/>
                </a:solidFill>
              </a:rPr>
              <a:t>—Someone</a:t>
            </a:r>
            <a:r>
              <a:rPr lang="en" b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Famous</a:t>
            </a:r>
            <a:endParaRPr b="1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2" name="Google Shape;1572;p62"/>
          <p:cNvSpPr txBox="1">
            <a:spLocks noGrp="1"/>
          </p:cNvSpPr>
          <p:nvPr>
            <p:ph type="subTitle" idx="1"/>
          </p:nvPr>
        </p:nvSpPr>
        <p:spPr>
          <a:xfrm>
            <a:off x="4071441" y="2033713"/>
            <a:ext cx="44559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“This is a quote, words full of wisdom that someone important said and can make the reader get inspired”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57" y="830321"/>
            <a:ext cx="35775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3"/>
          <p:cNvSpPr txBox="1">
            <a:spLocks noGrp="1"/>
          </p:cNvSpPr>
          <p:nvPr>
            <p:ph type="title"/>
          </p:nvPr>
        </p:nvSpPr>
        <p:spPr>
          <a:xfrm>
            <a:off x="-2907000" y="2064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Results</a:t>
            </a:r>
            <a:endParaRPr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78" name="Google Shape;1578;p63"/>
          <p:cNvGraphicFramePr/>
          <p:nvPr/>
        </p:nvGraphicFramePr>
        <p:xfrm>
          <a:off x="779125" y="2161300"/>
          <a:ext cx="3470950" cy="2194410"/>
        </p:xfrm>
        <a:graphic>
          <a:graphicData uri="http://schemas.openxmlformats.org/drawingml/2006/table">
            <a:tbl>
              <a:tblPr>
                <a:noFill/>
                <a:tableStyleId>{424533B5-E6C6-420D-9F60-EE50BA5DABA8}</a:tableStyleId>
              </a:tblPr>
              <a:tblGrid>
                <a:gridCol w="12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OUTCOME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TREATMENT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1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3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1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315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285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600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2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210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390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600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3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240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165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580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79" name="Google Shape;1579;p63"/>
          <p:cNvGraphicFramePr/>
          <p:nvPr/>
        </p:nvGraphicFramePr>
        <p:xfrm>
          <a:off x="4893925" y="2161300"/>
          <a:ext cx="3470950" cy="2194410"/>
        </p:xfrm>
        <a:graphic>
          <a:graphicData uri="http://schemas.openxmlformats.org/drawingml/2006/table">
            <a:tbl>
              <a:tblPr>
                <a:noFill/>
                <a:tableStyleId>{424533B5-E6C6-420D-9F60-EE50BA5DABA8}</a:tableStyleId>
              </a:tblPr>
              <a:tblGrid>
                <a:gridCol w="12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OUTCOME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TREATMENT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1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 3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1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189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285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474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2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210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234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444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Group 3</a:t>
                      </a:r>
                      <a:endParaRPr b="1">
                        <a:solidFill>
                          <a:schemeClr val="accent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367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123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396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80" name="Google Shape;1580;p63"/>
          <p:cNvSpPr txBox="1"/>
          <p:nvPr/>
        </p:nvSpPr>
        <p:spPr>
          <a:xfrm>
            <a:off x="1498800" y="1483550"/>
            <a:ext cx="20316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Sample A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63"/>
          <p:cNvSpPr txBox="1"/>
          <p:nvPr/>
        </p:nvSpPr>
        <p:spPr>
          <a:xfrm>
            <a:off x="5613600" y="1483550"/>
            <a:ext cx="20316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Sample B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197" y="3545626"/>
            <a:ext cx="1951803" cy="15013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9566" y="4714504"/>
            <a:ext cx="9661002" cy="440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solidFill>
                  <a:schemeClr val="tx1"/>
                </a:solidFill>
              </a:rPr>
              <a:t>Section Break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85" y="1207737"/>
            <a:ext cx="3365230" cy="360128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48" y="3412169"/>
            <a:ext cx="1893749" cy="139684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03" y="3412169"/>
            <a:ext cx="1893749" cy="13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64"/>
          <p:cNvSpPr txBox="1">
            <a:spLocks noGrp="1"/>
          </p:cNvSpPr>
          <p:nvPr>
            <p:ph type="title" idx="9"/>
          </p:nvPr>
        </p:nvSpPr>
        <p:spPr>
          <a:xfrm>
            <a:off x="298650" y="1702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Results</a:t>
            </a:r>
            <a:endParaRPr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8" name="Google Shape;1588;p64"/>
          <p:cNvSpPr txBox="1">
            <a:spLocks noGrp="1"/>
          </p:cNvSpPr>
          <p:nvPr>
            <p:ph type="title"/>
          </p:nvPr>
        </p:nvSpPr>
        <p:spPr>
          <a:xfrm>
            <a:off x="4099975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80%</a:t>
            </a:r>
            <a:endParaRPr/>
          </a:p>
        </p:txBody>
      </p:sp>
      <p:sp>
        <p:nvSpPr>
          <p:cNvPr id="1589" name="Google Shape;1589;p64"/>
          <p:cNvSpPr txBox="1">
            <a:spLocks noGrp="1"/>
          </p:cNvSpPr>
          <p:nvPr>
            <p:ph type="title" idx="2"/>
          </p:nvPr>
        </p:nvSpPr>
        <p:spPr>
          <a:xfrm>
            <a:off x="6119800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1590" name="Google Shape;1590;p64"/>
          <p:cNvSpPr txBox="1">
            <a:spLocks noGrp="1"/>
          </p:cNvSpPr>
          <p:nvPr>
            <p:ph type="title" idx="3"/>
          </p:nvPr>
        </p:nvSpPr>
        <p:spPr>
          <a:xfrm>
            <a:off x="2080150" y="2973500"/>
            <a:ext cx="9180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60%</a:t>
            </a:r>
            <a:endParaRPr/>
          </a:p>
        </p:txBody>
      </p:sp>
      <p:sp>
        <p:nvSpPr>
          <p:cNvPr id="1591" name="Google Shape;1591;p64"/>
          <p:cNvSpPr txBox="1">
            <a:spLocks noGrp="1"/>
          </p:cNvSpPr>
          <p:nvPr>
            <p:ph type="subTitle" idx="1"/>
          </p:nvPr>
        </p:nvSpPr>
        <p:spPr>
          <a:xfrm>
            <a:off x="1678450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592" name="Google Shape;1592;p64"/>
          <p:cNvSpPr txBox="1">
            <a:spLocks noGrp="1"/>
          </p:cNvSpPr>
          <p:nvPr>
            <p:ph type="subTitle" idx="4"/>
          </p:nvPr>
        </p:nvSpPr>
        <p:spPr>
          <a:xfrm>
            <a:off x="3698275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"/>
              <a:t>Venus has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beautiful name</a:t>
            </a:r>
            <a:endParaRPr/>
          </a:p>
        </p:txBody>
      </p:sp>
      <p:sp>
        <p:nvSpPr>
          <p:cNvPr id="1593" name="Google Shape;1593;p64"/>
          <p:cNvSpPr txBox="1">
            <a:spLocks noGrp="1"/>
          </p:cNvSpPr>
          <p:nvPr>
            <p:ph type="subTitle" idx="5"/>
          </p:nvPr>
        </p:nvSpPr>
        <p:spPr>
          <a:xfrm>
            <a:off x="5718100" y="3856147"/>
            <a:ext cx="1721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-25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it’s a cold place</a:t>
            </a:r>
            <a:endParaRPr/>
          </a:p>
        </p:txBody>
      </p:sp>
      <p:sp>
        <p:nvSpPr>
          <p:cNvPr id="1594" name="Google Shape;1594;p64"/>
          <p:cNvSpPr txBox="1">
            <a:spLocks noGrp="1"/>
          </p:cNvSpPr>
          <p:nvPr>
            <p:ph type="subTitle" idx="6"/>
          </p:nvPr>
        </p:nvSpPr>
        <p:spPr>
          <a:xfrm>
            <a:off x="1464700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95" name="Google Shape;1595;p64"/>
          <p:cNvSpPr txBox="1">
            <a:spLocks noGrp="1"/>
          </p:cNvSpPr>
          <p:nvPr>
            <p:ph type="subTitle" idx="7"/>
          </p:nvPr>
        </p:nvSpPr>
        <p:spPr>
          <a:xfrm>
            <a:off x="3484525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96" name="Google Shape;1596;p64"/>
          <p:cNvSpPr txBox="1">
            <a:spLocks noGrp="1"/>
          </p:cNvSpPr>
          <p:nvPr>
            <p:ph type="subTitle" idx="8"/>
          </p:nvPr>
        </p:nvSpPr>
        <p:spPr>
          <a:xfrm>
            <a:off x="5504350" y="3447135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717108" y="1182543"/>
            <a:ext cx="1682742" cy="1682832"/>
            <a:chOff x="1865940" y="1421844"/>
            <a:chExt cx="1346410" cy="1346482"/>
          </a:xfrm>
        </p:grpSpPr>
        <p:grpSp>
          <p:nvGrpSpPr>
            <p:cNvPr id="3" name="Grupo 2"/>
            <p:cNvGrpSpPr/>
            <p:nvPr/>
          </p:nvGrpSpPr>
          <p:grpSpPr>
            <a:xfrm>
              <a:off x="1865940" y="1421844"/>
              <a:ext cx="1346410" cy="1346482"/>
              <a:chOff x="1865940" y="1421844"/>
              <a:chExt cx="1346410" cy="1346482"/>
            </a:xfrm>
          </p:grpSpPr>
          <p:sp>
            <p:nvSpPr>
              <p:cNvPr id="1586" name="Google Shape;1586;p64"/>
              <p:cNvSpPr/>
              <p:nvPr/>
            </p:nvSpPr>
            <p:spPr>
              <a:xfrm>
                <a:off x="1865950" y="1421844"/>
                <a:ext cx="1346400" cy="1346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64"/>
              <p:cNvSpPr/>
              <p:nvPr/>
            </p:nvSpPr>
            <p:spPr>
              <a:xfrm rot="10800000" flipH="1">
                <a:off x="1865940" y="1421926"/>
                <a:ext cx="1346400" cy="1346400"/>
              </a:xfrm>
              <a:prstGeom prst="blockArc">
                <a:avLst>
                  <a:gd name="adj1" fmla="val 4652799"/>
                  <a:gd name="adj2" fmla="val 18754251"/>
                  <a:gd name="adj3" fmla="val 241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64"/>
            <p:cNvSpPr/>
            <p:nvPr/>
          </p:nvSpPr>
          <p:spPr>
            <a:xfrm>
              <a:off x="2159775" y="1715669"/>
              <a:ext cx="758700" cy="75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736933" y="1182543"/>
            <a:ext cx="1682742" cy="1682832"/>
            <a:chOff x="3885765" y="1421844"/>
            <a:chExt cx="1346410" cy="1346482"/>
          </a:xfrm>
        </p:grpSpPr>
        <p:sp>
          <p:nvSpPr>
            <p:cNvPr id="1599" name="Google Shape;1599;p64"/>
            <p:cNvSpPr/>
            <p:nvPr/>
          </p:nvSpPr>
          <p:spPr>
            <a:xfrm>
              <a:off x="3885775" y="1421844"/>
              <a:ext cx="1346400" cy="134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 rot="10800000" flipH="1">
              <a:off x="3885765" y="1421926"/>
              <a:ext cx="1346400" cy="1346400"/>
            </a:xfrm>
            <a:prstGeom prst="blockArc">
              <a:avLst>
                <a:gd name="adj1" fmla="val 4652799"/>
                <a:gd name="adj2" fmla="val 1159579"/>
                <a:gd name="adj3" fmla="val 2277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4179600" y="1715669"/>
              <a:ext cx="758700" cy="75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756758" y="1182543"/>
            <a:ext cx="1682742" cy="1682832"/>
            <a:chOff x="5905590" y="1421844"/>
            <a:chExt cx="1346410" cy="1346482"/>
          </a:xfrm>
        </p:grpSpPr>
        <p:sp>
          <p:nvSpPr>
            <p:cNvPr id="1602" name="Google Shape;1602;p64"/>
            <p:cNvSpPr/>
            <p:nvPr/>
          </p:nvSpPr>
          <p:spPr>
            <a:xfrm>
              <a:off x="5905600" y="1421844"/>
              <a:ext cx="1346400" cy="134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 rot="10800000" flipH="1">
              <a:off x="5905590" y="1421926"/>
              <a:ext cx="1346400" cy="1346400"/>
            </a:xfrm>
            <a:prstGeom prst="blockArc">
              <a:avLst>
                <a:gd name="adj1" fmla="val 4652799"/>
                <a:gd name="adj2" fmla="val 12407356"/>
                <a:gd name="adj3" fmla="val 2244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6199425" y="1715669"/>
              <a:ext cx="758700" cy="75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20" y="1730310"/>
            <a:ext cx="593655" cy="58713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95" y="1730309"/>
            <a:ext cx="593655" cy="5871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566" y="1730308"/>
            <a:ext cx="593655" cy="5871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47"/>
          <p:cNvSpPr txBox="1">
            <a:spLocks noGrp="1"/>
          </p:cNvSpPr>
          <p:nvPr>
            <p:ph type="title"/>
          </p:nvPr>
        </p:nvSpPr>
        <p:spPr>
          <a:xfrm>
            <a:off x="2065742" y="312060"/>
            <a:ext cx="503520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Real Estate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3349001" y="2361313"/>
            <a:ext cx="820895" cy="206095"/>
          </a:xfrm>
          <a:custGeom>
            <a:avLst/>
            <a:gdLst/>
            <a:ahLst/>
            <a:cxnLst/>
            <a:rect l="l" t="t" r="r" b="b"/>
            <a:pathLst>
              <a:path w="39329" h="9874" extrusionOk="0">
                <a:moveTo>
                  <a:pt x="15445" y="0"/>
                </a:moveTo>
                <a:cubicBezTo>
                  <a:pt x="12243" y="0"/>
                  <a:pt x="9441" y="1534"/>
                  <a:pt x="7640" y="3869"/>
                </a:cubicBezTo>
                <a:cubicBezTo>
                  <a:pt x="7173" y="3769"/>
                  <a:pt x="6672" y="3703"/>
                  <a:pt x="6172" y="3703"/>
                </a:cubicBezTo>
                <a:cubicBezTo>
                  <a:pt x="2769" y="3703"/>
                  <a:pt x="1" y="6471"/>
                  <a:pt x="1" y="9874"/>
                </a:cubicBezTo>
                <a:lnTo>
                  <a:pt x="39329" y="9874"/>
                </a:lnTo>
                <a:cubicBezTo>
                  <a:pt x="39329" y="7706"/>
                  <a:pt x="37594" y="5938"/>
                  <a:pt x="35426" y="5938"/>
                </a:cubicBezTo>
                <a:cubicBezTo>
                  <a:pt x="34425" y="5938"/>
                  <a:pt x="33491" y="6305"/>
                  <a:pt x="32791" y="6938"/>
                </a:cubicBezTo>
                <a:cubicBezTo>
                  <a:pt x="31757" y="5004"/>
                  <a:pt x="29722" y="3703"/>
                  <a:pt x="27354" y="3703"/>
                </a:cubicBezTo>
                <a:cubicBezTo>
                  <a:pt x="26053" y="3703"/>
                  <a:pt x="24885" y="4103"/>
                  <a:pt x="23885" y="4770"/>
                </a:cubicBezTo>
                <a:cubicBezTo>
                  <a:pt x="22150" y="1901"/>
                  <a:pt x="19014" y="0"/>
                  <a:pt x="15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7"/>
          <p:cNvSpPr txBox="1"/>
          <p:nvPr/>
        </p:nvSpPr>
        <p:spPr>
          <a:xfrm>
            <a:off x="767960" y="14859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7" name="Google Shape;2597;p47"/>
          <p:cNvSpPr txBox="1"/>
          <p:nvPr/>
        </p:nvSpPr>
        <p:spPr>
          <a:xfrm>
            <a:off x="4647513" y="14896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8" name="Google Shape;2598;p47"/>
          <p:cNvSpPr txBox="1"/>
          <p:nvPr/>
        </p:nvSpPr>
        <p:spPr>
          <a:xfrm>
            <a:off x="6587288" y="1485901"/>
            <a:ext cx="17892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9" name="Google Shape;2599;p47"/>
          <p:cNvSpPr txBox="1"/>
          <p:nvPr/>
        </p:nvSpPr>
        <p:spPr>
          <a:xfrm>
            <a:off x="2707735" y="14859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7" name="Google Shape;2637;p47"/>
          <p:cNvCxnSpPr>
            <a:stCxn id="2596" idx="2"/>
          </p:cNvCxnSpPr>
          <p:nvPr/>
        </p:nvCxnSpPr>
        <p:spPr>
          <a:xfrm>
            <a:off x="1661510" y="2052600"/>
            <a:ext cx="0" cy="28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8" name="Google Shape;2638;p47"/>
          <p:cNvCxnSpPr>
            <a:stCxn id="2599" idx="2"/>
          </p:cNvCxnSpPr>
          <p:nvPr/>
        </p:nvCxnSpPr>
        <p:spPr>
          <a:xfrm>
            <a:off x="3601285" y="2052600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9" name="Google Shape;2639;p47"/>
          <p:cNvCxnSpPr>
            <a:stCxn id="2597" idx="2"/>
          </p:cNvCxnSpPr>
          <p:nvPr/>
        </p:nvCxnSpPr>
        <p:spPr>
          <a:xfrm>
            <a:off x="5541063" y="2056300"/>
            <a:ext cx="0" cy="26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40" name="Google Shape;2640;p47"/>
          <p:cNvCxnSpPr>
            <a:stCxn id="2598" idx="2"/>
          </p:cNvCxnSpPr>
          <p:nvPr/>
        </p:nvCxnSpPr>
        <p:spPr>
          <a:xfrm>
            <a:off x="7481888" y="2052601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41" name="Google Shape;2641;p47"/>
          <p:cNvSpPr txBox="1"/>
          <p:nvPr/>
        </p:nvSpPr>
        <p:spPr>
          <a:xfrm>
            <a:off x="767950" y="2044727"/>
            <a:ext cx="1787100" cy="10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2" name="Google Shape;2642;p47"/>
          <p:cNvSpPr txBox="1"/>
          <p:nvPr/>
        </p:nvSpPr>
        <p:spPr>
          <a:xfrm>
            <a:off x="4647514" y="2045427"/>
            <a:ext cx="1787100" cy="10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3" name="Google Shape;2643;p47"/>
          <p:cNvSpPr txBox="1"/>
          <p:nvPr/>
        </p:nvSpPr>
        <p:spPr>
          <a:xfrm>
            <a:off x="6587295" y="2044727"/>
            <a:ext cx="1789200" cy="10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4" name="Google Shape;2644;p47"/>
          <p:cNvSpPr txBox="1"/>
          <p:nvPr/>
        </p:nvSpPr>
        <p:spPr>
          <a:xfrm>
            <a:off x="2707731" y="2044727"/>
            <a:ext cx="1787100" cy="10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25" y="3865542"/>
            <a:ext cx="1495149" cy="1043344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706" y="3865542"/>
            <a:ext cx="1495149" cy="1043344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78" y="3865542"/>
            <a:ext cx="1495149" cy="1043344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50" y="3865542"/>
            <a:ext cx="1495149" cy="1043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59" y="2464360"/>
            <a:ext cx="415575" cy="1847316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10" y="2464360"/>
            <a:ext cx="415575" cy="1847316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71" y="2479636"/>
            <a:ext cx="415575" cy="1847316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44" y="2539293"/>
            <a:ext cx="415575" cy="18473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63" y="1360690"/>
            <a:ext cx="1665000" cy="299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2471">
            <a:off x="2285113" y="2910859"/>
            <a:ext cx="1937914" cy="14998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1941331" y="331672"/>
            <a:ext cx="527785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Real Estate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01" y="1753797"/>
            <a:ext cx="3044204" cy="21309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1732548" y="342748"/>
            <a:ext cx="542021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Real Estate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96" y="1511770"/>
            <a:ext cx="1977959" cy="34284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Real Estate Infographics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71" y="1759689"/>
            <a:ext cx="2135428" cy="325167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316" y="4687906"/>
            <a:ext cx="9661002" cy="4971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38"/>
          <p:cNvSpPr txBox="1">
            <a:spLocks noGrp="1"/>
          </p:cNvSpPr>
          <p:nvPr>
            <p:ph type="title" idx="4294967295"/>
          </p:nvPr>
        </p:nvSpPr>
        <p:spPr>
          <a:xfrm>
            <a:off x="658800" y="166225"/>
            <a:ext cx="3526105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902" name="Google Shape;1902;p38"/>
          <p:cNvSpPr/>
          <p:nvPr/>
        </p:nvSpPr>
        <p:spPr>
          <a:xfrm>
            <a:off x="658800" y="1483166"/>
            <a:ext cx="4144963" cy="539993"/>
          </a:xfrm>
          <a:custGeom>
            <a:avLst/>
            <a:gdLst/>
            <a:ahLst/>
            <a:cxnLst/>
            <a:rect l="l" t="t" r="r" b="b"/>
            <a:pathLst>
              <a:path w="134697" h="30923" extrusionOk="0">
                <a:moveTo>
                  <a:pt x="134696" y="15344"/>
                </a:moveTo>
                <a:lnTo>
                  <a:pt x="118652" y="30922"/>
                </a:lnTo>
                <a:lnTo>
                  <a:pt x="0" y="30922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8"/>
          <p:cNvSpPr/>
          <p:nvPr/>
        </p:nvSpPr>
        <p:spPr>
          <a:xfrm>
            <a:off x="658800" y="2310939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1"/>
                </a:lnTo>
                <a:lnTo>
                  <a:pt x="118652" y="1"/>
                </a:lnTo>
                <a:lnTo>
                  <a:pt x="134696" y="1534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8"/>
          <p:cNvSpPr/>
          <p:nvPr/>
        </p:nvSpPr>
        <p:spPr>
          <a:xfrm>
            <a:off x="658800" y="3965925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8"/>
          <p:cNvSpPr/>
          <p:nvPr/>
        </p:nvSpPr>
        <p:spPr>
          <a:xfrm>
            <a:off x="658800" y="3138729"/>
            <a:ext cx="4144963" cy="539399"/>
          </a:xfrm>
          <a:custGeom>
            <a:avLst/>
            <a:gdLst/>
            <a:ahLst/>
            <a:cxnLst/>
            <a:rect l="l" t="t" r="r" b="b"/>
            <a:pathLst>
              <a:path w="134697" h="30889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38"/>
          <p:cNvSpPr/>
          <p:nvPr/>
        </p:nvSpPr>
        <p:spPr>
          <a:xfrm>
            <a:off x="890360" y="4117809"/>
            <a:ext cx="240618" cy="226192"/>
          </a:xfrm>
          <a:custGeom>
            <a:avLst/>
            <a:gdLst/>
            <a:ahLst/>
            <a:cxnLst/>
            <a:rect l="l" t="t" r="r" b="b"/>
            <a:pathLst>
              <a:path w="15579" h="14645" extrusionOk="0">
                <a:moveTo>
                  <a:pt x="7740" y="3136"/>
                </a:moveTo>
                <a:cubicBezTo>
                  <a:pt x="7873" y="2936"/>
                  <a:pt x="8007" y="2803"/>
                  <a:pt x="8073" y="2669"/>
                </a:cubicBezTo>
                <a:cubicBezTo>
                  <a:pt x="8841" y="901"/>
                  <a:pt x="11576" y="1"/>
                  <a:pt x="13144" y="701"/>
                </a:cubicBezTo>
                <a:cubicBezTo>
                  <a:pt x="13844" y="1002"/>
                  <a:pt x="14378" y="1368"/>
                  <a:pt x="14745" y="2069"/>
                </a:cubicBezTo>
                <a:cubicBezTo>
                  <a:pt x="15579" y="3570"/>
                  <a:pt x="15278" y="5538"/>
                  <a:pt x="14845" y="7073"/>
                </a:cubicBezTo>
                <a:cubicBezTo>
                  <a:pt x="14411" y="8640"/>
                  <a:pt x="12777" y="10675"/>
                  <a:pt x="11542" y="11709"/>
                </a:cubicBezTo>
                <a:cubicBezTo>
                  <a:pt x="10375" y="12710"/>
                  <a:pt x="10008" y="12977"/>
                  <a:pt x="8874" y="14011"/>
                </a:cubicBezTo>
                <a:cubicBezTo>
                  <a:pt x="8173" y="14645"/>
                  <a:pt x="7673" y="14444"/>
                  <a:pt x="6772" y="13944"/>
                </a:cubicBezTo>
                <a:cubicBezTo>
                  <a:pt x="4004" y="12476"/>
                  <a:pt x="1869" y="11075"/>
                  <a:pt x="535" y="8173"/>
                </a:cubicBezTo>
                <a:cubicBezTo>
                  <a:pt x="134" y="7273"/>
                  <a:pt x="1" y="6305"/>
                  <a:pt x="34" y="4938"/>
                </a:cubicBezTo>
                <a:cubicBezTo>
                  <a:pt x="68" y="4337"/>
                  <a:pt x="201" y="4004"/>
                  <a:pt x="334" y="3537"/>
                </a:cubicBezTo>
                <a:cubicBezTo>
                  <a:pt x="835" y="1735"/>
                  <a:pt x="2503" y="568"/>
                  <a:pt x="4371" y="701"/>
                </a:cubicBezTo>
                <a:cubicBezTo>
                  <a:pt x="5538" y="768"/>
                  <a:pt x="6372" y="1435"/>
                  <a:pt x="7106" y="2302"/>
                </a:cubicBezTo>
                <a:cubicBezTo>
                  <a:pt x="7306" y="2569"/>
                  <a:pt x="7506" y="2836"/>
                  <a:pt x="7740" y="31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8"/>
          <p:cNvSpPr/>
          <p:nvPr/>
        </p:nvSpPr>
        <p:spPr>
          <a:xfrm>
            <a:off x="801750" y="40158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33"/>
                  <a:pt x="26619" y="5971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chemeClr val="accen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8"/>
          <p:cNvSpPr/>
          <p:nvPr/>
        </p:nvSpPr>
        <p:spPr>
          <a:xfrm>
            <a:off x="801750" y="3202556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rgbClr val="396336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4" name="Google Shape;2044;p38"/>
          <p:cNvGrpSpPr/>
          <p:nvPr/>
        </p:nvGrpSpPr>
        <p:grpSpPr>
          <a:xfrm>
            <a:off x="863417" y="3300389"/>
            <a:ext cx="284631" cy="215369"/>
            <a:chOff x="7387972" y="3485867"/>
            <a:chExt cx="392648" cy="297102"/>
          </a:xfrm>
        </p:grpSpPr>
        <p:sp>
          <p:nvSpPr>
            <p:cNvPr id="2045" name="Google Shape;2045;p38"/>
            <p:cNvSpPr/>
            <p:nvPr/>
          </p:nvSpPr>
          <p:spPr>
            <a:xfrm>
              <a:off x="7447384" y="3485867"/>
              <a:ext cx="75752" cy="75735"/>
            </a:xfrm>
            <a:custGeom>
              <a:avLst/>
              <a:gdLst/>
              <a:ahLst/>
              <a:cxnLst/>
              <a:rect l="l" t="t" r="r" b="b"/>
              <a:pathLst>
                <a:path w="4338" h="4337" extrusionOk="0">
                  <a:moveTo>
                    <a:pt x="2169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69" y="4337"/>
                  </a:cubicBezTo>
                  <a:cubicBezTo>
                    <a:pt x="3370" y="4337"/>
                    <a:pt x="4337" y="3369"/>
                    <a:pt x="4337" y="2168"/>
                  </a:cubicBezTo>
                  <a:cubicBezTo>
                    <a:pt x="4337" y="968"/>
                    <a:pt x="3370" y="0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7471274" y="3543532"/>
              <a:ext cx="28569" cy="40216"/>
            </a:xfrm>
            <a:custGeom>
              <a:avLst/>
              <a:gdLst/>
              <a:ahLst/>
              <a:cxnLst/>
              <a:rect l="l" t="t" r="r" b="b"/>
              <a:pathLst>
                <a:path w="1636" h="2303" extrusionOk="0">
                  <a:moveTo>
                    <a:pt x="1" y="1"/>
                  </a:moveTo>
                  <a:lnTo>
                    <a:pt x="1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7437482" y="3567422"/>
              <a:ext cx="95555" cy="122342"/>
            </a:xfrm>
            <a:custGeom>
              <a:avLst/>
              <a:gdLst/>
              <a:ahLst/>
              <a:cxnLst/>
              <a:rect l="l" t="t" r="r" b="b"/>
              <a:pathLst>
                <a:path w="5472" h="7006" extrusionOk="0">
                  <a:moveTo>
                    <a:pt x="1335" y="0"/>
                  </a:moveTo>
                  <a:cubicBezTo>
                    <a:pt x="468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35" y="7005"/>
                    <a:pt x="1602" y="7005"/>
                  </a:cubicBezTo>
                  <a:lnTo>
                    <a:pt x="3870" y="7005"/>
                  </a:lnTo>
                  <a:cubicBezTo>
                    <a:pt x="4771" y="7005"/>
                    <a:pt x="5471" y="6371"/>
                    <a:pt x="5471" y="5538"/>
                  </a:cubicBezTo>
                  <a:lnTo>
                    <a:pt x="5471" y="1468"/>
                  </a:lnTo>
                  <a:cubicBezTo>
                    <a:pt x="5471" y="667"/>
                    <a:pt x="5038" y="0"/>
                    <a:pt x="4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7449130" y="3670527"/>
              <a:ext cx="29739" cy="112441"/>
            </a:xfrm>
            <a:custGeom>
              <a:avLst/>
              <a:gdLst/>
              <a:ahLst/>
              <a:cxnLst/>
              <a:rect l="l" t="t" r="r" b="b"/>
              <a:pathLst>
                <a:path w="1703" h="6439" extrusionOk="0">
                  <a:moveTo>
                    <a:pt x="835" y="0"/>
                  </a:moveTo>
                  <a:cubicBezTo>
                    <a:pt x="368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368" y="6438"/>
                    <a:pt x="835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7491672" y="3670527"/>
              <a:ext cx="30297" cy="112441"/>
            </a:xfrm>
            <a:custGeom>
              <a:avLst/>
              <a:gdLst/>
              <a:ahLst/>
              <a:cxnLst/>
              <a:rect l="l" t="t" r="r" b="b"/>
              <a:pathLst>
                <a:path w="1735" h="6439" extrusionOk="0">
                  <a:moveTo>
                    <a:pt x="867" y="0"/>
                  </a:moveTo>
                  <a:cubicBezTo>
                    <a:pt x="400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400" y="6438"/>
                    <a:pt x="867" y="6438"/>
                  </a:cubicBezTo>
                  <a:cubicBezTo>
                    <a:pt x="1334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7507389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1" y="916"/>
                    <a:pt x="268" y="1216"/>
                  </a:cubicBezTo>
                  <a:lnTo>
                    <a:pt x="2903" y="4351"/>
                  </a:lnTo>
                  <a:cubicBezTo>
                    <a:pt x="3051" y="4537"/>
                    <a:pt x="3271" y="4629"/>
                    <a:pt x="3489" y="4629"/>
                  </a:cubicBezTo>
                  <a:cubicBezTo>
                    <a:pt x="3664" y="4629"/>
                    <a:pt x="3837" y="4570"/>
                    <a:pt x="3970" y="4451"/>
                  </a:cubicBezTo>
                  <a:cubicBezTo>
                    <a:pt x="4270" y="4185"/>
                    <a:pt x="4337" y="3718"/>
                    <a:pt x="4070" y="3384"/>
                  </a:cubicBezTo>
                  <a:lnTo>
                    <a:pt x="1402" y="248"/>
                  </a:lnTo>
                  <a:cubicBezTo>
                    <a:pt x="1257" y="85"/>
                    <a:pt x="1052" y="1"/>
                    <a:pt x="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7387972" y="3576485"/>
              <a:ext cx="75735" cy="80851"/>
            </a:xfrm>
            <a:custGeom>
              <a:avLst/>
              <a:gdLst/>
              <a:ahLst/>
              <a:cxnLst/>
              <a:rect l="l" t="t" r="r" b="b"/>
              <a:pathLst>
                <a:path w="4337" h="4630" extrusionOk="0">
                  <a:moveTo>
                    <a:pt x="3490" y="1"/>
                  </a:moveTo>
                  <a:cubicBezTo>
                    <a:pt x="3285" y="1"/>
                    <a:pt x="3081" y="85"/>
                    <a:pt x="2936" y="248"/>
                  </a:cubicBezTo>
                  <a:lnTo>
                    <a:pt x="267" y="3384"/>
                  </a:lnTo>
                  <a:cubicBezTo>
                    <a:pt x="0" y="3718"/>
                    <a:pt x="34" y="4185"/>
                    <a:pt x="367" y="4451"/>
                  </a:cubicBezTo>
                  <a:cubicBezTo>
                    <a:pt x="501" y="4570"/>
                    <a:pt x="667" y="4629"/>
                    <a:pt x="834" y="4629"/>
                  </a:cubicBezTo>
                  <a:cubicBezTo>
                    <a:pt x="1043" y="4629"/>
                    <a:pt x="1253" y="4537"/>
                    <a:pt x="1401" y="4351"/>
                  </a:cubicBezTo>
                  <a:lnTo>
                    <a:pt x="4070" y="1216"/>
                  </a:lnTo>
                  <a:cubicBezTo>
                    <a:pt x="4337" y="916"/>
                    <a:pt x="4304" y="449"/>
                    <a:pt x="3970" y="182"/>
                  </a:cubicBezTo>
                  <a:cubicBezTo>
                    <a:pt x="3833" y="60"/>
                    <a:pt x="3662" y="1"/>
                    <a:pt x="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7646033" y="3485867"/>
              <a:ext cx="75159" cy="75735"/>
            </a:xfrm>
            <a:custGeom>
              <a:avLst/>
              <a:gdLst/>
              <a:ahLst/>
              <a:cxnLst/>
              <a:rect l="l" t="t" r="r" b="b"/>
              <a:pathLst>
                <a:path w="4304" h="4337" extrusionOk="0">
                  <a:moveTo>
                    <a:pt x="2136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36" y="4337"/>
                  </a:cubicBezTo>
                  <a:cubicBezTo>
                    <a:pt x="3336" y="4337"/>
                    <a:pt x="4304" y="3369"/>
                    <a:pt x="4304" y="2168"/>
                  </a:cubicBezTo>
                  <a:cubicBezTo>
                    <a:pt x="4304" y="968"/>
                    <a:pt x="3336" y="0"/>
                    <a:pt x="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7669347" y="3543532"/>
              <a:ext cx="28551" cy="40216"/>
            </a:xfrm>
            <a:custGeom>
              <a:avLst/>
              <a:gdLst/>
              <a:ahLst/>
              <a:cxnLst/>
              <a:rect l="l" t="t" r="r" b="b"/>
              <a:pathLst>
                <a:path w="1635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7636131" y="3567422"/>
              <a:ext cx="94961" cy="122342"/>
            </a:xfrm>
            <a:custGeom>
              <a:avLst/>
              <a:gdLst/>
              <a:ahLst/>
              <a:cxnLst/>
              <a:rect l="l" t="t" r="r" b="b"/>
              <a:pathLst>
                <a:path w="5438" h="7006" extrusionOk="0">
                  <a:moveTo>
                    <a:pt x="1302" y="0"/>
                  </a:moveTo>
                  <a:cubicBezTo>
                    <a:pt x="434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01" y="7005"/>
                    <a:pt x="1568" y="7005"/>
                  </a:cubicBezTo>
                  <a:lnTo>
                    <a:pt x="3837" y="7005"/>
                  </a:lnTo>
                  <a:cubicBezTo>
                    <a:pt x="4737" y="7005"/>
                    <a:pt x="5438" y="6371"/>
                    <a:pt x="5438" y="5538"/>
                  </a:cubicBezTo>
                  <a:lnTo>
                    <a:pt x="5438" y="1468"/>
                  </a:lnTo>
                  <a:cubicBezTo>
                    <a:pt x="5438" y="667"/>
                    <a:pt x="5004" y="0"/>
                    <a:pt x="4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7647203" y="3670527"/>
              <a:ext cx="29721" cy="112441"/>
            </a:xfrm>
            <a:custGeom>
              <a:avLst/>
              <a:gdLst/>
              <a:ahLst/>
              <a:cxnLst/>
              <a:rect l="l" t="t" r="r" b="b"/>
              <a:pathLst>
                <a:path w="1702" h="6439" extrusionOk="0">
                  <a:moveTo>
                    <a:pt x="868" y="0"/>
                  </a:moveTo>
                  <a:cubicBezTo>
                    <a:pt x="367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367" y="6438"/>
                    <a:pt x="868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7689727" y="3670527"/>
              <a:ext cx="30315" cy="112441"/>
            </a:xfrm>
            <a:custGeom>
              <a:avLst/>
              <a:gdLst/>
              <a:ahLst/>
              <a:cxnLst/>
              <a:rect l="l" t="t" r="r" b="b"/>
              <a:pathLst>
                <a:path w="1736" h="6439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401" y="6438"/>
                    <a:pt x="868" y="6438"/>
                  </a:cubicBezTo>
                  <a:cubicBezTo>
                    <a:pt x="1335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7705462" y="3576485"/>
              <a:ext cx="75159" cy="80851"/>
            </a:xfrm>
            <a:custGeom>
              <a:avLst/>
              <a:gdLst/>
              <a:ahLst/>
              <a:cxnLst/>
              <a:rect l="l" t="t" r="r" b="b"/>
              <a:pathLst>
                <a:path w="4304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0" y="916"/>
                    <a:pt x="267" y="1216"/>
                  </a:cubicBezTo>
                  <a:lnTo>
                    <a:pt x="2902" y="4351"/>
                  </a:lnTo>
                  <a:cubicBezTo>
                    <a:pt x="3050" y="4537"/>
                    <a:pt x="3260" y="4629"/>
                    <a:pt x="3475" y="4629"/>
                  </a:cubicBezTo>
                  <a:cubicBezTo>
                    <a:pt x="3647" y="4629"/>
                    <a:pt x="3821" y="4570"/>
                    <a:pt x="3970" y="4451"/>
                  </a:cubicBezTo>
                  <a:cubicBezTo>
                    <a:pt x="4270" y="4185"/>
                    <a:pt x="4303" y="3718"/>
                    <a:pt x="4070" y="3384"/>
                  </a:cubicBezTo>
                  <a:lnTo>
                    <a:pt x="1401" y="248"/>
                  </a:lnTo>
                  <a:cubicBezTo>
                    <a:pt x="1256" y="85"/>
                    <a:pt x="1052" y="1"/>
                    <a:pt x="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7586028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3496" y="1"/>
                  </a:moveTo>
                  <a:cubicBezTo>
                    <a:pt x="3286" y="1"/>
                    <a:pt x="3082" y="85"/>
                    <a:pt x="2936" y="248"/>
                  </a:cubicBezTo>
                  <a:lnTo>
                    <a:pt x="268" y="3384"/>
                  </a:lnTo>
                  <a:cubicBezTo>
                    <a:pt x="1" y="3718"/>
                    <a:pt x="34" y="4185"/>
                    <a:pt x="368" y="4451"/>
                  </a:cubicBezTo>
                  <a:cubicBezTo>
                    <a:pt x="501" y="4570"/>
                    <a:pt x="668" y="4629"/>
                    <a:pt x="835" y="4629"/>
                  </a:cubicBezTo>
                  <a:cubicBezTo>
                    <a:pt x="1044" y="4629"/>
                    <a:pt x="1254" y="4537"/>
                    <a:pt x="1402" y="4351"/>
                  </a:cubicBezTo>
                  <a:lnTo>
                    <a:pt x="4071" y="1216"/>
                  </a:lnTo>
                  <a:cubicBezTo>
                    <a:pt x="4337" y="916"/>
                    <a:pt x="4304" y="449"/>
                    <a:pt x="4004" y="182"/>
                  </a:cubicBezTo>
                  <a:cubicBezTo>
                    <a:pt x="3852" y="60"/>
                    <a:pt x="3672" y="1"/>
                    <a:pt x="3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9" name="Google Shape;2059;p38"/>
          <p:cNvSpPr/>
          <p:nvPr/>
        </p:nvSpPr>
        <p:spPr>
          <a:xfrm>
            <a:off x="801750" y="23714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rgbClr val="E691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0" name="Google Shape;2060;p38"/>
          <p:cNvGrpSpPr/>
          <p:nvPr/>
        </p:nvGrpSpPr>
        <p:grpSpPr>
          <a:xfrm>
            <a:off x="848466" y="2442003"/>
            <a:ext cx="325093" cy="278205"/>
            <a:chOff x="7406606" y="2214758"/>
            <a:chExt cx="367586" cy="314569"/>
          </a:xfrm>
        </p:grpSpPr>
        <p:sp>
          <p:nvSpPr>
            <p:cNvPr id="2061" name="Google Shape;2061;p38"/>
            <p:cNvSpPr/>
            <p:nvPr/>
          </p:nvSpPr>
          <p:spPr>
            <a:xfrm>
              <a:off x="7406606" y="2214758"/>
              <a:ext cx="367586" cy="314569"/>
            </a:xfrm>
            <a:custGeom>
              <a:avLst/>
              <a:gdLst/>
              <a:ahLst/>
              <a:cxnLst/>
              <a:rect l="l" t="t" r="r" b="b"/>
              <a:pathLst>
                <a:path w="21050" h="18014" extrusionOk="0">
                  <a:moveTo>
                    <a:pt x="10408" y="1"/>
                  </a:moveTo>
                  <a:cubicBezTo>
                    <a:pt x="1" y="1"/>
                    <a:pt x="5905" y="13911"/>
                    <a:pt x="10408" y="18014"/>
                  </a:cubicBezTo>
                  <a:cubicBezTo>
                    <a:pt x="14711" y="13611"/>
                    <a:pt x="21049" y="1"/>
                    <a:pt x="10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7524294" y="2270100"/>
              <a:ext cx="122342" cy="91469"/>
            </a:xfrm>
            <a:custGeom>
              <a:avLst/>
              <a:gdLst/>
              <a:ahLst/>
              <a:cxnLst/>
              <a:rect l="l" t="t" r="r" b="b"/>
              <a:pathLst>
                <a:path w="7006" h="5238" extrusionOk="0">
                  <a:moveTo>
                    <a:pt x="3503" y="1"/>
                  </a:moveTo>
                  <a:cubicBezTo>
                    <a:pt x="0" y="1"/>
                    <a:pt x="0" y="5238"/>
                    <a:pt x="3503" y="5238"/>
                  </a:cubicBezTo>
                  <a:cubicBezTo>
                    <a:pt x="7005" y="5238"/>
                    <a:pt x="7005" y="1"/>
                    <a:pt x="3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8"/>
          <p:cNvSpPr/>
          <p:nvPr/>
        </p:nvSpPr>
        <p:spPr>
          <a:xfrm>
            <a:off x="801750" y="1547600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0"/>
                  <a:pt x="26619" y="5971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chemeClr val="accent4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8"/>
          <p:cNvGrpSpPr/>
          <p:nvPr/>
        </p:nvGrpSpPr>
        <p:grpSpPr>
          <a:xfrm>
            <a:off x="855169" y="1650639"/>
            <a:ext cx="308089" cy="202477"/>
            <a:chOff x="7414185" y="1617659"/>
            <a:chExt cx="348359" cy="228942"/>
          </a:xfrm>
        </p:grpSpPr>
        <p:sp>
          <p:nvSpPr>
            <p:cNvPr id="2065" name="Google Shape;2065;p38"/>
            <p:cNvSpPr/>
            <p:nvPr/>
          </p:nvSpPr>
          <p:spPr>
            <a:xfrm>
              <a:off x="7493994" y="1617659"/>
              <a:ext cx="234766" cy="139229"/>
            </a:xfrm>
            <a:custGeom>
              <a:avLst/>
              <a:gdLst/>
              <a:ahLst/>
              <a:cxnLst/>
              <a:rect l="l" t="t" r="r" b="b"/>
              <a:pathLst>
                <a:path w="13444" h="7973" extrusionOk="0">
                  <a:moveTo>
                    <a:pt x="2069" y="1"/>
                  </a:moveTo>
                  <a:cubicBezTo>
                    <a:pt x="1301" y="1"/>
                    <a:pt x="701" y="501"/>
                    <a:pt x="701" y="1101"/>
                  </a:cubicBezTo>
                  <a:lnTo>
                    <a:pt x="0" y="6839"/>
                  </a:lnTo>
                  <a:cubicBezTo>
                    <a:pt x="0" y="7473"/>
                    <a:pt x="601" y="7973"/>
                    <a:pt x="1368" y="7973"/>
                  </a:cubicBezTo>
                  <a:lnTo>
                    <a:pt x="12076" y="7973"/>
                  </a:lnTo>
                  <a:cubicBezTo>
                    <a:pt x="12843" y="7973"/>
                    <a:pt x="13443" y="7473"/>
                    <a:pt x="13443" y="6839"/>
                  </a:cubicBezTo>
                  <a:lnTo>
                    <a:pt x="12776" y="1101"/>
                  </a:lnTo>
                  <a:cubicBezTo>
                    <a:pt x="12776" y="501"/>
                    <a:pt x="12176" y="1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7414185" y="1705623"/>
              <a:ext cx="348359" cy="96131"/>
            </a:xfrm>
            <a:custGeom>
              <a:avLst/>
              <a:gdLst/>
              <a:ahLst/>
              <a:cxnLst/>
              <a:rect l="l" t="t" r="r" b="b"/>
              <a:pathLst>
                <a:path w="19949" h="5505" extrusionOk="0">
                  <a:moveTo>
                    <a:pt x="18714" y="1"/>
                  </a:moveTo>
                  <a:lnTo>
                    <a:pt x="1235" y="201"/>
                  </a:lnTo>
                  <a:cubicBezTo>
                    <a:pt x="568" y="201"/>
                    <a:pt x="1" y="768"/>
                    <a:pt x="1" y="1468"/>
                  </a:cubicBezTo>
                  <a:lnTo>
                    <a:pt x="1" y="4237"/>
                  </a:lnTo>
                  <a:cubicBezTo>
                    <a:pt x="1" y="4937"/>
                    <a:pt x="568" y="5505"/>
                    <a:pt x="1235" y="5505"/>
                  </a:cubicBezTo>
                  <a:lnTo>
                    <a:pt x="18714" y="5505"/>
                  </a:lnTo>
                  <a:cubicBezTo>
                    <a:pt x="19381" y="5505"/>
                    <a:pt x="19948" y="4937"/>
                    <a:pt x="19948" y="4237"/>
                  </a:cubicBezTo>
                  <a:lnTo>
                    <a:pt x="19948" y="1268"/>
                  </a:lnTo>
                  <a:cubicBezTo>
                    <a:pt x="19948" y="568"/>
                    <a:pt x="19381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7446808" y="1760389"/>
              <a:ext cx="82144" cy="82144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69"/>
                    <a:pt x="1035" y="4704"/>
                    <a:pt x="2336" y="4704"/>
                  </a:cubicBezTo>
                  <a:cubicBezTo>
                    <a:pt x="3636" y="4704"/>
                    <a:pt x="4704" y="3669"/>
                    <a:pt x="4704" y="2369"/>
                  </a:cubicBezTo>
                  <a:cubicBezTo>
                    <a:pt x="4704" y="1068"/>
                    <a:pt x="363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7442739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468"/>
                  </a:moveTo>
                  <a:cubicBezTo>
                    <a:pt x="3736" y="468"/>
                    <a:pt x="4703" y="1435"/>
                    <a:pt x="4703" y="2603"/>
                  </a:cubicBezTo>
                  <a:cubicBezTo>
                    <a:pt x="4703" y="3770"/>
                    <a:pt x="3736" y="4704"/>
                    <a:pt x="2569" y="4704"/>
                  </a:cubicBezTo>
                  <a:cubicBezTo>
                    <a:pt x="1401" y="4704"/>
                    <a:pt x="467" y="3770"/>
                    <a:pt x="467" y="2603"/>
                  </a:cubicBezTo>
                  <a:cubicBezTo>
                    <a:pt x="467" y="1435"/>
                    <a:pt x="1401" y="468"/>
                    <a:pt x="2569" y="468"/>
                  </a:cubicBezTo>
                  <a:close/>
                  <a:moveTo>
                    <a:pt x="2569" y="1"/>
                  </a:moveTo>
                  <a:cubicBezTo>
                    <a:pt x="1134" y="1"/>
                    <a:pt x="0" y="1168"/>
                    <a:pt x="0" y="2603"/>
                  </a:cubicBezTo>
                  <a:cubicBezTo>
                    <a:pt x="0" y="4037"/>
                    <a:pt x="1134" y="5171"/>
                    <a:pt x="2569" y="5171"/>
                  </a:cubicBezTo>
                  <a:cubicBezTo>
                    <a:pt x="4003" y="5171"/>
                    <a:pt x="5170" y="4037"/>
                    <a:pt x="5170" y="2603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7465441" y="1779599"/>
              <a:ext cx="44302" cy="44302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9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9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7478853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01" y="1035"/>
                  </a:cubicBezTo>
                  <a:cubicBezTo>
                    <a:pt x="801" y="1035"/>
                    <a:pt x="1034" y="801"/>
                    <a:pt x="1034" y="535"/>
                  </a:cubicBezTo>
                  <a:cubicBezTo>
                    <a:pt x="1034" y="234"/>
                    <a:pt x="8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7473597" y="1787178"/>
              <a:ext cx="28569" cy="28569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02" y="1"/>
                  </a:moveTo>
                  <a:cubicBezTo>
                    <a:pt x="368" y="1"/>
                    <a:pt x="1" y="368"/>
                    <a:pt x="1" y="835"/>
                  </a:cubicBezTo>
                  <a:cubicBezTo>
                    <a:pt x="1" y="1268"/>
                    <a:pt x="368" y="1635"/>
                    <a:pt x="802" y="1635"/>
                  </a:cubicBezTo>
                  <a:cubicBezTo>
                    <a:pt x="1269" y="1635"/>
                    <a:pt x="1635" y="1268"/>
                    <a:pt x="1635" y="835"/>
                  </a:cubicBezTo>
                  <a:cubicBezTo>
                    <a:pt x="1635" y="368"/>
                    <a:pt x="1269" y="1"/>
                    <a:pt x="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7647780" y="1760389"/>
              <a:ext cx="82161" cy="82144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04"/>
                    <a:pt x="2369" y="4704"/>
                  </a:cubicBezTo>
                  <a:cubicBezTo>
                    <a:pt x="3670" y="4704"/>
                    <a:pt x="4704" y="3669"/>
                    <a:pt x="4704" y="2369"/>
                  </a:cubicBezTo>
                  <a:cubicBezTo>
                    <a:pt x="4704" y="1068"/>
                    <a:pt x="3670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7643711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468"/>
                  </a:moveTo>
                  <a:cubicBezTo>
                    <a:pt x="3770" y="468"/>
                    <a:pt x="4704" y="1435"/>
                    <a:pt x="4704" y="2603"/>
                  </a:cubicBezTo>
                  <a:cubicBezTo>
                    <a:pt x="4704" y="3770"/>
                    <a:pt x="3770" y="4704"/>
                    <a:pt x="2602" y="4704"/>
                  </a:cubicBezTo>
                  <a:cubicBezTo>
                    <a:pt x="1435" y="4704"/>
                    <a:pt x="467" y="3770"/>
                    <a:pt x="467" y="2603"/>
                  </a:cubicBezTo>
                  <a:cubicBezTo>
                    <a:pt x="467" y="1435"/>
                    <a:pt x="1435" y="468"/>
                    <a:pt x="2602" y="468"/>
                  </a:cubicBezTo>
                  <a:close/>
                  <a:moveTo>
                    <a:pt x="2602" y="1"/>
                  </a:moveTo>
                  <a:cubicBezTo>
                    <a:pt x="1168" y="1"/>
                    <a:pt x="0" y="1168"/>
                    <a:pt x="0" y="2603"/>
                  </a:cubicBezTo>
                  <a:cubicBezTo>
                    <a:pt x="0" y="4037"/>
                    <a:pt x="1168" y="5171"/>
                    <a:pt x="2602" y="5171"/>
                  </a:cubicBezTo>
                  <a:cubicBezTo>
                    <a:pt x="4037" y="5171"/>
                    <a:pt x="5171" y="4037"/>
                    <a:pt x="5171" y="2603"/>
                  </a:cubicBezTo>
                  <a:cubicBezTo>
                    <a:pt x="5171" y="1168"/>
                    <a:pt x="4037" y="1"/>
                    <a:pt x="2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7667007" y="1779599"/>
              <a:ext cx="44285" cy="44302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1268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8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7679826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34" y="1035"/>
                  </a:cubicBezTo>
                  <a:cubicBezTo>
                    <a:pt x="801" y="1035"/>
                    <a:pt x="1035" y="801"/>
                    <a:pt x="1035" y="535"/>
                  </a:cubicBezTo>
                  <a:cubicBezTo>
                    <a:pt x="1035" y="234"/>
                    <a:pt x="80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7674586" y="1787178"/>
              <a:ext cx="28551" cy="28569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35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7520784" y="1639803"/>
              <a:ext cx="87400" cy="67004"/>
            </a:xfrm>
            <a:custGeom>
              <a:avLst/>
              <a:gdLst/>
              <a:ahLst/>
              <a:cxnLst/>
              <a:rect l="l" t="t" r="r" b="b"/>
              <a:pathLst>
                <a:path w="5005" h="3837" extrusionOk="0">
                  <a:moveTo>
                    <a:pt x="334" y="0"/>
                  </a:moveTo>
                  <a:lnTo>
                    <a:pt x="1" y="3836"/>
                  </a:lnTo>
                  <a:lnTo>
                    <a:pt x="5005" y="3836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7622160" y="1639803"/>
              <a:ext cx="77481" cy="67004"/>
            </a:xfrm>
            <a:custGeom>
              <a:avLst/>
              <a:gdLst/>
              <a:ahLst/>
              <a:cxnLst/>
              <a:rect l="l" t="t" r="r" b="b"/>
              <a:pathLst>
                <a:path w="4437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4437" y="3836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38"/>
          <p:cNvSpPr txBox="1"/>
          <p:nvPr/>
        </p:nvSpPr>
        <p:spPr>
          <a:xfrm>
            <a:off x="1391186" y="3965906"/>
            <a:ext cx="26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0" name="Google Shape;2080;p38"/>
          <p:cNvSpPr txBox="1"/>
          <p:nvPr/>
        </p:nvSpPr>
        <p:spPr>
          <a:xfrm>
            <a:off x="1391314" y="3130994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1" name="Google Shape;2081;p38"/>
          <p:cNvSpPr txBox="1"/>
          <p:nvPr/>
        </p:nvSpPr>
        <p:spPr>
          <a:xfrm>
            <a:off x="1391314" y="2296082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name, but it’s terribly hot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2" name="Google Shape;2082;p38"/>
          <p:cNvSpPr txBox="1"/>
          <p:nvPr/>
        </p:nvSpPr>
        <p:spPr>
          <a:xfrm>
            <a:off x="1391314" y="146117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37" y="1116796"/>
            <a:ext cx="4780805" cy="3763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65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1610" name="Google Shape;1610;p65"/>
          <p:cNvSpPr txBox="1"/>
          <p:nvPr/>
        </p:nvSpPr>
        <p:spPr>
          <a:xfrm>
            <a:off x="1759300" y="3962566"/>
            <a:ext cx="1917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Mercury is the smallest planet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1" name="Google Shape;1611;p65"/>
          <p:cNvSpPr txBox="1"/>
          <p:nvPr/>
        </p:nvSpPr>
        <p:spPr>
          <a:xfrm>
            <a:off x="5771898" y="3962566"/>
            <a:ext cx="1917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Despite being red, 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Mars is a cold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2" name="Google Shape;1612;p65"/>
          <p:cNvSpPr txBox="1"/>
          <p:nvPr/>
        </p:nvSpPr>
        <p:spPr>
          <a:xfrm>
            <a:off x="1983100" y="3605550"/>
            <a:ext cx="14700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Mercury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3" name="Google Shape;1613;p65"/>
          <p:cNvSpPr txBox="1"/>
          <p:nvPr/>
        </p:nvSpPr>
        <p:spPr>
          <a:xfrm>
            <a:off x="3773546" y="3955450"/>
            <a:ext cx="1917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Venus has a 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beautiful name</a:t>
            </a:r>
            <a:endParaRPr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4" name="Google Shape;1614;p65"/>
          <p:cNvSpPr txBox="1"/>
          <p:nvPr/>
        </p:nvSpPr>
        <p:spPr>
          <a:xfrm>
            <a:off x="3997346" y="3596875"/>
            <a:ext cx="14700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5" name="Google Shape;1615;p65"/>
          <p:cNvSpPr txBox="1"/>
          <p:nvPr/>
        </p:nvSpPr>
        <p:spPr>
          <a:xfrm>
            <a:off x="5995698" y="3605550"/>
            <a:ext cx="14700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1BA4F"/>
                </a:solidFill>
                <a:latin typeface="Poppins"/>
                <a:ea typeface="Poppins"/>
                <a:cs typeface="Poppins"/>
                <a:sym typeface="Poppins"/>
              </a:rPr>
              <a:t>Mars</a:t>
            </a:r>
            <a:endParaRPr sz="2100" b="1">
              <a:solidFill>
                <a:srgbClr val="91BA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16" name="Google Shape;1616;p65"/>
          <p:cNvGrpSpPr/>
          <p:nvPr/>
        </p:nvGrpSpPr>
        <p:grpSpPr>
          <a:xfrm>
            <a:off x="933884" y="1496725"/>
            <a:ext cx="7377176" cy="845400"/>
            <a:chOff x="781484" y="1268125"/>
            <a:chExt cx="7377176" cy="845400"/>
          </a:xfrm>
        </p:grpSpPr>
        <p:sp>
          <p:nvSpPr>
            <p:cNvPr id="1617" name="Google Shape;1617;p65"/>
            <p:cNvSpPr/>
            <p:nvPr/>
          </p:nvSpPr>
          <p:spPr>
            <a:xfrm>
              <a:off x="5507260" y="1630578"/>
              <a:ext cx="2651400" cy="55800"/>
            </a:xfrm>
            <a:prstGeom prst="snip1Rect">
              <a:avLst>
                <a:gd name="adj" fmla="val 50000"/>
              </a:avLst>
            </a:prstGeom>
            <a:solidFill>
              <a:srgbClr val="6A8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5"/>
            <p:cNvSpPr/>
            <p:nvPr/>
          </p:nvSpPr>
          <p:spPr>
            <a:xfrm>
              <a:off x="5267450" y="1394525"/>
              <a:ext cx="2169000" cy="552900"/>
            </a:xfrm>
            <a:prstGeom prst="roundRect">
              <a:avLst>
                <a:gd name="adj" fmla="val 16667"/>
              </a:avLst>
            </a:prstGeom>
            <a:solidFill>
              <a:srgbClr val="396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5"/>
            <p:cNvSpPr/>
            <p:nvPr/>
          </p:nvSpPr>
          <p:spPr>
            <a:xfrm>
              <a:off x="3057175" y="1394525"/>
              <a:ext cx="2678700" cy="55290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5"/>
            <p:cNvSpPr/>
            <p:nvPr/>
          </p:nvSpPr>
          <p:spPr>
            <a:xfrm>
              <a:off x="1606900" y="1394550"/>
              <a:ext cx="2121900" cy="552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1" name="Google Shape;1621;p65"/>
            <p:cNvGrpSpPr/>
            <p:nvPr/>
          </p:nvGrpSpPr>
          <p:grpSpPr>
            <a:xfrm>
              <a:off x="781484" y="1268125"/>
              <a:ext cx="984668" cy="845400"/>
              <a:chOff x="2985848" y="1268113"/>
              <a:chExt cx="595397" cy="845400"/>
            </a:xfrm>
          </p:grpSpPr>
          <p:sp>
            <p:nvSpPr>
              <p:cNvPr id="1622" name="Google Shape;1622;p65"/>
              <p:cNvSpPr/>
              <p:nvPr/>
            </p:nvSpPr>
            <p:spPr>
              <a:xfrm>
                <a:off x="3080974" y="1464024"/>
                <a:ext cx="469500" cy="432000"/>
              </a:xfrm>
              <a:prstGeom prst="rect">
                <a:avLst/>
              </a:prstGeom>
              <a:solidFill>
                <a:srgbClr val="6A8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65"/>
              <p:cNvSpPr/>
              <p:nvPr/>
            </p:nvSpPr>
            <p:spPr>
              <a:xfrm>
                <a:off x="2985848" y="1268113"/>
                <a:ext cx="114000" cy="845400"/>
              </a:xfrm>
              <a:prstGeom prst="roundRect">
                <a:avLst>
                  <a:gd name="adj" fmla="val 16667"/>
                </a:avLst>
              </a:prstGeom>
              <a:solidFill>
                <a:srgbClr val="6A8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65"/>
              <p:cNvSpPr/>
              <p:nvPr/>
            </p:nvSpPr>
            <p:spPr>
              <a:xfrm>
                <a:off x="3467245" y="1268113"/>
                <a:ext cx="114000" cy="845400"/>
              </a:xfrm>
              <a:prstGeom prst="roundRect">
                <a:avLst>
                  <a:gd name="adj" fmla="val 16667"/>
                </a:avLst>
              </a:prstGeom>
              <a:solidFill>
                <a:srgbClr val="6A8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65"/>
          <p:cNvGrpSpPr/>
          <p:nvPr/>
        </p:nvGrpSpPr>
        <p:grpSpPr>
          <a:xfrm rot="5400000">
            <a:off x="2349947" y="2101820"/>
            <a:ext cx="736306" cy="185700"/>
            <a:chOff x="1256633" y="1611800"/>
            <a:chExt cx="736306" cy="185700"/>
          </a:xfrm>
        </p:grpSpPr>
        <p:sp>
          <p:nvSpPr>
            <p:cNvPr id="1626" name="Google Shape;1626;p65"/>
            <p:cNvSpPr/>
            <p:nvPr/>
          </p:nvSpPr>
          <p:spPr>
            <a:xfrm>
              <a:off x="1342239" y="1698455"/>
              <a:ext cx="650700" cy="12300"/>
            </a:xfrm>
            <a:prstGeom prst="rect">
              <a:avLst/>
            </a:pr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5"/>
            <p:cNvSpPr/>
            <p:nvPr/>
          </p:nvSpPr>
          <p:spPr>
            <a:xfrm>
              <a:off x="1256633" y="1611800"/>
              <a:ext cx="185400" cy="185700"/>
            </a:xfrm>
            <a:prstGeom prst="ellipse">
              <a:avLst/>
            </a:prstGeom>
            <a:solidFill>
              <a:srgbClr val="6A8F2E"/>
            </a:solidFill>
            <a:ln>
              <a:noFill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65"/>
          <p:cNvGrpSpPr/>
          <p:nvPr/>
        </p:nvGrpSpPr>
        <p:grpSpPr>
          <a:xfrm rot="5400000">
            <a:off x="4364193" y="2101820"/>
            <a:ext cx="736306" cy="185700"/>
            <a:chOff x="1256633" y="1611800"/>
            <a:chExt cx="736306" cy="185700"/>
          </a:xfrm>
        </p:grpSpPr>
        <p:sp>
          <p:nvSpPr>
            <p:cNvPr id="1629" name="Google Shape;1629;p65"/>
            <p:cNvSpPr/>
            <p:nvPr/>
          </p:nvSpPr>
          <p:spPr>
            <a:xfrm>
              <a:off x="1342239" y="1698455"/>
              <a:ext cx="650700" cy="12300"/>
            </a:xfrm>
            <a:prstGeom prst="rect">
              <a:avLst/>
            </a:prstGeom>
            <a:solidFill>
              <a:srgbClr val="396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5"/>
            <p:cNvSpPr/>
            <p:nvPr/>
          </p:nvSpPr>
          <p:spPr>
            <a:xfrm>
              <a:off x="1256633" y="1611800"/>
              <a:ext cx="185400" cy="185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65"/>
          <p:cNvGrpSpPr/>
          <p:nvPr/>
        </p:nvGrpSpPr>
        <p:grpSpPr>
          <a:xfrm rot="5400000">
            <a:off x="6362546" y="2101820"/>
            <a:ext cx="736306" cy="185700"/>
            <a:chOff x="1256633" y="1611800"/>
            <a:chExt cx="736306" cy="185700"/>
          </a:xfrm>
        </p:grpSpPr>
        <p:sp>
          <p:nvSpPr>
            <p:cNvPr id="1632" name="Google Shape;1632;p65"/>
            <p:cNvSpPr/>
            <p:nvPr/>
          </p:nvSpPr>
          <p:spPr>
            <a:xfrm>
              <a:off x="1342239" y="1698455"/>
              <a:ext cx="650700" cy="12300"/>
            </a:xfrm>
            <a:prstGeom prst="rect">
              <a:avLst/>
            </a:pr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5"/>
            <p:cNvSpPr/>
            <p:nvPr/>
          </p:nvSpPr>
          <p:spPr>
            <a:xfrm>
              <a:off x="1256633" y="1611800"/>
              <a:ext cx="185400" cy="185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65"/>
          <p:cNvGrpSpPr/>
          <p:nvPr/>
        </p:nvGrpSpPr>
        <p:grpSpPr>
          <a:xfrm>
            <a:off x="2160400" y="2412438"/>
            <a:ext cx="1115400" cy="1116900"/>
            <a:chOff x="2007835" y="2183838"/>
            <a:chExt cx="1115400" cy="1116900"/>
          </a:xfrm>
        </p:grpSpPr>
        <p:sp>
          <p:nvSpPr>
            <p:cNvPr id="1635" name="Google Shape;1635;p65"/>
            <p:cNvSpPr/>
            <p:nvPr/>
          </p:nvSpPr>
          <p:spPr>
            <a:xfrm rot="-2541390">
              <a:off x="2174583" y="2343154"/>
              <a:ext cx="781902" cy="798268"/>
            </a:xfrm>
            <a:prstGeom prst="teardrop">
              <a:avLst>
                <a:gd name="adj" fmla="val 102296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5"/>
            <p:cNvSpPr txBox="1"/>
            <p:nvPr/>
          </p:nvSpPr>
          <p:spPr>
            <a:xfrm>
              <a:off x="2063800" y="2496608"/>
              <a:ext cx="10038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45%</a:t>
              </a:r>
              <a:endParaRPr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637" name="Google Shape;1637;p65"/>
          <p:cNvGrpSpPr/>
          <p:nvPr/>
        </p:nvGrpSpPr>
        <p:grpSpPr>
          <a:xfrm>
            <a:off x="4174646" y="2412438"/>
            <a:ext cx="1115400" cy="1116900"/>
            <a:chOff x="4022260" y="2183838"/>
            <a:chExt cx="1115400" cy="1116900"/>
          </a:xfrm>
        </p:grpSpPr>
        <p:sp>
          <p:nvSpPr>
            <p:cNvPr id="1638" name="Google Shape;1638;p65"/>
            <p:cNvSpPr/>
            <p:nvPr/>
          </p:nvSpPr>
          <p:spPr>
            <a:xfrm rot="-2541390">
              <a:off x="4189008" y="2343154"/>
              <a:ext cx="781902" cy="798268"/>
            </a:xfrm>
            <a:prstGeom prst="teardrop">
              <a:avLst>
                <a:gd name="adj" fmla="val 102296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5"/>
            <p:cNvSpPr txBox="1"/>
            <p:nvPr/>
          </p:nvSpPr>
          <p:spPr>
            <a:xfrm>
              <a:off x="4078225" y="2496608"/>
              <a:ext cx="10038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55%</a:t>
              </a:r>
              <a:endParaRPr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640" name="Google Shape;1640;p65"/>
          <p:cNvGrpSpPr/>
          <p:nvPr/>
        </p:nvGrpSpPr>
        <p:grpSpPr>
          <a:xfrm>
            <a:off x="6172998" y="2412438"/>
            <a:ext cx="1115400" cy="1116900"/>
            <a:chOff x="6020610" y="2183838"/>
            <a:chExt cx="1115400" cy="1116900"/>
          </a:xfrm>
        </p:grpSpPr>
        <p:sp>
          <p:nvSpPr>
            <p:cNvPr id="1641" name="Google Shape;1641;p65"/>
            <p:cNvSpPr/>
            <p:nvPr/>
          </p:nvSpPr>
          <p:spPr>
            <a:xfrm rot="-2541390">
              <a:off x="6187358" y="2343154"/>
              <a:ext cx="781902" cy="798268"/>
            </a:xfrm>
            <a:prstGeom prst="teardrop">
              <a:avLst>
                <a:gd name="adj" fmla="val 102296"/>
              </a:avLst>
            </a:prstGeom>
            <a:solidFill>
              <a:srgbClr val="396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5"/>
            <p:cNvSpPr txBox="1"/>
            <p:nvPr/>
          </p:nvSpPr>
          <p:spPr>
            <a:xfrm>
              <a:off x="6076575" y="2496608"/>
              <a:ext cx="10038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58%</a:t>
              </a:r>
              <a:endParaRPr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66"/>
          <p:cNvSpPr txBox="1">
            <a:spLocks noGrp="1"/>
          </p:cNvSpPr>
          <p:nvPr>
            <p:ph type="title"/>
          </p:nvPr>
        </p:nvSpPr>
        <p:spPr>
          <a:xfrm>
            <a:off x="605993" y="1109725"/>
            <a:ext cx="30696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A Picture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Always Reinforces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the Concept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48" name="Google Shape;1648;p66"/>
          <p:cNvSpPr txBox="1">
            <a:spLocks noGrp="1"/>
          </p:cNvSpPr>
          <p:nvPr>
            <p:ph type="subTitle" idx="1"/>
          </p:nvPr>
        </p:nvSpPr>
        <p:spPr>
          <a:xfrm>
            <a:off x="605994" y="3017891"/>
            <a:ext cx="30696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sp>
        <p:nvSpPr>
          <p:cNvPr id="1649" name="Google Shape;1649;p66"/>
          <p:cNvSpPr/>
          <p:nvPr/>
        </p:nvSpPr>
        <p:spPr>
          <a:xfrm>
            <a:off x="4933550" y="723100"/>
            <a:ext cx="3802200" cy="3802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10" y="1162750"/>
            <a:ext cx="3876140" cy="3368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4970" y="161899"/>
            <a:ext cx="8848608" cy="624164"/>
          </a:xfrm>
          <a:prstGeom prst="rect">
            <a:avLst/>
          </a:prstGeom>
        </p:spPr>
      </p:pic>
      <p:sp>
        <p:nvSpPr>
          <p:cNvPr id="1655" name="Google Shape;1655;p67"/>
          <p:cNvSpPr txBox="1">
            <a:spLocks noGrp="1"/>
          </p:cNvSpPr>
          <p:nvPr>
            <p:ph type="title"/>
          </p:nvPr>
        </p:nvSpPr>
        <p:spPr>
          <a:xfrm>
            <a:off x="746783" y="40447"/>
            <a:ext cx="6049683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</a:rPr>
              <a:t>A Picture Is Wortha  Thousand Words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656" name="Google Shape;1656;p67"/>
          <p:cNvSpPr/>
          <p:nvPr/>
        </p:nvSpPr>
        <p:spPr>
          <a:xfrm>
            <a:off x="-1278800" y="4383300"/>
            <a:ext cx="2696700" cy="26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67"/>
          <p:cNvSpPr/>
          <p:nvPr/>
        </p:nvSpPr>
        <p:spPr>
          <a:xfrm>
            <a:off x="7792825" y="-1609150"/>
            <a:ext cx="2696700" cy="269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07501"/>
            <a:ext cx="4337448" cy="3314005"/>
          </a:xfrm>
          <a:prstGeom prst="rect">
            <a:avLst/>
          </a:prstGeom>
        </p:spPr>
      </p:pic>
      <p:sp>
        <p:nvSpPr>
          <p:cNvPr id="7" name="Google Shape;1572;p62"/>
          <p:cNvSpPr txBox="1">
            <a:spLocks/>
          </p:cNvSpPr>
          <p:nvPr/>
        </p:nvSpPr>
        <p:spPr>
          <a:xfrm>
            <a:off x="813412" y="2445361"/>
            <a:ext cx="2971250" cy="1606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“This is a quote, words full of wisdom that someone important said and can make the reader get inspired”</a:t>
            </a:r>
          </a:p>
        </p:txBody>
      </p:sp>
      <p:sp>
        <p:nvSpPr>
          <p:cNvPr id="8" name="Google Shape;1572;p62"/>
          <p:cNvSpPr txBox="1">
            <a:spLocks/>
          </p:cNvSpPr>
          <p:nvPr/>
        </p:nvSpPr>
        <p:spPr>
          <a:xfrm>
            <a:off x="834737" y="3536610"/>
            <a:ext cx="2971250" cy="1606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“This is a quote, words full of wisdom that someone important said and can make the reader get inspired”</a:t>
            </a:r>
          </a:p>
        </p:txBody>
      </p:sp>
      <p:sp>
        <p:nvSpPr>
          <p:cNvPr id="10" name="Google Shape;1572;p62"/>
          <p:cNvSpPr txBox="1">
            <a:spLocks/>
          </p:cNvSpPr>
          <p:nvPr/>
        </p:nvSpPr>
        <p:spPr>
          <a:xfrm>
            <a:off x="834737" y="1206996"/>
            <a:ext cx="2971250" cy="1606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“This is a quote, words full of wisdom that someone important said and can make the reader get inspired”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/>
          <p:nvPr/>
        </p:nvSpPr>
        <p:spPr>
          <a:xfrm>
            <a:off x="4727860" y="159892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7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Contents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190585" y="318947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7"/>
          <p:cNvSpPr/>
          <p:nvPr/>
        </p:nvSpPr>
        <p:spPr>
          <a:xfrm>
            <a:off x="3190585" y="159892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7"/>
          <p:cNvSpPr txBox="1">
            <a:spLocks noGrp="1"/>
          </p:cNvSpPr>
          <p:nvPr>
            <p:ph type="title" idx="7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4" name="Google Shape;594;p47"/>
          <p:cNvSpPr txBox="1">
            <a:spLocks noGrp="1"/>
          </p:cNvSpPr>
          <p:nvPr>
            <p:ph type="title" idx="8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6" name="Google Shape;596;p47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597" name="Google Shape;597;p47"/>
          <p:cNvSpPr txBox="1">
            <a:spLocks noGrp="1"/>
          </p:cNvSpPr>
          <p:nvPr>
            <p:ph type="subTitle" idx="2"/>
          </p:nvPr>
        </p:nvSpPr>
        <p:spPr>
          <a:xfrm>
            <a:off x="1252916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598" name="Google Shape;598;p47"/>
          <p:cNvSpPr txBox="1">
            <a:spLocks noGrp="1"/>
          </p:cNvSpPr>
          <p:nvPr>
            <p:ph type="subTitle" idx="3"/>
          </p:nvPr>
        </p:nvSpPr>
        <p:spPr>
          <a:xfrm>
            <a:off x="6119575" y="1620113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599" name="Google Shape;599;p47"/>
          <p:cNvSpPr txBox="1">
            <a:spLocks noGrp="1"/>
          </p:cNvSpPr>
          <p:nvPr>
            <p:ph type="subTitle" idx="4"/>
          </p:nvPr>
        </p:nvSpPr>
        <p:spPr>
          <a:xfrm>
            <a:off x="6119575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00" name="Google Shape;600;p47"/>
          <p:cNvSpPr txBox="1">
            <a:spLocks noGrp="1"/>
          </p:cNvSpPr>
          <p:nvPr>
            <p:ph type="subTitle" idx="5"/>
          </p:nvPr>
        </p:nvSpPr>
        <p:spPr>
          <a:xfrm>
            <a:off x="562800" y="3210675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subTitle" idx="6"/>
          </p:nvPr>
        </p:nvSpPr>
        <p:spPr>
          <a:xfrm>
            <a:off x="1252916" y="367978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603" name="Google Shape;603;p47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04" name="Google Shape;604;p47"/>
          <p:cNvSpPr/>
          <p:nvPr/>
        </p:nvSpPr>
        <p:spPr>
          <a:xfrm>
            <a:off x="4727860" y="318947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7"/>
          <p:cNvSpPr txBox="1">
            <a:spLocks noGrp="1"/>
          </p:cNvSpPr>
          <p:nvPr>
            <p:ph type="title" idx="14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8"/>
          <p:cNvSpPr txBox="1">
            <a:spLocks noGrp="1"/>
          </p:cNvSpPr>
          <p:nvPr>
            <p:ph type="title"/>
          </p:nvPr>
        </p:nvSpPr>
        <p:spPr>
          <a:xfrm>
            <a:off x="1914300" y="2434246"/>
            <a:ext cx="53154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Awesome Words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02" y="138035"/>
            <a:ext cx="1699196" cy="22962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9"/>
          <p:cNvSpPr/>
          <p:nvPr/>
        </p:nvSpPr>
        <p:spPr>
          <a:xfrm>
            <a:off x="6634450" y="2093100"/>
            <a:ext cx="1719300" cy="171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69"/>
          <p:cNvSpPr/>
          <p:nvPr/>
        </p:nvSpPr>
        <p:spPr>
          <a:xfrm>
            <a:off x="4679500" y="2093100"/>
            <a:ext cx="1719300" cy="171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69"/>
          <p:cNvSpPr/>
          <p:nvPr/>
        </p:nvSpPr>
        <p:spPr>
          <a:xfrm>
            <a:off x="2724550" y="2093100"/>
            <a:ext cx="1719300" cy="171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69"/>
          <p:cNvSpPr/>
          <p:nvPr/>
        </p:nvSpPr>
        <p:spPr>
          <a:xfrm>
            <a:off x="769600" y="2093100"/>
            <a:ext cx="1719300" cy="171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69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The Ideas</a:t>
            </a:r>
            <a:endParaRPr/>
          </a:p>
        </p:txBody>
      </p:sp>
      <p:sp>
        <p:nvSpPr>
          <p:cNvPr id="1672" name="Google Shape;1672;p69"/>
          <p:cNvSpPr txBox="1">
            <a:spLocks noGrp="1"/>
          </p:cNvSpPr>
          <p:nvPr>
            <p:ph type="subTitle" idx="1"/>
          </p:nvPr>
        </p:nvSpPr>
        <p:spPr>
          <a:xfrm>
            <a:off x="2946550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673" name="Google Shape;1673;p69"/>
          <p:cNvSpPr txBox="1">
            <a:spLocks noGrp="1"/>
          </p:cNvSpPr>
          <p:nvPr>
            <p:ph type="subTitle" idx="2"/>
          </p:nvPr>
        </p:nvSpPr>
        <p:spPr>
          <a:xfrm>
            <a:off x="4901488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74" name="Google Shape;1674;p69"/>
          <p:cNvSpPr txBox="1">
            <a:spLocks noGrp="1"/>
          </p:cNvSpPr>
          <p:nvPr>
            <p:ph type="subTitle" idx="3"/>
          </p:nvPr>
        </p:nvSpPr>
        <p:spPr>
          <a:xfrm>
            <a:off x="991550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675" name="Google Shape;1675;p69"/>
          <p:cNvSpPr txBox="1">
            <a:spLocks noGrp="1"/>
          </p:cNvSpPr>
          <p:nvPr>
            <p:ph type="subTitle" idx="4"/>
          </p:nvPr>
        </p:nvSpPr>
        <p:spPr>
          <a:xfrm>
            <a:off x="6856438" y="2454075"/>
            <a:ext cx="1275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76" name="Google Shape;1676;p69"/>
          <p:cNvSpPr txBox="1">
            <a:spLocks noGrp="1"/>
          </p:cNvSpPr>
          <p:nvPr>
            <p:ph type="subTitle" idx="5"/>
          </p:nvPr>
        </p:nvSpPr>
        <p:spPr>
          <a:xfrm>
            <a:off x="2811813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</a:t>
            </a:r>
            <a:br>
              <a:rPr lang="en"/>
            </a:br>
            <a:r>
              <a:rPr lang="en"/>
              <a:t>a cold place</a:t>
            </a:r>
            <a:endParaRPr/>
          </a:p>
        </p:txBody>
      </p:sp>
      <p:sp>
        <p:nvSpPr>
          <p:cNvPr id="1677" name="Google Shape;1677;p69"/>
          <p:cNvSpPr txBox="1">
            <a:spLocks noGrp="1"/>
          </p:cNvSpPr>
          <p:nvPr>
            <p:ph type="subTitle" idx="6"/>
          </p:nvPr>
        </p:nvSpPr>
        <p:spPr>
          <a:xfrm>
            <a:off x="4766775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678" name="Google Shape;1678;p69"/>
          <p:cNvSpPr txBox="1">
            <a:spLocks noGrp="1"/>
          </p:cNvSpPr>
          <p:nvPr>
            <p:ph type="subTitle" idx="7"/>
          </p:nvPr>
        </p:nvSpPr>
        <p:spPr>
          <a:xfrm>
            <a:off x="856850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the biggest of them all</a:t>
            </a:r>
            <a:endParaRPr/>
          </a:p>
        </p:txBody>
      </p:sp>
      <p:sp>
        <p:nvSpPr>
          <p:cNvPr id="1679" name="Google Shape;1679;p69"/>
          <p:cNvSpPr txBox="1">
            <a:spLocks noGrp="1"/>
          </p:cNvSpPr>
          <p:nvPr>
            <p:ph type="subTitle" idx="8"/>
          </p:nvPr>
        </p:nvSpPr>
        <p:spPr>
          <a:xfrm>
            <a:off x="6721738" y="2785975"/>
            <a:ext cx="1544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a gas giant and has rings</a:t>
            </a:r>
            <a:endParaRPr/>
          </a:p>
        </p:txBody>
      </p:sp>
      <p:grpSp>
        <p:nvGrpSpPr>
          <p:cNvPr id="1680" name="Google Shape;1680;p69"/>
          <p:cNvGrpSpPr/>
          <p:nvPr/>
        </p:nvGrpSpPr>
        <p:grpSpPr>
          <a:xfrm>
            <a:off x="5206743" y="1679800"/>
            <a:ext cx="664800" cy="664800"/>
            <a:chOff x="4161793" y="1451200"/>
            <a:chExt cx="664800" cy="664800"/>
          </a:xfrm>
        </p:grpSpPr>
        <p:sp>
          <p:nvSpPr>
            <p:cNvPr id="1681" name="Google Shape;1681;p69"/>
            <p:cNvSpPr/>
            <p:nvPr/>
          </p:nvSpPr>
          <p:spPr>
            <a:xfrm>
              <a:off x="4161793" y="1451200"/>
              <a:ext cx="664800" cy="664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2" name="Google Shape;1682;p69"/>
            <p:cNvGrpSpPr/>
            <p:nvPr/>
          </p:nvGrpSpPr>
          <p:grpSpPr>
            <a:xfrm>
              <a:off x="4328861" y="1618210"/>
              <a:ext cx="333505" cy="330613"/>
              <a:chOff x="-22859750" y="2335900"/>
              <a:chExt cx="296950" cy="294375"/>
            </a:xfrm>
          </p:grpSpPr>
          <p:sp>
            <p:nvSpPr>
              <p:cNvPr id="1683" name="Google Shape;1683;p69"/>
              <p:cNvSpPr/>
              <p:nvPr/>
            </p:nvSpPr>
            <p:spPr>
              <a:xfrm>
                <a:off x="-22859750" y="2335900"/>
                <a:ext cx="296950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775" extrusionOk="0">
                    <a:moveTo>
                      <a:pt x="7306" y="663"/>
                    </a:moveTo>
                    <a:cubicBezTo>
                      <a:pt x="7389" y="663"/>
                      <a:pt x="7475" y="671"/>
                      <a:pt x="7562" y="685"/>
                    </a:cubicBezTo>
                    <a:cubicBezTo>
                      <a:pt x="7814" y="780"/>
                      <a:pt x="8034" y="937"/>
                      <a:pt x="8192" y="1126"/>
                    </a:cubicBezTo>
                    <a:cubicBezTo>
                      <a:pt x="7908" y="1189"/>
                      <a:pt x="7656" y="1347"/>
                      <a:pt x="7467" y="1567"/>
                    </a:cubicBezTo>
                    <a:cubicBezTo>
                      <a:pt x="7341" y="1662"/>
                      <a:pt x="7341" y="1914"/>
                      <a:pt x="7467" y="2008"/>
                    </a:cubicBezTo>
                    <a:cubicBezTo>
                      <a:pt x="7530" y="2071"/>
                      <a:pt x="7617" y="2103"/>
                      <a:pt x="7703" y="2103"/>
                    </a:cubicBezTo>
                    <a:cubicBezTo>
                      <a:pt x="7790" y="2103"/>
                      <a:pt x="7877" y="2071"/>
                      <a:pt x="7940" y="2008"/>
                    </a:cubicBezTo>
                    <a:cubicBezTo>
                      <a:pt x="8129" y="1819"/>
                      <a:pt x="8412" y="1693"/>
                      <a:pt x="8696" y="1693"/>
                    </a:cubicBezTo>
                    <a:cubicBezTo>
                      <a:pt x="8979" y="1693"/>
                      <a:pt x="9231" y="1819"/>
                      <a:pt x="9452" y="2008"/>
                    </a:cubicBezTo>
                    <a:cubicBezTo>
                      <a:pt x="9767" y="2355"/>
                      <a:pt x="9830" y="2764"/>
                      <a:pt x="9673" y="3174"/>
                    </a:cubicBezTo>
                    <a:cubicBezTo>
                      <a:pt x="9389" y="3237"/>
                      <a:pt x="9137" y="3395"/>
                      <a:pt x="8885" y="3584"/>
                    </a:cubicBezTo>
                    <a:cubicBezTo>
                      <a:pt x="8759" y="3710"/>
                      <a:pt x="8759" y="3962"/>
                      <a:pt x="8885" y="4056"/>
                    </a:cubicBezTo>
                    <a:cubicBezTo>
                      <a:pt x="8948" y="4119"/>
                      <a:pt x="9035" y="4151"/>
                      <a:pt x="9121" y="4151"/>
                    </a:cubicBezTo>
                    <a:cubicBezTo>
                      <a:pt x="9208" y="4151"/>
                      <a:pt x="9294" y="4119"/>
                      <a:pt x="9358" y="4056"/>
                    </a:cubicBezTo>
                    <a:cubicBezTo>
                      <a:pt x="9547" y="3867"/>
                      <a:pt x="9830" y="3741"/>
                      <a:pt x="10114" y="3741"/>
                    </a:cubicBezTo>
                    <a:cubicBezTo>
                      <a:pt x="10397" y="3741"/>
                      <a:pt x="10649" y="3867"/>
                      <a:pt x="10870" y="4056"/>
                    </a:cubicBezTo>
                    <a:cubicBezTo>
                      <a:pt x="11059" y="4277"/>
                      <a:pt x="11185" y="4529"/>
                      <a:pt x="11185" y="4812"/>
                    </a:cubicBezTo>
                    <a:cubicBezTo>
                      <a:pt x="11185" y="5096"/>
                      <a:pt x="11059" y="5379"/>
                      <a:pt x="10870" y="5568"/>
                    </a:cubicBezTo>
                    <a:cubicBezTo>
                      <a:pt x="10649" y="5757"/>
                      <a:pt x="10397" y="5883"/>
                      <a:pt x="10114" y="5883"/>
                    </a:cubicBezTo>
                    <a:cubicBezTo>
                      <a:pt x="9925" y="5883"/>
                      <a:pt x="9767" y="6041"/>
                      <a:pt x="9767" y="6230"/>
                    </a:cubicBezTo>
                    <a:cubicBezTo>
                      <a:pt x="9767" y="6451"/>
                      <a:pt x="9925" y="6608"/>
                      <a:pt x="10114" y="6608"/>
                    </a:cubicBezTo>
                    <a:cubicBezTo>
                      <a:pt x="10429" y="6608"/>
                      <a:pt x="10712" y="6514"/>
                      <a:pt x="10964" y="6356"/>
                    </a:cubicBezTo>
                    <a:cubicBezTo>
                      <a:pt x="11090" y="6514"/>
                      <a:pt x="11122" y="6703"/>
                      <a:pt x="11122" y="6955"/>
                    </a:cubicBezTo>
                    <a:cubicBezTo>
                      <a:pt x="11122" y="7270"/>
                      <a:pt x="11027" y="7553"/>
                      <a:pt x="10807" y="7742"/>
                    </a:cubicBezTo>
                    <a:cubicBezTo>
                      <a:pt x="10618" y="7931"/>
                      <a:pt x="10366" y="8057"/>
                      <a:pt x="10082" y="8057"/>
                    </a:cubicBezTo>
                    <a:cubicBezTo>
                      <a:pt x="9799" y="8057"/>
                      <a:pt x="9515" y="7931"/>
                      <a:pt x="9326" y="7742"/>
                    </a:cubicBezTo>
                    <a:cubicBezTo>
                      <a:pt x="9137" y="7553"/>
                      <a:pt x="9011" y="7270"/>
                      <a:pt x="9011" y="6986"/>
                    </a:cubicBezTo>
                    <a:cubicBezTo>
                      <a:pt x="9011" y="6703"/>
                      <a:pt x="9137" y="6419"/>
                      <a:pt x="9326" y="6230"/>
                    </a:cubicBezTo>
                    <a:cubicBezTo>
                      <a:pt x="9452" y="6104"/>
                      <a:pt x="9452" y="5883"/>
                      <a:pt x="9326" y="5757"/>
                    </a:cubicBezTo>
                    <a:cubicBezTo>
                      <a:pt x="9263" y="5694"/>
                      <a:pt x="9176" y="5663"/>
                      <a:pt x="9090" y="5663"/>
                    </a:cubicBezTo>
                    <a:cubicBezTo>
                      <a:pt x="9003" y="5663"/>
                      <a:pt x="8916" y="5694"/>
                      <a:pt x="8853" y="5757"/>
                    </a:cubicBezTo>
                    <a:cubicBezTo>
                      <a:pt x="8538" y="6072"/>
                      <a:pt x="8349" y="6514"/>
                      <a:pt x="8349" y="6986"/>
                    </a:cubicBezTo>
                    <a:cubicBezTo>
                      <a:pt x="8349" y="7112"/>
                      <a:pt x="8349" y="7207"/>
                      <a:pt x="8381" y="7333"/>
                    </a:cubicBezTo>
                    <a:cubicBezTo>
                      <a:pt x="7562" y="7459"/>
                      <a:pt x="6932" y="8215"/>
                      <a:pt x="6932" y="9034"/>
                    </a:cubicBezTo>
                    <a:cubicBezTo>
                      <a:pt x="6932" y="9223"/>
                      <a:pt x="7089" y="9381"/>
                      <a:pt x="7278" y="9381"/>
                    </a:cubicBezTo>
                    <a:cubicBezTo>
                      <a:pt x="7467" y="9381"/>
                      <a:pt x="7625" y="9223"/>
                      <a:pt x="7625" y="9034"/>
                    </a:cubicBezTo>
                    <a:cubicBezTo>
                      <a:pt x="7625" y="8435"/>
                      <a:pt x="8097" y="8026"/>
                      <a:pt x="8664" y="8026"/>
                    </a:cubicBezTo>
                    <a:lnTo>
                      <a:pt x="8696" y="8026"/>
                    </a:lnTo>
                    <a:cubicBezTo>
                      <a:pt x="8727" y="8089"/>
                      <a:pt x="8822" y="8120"/>
                      <a:pt x="8853" y="8215"/>
                    </a:cubicBezTo>
                    <a:cubicBezTo>
                      <a:pt x="9074" y="8435"/>
                      <a:pt x="9326" y="8561"/>
                      <a:pt x="9641" y="8656"/>
                    </a:cubicBezTo>
                    <a:cubicBezTo>
                      <a:pt x="9673" y="8750"/>
                      <a:pt x="9704" y="8908"/>
                      <a:pt x="9704" y="9034"/>
                    </a:cubicBezTo>
                    <a:cubicBezTo>
                      <a:pt x="9704" y="9507"/>
                      <a:pt x="9452" y="9853"/>
                      <a:pt x="9011" y="10011"/>
                    </a:cubicBezTo>
                    <a:cubicBezTo>
                      <a:pt x="8979" y="9853"/>
                      <a:pt x="8853" y="9759"/>
                      <a:pt x="8664" y="9759"/>
                    </a:cubicBezTo>
                    <a:cubicBezTo>
                      <a:pt x="8444" y="9759"/>
                      <a:pt x="8286" y="9916"/>
                      <a:pt x="8286" y="10105"/>
                    </a:cubicBezTo>
                    <a:cubicBezTo>
                      <a:pt x="8286" y="10704"/>
                      <a:pt x="7814" y="11113"/>
                      <a:pt x="7278" y="11113"/>
                    </a:cubicBezTo>
                    <a:cubicBezTo>
                      <a:pt x="6711" y="11113"/>
                      <a:pt x="6239" y="10641"/>
                      <a:pt x="6239" y="10105"/>
                    </a:cubicBezTo>
                    <a:lnTo>
                      <a:pt x="6239" y="6640"/>
                    </a:lnTo>
                    <a:cubicBezTo>
                      <a:pt x="6522" y="6860"/>
                      <a:pt x="6932" y="6986"/>
                      <a:pt x="7278" y="6986"/>
                    </a:cubicBezTo>
                    <a:cubicBezTo>
                      <a:pt x="7467" y="6986"/>
                      <a:pt x="7625" y="6829"/>
                      <a:pt x="7625" y="6640"/>
                    </a:cubicBezTo>
                    <a:cubicBezTo>
                      <a:pt x="7625" y="6451"/>
                      <a:pt x="7467" y="6293"/>
                      <a:pt x="7278" y="6293"/>
                    </a:cubicBezTo>
                    <a:cubicBezTo>
                      <a:pt x="6680" y="6293"/>
                      <a:pt x="6239" y="5820"/>
                      <a:pt x="6239" y="5253"/>
                    </a:cubicBezTo>
                    <a:lnTo>
                      <a:pt x="6239" y="1788"/>
                    </a:lnTo>
                    <a:lnTo>
                      <a:pt x="6239" y="1756"/>
                    </a:lnTo>
                    <a:lnTo>
                      <a:pt x="6239" y="1725"/>
                    </a:lnTo>
                    <a:cubicBezTo>
                      <a:pt x="6239" y="1441"/>
                      <a:pt x="6365" y="1158"/>
                      <a:pt x="6554" y="969"/>
                    </a:cubicBezTo>
                    <a:cubicBezTo>
                      <a:pt x="6772" y="750"/>
                      <a:pt x="7027" y="663"/>
                      <a:pt x="7306" y="663"/>
                    </a:cubicBezTo>
                    <a:close/>
                    <a:moveTo>
                      <a:pt x="4492" y="726"/>
                    </a:moveTo>
                    <a:cubicBezTo>
                      <a:pt x="4756" y="726"/>
                      <a:pt x="5012" y="813"/>
                      <a:pt x="5230" y="1032"/>
                    </a:cubicBezTo>
                    <a:cubicBezTo>
                      <a:pt x="5419" y="1221"/>
                      <a:pt x="5545" y="1504"/>
                      <a:pt x="5545" y="1788"/>
                    </a:cubicBezTo>
                    <a:lnTo>
                      <a:pt x="5545" y="1819"/>
                    </a:lnTo>
                    <a:lnTo>
                      <a:pt x="5545" y="5285"/>
                    </a:lnTo>
                    <a:cubicBezTo>
                      <a:pt x="5545" y="5883"/>
                      <a:pt x="5073" y="6325"/>
                      <a:pt x="4506" y="6325"/>
                    </a:cubicBezTo>
                    <a:cubicBezTo>
                      <a:pt x="4317" y="6325"/>
                      <a:pt x="4159" y="6482"/>
                      <a:pt x="4159" y="6671"/>
                    </a:cubicBezTo>
                    <a:cubicBezTo>
                      <a:pt x="4159" y="6860"/>
                      <a:pt x="4317" y="7018"/>
                      <a:pt x="4506" y="7018"/>
                    </a:cubicBezTo>
                    <a:cubicBezTo>
                      <a:pt x="4915" y="7018"/>
                      <a:pt x="5262" y="6892"/>
                      <a:pt x="5545" y="6671"/>
                    </a:cubicBezTo>
                    <a:lnTo>
                      <a:pt x="5545" y="10105"/>
                    </a:lnTo>
                    <a:lnTo>
                      <a:pt x="5545" y="10137"/>
                    </a:lnTo>
                    <a:cubicBezTo>
                      <a:pt x="5545" y="10704"/>
                      <a:pt x="5073" y="11176"/>
                      <a:pt x="4506" y="11176"/>
                    </a:cubicBezTo>
                    <a:cubicBezTo>
                      <a:pt x="3939" y="11176"/>
                      <a:pt x="3498" y="10704"/>
                      <a:pt x="3498" y="10137"/>
                    </a:cubicBezTo>
                    <a:cubicBezTo>
                      <a:pt x="3498" y="9948"/>
                      <a:pt x="3340" y="9790"/>
                      <a:pt x="3151" y="9790"/>
                    </a:cubicBezTo>
                    <a:cubicBezTo>
                      <a:pt x="2994" y="9790"/>
                      <a:pt x="2836" y="9916"/>
                      <a:pt x="2773" y="10074"/>
                    </a:cubicBezTo>
                    <a:cubicBezTo>
                      <a:pt x="2395" y="9916"/>
                      <a:pt x="2080" y="9538"/>
                      <a:pt x="2080" y="9065"/>
                    </a:cubicBezTo>
                    <a:cubicBezTo>
                      <a:pt x="2080" y="8908"/>
                      <a:pt x="2111" y="8813"/>
                      <a:pt x="2143" y="8687"/>
                    </a:cubicBezTo>
                    <a:cubicBezTo>
                      <a:pt x="2426" y="8593"/>
                      <a:pt x="2710" y="8435"/>
                      <a:pt x="2930" y="8246"/>
                    </a:cubicBezTo>
                    <a:cubicBezTo>
                      <a:pt x="2994" y="8215"/>
                      <a:pt x="3057" y="8120"/>
                      <a:pt x="3088" y="8057"/>
                    </a:cubicBezTo>
                    <a:lnTo>
                      <a:pt x="3151" y="8057"/>
                    </a:lnTo>
                    <a:cubicBezTo>
                      <a:pt x="3718" y="8057"/>
                      <a:pt x="4159" y="8530"/>
                      <a:pt x="4159" y="9065"/>
                    </a:cubicBezTo>
                    <a:cubicBezTo>
                      <a:pt x="4159" y="9286"/>
                      <a:pt x="4317" y="9444"/>
                      <a:pt x="4506" y="9444"/>
                    </a:cubicBezTo>
                    <a:cubicBezTo>
                      <a:pt x="4726" y="9444"/>
                      <a:pt x="4884" y="9286"/>
                      <a:pt x="4884" y="9065"/>
                    </a:cubicBezTo>
                    <a:cubicBezTo>
                      <a:pt x="4884" y="8215"/>
                      <a:pt x="4254" y="7490"/>
                      <a:pt x="3403" y="7396"/>
                    </a:cubicBezTo>
                    <a:cubicBezTo>
                      <a:pt x="3466" y="7270"/>
                      <a:pt x="3466" y="7144"/>
                      <a:pt x="3466" y="7018"/>
                    </a:cubicBezTo>
                    <a:cubicBezTo>
                      <a:pt x="3466" y="6545"/>
                      <a:pt x="3246" y="6104"/>
                      <a:pt x="2930" y="5820"/>
                    </a:cubicBezTo>
                    <a:cubicBezTo>
                      <a:pt x="2883" y="5757"/>
                      <a:pt x="2797" y="5726"/>
                      <a:pt x="2706" y="5726"/>
                    </a:cubicBezTo>
                    <a:cubicBezTo>
                      <a:pt x="2615" y="5726"/>
                      <a:pt x="2521" y="5757"/>
                      <a:pt x="2458" y="5820"/>
                    </a:cubicBezTo>
                    <a:cubicBezTo>
                      <a:pt x="2363" y="5915"/>
                      <a:pt x="2363" y="6167"/>
                      <a:pt x="2458" y="6262"/>
                    </a:cubicBezTo>
                    <a:cubicBezTo>
                      <a:pt x="2678" y="6482"/>
                      <a:pt x="2773" y="6734"/>
                      <a:pt x="2773" y="7018"/>
                    </a:cubicBezTo>
                    <a:cubicBezTo>
                      <a:pt x="2773" y="7301"/>
                      <a:pt x="2678" y="7585"/>
                      <a:pt x="2458" y="7774"/>
                    </a:cubicBezTo>
                    <a:cubicBezTo>
                      <a:pt x="2269" y="7963"/>
                      <a:pt x="1985" y="8089"/>
                      <a:pt x="1733" y="8089"/>
                    </a:cubicBezTo>
                    <a:cubicBezTo>
                      <a:pt x="1450" y="8089"/>
                      <a:pt x="1166" y="7963"/>
                      <a:pt x="977" y="7774"/>
                    </a:cubicBezTo>
                    <a:cubicBezTo>
                      <a:pt x="788" y="7585"/>
                      <a:pt x="662" y="7301"/>
                      <a:pt x="662" y="7018"/>
                    </a:cubicBezTo>
                    <a:cubicBezTo>
                      <a:pt x="662" y="6829"/>
                      <a:pt x="725" y="6640"/>
                      <a:pt x="820" y="6419"/>
                    </a:cubicBezTo>
                    <a:cubicBezTo>
                      <a:pt x="1103" y="6608"/>
                      <a:pt x="1355" y="6671"/>
                      <a:pt x="1670" y="6671"/>
                    </a:cubicBezTo>
                    <a:cubicBezTo>
                      <a:pt x="1891" y="6671"/>
                      <a:pt x="2048" y="6514"/>
                      <a:pt x="2048" y="6325"/>
                    </a:cubicBezTo>
                    <a:cubicBezTo>
                      <a:pt x="2048" y="6104"/>
                      <a:pt x="1891" y="5946"/>
                      <a:pt x="1670" y="5946"/>
                    </a:cubicBezTo>
                    <a:cubicBezTo>
                      <a:pt x="1418" y="5946"/>
                      <a:pt x="1135" y="5852"/>
                      <a:pt x="946" y="5631"/>
                    </a:cubicBezTo>
                    <a:cubicBezTo>
                      <a:pt x="725" y="5442"/>
                      <a:pt x="631" y="5159"/>
                      <a:pt x="631" y="4907"/>
                    </a:cubicBezTo>
                    <a:cubicBezTo>
                      <a:pt x="631" y="4623"/>
                      <a:pt x="725" y="4340"/>
                      <a:pt x="946" y="4151"/>
                    </a:cubicBezTo>
                    <a:cubicBezTo>
                      <a:pt x="1135" y="3962"/>
                      <a:pt x="1418" y="3836"/>
                      <a:pt x="1670" y="3836"/>
                    </a:cubicBezTo>
                    <a:cubicBezTo>
                      <a:pt x="1954" y="3836"/>
                      <a:pt x="2237" y="3962"/>
                      <a:pt x="2426" y="4151"/>
                    </a:cubicBezTo>
                    <a:cubicBezTo>
                      <a:pt x="2489" y="4214"/>
                      <a:pt x="2576" y="4245"/>
                      <a:pt x="2663" y="4245"/>
                    </a:cubicBezTo>
                    <a:cubicBezTo>
                      <a:pt x="2749" y="4245"/>
                      <a:pt x="2836" y="4214"/>
                      <a:pt x="2899" y="4151"/>
                    </a:cubicBezTo>
                    <a:cubicBezTo>
                      <a:pt x="3025" y="4025"/>
                      <a:pt x="3025" y="3804"/>
                      <a:pt x="2899" y="3678"/>
                    </a:cubicBezTo>
                    <a:cubicBezTo>
                      <a:pt x="2678" y="3426"/>
                      <a:pt x="2426" y="3332"/>
                      <a:pt x="2111" y="3237"/>
                    </a:cubicBezTo>
                    <a:cubicBezTo>
                      <a:pt x="1954" y="2859"/>
                      <a:pt x="2048" y="2418"/>
                      <a:pt x="2363" y="2103"/>
                    </a:cubicBezTo>
                    <a:cubicBezTo>
                      <a:pt x="2552" y="1914"/>
                      <a:pt x="2836" y="1788"/>
                      <a:pt x="3088" y="1788"/>
                    </a:cubicBezTo>
                    <a:cubicBezTo>
                      <a:pt x="3372" y="1788"/>
                      <a:pt x="3655" y="1914"/>
                      <a:pt x="3844" y="2103"/>
                    </a:cubicBezTo>
                    <a:cubicBezTo>
                      <a:pt x="3907" y="2166"/>
                      <a:pt x="3994" y="2197"/>
                      <a:pt x="4080" y="2197"/>
                    </a:cubicBezTo>
                    <a:cubicBezTo>
                      <a:pt x="4167" y="2197"/>
                      <a:pt x="4254" y="2166"/>
                      <a:pt x="4317" y="2103"/>
                    </a:cubicBezTo>
                    <a:cubicBezTo>
                      <a:pt x="4443" y="1977"/>
                      <a:pt x="4443" y="1756"/>
                      <a:pt x="4317" y="1630"/>
                    </a:cubicBezTo>
                    <a:cubicBezTo>
                      <a:pt x="4128" y="1441"/>
                      <a:pt x="3876" y="1284"/>
                      <a:pt x="3624" y="1189"/>
                    </a:cubicBezTo>
                    <a:cubicBezTo>
                      <a:pt x="3781" y="969"/>
                      <a:pt x="3970" y="811"/>
                      <a:pt x="4254" y="748"/>
                    </a:cubicBezTo>
                    <a:cubicBezTo>
                      <a:pt x="4333" y="734"/>
                      <a:pt x="4413" y="726"/>
                      <a:pt x="4492" y="726"/>
                    </a:cubicBezTo>
                    <a:close/>
                    <a:moveTo>
                      <a:pt x="7254" y="0"/>
                    </a:moveTo>
                    <a:cubicBezTo>
                      <a:pt x="6817" y="0"/>
                      <a:pt x="6387" y="190"/>
                      <a:pt x="6049" y="528"/>
                    </a:cubicBezTo>
                    <a:cubicBezTo>
                      <a:pt x="6018" y="559"/>
                      <a:pt x="5923" y="654"/>
                      <a:pt x="5892" y="717"/>
                    </a:cubicBezTo>
                    <a:cubicBezTo>
                      <a:pt x="5860" y="654"/>
                      <a:pt x="5766" y="622"/>
                      <a:pt x="5734" y="528"/>
                    </a:cubicBezTo>
                    <a:cubicBezTo>
                      <a:pt x="5391" y="185"/>
                      <a:pt x="4972" y="13"/>
                      <a:pt x="4521" y="13"/>
                    </a:cubicBezTo>
                    <a:cubicBezTo>
                      <a:pt x="4392" y="13"/>
                      <a:pt x="4261" y="27"/>
                      <a:pt x="4128" y="55"/>
                    </a:cubicBezTo>
                    <a:cubicBezTo>
                      <a:pt x="3561" y="181"/>
                      <a:pt x="3151" y="559"/>
                      <a:pt x="2899" y="1126"/>
                    </a:cubicBezTo>
                    <a:cubicBezTo>
                      <a:pt x="2552" y="1158"/>
                      <a:pt x="2206" y="1347"/>
                      <a:pt x="1922" y="1599"/>
                    </a:cubicBezTo>
                    <a:cubicBezTo>
                      <a:pt x="1481" y="2040"/>
                      <a:pt x="1324" y="2607"/>
                      <a:pt x="1450" y="3206"/>
                    </a:cubicBezTo>
                    <a:cubicBezTo>
                      <a:pt x="1103" y="3237"/>
                      <a:pt x="788" y="3458"/>
                      <a:pt x="505" y="3678"/>
                    </a:cubicBezTo>
                    <a:cubicBezTo>
                      <a:pt x="190" y="3993"/>
                      <a:pt x="1" y="4434"/>
                      <a:pt x="1" y="4907"/>
                    </a:cubicBezTo>
                    <a:cubicBezTo>
                      <a:pt x="1" y="5285"/>
                      <a:pt x="127" y="5663"/>
                      <a:pt x="347" y="5915"/>
                    </a:cubicBezTo>
                    <a:cubicBezTo>
                      <a:pt x="127" y="6230"/>
                      <a:pt x="1" y="6608"/>
                      <a:pt x="1" y="6955"/>
                    </a:cubicBezTo>
                    <a:cubicBezTo>
                      <a:pt x="1" y="7427"/>
                      <a:pt x="190" y="7868"/>
                      <a:pt x="505" y="8183"/>
                    </a:cubicBezTo>
                    <a:cubicBezTo>
                      <a:pt x="788" y="8435"/>
                      <a:pt x="1103" y="8593"/>
                      <a:pt x="1450" y="8624"/>
                    </a:cubicBezTo>
                    <a:cubicBezTo>
                      <a:pt x="1418" y="8750"/>
                      <a:pt x="1418" y="8876"/>
                      <a:pt x="1418" y="9002"/>
                    </a:cubicBezTo>
                    <a:cubicBezTo>
                      <a:pt x="1418" y="9916"/>
                      <a:pt x="2080" y="10609"/>
                      <a:pt x="2962" y="10735"/>
                    </a:cubicBezTo>
                    <a:cubicBezTo>
                      <a:pt x="3214" y="11365"/>
                      <a:pt x="3813" y="11775"/>
                      <a:pt x="4569" y="11775"/>
                    </a:cubicBezTo>
                    <a:cubicBezTo>
                      <a:pt x="5104" y="11775"/>
                      <a:pt x="5640" y="11523"/>
                      <a:pt x="5955" y="11082"/>
                    </a:cubicBezTo>
                    <a:cubicBezTo>
                      <a:pt x="6270" y="11523"/>
                      <a:pt x="6774" y="11775"/>
                      <a:pt x="7310" y="11775"/>
                    </a:cubicBezTo>
                    <a:cubicBezTo>
                      <a:pt x="8034" y="11775"/>
                      <a:pt x="8664" y="11365"/>
                      <a:pt x="8948" y="10735"/>
                    </a:cubicBezTo>
                    <a:cubicBezTo>
                      <a:pt x="9799" y="10609"/>
                      <a:pt x="10460" y="9916"/>
                      <a:pt x="10460" y="9002"/>
                    </a:cubicBezTo>
                    <a:cubicBezTo>
                      <a:pt x="10460" y="8876"/>
                      <a:pt x="10460" y="8750"/>
                      <a:pt x="10429" y="8624"/>
                    </a:cubicBezTo>
                    <a:cubicBezTo>
                      <a:pt x="10775" y="8593"/>
                      <a:pt x="11090" y="8404"/>
                      <a:pt x="11374" y="8183"/>
                    </a:cubicBezTo>
                    <a:cubicBezTo>
                      <a:pt x="11689" y="7837"/>
                      <a:pt x="11878" y="7427"/>
                      <a:pt x="11878" y="6955"/>
                    </a:cubicBezTo>
                    <a:cubicBezTo>
                      <a:pt x="11878" y="6545"/>
                      <a:pt x="11783" y="6199"/>
                      <a:pt x="11531" y="5915"/>
                    </a:cubicBezTo>
                    <a:cubicBezTo>
                      <a:pt x="11689" y="5663"/>
                      <a:pt x="11815" y="5285"/>
                      <a:pt x="11815" y="4907"/>
                    </a:cubicBezTo>
                    <a:cubicBezTo>
                      <a:pt x="11815" y="4434"/>
                      <a:pt x="11594" y="3993"/>
                      <a:pt x="11279" y="3678"/>
                    </a:cubicBezTo>
                    <a:cubicBezTo>
                      <a:pt x="11027" y="3395"/>
                      <a:pt x="10712" y="3237"/>
                      <a:pt x="10334" y="3206"/>
                    </a:cubicBezTo>
                    <a:cubicBezTo>
                      <a:pt x="10460" y="2670"/>
                      <a:pt x="10303" y="2040"/>
                      <a:pt x="9862" y="1599"/>
                    </a:cubicBezTo>
                    <a:cubicBezTo>
                      <a:pt x="9610" y="1315"/>
                      <a:pt x="9231" y="1158"/>
                      <a:pt x="8885" y="1126"/>
                    </a:cubicBezTo>
                    <a:cubicBezTo>
                      <a:pt x="8664" y="559"/>
                      <a:pt x="8223" y="181"/>
                      <a:pt x="7656" y="55"/>
                    </a:cubicBezTo>
                    <a:cubicBezTo>
                      <a:pt x="7523" y="18"/>
                      <a:pt x="7388" y="0"/>
                      <a:pt x="7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69"/>
              <p:cNvSpPr/>
              <p:nvPr/>
            </p:nvSpPr>
            <p:spPr>
              <a:xfrm>
                <a:off x="-22685675" y="24081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740" y="1"/>
                    </a:moveTo>
                    <a:cubicBezTo>
                      <a:pt x="654" y="1"/>
                      <a:pt x="567" y="32"/>
                      <a:pt x="504" y="95"/>
                    </a:cubicBezTo>
                    <a:cubicBezTo>
                      <a:pt x="189" y="410"/>
                      <a:pt x="0" y="820"/>
                      <a:pt x="0" y="1292"/>
                    </a:cubicBezTo>
                    <a:cubicBezTo>
                      <a:pt x="0" y="1765"/>
                      <a:pt x="189" y="2206"/>
                      <a:pt x="504" y="2521"/>
                    </a:cubicBezTo>
                    <a:cubicBezTo>
                      <a:pt x="599" y="2584"/>
                      <a:pt x="662" y="2647"/>
                      <a:pt x="756" y="2647"/>
                    </a:cubicBezTo>
                    <a:cubicBezTo>
                      <a:pt x="819" y="2647"/>
                      <a:pt x="945" y="2615"/>
                      <a:pt x="977" y="2521"/>
                    </a:cubicBezTo>
                    <a:cubicBezTo>
                      <a:pt x="1103" y="2395"/>
                      <a:pt x="1103" y="2174"/>
                      <a:pt x="977" y="2048"/>
                    </a:cubicBezTo>
                    <a:cubicBezTo>
                      <a:pt x="788" y="1859"/>
                      <a:pt x="662" y="1576"/>
                      <a:pt x="662" y="1292"/>
                    </a:cubicBezTo>
                    <a:cubicBezTo>
                      <a:pt x="662" y="1040"/>
                      <a:pt x="788" y="757"/>
                      <a:pt x="977" y="536"/>
                    </a:cubicBezTo>
                    <a:cubicBezTo>
                      <a:pt x="1103" y="442"/>
                      <a:pt x="1103" y="253"/>
                      <a:pt x="977" y="95"/>
                    </a:cubicBezTo>
                    <a:cubicBezTo>
                      <a:pt x="914" y="32"/>
                      <a:pt x="827" y="1"/>
                      <a:pt x="7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69"/>
              <p:cNvSpPr/>
              <p:nvPr/>
            </p:nvSpPr>
            <p:spPr>
              <a:xfrm>
                <a:off x="-22766800" y="24089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362" y="0"/>
                    </a:moveTo>
                    <a:cubicBezTo>
                      <a:pt x="276" y="0"/>
                      <a:pt x="189" y="32"/>
                      <a:pt x="126" y="95"/>
                    </a:cubicBezTo>
                    <a:cubicBezTo>
                      <a:pt x="0" y="221"/>
                      <a:pt x="0" y="441"/>
                      <a:pt x="126" y="567"/>
                    </a:cubicBezTo>
                    <a:cubicBezTo>
                      <a:pt x="315" y="756"/>
                      <a:pt x="441" y="1040"/>
                      <a:pt x="441" y="1323"/>
                    </a:cubicBezTo>
                    <a:cubicBezTo>
                      <a:pt x="441" y="1575"/>
                      <a:pt x="315" y="1859"/>
                      <a:pt x="126" y="2048"/>
                    </a:cubicBezTo>
                    <a:cubicBezTo>
                      <a:pt x="0" y="2174"/>
                      <a:pt x="0" y="2426"/>
                      <a:pt x="126" y="2520"/>
                    </a:cubicBezTo>
                    <a:cubicBezTo>
                      <a:pt x="221" y="2615"/>
                      <a:pt x="284" y="2646"/>
                      <a:pt x="378" y="2646"/>
                    </a:cubicBezTo>
                    <a:cubicBezTo>
                      <a:pt x="441" y="2646"/>
                      <a:pt x="567" y="2615"/>
                      <a:pt x="599" y="2520"/>
                    </a:cubicBezTo>
                    <a:cubicBezTo>
                      <a:pt x="977" y="2174"/>
                      <a:pt x="1103" y="1733"/>
                      <a:pt x="1103" y="1323"/>
                    </a:cubicBezTo>
                    <a:cubicBezTo>
                      <a:pt x="1103" y="851"/>
                      <a:pt x="914" y="410"/>
                      <a:pt x="599" y="95"/>
                    </a:cubicBezTo>
                    <a:cubicBezTo>
                      <a:pt x="536" y="32"/>
                      <a:pt x="449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6" name="Google Shape;1686;p69"/>
          <p:cNvGrpSpPr/>
          <p:nvPr/>
        </p:nvGrpSpPr>
        <p:grpSpPr>
          <a:xfrm>
            <a:off x="1296850" y="1679800"/>
            <a:ext cx="664800" cy="664800"/>
            <a:chOff x="1191725" y="1451200"/>
            <a:chExt cx="664800" cy="664800"/>
          </a:xfrm>
        </p:grpSpPr>
        <p:sp>
          <p:nvSpPr>
            <p:cNvPr id="1687" name="Google Shape;1687;p69"/>
            <p:cNvSpPr/>
            <p:nvPr/>
          </p:nvSpPr>
          <p:spPr>
            <a:xfrm>
              <a:off x="1191725" y="1451200"/>
              <a:ext cx="664800" cy="664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358211" y="1589021"/>
              <a:ext cx="331736" cy="333505"/>
            </a:xfrm>
            <a:custGeom>
              <a:avLst/>
              <a:gdLst/>
              <a:ahLst/>
              <a:cxnLst/>
              <a:rect l="l" t="t" r="r" b="b"/>
              <a:pathLst>
                <a:path w="11815" h="11878" extrusionOk="0">
                  <a:moveTo>
                    <a:pt x="6301" y="725"/>
                  </a:moveTo>
                  <a:lnTo>
                    <a:pt x="6301" y="1670"/>
                  </a:lnTo>
                  <a:cubicBezTo>
                    <a:pt x="6301" y="2143"/>
                    <a:pt x="6490" y="2584"/>
                    <a:pt x="6805" y="2899"/>
                  </a:cubicBezTo>
                  <a:lnTo>
                    <a:pt x="7120" y="3214"/>
                  </a:lnTo>
                  <a:cubicBezTo>
                    <a:pt x="7026" y="3340"/>
                    <a:pt x="6868" y="3529"/>
                    <a:pt x="6742" y="3781"/>
                  </a:cubicBezTo>
                  <a:lnTo>
                    <a:pt x="6648" y="3781"/>
                  </a:lnTo>
                  <a:cubicBezTo>
                    <a:pt x="6459" y="3576"/>
                    <a:pt x="6191" y="3474"/>
                    <a:pt x="5923" y="3474"/>
                  </a:cubicBezTo>
                  <a:cubicBezTo>
                    <a:pt x="5656" y="3474"/>
                    <a:pt x="5388" y="3576"/>
                    <a:pt x="5199" y="3781"/>
                  </a:cubicBezTo>
                  <a:lnTo>
                    <a:pt x="5167" y="3813"/>
                  </a:lnTo>
                  <a:cubicBezTo>
                    <a:pt x="5167" y="3813"/>
                    <a:pt x="5167" y="3781"/>
                    <a:pt x="5136" y="3781"/>
                  </a:cubicBezTo>
                  <a:cubicBezTo>
                    <a:pt x="5010" y="3529"/>
                    <a:pt x="4884" y="3372"/>
                    <a:pt x="4758" y="3214"/>
                  </a:cubicBezTo>
                  <a:lnTo>
                    <a:pt x="5073" y="2899"/>
                  </a:lnTo>
                  <a:cubicBezTo>
                    <a:pt x="5388" y="2584"/>
                    <a:pt x="5608" y="2143"/>
                    <a:pt x="5608" y="1670"/>
                  </a:cubicBezTo>
                  <a:lnTo>
                    <a:pt x="5608" y="725"/>
                  </a:lnTo>
                  <a:close/>
                  <a:moveTo>
                    <a:pt x="3970" y="3529"/>
                  </a:moveTo>
                  <a:cubicBezTo>
                    <a:pt x="4159" y="3529"/>
                    <a:pt x="4348" y="3687"/>
                    <a:pt x="4506" y="4002"/>
                  </a:cubicBezTo>
                  <a:cubicBezTo>
                    <a:pt x="4569" y="4128"/>
                    <a:pt x="4600" y="4285"/>
                    <a:pt x="4663" y="4474"/>
                  </a:cubicBezTo>
                  <a:cubicBezTo>
                    <a:pt x="4758" y="4852"/>
                    <a:pt x="4821" y="5293"/>
                    <a:pt x="4852" y="5829"/>
                  </a:cubicBezTo>
                  <a:lnTo>
                    <a:pt x="3812" y="6837"/>
                  </a:lnTo>
                  <a:lnTo>
                    <a:pt x="3340" y="6396"/>
                  </a:lnTo>
                  <a:cubicBezTo>
                    <a:pt x="3293" y="6333"/>
                    <a:pt x="3206" y="6302"/>
                    <a:pt x="3115" y="6302"/>
                  </a:cubicBezTo>
                  <a:cubicBezTo>
                    <a:pt x="3025" y="6302"/>
                    <a:pt x="2930" y="6333"/>
                    <a:pt x="2867" y="6396"/>
                  </a:cubicBezTo>
                  <a:cubicBezTo>
                    <a:pt x="2804" y="6491"/>
                    <a:pt x="2804" y="6554"/>
                    <a:pt x="2804" y="6648"/>
                  </a:cubicBezTo>
                  <a:cubicBezTo>
                    <a:pt x="2804" y="6711"/>
                    <a:pt x="2836" y="6837"/>
                    <a:pt x="2930" y="6869"/>
                  </a:cubicBezTo>
                  <a:lnTo>
                    <a:pt x="3340" y="7310"/>
                  </a:lnTo>
                  <a:lnTo>
                    <a:pt x="2206" y="8444"/>
                  </a:lnTo>
                  <a:cubicBezTo>
                    <a:pt x="2080" y="8570"/>
                    <a:pt x="2080" y="8822"/>
                    <a:pt x="2206" y="8916"/>
                  </a:cubicBezTo>
                  <a:cubicBezTo>
                    <a:pt x="2300" y="9011"/>
                    <a:pt x="2363" y="9042"/>
                    <a:pt x="2458" y="9042"/>
                  </a:cubicBezTo>
                  <a:cubicBezTo>
                    <a:pt x="2521" y="9042"/>
                    <a:pt x="2647" y="9011"/>
                    <a:pt x="2678" y="8916"/>
                  </a:cubicBezTo>
                  <a:lnTo>
                    <a:pt x="4852" y="6743"/>
                  </a:lnTo>
                  <a:lnTo>
                    <a:pt x="4852" y="6806"/>
                  </a:lnTo>
                  <a:cubicBezTo>
                    <a:pt x="4758" y="7971"/>
                    <a:pt x="4569" y="8979"/>
                    <a:pt x="4254" y="9358"/>
                  </a:cubicBezTo>
                  <a:cubicBezTo>
                    <a:pt x="3970" y="9767"/>
                    <a:pt x="3529" y="9988"/>
                    <a:pt x="3056" y="10271"/>
                  </a:cubicBezTo>
                  <a:cubicBezTo>
                    <a:pt x="2867" y="10397"/>
                    <a:pt x="2710" y="10492"/>
                    <a:pt x="2521" y="10618"/>
                  </a:cubicBezTo>
                  <a:cubicBezTo>
                    <a:pt x="2111" y="10901"/>
                    <a:pt x="1702" y="11185"/>
                    <a:pt x="1292" y="11185"/>
                  </a:cubicBezTo>
                  <a:cubicBezTo>
                    <a:pt x="851" y="11122"/>
                    <a:pt x="662" y="10712"/>
                    <a:pt x="693" y="9862"/>
                  </a:cubicBezTo>
                  <a:cubicBezTo>
                    <a:pt x="756" y="8759"/>
                    <a:pt x="1261" y="7152"/>
                    <a:pt x="1954" y="5766"/>
                  </a:cubicBezTo>
                  <a:cubicBezTo>
                    <a:pt x="2332" y="5104"/>
                    <a:pt x="2710" y="4506"/>
                    <a:pt x="3056" y="4128"/>
                  </a:cubicBezTo>
                  <a:cubicBezTo>
                    <a:pt x="3434" y="3781"/>
                    <a:pt x="3749" y="3529"/>
                    <a:pt x="3970" y="3529"/>
                  </a:cubicBezTo>
                  <a:close/>
                  <a:moveTo>
                    <a:pt x="7845" y="3624"/>
                  </a:moveTo>
                  <a:cubicBezTo>
                    <a:pt x="8066" y="3624"/>
                    <a:pt x="8381" y="3813"/>
                    <a:pt x="8759" y="4191"/>
                  </a:cubicBezTo>
                  <a:cubicBezTo>
                    <a:pt x="9105" y="4600"/>
                    <a:pt x="9483" y="5136"/>
                    <a:pt x="9861" y="5860"/>
                  </a:cubicBezTo>
                  <a:cubicBezTo>
                    <a:pt x="10555" y="7247"/>
                    <a:pt x="11059" y="8853"/>
                    <a:pt x="11122" y="9956"/>
                  </a:cubicBezTo>
                  <a:cubicBezTo>
                    <a:pt x="11153" y="10744"/>
                    <a:pt x="10933" y="11185"/>
                    <a:pt x="10523" y="11185"/>
                  </a:cubicBezTo>
                  <a:cubicBezTo>
                    <a:pt x="10504" y="11186"/>
                    <a:pt x="10485" y="11187"/>
                    <a:pt x="10466" y="11187"/>
                  </a:cubicBezTo>
                  <a:cubicBezTo>
                    <a:pt x="10072" y="11187"/>
                    <a:pt x="9655" y="10888"/>
                    <a:pt x="9294" y="10618"/>
                  </a:cubicBezTo>
                  <a:cubicBezTo>
                    <a:pt x="9105" y="10492"/>
                    <a:pt x="8948" y="10397"/>
                    <a:pt x="8727" y="10271"/>
                  </a:cubicBezTo>
                  <a:cubicBezTo>
                    <a:pt x="8286" y="9988"/>
                    <a:pt x="7845" y="9767"/>
                    <a:pt x="7562" y="9358"/>
                  </a:cubicBezTo>
                  <a:cubicBezTo>
                    <a:pt x="7278" y="8979"/>
                    <a:pt x="7057" y="7971"/>
                    <a:pt x="6963" y="6869"/>
                  </a:cubicBezTo>
                  <a:lnTo>
                    <a:pt x="6963" y="6837"/>
                  </a:lnTo>
                  <a:lnTo>
                    <a:pt x="9137" y="9011"/>
                  </a:lnTo>
                  <a:cubicBezTo>
                    <a:pt x="9200" y="9074"/>
                    <a:pt x="9294" y="9137"/>
                    <a:pt x="9357" y="9137"/>
                  </a:cubicBezTo>
                  <a:cubicBezTo>
                    <a:pt x="9452" y="9137"/>
                    <a:pt x="9578" y="9074"/>
                    <a:pt x="9609" y="9011"/>
                  </a:cubicBezTo>
                  <a:cubicBezTo>
                    <a:pt x="9735" y="8885"/>
                    <a:pt x="9735" y="8633"/>
                    <a:pt x="9609" y="8538"/>
                  </a:cubicBezTo>
                  <a:lnTo>
                    <a:pt x="8475" y="7404"/>
                  </a:lnTo>
                  <a:lnTo>
                    <a:pt x="8885" y="6963"/>
                  </a:lnTo>
                  <a:cubicBezTo>
                    <a:pt x="9011" y="6837"/>
                    <a:pt x="9011" y="6617"/>
                    <a:pt x="8885" y="6491"/>
                  </a:cubicBezTo>
                  <a:cubicBezTo>
                    <a:pt x="8838" y="6428"/>
                    <a:pt x="8751" y="6396"/>
                    <a:pt x="8660" y="6396"/>
                  </a:cubicBezTo>
                  <a:cubicBezTo>
                    <a:pt x="8570" y="6396"/>
                    <a:pt x="8475" y="6428"/>
                    <a:pt x="8412" y="6491"/>
                  </a:cubicBezTo>
                  <a:lnTo>
                    <a:pt x="8003" y="6932"/>
                  </a:lnTo>
                  <a:lnTo>
                    <a:pt x="6963" y="5892"/>
                  </a:lnTo>
                  <a:cubicBezTo>
                    <a:pt x="6994" y="5388"/>
                    <a:pt x="7057" y="4915"/>
                    <a:pt x="7152" y="4569"/>
                  </a:cubicBezTo>
                  <a:cubicBezTo>
                    <a:pt x="7215" y="4411"/>
                    <a:pt x="7278" y="4222"/>
                    <a:pt x="7310" y="4096"/>
                  </a:cubicBezTo>
                  <a:cubicBezTo>
                    <a:pt x="7499" y="3781"/>
                    <a:pt x="7656" y="3624"/>
                    <a:pt x="7845" y="3624"/>
                  </a:cubicBezTo>
                  <a:close/>
                  <a:moveTo>
                    <a:pt x="5230" y="1"/>
                  </a:moveTo>
                  <a:cubicBezTo>
                    <a:pt x="5041" y="1"/>
                    <a:pt x="4884" y="158"/>
                    <a:pt x="4884" y="347"/>
                  </a:cubicBez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8"/>
                  </a:lnTo>
                  <a:lnTo>
                    <a:pt x="4002" y="2868"/>
                  </a:lnTo>
                  <a:cubicBezTo>
                    <a:pt x="3991" y="2867"/>
                    <a:pt x="3981" y="2867"/>
                    <a:pt x="3970" y="2867"/>
                  </a:cubicBezTo>
                  <a:cubicBezTo>
                    <a:pt x="2880" y="2867"/>
                    <a:pt x="1886" y="4484"/>
                    <a:pt x="1387" y="5451"/>
                  </a:cubicBezTo>
                  <a:cubicBezTo>
                    <a:pt x="599" y="6963"/>
                    <a:pt x="63" y="8601"/>
                    <a:pt x="32" y="9862"/>
                  </a:cubicBezTo>
                  <a:cubicBezTo>
                    <a:pt x="0" y="10429"/>
                    <a:pt x="63" y="10901"/>
                    <a:pt x="284" y="11216"/>
                  </a:cubicBezTo>
                  <a:cubicBezTo>
                    <a:pt x="473" y="11657"/>
                    <a:pt x="820" y="11878"/>
                    <a:pt x="1292" y="11878"/>
                  </a:cubicBezTo>
                  <a:lnTo>
                    <a:pt x="1387" y="11878"/>
                  </a:lnTo>
                  <a:cubicBezTo>
                    <a:pt x="1954" y="11878"/>
                    <a:pt x="2489" y="11531"/>
                    <a:pt x="2962" y="11216"/>
                  </a:cubicBezTo>
                  <a:cubicBezTo>
                    <a:pt x="3119" y="11090"/>
                    <a:pt x="3277" y="10964"/>
                    <a:pt x="3434" y="10901"/>
                  </a:cubicBezTo>
                  <a:cubicBezTo>
                    <a:pt x="3970" y="10586"/>
                    <a:pt x="4474" y="10303"/>
                    <a:pt x="4852" y="9799"/>
                  </a:cubicBezTo>
                  <a:cubicBezTo>
                    <a:pt x="5199" y="9263"/>
                    <a:pt x="5482" y="8223"/>
                    <a:pt x="5545" y="6963"/>
                  </a:cubicBezTo>
                  <a:cubicBezTo>
                    <a:pt x="5545" y="6648"/>
                    <a:pt x="5577" y="6365"/>
                    <a:pt x="5545" y="6081"/>
                  </a:cubicBezTo>
                  <a:lnTo>
                    <a:pt x="5545" y="5987"/>
                  </a:lnTo>
                  <a:cubicBezTo>
                    <a:pt x="5545" y="5451"/>
                    <a:pt x="5482" y="4978"/>
                    <a:pt x="5388" y="4569"/>
                  </a:cubicBezTo>
                  <a:lnTo>
                    <a:pt x="5671" y="4285"/>
                  </a:lnTo>
                  <a:cubicBezTo>
                    <a:pt x="5734" y="4222"/>
                    <a:pt x="5821" y="4191"/>
                    <a:pt x="5908" y="4191"/>
                  </a:cubicBezTo>
                  <a:cubicBezTo>
                    <a:pt x="5994" y="4191"/>
                    <a:pt x="6081" y="4222"/>
                    <a:pt x="6144" y="4285"/>
                  </a:cubicBezTo>
                  <a:lnTo>
                    <a:pt x="6427" y="4569"/>
                  </a:lnTo>
                  <a:cubicBezTo>
                    <a:pt x="6270" y="5230"/>
                    <a:pt x="6207" y="6050"/>
                    <a:pt x="6270" y="6963"/>
                  </a:cubicBezTo>
                  <a:cubicBezTo>
                    <a:pt x="6333" y="8223"/>
                    <a:pt x="6616" y="9295"/>
                    <a:pt x="6963" y="9799"/>
                  </a:cubicBezTo>
                  <a:cubicBezTo>
                    <a:pt x="7310" y="10303"/>
                    <a:pt x="7845" y="10618"/>
                    <a:pt x="8381" y="10901"/>
                  </a:cubicBezTo>
                  <a:cubicBezTo>
                    <a:pt x="8538" y="10964"/>
                    <a:pt x="8696" y="11090"/>
                    <a:pt x="8853" y="11216"/>
                  </a:cubicBezTo>
                  <a:cubicBezTo>
                    <a:pt x="9326" y="11531"/>
                    <a:pt x="9830" y="11878"/>
                    <a:pt x="10429" y="11878"/>
                  </a:cubicBezTo>
                  <a:lnTo>
                    <a:pt x="10523" y="11878"/>
                  </a:lnTo>
                  <a:cubicBezTo>
                    <a:pt x="10996" y="11846"/>
                    <a:pt x="11342" y="11594"/>
                    <a:pt x="11531" y="11216"/>
                  </a:cubicBezTo>
                  <a:cubicBezTo>
                    <a:pt x="11720" y="10870"/>
                    <a:pt x="11815" y="10429"/>
                    <a:pt x="11783" y="9862"/>
                  </a:cubicBezTo>
                  <a:cubicBezTo>
                    <a:pt x="11720" y="8664"/>
                    <a:pt x="11216" y="6963"/>
                    <a:pt x="10429" y="5451"/>
                  </a:cubicBezTo>
                  <a:cubicBezTo>
                    <a:pt x="9924" y="4474"/>
                    <a:pt x="8885" y="2868"/>
                    <a:pt x="7782" y="2868"/>
                  </a:cubicBezTo>
                  <a:lnTo>
                    <a:pt x="7751" y="2868"/>
                  </a:lnTo>
                  <a:lnTo>
                    <a:pt x="7278" y="2395"/>
                  </a:lnTo>
                  <a:cubicBezTo>
                    <a:pt x="7089" y="2206"/>
                    <a:pt x="6963" y="1922"/>
                    <a:pt x="6963" y="1639"/>
                  </a:cubicBezTo>
                  <a:lnTo>
                    <a:pt x="6963" y="347"/>
                  </a:lnTo>
                  <a:cubicBezTo>
                    <a:pt x="6963" y="158"/>
                    <a:pt x="6805" y="1"/>
                    <a:pt x="6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69"/>
          <p:cNvGrpSpPr/>
          <p:nvPr/>
        </p:nvGrpSpPr>
        <p:grpSpPr>
          <a:xfrm>
            <a:off x="7161701" y="1679800"/>
            <a:ext cx="664800" cy="664800"/>
            <a:chOff x="5646826" y="1451200"/>
            <a:chExt cx="664800" cy="664800"/>
          </a:xfrm>
        </p:grpSpPr>
        <p:sp>
          <p:nvSpPr>
            <p:cNvPr id="1690" name="Google Shape;1690;p69"/>
            <p:cNvSpPr/>
            <p:nvPr/>
          </p:nvSpPr>
          <p:spPr>
            <a:xfrm>
              <a:off x="5646826" y="1451200"/>
              <a:ext cx="664800" cy="66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1" name="Google Shape;1691;p69"/>
            <p:cNvGrpSpPr/>
            <p:nvPr/>
          </p:nvGrpSpPr>
          <p:grpSpPr>
            <a:xfrm>
              <a:off x="5852829" y="1616764"/>
              <a:ext cx="253905" cy="333505"/>
              <a:chOff x="-23177950" y="2340425"/>
              <a:chExt cx="226075" cy="296950"/>
            </a:xfrm>
          </p:grpSpPr>
          <p:sp>
            <p:nvSpPr>
              <p:cNvPr id="1692" name="Google Shape;1692;p69"/>
              <p:cNvSpPr/>
              <p:nvPr/>
            </p:nvSpPr>
            <p:spPr>
              <a:xfrm>
                <a:off x="-23177950" y="2340425"/>
                <a:ext cx="226075" cy="296950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1878" extrusionOk="0">
                    <a:moveTo>
                      <a:pt x="1418" y="693"/>
                    </a:moveTo>
                    <a:lnTo>
                      <a:pt x="1418" y="1449"/>
                    </a:lnTo>
                    <a:cubicBezTo>
                      <a:pt x="1418" y="2048"/>
                      <a:pt x="1891" y="2457"/>
                      <a:pt x="2426" y="2457"/>
                    </a:cubicBezTo>
                    <a:lnTo>
                      <a:pt x="2804" y="2457"/>
                    </a:lnTo>
                    <a:cubicBezTo>
                      <a:pt x="2899" y="2457"/>
                      <a:pt x="2993" y="2426"/>
                      <a:pt x="3057" y="2300"/>
                    </a:cubicBezTo>
                    <a:cubicBezTo>
                      <a:pt x="3340" y="1953"/>
                      <a:pt x="3750" y="1764"/>
                      <a:pt x="4159" y="1764"/>
                    </a:cubicBezTo>
                    <a:cubicBezTo>
                      <a:pt x="6459" y="1764"/>
                      <a:pt x="8349" y="3623"/>
                      <a:pt x="8349" y="5923"/>
                    </a:cubicBezTo>
                    <a:cubicBezTo>
                      <a:pt x="8349" y="8254"/>
                      <a:pt x="6491" y="10113"/>
                      <a:pt x="4159" y="10113"/>
                    </a:cubicBezTo>
                    <a:cubicBezTo>
                      <a:pt x="3750" y="10113"/>
                      <a:pt x="3340" y="9924"/>
                      <a:pt x="3057" y="9578"/>
                    </a:cubicBezTo>
                    <a:cubicBezTo>
                      <a:pt x="2993" y="9483"/>
                      <a:pt x="2899" y="9389"/>
                      <a:pt x="2804" y="9389"/>
                    </a:cubicBezTo>
                    <a:lnTo>
                      <a:pt x="2426" y="9389"/>
                    </a:lnTo>
                    <a:cubicBezTo>
                      <a:pt x="1859" y="9389"/>
                      <a:pt x="1418" y="9861"/>
                      <a:pt x="1418" y="10428"/>
                    </a:cubicBezTo>
                    <a:lnTo>
                      <a:pt x="1418" y="11153"/>
                    </a:lnTo>
                    <a:lnTo>
                      <a:pt x="694" y="11153"/>
                    </a:lnTo>
                    <a:lnTo>
                      <a:pt x="694" y="10428"/>
                    </a:lnTo>
                    <a:cubicBezTo>
                      <a:pt x="694" y="9483"/>
                      <a:pt x="1481" y="8695"/>
                      <a:pt x="2426" y="8695"/>
                    </a:cubicBezTo>
                    <a:lnTo>
                      <a:pt x="2489" y="8695"/>
                    </a:lnTo>
                    <a:cubicBezTo>
                      <a:pt x="2647" y="8695"/>
                      <a:pt x="2804" y="8569"/>
                      <a:pt x="2836" y="8412"/>
                    </a:cubicBezTo>
                    <a:cubicBezTo>
                      <a:pt x="2962" y="7782"/>
                      <a:pt x="3529" y="7309"/>
                      <a:pt x="4222" y="7309"/>
                    </a:cubicBezTo>
                    <a:cubicBezTo>
                      <a:pt x="4947" y="7309"/>
                      <a:pt x="5577" y="6679"/>
                      <a:pt x="5577" y="5923"/>
                    </a:cubicBezTo>
                    <a:cubicBezTo>
                      <a:pt x="5577" y="5198"/>
                      <a:pt x="4947" y="4568"/>
                      <a:pt x="4222" y="4568"/>
                    </a:cubicBezTo>
                    <a:cubicBezTo>
                      <a:pt x="3529" y="4568"/>
                      <a:pt x="2993" y="4096"/>
                      <a:pt x="2836" y="3466"/>
                    </a:cubicBezTo>
                    <a:cubicBezTo>
                      <a:pt x="2804" y="3308"/>
                      <a:pt x="2678" y="3182"/>
                      <a:pt x="2489" y="3182"/>
                    </a:cubicBezTo>
                    <a:lnTo>
                      <a:pt x="2426" y="3182"/>
                    </a:lnTo>
                    <a:cubicBezTo>
                      <a:pt x="1481" y="3182"/>
                      <a:pt x="694" y="2394"/>
                      <a:pt x="694" y="1449"/>
                    </a:cubicBezTo>
                    <a:lnTo>
                      <a:pt x="694" y="693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449"/>
                    </a:lnTo>
                    <a:cubicBezTo>
                      <a:pt x="1" y="2710"/>
                      <a:pt x="977" y="3749"/>
                      <a:pt x="2206" y="3844"/>
                    </a:cubicBezTo>
                    <a:cubicBezTo>
                      <a:pt x="2489" y="4694"/>
                      <a:pt x="3277" y="5261"/>
                      <a:pt x="4159" y="5261"/>
                    </a:cubicBezTo>
                    <a:cubicBezTo>
                      <a:pt x="4569" y="5261"/>
                      <a:pt x="4884" y="5576"/>
                      <a:pt x="4884" y="5986"/>
                    </a:cubicBezTo>
                    <a:cubicBezTo>
                      <a:pt x="4884" y="6364"/>
                      <a:pt x="4569" y="6679"/>
                      <a:pt x="4159" y="6679"/>
                    </a:cubicBezTo>
                    <a:cubicBezTo>
                      <a:pt x="3277" y="6679"/>
                      <a:pt x="2489" y="7278"/>
                      <a:pt x="2206" y="8097"/>
                    </a:cubicBezTo>
                    <a:cubicBezTo>
                      <a:pt x="977" y="8223"/>
                      <a:pt x="1" y="9263"/>
                      <a:pt x="1" y="10523"/>
                    </a:cubicBezTo>
                    <a:lnTo>
                      <a:pt x="1" y="11531"/>
                    </a:lnTo>
                    <a:cubicBezTo>
                      <a:pt x="1" y="11720"/>
                      <a:pt x="158" y="11877"/>
                      <a:pt x="347" y="11877"/>
                    </a:cubicBezTo>
                    <a:lnTo>
                      <a:pt x="1733" y="11877"/>
                    </a:lnTo>
                    <a:cubicBezTo>
                      <a:pt x="1922" y="11877"/>
                      <a:pt x="2080" y="11720"/>
                      <a:pt x="2080" y="11531"/>
                    </a:cubicBezTo>
                    <a:lnTo>
                      <a:pt x="2080" y="10523"/>
                    </a:lnTo>
                    <a:cubicBezTo>
                      <a:pt x="2080" y="10302"/>
                      <a:pt x="2237" y="10145"/>
                      <a:pt x="2426" y="10145"/>
                    </a:cubicBezTo>
                    <a:lnTo>
                      <a:pt x="2647" y="10145"/>
                    </a:lnTo>
                    <a:cubicBezTo>
                      <a:pt x="3025" y="10586"/>
                      <a:pt x="3592" y="10869"/>
                      <a:pt x="4159" y="10869"/>
                    </a:cubicBezTo>
                    <a:cubicBezTo>
                      <a:pt x="6837" y="10869"/>
                      <a:pt x="9011" y="8695"/>
                      <a:pt x="9011" y="6018"/>
                    </a:cubicBezTo>
                    <a:cubicBezTo>
                      <a:pt x="9042" y="3277"/>
                      <a:pt x="6837" y="1103"/>
                      <a:pt x="4159" y="1103"/>
                    </a:cubicBezTo>
                    <a:cubicBezTo>
                      <a:pt x="3592" y="1103"/>
                      <a:pt x="3025" y="1323"/>
                      <a:pt x="2647" y="1796"/>
                    </a:cubicBezTo>
                    <a:lnTo>
                      <a:pt x="2426" y="1796"/>
                    </a:lnTo>
                    <a:cubicBezTo>
                      <a:pt x="2237" y="1796"/>
                      <a:pt x="2080" y="1638"/>
                      <a:pt x="2080" y="1449"/>
                    </a:cubicBez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69"/>
              <p:cNvSpPr/>
              <p:nvPr/>
            </p:nvSpPr>
            <p:spPr>
              <a:xfrm>
                <a:off x="-23081850" y="2425475"/>
                <a:ext cx="961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6050" extrusionOk="0">
                    <a:moveTo>
                      <a:pt x="2568" y="1"/>
                    </a:moveTo>
                    <a:cubicBezTo>
                      <a:pt x="2481" y="1"/>
                      <a:pt x="2395" y="32"/>
                      <a:pt x="2332" y="95"/>
                    </a:cubicBezTo>
                    <a:cubicBezTo>
                      <a:pt x="2205" y="221"/>
                      <a:pt x="2205" y="442"/>
                      <a:pt x="2332" y="568"/>
                    </a:cubicBezTo>
                    <a:cubicBezTo>
                      <a:pt x="2867" y="1072"/>
                      <a:pt x="3151" y="1796"/>
                      <a:pt x="3151" y="2553"/>
                    </a:cubicBezTo>
                    <a:cubicBezTo>
                      <a:pt x="3151" y="3277"/>
                      <a:pt x="2899" y="3970"/>
                      <a:pt x="2332" y="4506"/>
                    </a:cubicBezTo>
                    <a:cubicBezTo>
                      <a:pt x="1827" y="5010"/>
                      <a:pt x="1134" y="5325"/>
                      <a:pt x="378" y="5325"/>
                    </a:cubicBezTo>
                    <a:cubicBezTo>
                      <a:pt x="189" y="5325"/>
                      <a:pt x="0" y="5482"/>
                      <a:pt x="0" y="5703"/>
                    </a:cubicBezTo>
                    <a:cubicBezTo>
                      <a:pt x="0" y="5892"/>
                      <a:pt x="189" y="6050"/>
                      <a:pt x="378" y="6050"/>
                    </a:cubicBezTo>
                    <a:cubicBezTo>
                      <a:pt x="1292" y="6050"/>
                      <a:pt x="2174" y="5703"/>
                      <a:pt x="2804" y="5010"/>
                    </a:cubicBezTo>
                    <a:cubicBezTo>
                      <a:pt x="3466" y="4348"/>
                      <a:pt x="3844" y="3498"/>
                      <a:pt x="3844" y="2584"/>
                    </a:cubicBezTo>
                    <a:cubicBezTo>
                      <a:pt x="3844" y="1670"/>
                      <a:pt x="3434" y="757"/>
                      <a:pt x="2804" y="95"/>
                    </a:cubicBezTo>
                    <a:cubicBezTo>
                      <a:pt x="2741" y="32"/>
                      <a:pt x="2654" y="1"/>
                      <a:pt x="25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4" name="Google Shape;1694;p69"/>
          <p:cNvGrpSpPr/>
          <p:nvPr/>
        </p:nvGrpSpPr>
        <p:grpSpPr>
          <a:xfrm>
            <a:off x="3251796" y="1679800"/>
            <a:ext cx="664800" cy="664800"/>
            <a:chOff x="2676759" y="1451200"/>
            <a:chExt cx="664800" cy="664800"/>
          </a:xfrm>
        </p:grpSpPr>
        <p:sp>
          <p:nvSpPr>
            <p:cNvPr id="1695" name="Google Shape;1695;p69"/>
            <p:cNvSpPr/>
            <p:nvPr/>
          </p:nvSpPr>
          <p:spPr>
            <a:xfrm>
              <a:off x="2676759" y="1451200"/>
              <a:ext cx="664800" cy="66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6" name="Google Shape;1696;p69"/>
            <p:cNvGrpSpPr/>
            <p:nvPr/>
          </p:nvGrpSpPr>
          <p:grpSpPr>
            <a:xfrm>
              <a:off x="2843359" y="1617190"/>
              <a:ext cx="332634" cy="332634"/>
              <a:chOff x="-23229150" y="2710600"/>
              <a:chExt cx="296175" cy="296175"/>
            </a:xfrm>
          </p:grpSpPr>
          <p:sp>
            <p:nvSpPr>
              <p:cNvPr id="1697" name="Google Shape;1697;p69"/>
              <p:cNvSpPr/>
              <p:nvPr/>
            </p:nvSpPr>
            <p:spPr>
              <a:xfrm>
                <a:off x="-23177150" y="2727925"/>
                <a:ext cx="19140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10335" extrusionOk="0">
                    <a:moveTo>
                      <a:pt x="3812" y="725"/>
                    </a:moveTo>
                    <a:cubicBezTo>
                      <a:pt x="4033" y="725"/>
                      <a:pt x="4190" y="883"/>
                      <a:pt x="4190" y="1072"/>
                    </a:cubicBezTo>
                    <a:lnTo>
                      <a:pt x="4190" y="1418"/>
                    </a:lnTo>
                    <a:lnTo>
                      <a:pt x="3466" y="1418"/>
                    </a:lnTo>
                    <a:lnTo>
                      <a:pt x="3466" y="1072"/>
                    </a:lnTo>
                    <a:cubicBezTo>
                      <a:pt x="3466" y="883"/>
                      <a:pt x="3623" y="725"/>
                      <a:pt x="3812" y="725"/>
                    </a:cubicBezTo>
                    <a:close/>
                    <a:moveTo>
                      <a:pt x="6238" y="1387"/>
                    </a:moveTo>
                    <a:cubicBezTo>
                      <a:pt x="6648" y="1418"/>
                      <a:pt x="6931" y="1702"/>
                      <a:pt x="6931" y="2111"/>
                    </a:cubicBezTo>
                    <a:cubicBezTo>
                      <a:pt x="6931" y="2206"/>
                      <a:pt x="6900" y="2363"/>
                      <a:pt x="6805" y="2458"/>
                    </a:cubicBezTo>
                    <a:cubicBezTo>
                      <a:pt x="6585" y="2206"/>
                      <a:pt x="6238" y="2111"/>
                      <a:pt x="5860" y="2111"/>
                    </a:cubicBezTo>
                    <a:lnTo>
                      <a:pt x="4852" y="2111"/>
                    </a:lnTo>
                    <a:lnTo>
                      <a:pt x="4852" y="1387"/>
                    </a:lnTo>
                    <a:close/>
                    <a:moveTo>
                      <a:pt x="2804" y="1418"/>
                    </a:moveTo>
                    <a:lnTo>
                      <a:pt x="2804" y="2143"/>
                    </a:lnTo>
                    <a:lnTo>
                      <a:pt x="1796" y="2143"/>
                    </a:lnTo>
                    <a:cubicBezTo>
                      <a:pt x="1418" y="2143"/>
                      <a:pt x="1071" y="2300"/>
                      <a:pt x="851" y="2489"/>
                    </a:cubicBezTo>
                    <a:cubicBezTo>
                      <a:pt x="756" y="2363"/>
                      <a:pt x="725" y="2269"/>
                      <a:pt x="725" y="2143"/>
                    </a:cubicBezTo>
                    <a:cubicBezTo>
                      <a:pt x="725" y="1702"/>
                      <a:pt x="1040" y="1418"/>
                      <a:pt x="1418" y="1418"/>
                    </a:cubicBezTo>
                    <a:close/>
                    <a:moveTo>
                      <a:pt x="4190" y="2111"/>
                    </a:moveTo>
                    <a:lnTo>
                      <a:pt x="4190" y="2804"/>
                    </a:lnTo>
                    <a:lnTo>
                      <a:pt x="3466" y="2804"/>
                    </a:lnTo>
                    <a:lnTo>
                      <a:pt x="3466" y="2111"/>
                    </a:lnTo>
                    <a:close/>
                    <a:moveTo>
                      <a:pt x="2772" y="2773"/>
                    </a:moveTo>
                    <a:lnTo>
                      <a:pt x="2772" y="3466"/>
                    </a:lnTo>
                    <a:lnTo>
                      <a:pt x="2079" y="3466"/>
                    </a:lnTo>
                    <a:cubicBezTo>
                      <a:pt x="1733" y="3466"/>
                      <a:pt x="1386" y="3624"/>
                      <a:pt x="1134" y="3844"/>
                    </a:cubicBezTo>
                    <a:cubicBezTo>
                      <a:pt x="1071" y="3718"/>
                      <a:pt x="1040" y="3592"/>
                      <a:pt x="1040" y="3466"/>
                    </a:cubicBezTo>
                    <a:cubicBezTo>
                      <a:pt x="1040" y="3088"/>
                      <a:pt x="1355" y="2773"/>
                      <a:pt x="1733" y="2773"/>
                    </a:cubicBezTo>
                    <a:close/>
                    <a:moveTo>
                      <a:pt x="5860" y="2804"/>
                    </a:moveTo>
                    <a:cubicBezTo>
                      <a:pt x="6270" y="2804"/>
                      <a:pt x="6585" y="3119"/>
                      <a:pt x="6585" y="3529"/>
                    </a:cubicBezTo>
                    <a:cubicBezTo>
                      <a:pt x="6585" y="3624"/>
                      <a:pt x="6553" y="3781"/>
                      <a:pt x="6459" y="3876"/>
                    </a:cubicBezTo>
                    <a:cubicBezTo>
                      <a:pt x="6270" y="3624"/>
                      <a:pt x="5923" y="3466"/>
                      <a:pt x="5576" y="3466"/>
                    </a:cubicBezTo>
                    <a:lnTo>
                      <a:pt x="4852" y="3466"/>
                    </a:lnTo>
                    <a:lnTo>
                      <a:pt x="4852" y="2804"/>
                    </a:lnTo>
                    <a:close/>
                    <a:moveTo>
                      <a:pt x="4190" y="3466"/>
                    </a:moveTo>
                    <a:lnTo>
                      <a:pt x="4190" y="4191"/>
                    </a:lnTo>
                    <a:lnTo>
                      <a:pt x="3466" y="4191"/>
                    </a:lnTo>
                    <a:lnTo>
                      <a:pt x="3466" y="3466"/>
                    </a:lnTo>
                    <a:close/>
                    <a:moveTo>
                      <a:pt x="4190" y="4884"/>
                    </a:moveTo>
                    <a:lnTo>
                      <a:pt x="4190" y="5608"/>
                    </a:lnTo>
                    <a:lnTo>
                      <a:pt x="3466" y="5608"/>
                    </a:lnTo>
                    <a:lnTo>
                      <a:pt x="3466" y="4884"/>
                    </a:lnTo>
                    <a:close/>
                    <a:moveTo>
                      <a:pt x="4190" y="6270"/>
                    </a:moveTo>
                    <a:lnTo>
                      <a:pt x="4190" y="7152"/>
                    </a:lnTo>
                    <a:lnTo>
                      <a:pt x="4190" y="7310"/>
                    </a:lnTo>
                    <a:cubicBezTo>
                      <a:pt x="4190" y="7499"/>
                      <a:pt x="4033" y="7656"/>
                      <a:pt x="3812" y="7656"/>
                    </a:cubicBezTo>
                    <a:cubicBezTo>
                      <a:pt x="3623" y="7656"/>
                      <a:pt x="3466" y="7499"/>
                      <a:pt x="3466" y="7310"/>
                    </a:cubicBezTo>
                    <a:lnTo>
                      <a:pt x="3466" y="7152"/>
                    </a:lnTo>
                    <a:lnTo>
                      <a:pt x="3466" y="6270"/>
                    </a:lnTo>
                    <a:close/>
                    <a:moveTo>
                      <a:pt x="5923" y="7656"/>
                    </a:moveTo>
                    <a:cubicBezTo>
                      <a:pt x="6112" y="7656"/>
                      <a:pt x="6270" y="7814"/>
                      <a:pt x="6270" y="8003"/>
                    </a:cubicBezTo>
                    <a:cubicBezTo>
                      <a:pt x="6270" y="8192"/>
                      <a:pt x="6144" y="8286"/>
                      <a:pt x="5986" y="8318"/>
                    </a:cubicBezTo>
                    <a:cubicBezTo>
                      <a:pt x="5734" y="8412"/>
                      <a:pt x="5450" y="8475"/>
                      <a:pt x="5198" y="8633"/>
                    </a:cubicBezTo>
                    <a:cubicBezTo>
                      <a:pt x="4789" y="8885"/>
                      <a:pt x="4411" y="9200"/>
                      <a:pt x="4096" y="9578"/>
                    </a:cubicBezTo>
                    <a:cubicBezTo>
                      <a:pt x="4064" y="9609"/>
                      <a:pt x="3938" y="9735"/>
                      <a:pt x="3812" y="9735"/>
                    </a:cubicBezTo>
                    <a:cubicBezTo>
                      <a:pt x="3655" y="9735"/>
                      <a:pt x="3592" y="9672"/>
                      <a:pt x="3560" y="9578"/>
                    </a:cubicBezTo>
                    <a:cubicBezTo>
                      <a:pt x="3088" y="8948"/>
                      <a:pt x="2426" y="8507"/>
                      <a:pt x="1670" y="8349"/>
                    </a:cubicBezTo>
                    <a:cubicBezTo>
                      <a:pt x="1544" y="8318"/>
                      <a:pt x="1386" y="8192"/>
                      <a:pt x="1386" y="8003"/>
                    </a:cubicBezTo>
                    <a:cubicBezTo>
                      <a:pt x="1386" y="7814"/>
                      <a:pt x="1544" y="7656"/>
                      <a:pt x="1733" y="7656"/>
                    </a:cubicBezTo>
                    <a:lnTo>
                      <a:pt x="2835" y="7656"/>
                    </a:lnTo>
                    <a:cubicBezTo>
                      <a:pt x="2993" y="8034"/>
                      <a:pt x="3371" y="8349"/>
                      <a:pt x="3844" y="8349"/>
                    </a:cubicBezTo>
                    <a:cubicBezTo>
                      <a:pt x="4316" y="8349"/>
                      <a:pt x="4663" y="8097"/>
                      <a:pt x="4820" y="7656"/>
                    </a:cubicBezTo>
                    <a:close/>
                    <a:moveTo>
                      <a:pt x="3812" y="0"/>
                    </a:moveTo>
                    <a:cubicBezTo>
                      <a:pt x="3371" y="0"/>
                      <a:pt x="2993" y="284"/>
                      <a:pt x="2835" y="725"/>
                    </a:cubicBezTo>
                    <a:lnTo>
                      <a:pt x="1386" y="725"/>
                    </a:lnTo>
                    <a:cubicBezTo>
                      <a:pt x="630" y="725"/>
                      <a:pt x="0" y="1355"/>
                      <a:pt x="0" y="2111"/>
                    </a:cubicBezTo>
                    <a:cubicBezTo>
                      <a:pt x="0" y="2489"/>
                      <a:pt x="158" y="2804"/>
                      <a:pt x="410" y="3088"/>
                    </a:cubicBezTo>
                    <a:cubicBezTo>
                      <a:pt x="378" y="3214"/>
                      <a:pt x="315" y="3340"/>
                      <a:pt x="315" y="3466"/>
                    </a:cubicBezTo>
                    <a:cubicBezTo>
                      <a:pt x="315" y="3876"/>
                      <a:pt x="473" y="4191"/>
                      <a:pt x="725" y="4474"/>
                    </a:cubicBezTo>
                    <a:cubicBezTo>
                      <a:pt x="693" y="4569"/>
                      <a:pt x="630" y="4726"/>
                      <a:pt x="630" y="4852"/>
                    </a:cubicBezTo>
                    <a:cubicBezTo>
                      <a:pt x="630" y="5608"/>
                      <a:pt x="1260" y="6238"/>
                      <a:pt x="2016" y="6238"/>
                    </a:cubicBezTo>
                    <a:cubicBezTo>
                      <a:pt x="2205" y="6238"/>
                      <a:pt x="2363" y="6081"/>
                      <a:pt x="2363" y="5892"/>
                    </a:cubicBezTo>
                    <a:cubicBezTo>
                      <a:pt x="2363" y="5671"/>
                      <a:pt x="2205" y="5514"/>
                      <a:pt x="2016" y="5514"/>
                    </a:cubicBezTo>
                    <a:cubicBezTo>
                      <a:pt x="1638" y="5514"/>
                      <a:pt x="1323" y="5199"/>
                      <a:pt x="1323" y="4821"/>
                    </a:cubicBezTo>
                    <a:cubicBezTo>
                      <a:pt x="1323" y="4411"/>
                      <a:pt x="1638" y="4096"/>
                      <a:pt x="2016" y="4096"/>
                    </a:cubicBezTo>
                    <a:lnTo>
                      <a:pt x="2741" y="4096"/>
                    </a:lnTo>
                    <a:lnTo>
                      <a:pt x="2741" y="6869"/>
                    </a:lnTo>
                    <a:lnTo>
                      <a:pt x="1701" y="6869"/>
                    </a:lnTo>
                    <a:cubicBezTo>
                      <a:pt x="1103" y="6869"/>
                      <a:pt x="693" y="7341"/>
                      <a:pt x="693" y="7877"/>
                    </a:cubicBezTo>
                    <a:cubicBezTo>
                      <a:pt x="693" y="8349"/>
                      <a:pt x="1008" y="8759"/>
                      <a:pt x="1481" y="8916"/>
                    </a:cubicBezTo>
                    <a:cubicBezTo>
                      <a:pt x="2048" y="9074"/>
                      <a:pt x="2615" y="9420"/>
                      <a:pt x="2961" y="9893"/>
                    </a:cubicBezTo>
                    <a:cubicBezTo>
                      <a:pt x="3151" y="10177"/>
                      <a:pt x="3466" y="10334"/>
                      <a:pt x="3781" y="10334"/>
                    </a:cubicBezTo>
                    <a:cubicBezTo>
                      <a:pt x="4096" y="10334"/>
                      <a:pt x="4411" y="10177"/>
                      <a:pt x="4631" y="9924"/>
                    </a:cubicBezTo>
                    <a:cubicBezTo>
                      <a:pt x="4852" y="9609"/>
                      <a:pt x="5135" y="9389"/>
                      <a:pt x="5482" y="9168"/>
                    </a:cubicBezTo>
                    <a:cubicBezTo>
                      <a:pt x="5671" y="9074"/>
                      <a:pt x="5891" y="8979"/>
                      <a:pt x="6112" y="8948"/>
                    </a:cubicBezTo>
                    <a:cubicBezTo>
                      <a:pt x="6585" y="8822"/>
                      <a:pt x="6900" y="8444"/>
                      <a:pt x="6900" y="7971"/>
                    </a:cubicBezTo>
                    <a:cubicBezTo>
                      <a:pt x="6900" y="7373"/>
                      <a:pt x="6427" y="6932"/>
                      <a:pt x="5891" y="6932"/>
                    </a:cubicBezTo>
                    <a:lnTo>
                      <a:pt x="4852" y="6932"/>
                    </a:lnTo>
                    <a:lnTo>
                      <a:pt x="4852" y="4191"/>
                    </a:lnTo>
                    <a:lnTo>
                      <a:pt x="5576" y="4191"/>
                    </a:lnTo>
                    <a:cubicBezTo>
                      <a:pt x="5954" y="4191"/>
                      <a:pt x="6270" y="4506"/>
                      <a:pt x="6270" y="4884"/>
                    </a:cubicBezTo>
                    <a:cubicBezTo>
                      <a:pt x="6270" y="5293"/>
                      <a:pt x="5954" y="5608"/>
                      <a:pt x="5576" y="5608"/>
                    </a:cubicBezTo>
                    <a:cubicBezTo>
                      <a:pt x="5356" y="5608"/>
                      <a:pt x="5198" y="5766"/>
                      <a:pt x="5198" y="5955"/>
                    </a:cubicBezTo>
                    <a:cubicBezTo>
                      <a:pt x="5198" y="6144"/>
                      <a:pt x="5356" y="6301"/>
                      <a:pt x="5576" y="6301"/>
                    </a:cubicBezTo>
                    <a:cubicBezTo>
                      <a:pt x="6301" y="6301"/>
                      <a:pt x="6931" y="5671"/>
                      <a:pt x="6931" y="4915"/>
                    </a:cubicBezTo>
                    <a:cubicBezTo>
                      <a:pt x="6931" y="4758"/>
                      <a:pt x="6900" y="4663"/>
                      <a:pt x="6868" y="4537"/>
                    </a:cubicBezTo>
                    <a:cubicBezTo>
                      <a:pt x="7152" y="4254"/>
                      <a:pt x="7246" y="3939"/>
                      <a:pt x="7246" y="3561"/>
                    </a:cubicBezTo>
                    <a:cubicBezTo>
                      <a:pt x="7246" y="3403"/>
                      <a:pt x="7215" y="3277"/>
                      <a:pt x="7183" y="3151"/>
                    </a:cubicBezTo>
                    <a:cubicBezTo>
                      <a:pt x="7498" y="2836"/>
                      <a:pt x="7656" y="2489"/>
                      <a:pt x="7656" y="2111"/>
                    </a:cubicBezTo>
                    <a:cubicBezTo>
                      <a:pt x="7656" y="1355"/>
                      <a:pt x="7026" y="725"/>
                      <a:pt x="6270" y="725"/>
                    </a:cubicBezTo>
                    <a:lnTo>
                      <a:pt x="4820" y="725"/>
                    </a:lnTo>
                    <a:cubicBezTo>
                      <a:pt x="4663" y="316"/>
                      <a:pt x="4285" y="0"/>
                      <a:pt x="3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69"/>
              <p:cNvSpPr/>
              <p:nvPr/>
            </p:nvSpPr>
            <p:spPr>
              <a:xfrm>
                <a:off x="-23229150" y="2710600"/>
                <a:ext cx="2961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47" extrusionOk="0">
                    <a:moveTo>
                      <a:pt x="10775" y="693"/>
                    </a:moveTo>
                    <a:cubicBezTo>
                      <a:pt x="10996" y="693"/>
                      <a:pt x="11153" y="851"/>
                      <a:pt x="11153" y="1072"/>
                    </a:cubicBezTo>
                    <a:lnTo>
                      <a:pt x="11153" y="10775"/>
                    </a:lnTo>
                    <a:cubicBezTo>
                      <a:pt x="11153" y="10996"/>
                      <a:pt x="10996" y="11153"/>
                      <a:pt x="10775" y="11153"/>
                    </a:cubicBezTo>
                    <a:lnTo>
                      <a:pt x="1072" y="11153"/>
                    </a:lnTo>
                    <a:cubicBezTo>
                      <a:pt x="851" y="11153"/>
                      <a:pt x="694" y="10996"/>
                      <a:pt x="694" y="10775"/>
                    </a:cubicBezTo>
                    <a:lnTo>
                      <a:pt x="694" y="1072"/>
                    </a:lnTo>
                    <a:cubicBezTo>
                      <a:pt x="694" y="851"/>
                      <a:pt x="851" y="693"/>
                      <a:pt x="1072" y="693"/>
                    </a:cubicBezTo>
                    <a:close/>
                    <a:moveTo>
                      <a:pt x="1072" y="0"/>
                    </a:moveTo>
                    <a:cubicBezTo>
                      <a:pt x="473" y="0"/>
                      <a:pt x="1" y="473"/>
                      <a:pt x="1" y="1072"/>
                    </a:cubicBezTo>
                    <a:lnTo>
                      <a:pt x="1" y="10775"/>
                    </a:lnTo>
                    <a:cubicBezTo>
                      <a:pt x="1" y="11374"/>
                      <a:pt x="473" y="11846"/>
                      <a:pt x="1072" y="11846"/>
                    </a:cubicBezTo>
                    <a:lnTo>
                      <a:pt x="10807" y="11846"/>
                    </a:lnTo>
                    <a:cubicBezTo>
                      <a:pt x="11374" y="11846"/>
                      <a:pt x="11847" y="11374"/>
                      <a:pt x="11847" y="10775"/>
                    </a:cubicBezTo>
                    <a:lnTo>
                      <a:pt x="11847" y="1072"/>
                    </a:lnTo>
                    <a:cubicBezTo>
                      <a:pt x="11847" y="473"/>
                      <a:pt x="11342" y="0"/>
                      <a:pt x="108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70"/>
          <p:cNvSpPr/>
          <p:nvPr/>
        </p:nvSpPr>
        <p:spPr>
          <a:xfrm>
            <a:off x="5019303" y="1498100"/>
            <a:ext cx="1984800" cy="198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70"/>
          <p:cNvSpPr/>
          <p:nvPr/>
        </p:nvSpPr>
        <p:spPr>
          <a:xfrm>
            <a:off x="2238209" y="1881725"/>
            <a:ext cx="1651800" cy="165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1705" name="Google Shape;1705;p70"/>
          <p:cNvSpPr txBox="1">
            <a:spLocks noGrp="1"/>
          </p:cNvSpPr>
          <p:nvPr>
            <p:ph type="title"/>
          </p:nvPr>
        </p:nvSpPr>
        <p:spPr>
          <a:xfrm>
            <a:off x="5087472" y="2134925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97%</a:t>
            </a:r>
            <a:endParaRPr/>
          </a:p>
        </p:txBody>
      </p:sp>
      <p:sp>
        <p:nvSpPr>
          <p:cNvPr id="1706" name="Google Shape;1706;p70"/>
          <p:cNvSpPr txBox="1">
            <a:spLocks noGrp="1"/>
          </p:cNvSpPr>
          <p:nvPr>
            <p:ph type="title" idx="2"/>
          </p:nvPr>
        </p:nvSpPr>
        <p:spPr>
          <a:xfrm>
            <a:off x="2139897" y="2352075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707" name="Google Shape;1707;p70"/>
          <p:cNvSpPr txBox="1">
            <a:spLocks noGrp="1"/>
          </p:cNvSpPr>
          <p:nvPr>
            <p:ph type="subTitle" idx="1"/>
          </p:nvPr>
        </p:nvSpPr>
        <p:spPr>
          <a:xfrm>
            <a:off x="5087597" y="3607025"/>
            <a:ext cx="18483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Without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secondary effects</a:t>
            </a:r>
            <a:endParaRPr sz="1600"/>
          </a:p>
        </p:txBody>
      </p:sp>
      <p:sp>
        <p:nvSpPr>
          <p:cNvPr id="1708" name="Google Shape;1708;p70"/>
          <p:cNvSpPr txBox="1">
            <a:spLocks noGrp="1"/>
          </p:cNvSpPr>
          <p:nvPr>
            <p:ph type="subTitle" idx="3"/>
          </p:nvPr>
        </p:nvSpPr>
        <p:spPr>
          <a:xfrm>
            <a:off x="2139897" y="3607025"/>
            <a:ext cx="18483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Number of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patients cured</a:t>
            </a:r>
            <a:endParaRPr sz="1600"/>
          </a:p>
        </p:txBody>
      </p:sp>
      <p:sp>
        <p:nvSpPr>
          <p:cNvPr id="1709" name="Google Shape;1709;p70"/>
          <p:cNvSpPr txBox="1">
            <a:spLocks noGrp="1"/>
          </p:cNvSpPr>
          <p:nvPr>
            <p:ph type="title" idx="4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Rate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3" y="2845925"/>
            <a:ext cx="1526535" cy="18272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71"/>
          <p:cNvSpPr txBox="1">
            <a:spLocks noGrp="1"/>
          </p:cNvSpPr>
          <p:nvPr>
            <p:ph type="title"/>
          </p:nvPr>
        </p:nvSpPr>
        <p:spPr>
          <a:xfrm>
            <a:off x="1082558" y="2309985"/>
            <a:ext cx="6946800" cy="13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4,498,300</a:t>
            </a:r>
            <a:endParaRPr/>
          </a:p>
        </p:txBody>
      </p:sp>
      <p:sp>
        <p:nvSpPr>
          <p:cNvPr id="1715" name="Google Shape;1715;p71"/>
          <p:cNvSpPr txBox="1">
            <a:spLocks noGrp="1"/>
          </p:cNvSpPr>
          <p:nvPr>
            <p:ph type="body" idx="1"/>
          </p:nvPr>
        </p:nvSpPr>
        <p:spPr>
          <a:xfrm>
            <a:off x="2858058" y="3537235"/>
            <a:ext cx="3395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44" y="4099299"/>
            <a:ext cx="2088402" cy="10442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42" y="4099299"/>
            <a:ext cx="2088402" cy="10442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40" y="4099299"/>
            <a:ext cx="2088402" cy="10442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38" y="4099299"/>
            <a:ext cx="2088402" cy="10442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9464" y="4099298"/>
            <a:ext cx="2088402" cy="10442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270" y="1043237"/>
            <a:ext cx="2115420" cy="12535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72"/>
          <p:cNvSpPr txBox="1">
            <a:spLocks noGrp="1"/>
          </p:cNvSpPr>
          <p:nvPr>
            <p:ph type="subTitle" idx="1"/>
          </p:nvPr>
        </p:nvSpPr>
        <p:spPr>
          <a:xfrm>
            <a:off x="5621400" y="2687428"/>
            <a:ext cx="29313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Moon. The planet’s a name has nothing to do with the liquid metal since it was named after the Roman messenger god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1" name="Google Shape;1721;p72"/>
          <p:cNvSpPr txBox="1">
            <a:spLocks noGrp="1"/>
          </p:cNvSpPr>
          <p:nvPr>
            <p:ph type="title"/>
          </p:nvPr>
        </p:nvSpPr>
        <p:spPr>
          <a:xfrm>
            <a:off x="1622400" y="447100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72"/>
          <p:cNvSpPr/>
          <p:nvPr/>
        </p:nvSpPr>
        <p:spPr>
          <a:xfrm>
            <a:off x="731412" y="1533525"/>
            <a:ext cx="3398400" cy="3398400"/>
          </a:xfrm>
          <a:prstGeom prst="ellipse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2" y="1470155"/>
            <a:ext cx="4585188" cy="3443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631" y="1419558"/>
            <a:ext cx="1584837" cy="126787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73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Slide Title Goes Here!</a:t>
            </a:r>
            <a:endParaRPr/>
          </a:p>
        </p:txBody>
      </p:sp>
      <p:sp>
        <p:nvSpPr>
          <p:cNvPr id="1729" name="Google Shape;1729;p73"/>
          <p:cNvSpPr txBox="1">
            <a:spLocks noGrp="1"/>
          </p:cNvSpPr>
          <p:nvPr>
            <p:ph type="body" idx="1"/>
          </p:nvPr>
        </p:nvSpPr>
        <p:spPr>
          <a:xfrm>
            <a:off x="4572000" y="1540650"/>
            <a:ext cx="3368678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 you know what helps you make your point clear?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/>
              <a:t>Lists like this one:</a:t>
            </a:r>
            <a:endParaRPr dirty="0"/>
          </a:p>
          <a:p>
            <a:pPr marL="342900" lvl="0" indent="-254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They’re simple</a:t>
            </a:r>
            <a:endParaRPr dirty="0"/>
          </a:p>
          <a:p>
            <a:pPr marL="3429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You can organize your ideas clearly</a:t>
            </a:r>
            <a:endParaRPr dirty="0"/>
          </a:p>
          <a:p>
            <a:pPr marL="342900" lvl="0" indent="-25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You’ll never forget to buy milk!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dirty="0"/>
              <a:t>And the most important thing: the audience won’t miss the point of your presentation.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21" y="1585837"/>
            <a:ext cx="2458390" cy="23218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74"/>
          <p:cNvGrpSpPr/>
          <p:nvPr/>
        </p:nvGrpSpPr>
        <p:grpSpPr>
          <a:xfrm>
            <a:off x="1068384" y="1656029"/>
            <a:ext cx="3837450" cy="2523405"/>
            <a:chOff x="1068384" y="1742557"/>
            <a:chExt cx="3837450" cy="2523405"/>
          </a:xfrm>
        </p:grpSpPr>
        <p:sp>
          <p:nvSpPr>
            <p:cNvPr id="1735" name="Google Shape;1735;p74"/>
            <p:cNvSpPr/>
            <p:nvPr/>
          </p:nvSpPr>
          <p:spPr>
            <a:xfrm>
              <a:off x="1068384" y="1959283"/>
              <a:ext cx="1425465" cy="2306679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6" name="Google Shape;1736;p74"/>
            <p:cNvSpPr/>
            <p:nvPr/>
          </p:nvSpPr>
          <p:spPr>
            <a:xfrm>
              <a:off x="2242104" y="1742557"/>
              <a:ext cx="559235" cy="637059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4"/>
            <p:cNvSpPr/>
            <p:nvPr/>
          </p:nvSpPr>
          <p:spPr>
            <a:xfrm>
              <a:off x="2667232" y="1884982"/>
              <a:ext cx="2234986" cy="1926836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8" name="Google Shape;1738;p74"/>
            <p:cNvSpPr/>
            <p:nvPr/>
          </p:nvSpPr>
          <p:spPr>
            <a:xfrm>
              <a:off x="4318733" y="3304755"/>
              <a:ext cx="188574" cy="104206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4"/>
            <p:cNvSpPr/>
            <p:nvPr/>
          </p:nvSpPr>
          <p:spPr>
            <a:xfrm>
              <a:off x="4184008" y="3294293"/>
              <a:ext cx="307229" cy="221541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4"/>
            <p:cNvSpPr/>
            <p:nvPr/>
          </p:nvSpPr>
          <p:spPr>
            <a:xfrm>
              <a:off x="4375414" y="3519298"/>
              <a:ext cx="530420" cy="446038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1" name="Google Shape;1741;p74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  <p:sp>
        <p:nvSpPr>
          <p:cNvPr id="1742" name="Google Shape;1742;p74"/>
          <p:cNvSpPr/>
          <p:nvPr/>
        </p:nvSpPr>
        <p:spPr>
          <a:xfrm>
            <a:off x="5640359" y="1680901"/>
            <a:ext cx="255300" cy="2553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74"/>
          <p:cNvSpPr/>
          <p:nvPr/>
        </p:nvSpPr>
        <p:spPr>
          <a:xfrm>
            <a:off x="5640359" y="2638992"/>
            <a:ext cx="255300" cy="25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74"/>
          <p:cNvSpPr/>
          <p:nvPr/>
        </p:nvSpPr>
        <p:spPr>
          <a:xfrm>
            <a:off x="5640359" y="3597088"/>
            <a:ext cx="255300" cy="255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74"/>
          <p:cNvSpPr/>
          <p:nvPr/>
        </p:nvSpPr>
        <p:spPr>
          <a:xfrm>
            <a:off x="3872903" y="2122136"/>
            <a:ext cx="197400" cy="19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74"/>
          <p:cNvSpPr/>
          <p:nvPr/>
        </p:nvSpPr>
        <p:spPr>
          <a:xfrm>
            <a:off x="2083811" y="3363493"/>
            <a:ext cx="197400" cy="19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74"/>
          <p:cNvSpPr/>
          <p:nvPr/>
        </p:nvSpPr>
        <p:spPr>
          <a:xfrm>
            <a:off x="1454425" y="2122149"/>
            <a:ext cx="197400" cy="197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74"/>
          <p:cNvSpPr txBox="1"/>
          <p:nvPr/>
        </p:nvSpPr>
        <p:spPr>
          <a:xfrm>
            <a:off x="6131678" y="1755757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Venus has a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beautiful name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9" name="Google Shape;1749;p74"/>
          <p:cNvSpPr txBox="1"/>
          <p:nvPr/>
        </p:nvSpPr>
        <p:spPr>
          <a:xfrm>
            <a:off x="6098392" y="1315644"/>
            <a:ext cx="1763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0" name="Google Shape;1750;p74"/>
          <p:cNvSpPr txBox="1"/>
          <p:nvPr/>
        </p:nvSpPr>
        <p:spPr>
          <a:xfrm>
            <a:off x="6131678" y="2734107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Jupiter is the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biggest planet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1" name="Google Shape;1751;p74"/>
          <p:cNvSpPr txBox="1"/>
          <p:nvPr/>
        </p:nvSpPr>
        <p:spPr>
          <a:xfrm>
            <a:off x="6098392" y="2293989"/>
            <a:ext cx="1763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Jupiter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2" name="Google Shape;1752;p74"/>
          <p:cNvSpPr txBox="1"/>
          <p:nvPr/>
        </p:nvSpPr>
        <p:spPr>
          <a:xfrm>
            <a:off x="6131678" y="3712469"/>
            <a:ext cx="17634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Mercury is the smallest planet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3" name="Google Shape;1753;p74"/>
          <p:cNvSpPr txBox="1"/>
          <p:nvPr/>
        </p:nvSpPr>
        <p:spPr>
          <a:xfrm>
            <a:off x="6098392" y="3272346"/>
            <a:ext cx="1763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Mercury</a:t>
            </a:r>
            <a:endParaRPr sz="21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75"/>
          <p:cNvSpPr txBox="1">
            <a:spLocks noGrp="1"/>
          </p:cNvSpPr>
          <p:nvPr>
            <p:ph type="title"/>
          </p:nvPr>
        </p:nvSpPr>
        <p:spPr>
          <a:xfrm>
            <a:off x="289094" y="190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Our Team</a:t>
            </a:r>
            <a:endParaRPr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9" name="Google Shape;1759;p75"/>
          <p:cNvSpPr txBox="1">
            <a:spLocks noGrp="1"/>
          </p:cNvSpPr>
          <p:nvPr>
            <p:ph type="subTitle" idx="4294967295"/>
          </p:nvPr>
        </p:nvSpPr>
        <p:spPr>
          <a:xfrm>
            <a:off x="0" y="1973263"/>
            <a:ext cx="21494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Gina</a:t>
            </a:r>
            <a:endParaRPr/>
          </a:p>
        </p:txBody>
      </p:sp>
      <p:sp>
        <p:nvSpPr>
          <p:cNvPr id="1760" name="Google Shape;1760;p75"/>
          <p:cNvSpPr txBox="1">
            <a:spLocks noGrp="1"/>
          </p:cNvSpPr>
          <p:nvPr>
            <p:ph type="subTitle" idx="4294967295"/>
          </p:nvPr>
        </p:nvSpPr>
        <p:spPr>
          <a:xfrm>
            <a:off x="0" y="2422525"/>
            <a:ext cx="2149475" cy="93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1761" name="Google Shape;1761;p75"/>
          <p:cNvSpPr txBox="1">
            <a:spLocks noGrp="1"/>
          </p:cNvSpPr>
          <p:nvPr>
            <p:ph type="subTitle" idx="4294967295"/>
          </p:nvPr>
        </p:nvSpPr>
        <p:spPr>
          <a:xfrm>
            <a:off x="6994525" y="1973263"/>
            <a:ext cx="21494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Rena</a:t>
            </a:r>
            <a:endParaRPr/>
          </a:p>
        </p:txBody>
      </p:sp>
      <p:sp>
        <p:nvSpPr>
          <p:cNvPr id="1762" name="Google Shape;1762;p75"/>
          <p:cNvSpPr txBox="1">
            <a:spLocks noGrp="1"/>
          </p:cNvSpPr>
          <p:nvPr>
            <p:ph type="subTitle" idx="4294967295"/>
          </p:nvPr>
        </p:nvSpPr>
        <p:spPr>
          <a:xfrm>
            <a:off x="6994525" y="2422525"/>
            <a:ext cx="2149475" cy="93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grpSp>
        <p:nvGrpSpPr>
          <p:cNvPr id="1763" name="Google Shape;1763;p75"/>
          <p:cNvGrpSpPr/>
          <p:nvPr/>
        </p:nvGrpSpPr>
        <p:grpSpPr>
          <a:xfrm>
            <a:off x="4754750" y="1973263"/>
            <a:ext cx="965250" cy="3102850"/>
            <a:chOff x="238125" y="1405850"/>
            <a:chExt cx="965250" cy="3102850"/>
          </a:xfrm>
        </p:grpSpPr>
        <p:sp>
          <p:nvSpPr>
            <p:cNvPr id="1764" name="Google Shape;1764;p75"/>
            <p:cNvSpPr/>
            <p:nvPr/>
          </p:nvSpPr>
          <p:spPr>
            <a:xfrm>
              <a:off x="389950" y="2527250"/>
              <a:ext cx="581325" cy="751600"/>
            </a:xfrm>
            <a:custGeom>
              <a:avLst/>
              <a:gdLst/>
              <a:ahLst/>
              <a:cxnLst/>
              <a:rect l="l" t="t" r="r" b="b"/>
              <a:pathLst>
                <a:path w="23253" h="30064" extrusionOk="0">
                  <a:moveTo>
                    <a:pt x="2690" y="1"/>
                  </a:moveTo>
                  <a:lnTo>
                    <a:pt x="2430" y="3428"/>
                  </a:lnTo>
                  <a:lnTo>
                    <a:pt x="1736" y="11496"/>
                  </a:lnTo>
                  <a:lnTo>
                    <a:pt x="1302" y="16225"/>
                  </a:lnTo>
                  <a:lnTo>
                    <a:pt x="825" y="20867"/>
                  </a:lnTo>
                  <a:lnTo>
                    <a:pt x="391" y="24988"/>
                  </a:lnTo>
                  <a:lnTo>
                    <a:pt x="0" y="28155"/>
                  </a:lnTo>
                  <a:lnTo>
                    <a:pt x="1302" y="28545"/>
                  </a:lnTo>
                  <a:lnTo>
                    <a:pt x="2603" y="28892"/>
                  </a:lnTo>
                  <a:lnTo>
                    <a:pt x="3861" y="29196"/>
                  </a:lnTo>
                  <a:lnTo>
                    <a:pt x="5076" y="29413"/>
                  </a:lnTo>
                  <a:lnTo>
                    <a:pt x="6291" y="29630"/>
                  </a:lnTo>
                  <a:lnTo>
                    <a:pt x="7462" y="29803"/>
                  </a:lnTo>
                  <a:lnTo>
                    <a:pt x="8590" y="29933"/>
                  </a:lnTo>
                  <a:lnTo>
                    <a:pt x="9674" y="29977"/>
                  </a:lnTo>
                  <a:lnTo>
                    <a:pt x="10715" y="30063"/>
                  </a:lnTo>
                  <a:lnTo>
                    <a:pt x="12711" y="30063"/>
                  </a:lnTo>
                  <a:lnTo>
                    <a:pt x="13622" y="30020"/>
                  </a:lnTo>
                  <a:lnTo>
                    <a:pt x="15401" y="29890"/>
                  </a:lnTo>
                  <a:lnTo>
                    <a:pt x="17006" y="29716"/>
                  </a:lnTo>
                  <a:lnTo>
                    <a:pt x="18437" y="29456"/>
                  </a:lnTo>
                  <a:lnTo>
                    <a:pt x="19652" y="29152"/>
                  </a:lnTo>
                  <a:lnTo>
                    <a:pt x="20736" y="28849"/>
                  </a:lnTo>
                  <a:lnTo>
                    <a:pt x="21647" y="28545"/>
                  </a:lnTo>
                  <a:lnTo>
                    <a:pt x="22341" y="28285"/>
                  </a:lnTo>
                  <a:lnTo>
                    <a:pt x="22862" y="28111"/>
                  </a:lnTo>
                  <a:lnTo>
                    <a:pt x="23252" y="27894"/>
                  </a:lnTo>
                  <a:lnTo>
                    <a:pt x="19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5"/>
            <p:cNvSpPr/>
            <p:nvPr/>
          </p:nvSpPr>
          <p:spPr>
            <a:xfrm>
              <a:off x="389950" y="2527250"/>
              <a:ext cx="581325" cy="751600"/>
            </a:xfrm>
            <a:custGeom>
              <a:avLst/>
              <a:gdLst/>
              <a:ahLst/>
              <a:cxnLst/>
              <a:rect l="l" t="t" r="r" b="b"/>
              <a:pathLst>
                <a:path w="23253" h="30064" fill="none" extrusionOk="0">
                  <a:moveTo>
                    <a:pt x="23252" y="27894"/>
                  </a:moveTo>
                  <a:lnTo>
                    <a:pt x="23252" y="27894"/>
                  </a:lnTo>
                  <a:lnTo>
                    <a:pt x="22862" y="28111"/>
                  </a:lnTo>
                  <a:lnTo>
                    <a:pt x="22341" y="28285"/>
                  </a:lnTo>
                  <a:lnTo>
                    <a:pt x="21647" y="28545"/>
                  </a:lnTo>
                  <a:lnTo>
                    <a:pt x="20736" y="28849"/>
                  </a:lnTo>
                  <a:lnTo>
                    <a:pt x="19652" y="29152"/>
                  </a:lnTo>
                  <a:lnTo>
                    <a:pt x="18437" y="29456"/>
                  </a:lnTo>
                  <a:lnTo>
                    <a:pt x="17006" y="29716"/>
                  </a:lnTo>
                  <a:lnTo>
                    <a:pt x="15401" y="29890"/>
                  </a:lnTo>
                  <a:lnTo>
                    <a:pt x="13622" y="30020"/>
                  </a:lnTo>
                  <a:lnTo>
                    <a:pt x="12711" y="30063"/>
                  </a:lnTo>
                  <a:lnTo>
                    <a:pt x="11713" y="30063"/>
                  </a:lnTo>
                  <a:lnTo>
                    <a:pt x="10715" y="30063"/>
                  </a:lnTo>
                  <a:lnTo>
                    <a:pt x="9674" y="29977"/>
                  </a:lnTo>
                  <a:lnTo>
                    <a:pt x="8590" y="29933"/>
                  </a:lnTo>
                  <a:lnTo>
                    <a:pt x="7462" y="29803"/>
                  </a:lnTo>
                  <a:lnTo>
                    <a:pt x="6291" y="29630"/>
                  </a:lnTo>
                  <a:lnTo>
                    <a:pt x="5076" y="29413"/>
                  </a:lnTo>
                  <a:lnTo>
                    <a:pt x="3861" y="29196"/>
                  </a:lnTo>
                  <a:lnTo>
                    <a:pt x="2603" y="28892"/>
                  </a:lnTo>
                  <a:lnTo>
                    <a:pt x="1302" y="28545"/>
                  </a:lnTo>
                  <a:lnTo>
                    <a:pt x="0" y="28155"/>
                  </a:lnTo>
                  <a:lnTo>
                    <a:pt x="0" y="28155"/>
                  </a:lnTo>
                  <a:lnTo>
                    <a:pt x="391" y="24988"/>
                  </a:lnTo>
                  <a:lnTo>
                    <a:pt x="825" y="20867"/>
                  </a:lnTo>
                  <a:lnTo>
                    <a:pt x="1302" y="16225"/>
                  </a:lnTo>
                  <a:lnTo>
                    <a:pt x="1736" y="11496"/>
                  </a:lnTo>
                  <a:lnTo>
                    <a:pt x="2430" y="3428"/>
                  </a:lnTo>
                  <a:lnTo>
                    <a:pt x="2690" y="1"/>
                  </a:lnTo>
                  <a:lnTo>
                    <a:pt x="19608" y="1"/>
                  </a:lnTo>
                  <a:lnTo>
                    <a:pt x="23252" y="278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5"/>
            <p:cNvSpPr/>
            <p:nvPr/>
          </p:nvSpPr>
          <p:spPr>
            <a:xfrm>
              <a:off x="687100" y="1863525"/>
              <a:ext cx="299350" cy="772200"/>
            </a:xfrm>
            <a:custGeom>
              <a:avLst/>
              <a:gdLst/>
              <a:ahLst/>
              <a:cxnLst/>
              <a:rect l="l" t="t" r="r" b="b"/>
              <a:pathLst>
                <a:path w="11974" h="30888" extrusionOk="0">
                  <a:moveTo>
                    <a:pt x="2734" y="0"/>
                  </a:moveTo>
                  <a:lnTo>
                    <a:pt x="2473" y="44"/>
                  </a:lnTo>
                  <a:lnTo>
                    <a:pt x="2170" y="87"/>
                  </a:lnTo>
                  <a:lnTo>
                    <a:pt x="1909" y="174"/>
                  </a:lnTo>
                  <a:lnTo>
                    <a:pt x="1649" y="304"/>
                  </a:lnTo>
                  <a:lnTo>
                    <a:pt x="1389" y="434"/>
                  </a:lnTo>
                  <a:lnTo>
                    <a:pt x="1129" y="608"/>
                  </a:lnTo>
                  <a:lnTo>
                    <a:pt x="912" y="781"/>
                  </a:lnTo>
                  <a:lnTo>
                    <a:pt x="738" y="998"/>
                  </a:lnTo>
                  <a:lnTo>
                    <a:pt x="565" y="1215"/>
                  </a:lnTo>
                  <a:lnTo>
                    <a:pt x="391" y="1432"/>
                  </a:lnTo>
                  <a:lnTo>
                    <a:pt x="261" y="1692"/>
                  </a:lnTo>
                  <a:lnTo>
                    <a:pt x="174" y="1953"/>
                  </a:lnTo>
                  <a:lnTo>
                    <a:pt x="87" y="2213"/>
                  </a:lnTo>
                  <a:lnTo>
                    <a:pt x="44" y="2517"/>
                  </a:lnTo>
                  <a:lnTo>
                    <a:pt x="1" y="2777"/>
                  </a:lnTo>
                  <a:lnTo>
                    <a:pt x="1" y="3081"/>
                  </a:lnTo>
                  <a:lnTo>
                    <a:pt x="44" y="3341"/>
                  </a:lnTo>
                  <a:lnTo>
                    <a:pt x="87" y="3644"/>
                  </a:lnTo>
                  <a:lnTo>
                    <a:pt x="174" y="3905"/>
                  </a:lnTo>
                  <a:lnTo>
                    <a:pt x="304" y="4165"/>
                  </a:lnTo>
                  <a:lnTo>
                    <a:pt x="2040" y="7896"/>
                  </a:lnTo>
                  <a:lnTo>
                    <a:pt x="3775" y="11583"/>
                  </a:lnTo>
                  <a:lnTo>
                    <a:pt x="4642" y="13449"/>
                  </a:lnTo>
                  <a:lnTo>
                    <a:pt x="5423" y="15314"/>
                  </a:lnTo>
                  <a:lnTo>
                    <a:pt x="6204" y="17136"/>
                  </a:lnTo>
                  <a:lnTo>
                    <a:pt x="6551" y="18047"/>
                  </a:lnTo>
                  <a:lnTo>
                    <a:pt x="6759" y="18670"/>
                  </a:lnTo>
                  <a:lnTo>
                    <a:pt x="6725" y="20867"/>
                  </a:lnTo>
                  <a:lnTo>
                    <a:pt x="6638" y="23686"/>
                  </a:lnTo>
                  <a:lnTo>
                    <a:pt x="6508" y="26506"/>
                  </a:lnTo>
                  <a:lnTo>
                    <a:pt x="6421" y="29326"/>
                  </a:lnTo>
                  <a:lnTo>
                    <a:pt x="6421" y="29369"/>
                  </a:lnTo>
                  <a:lnTo>
                    <a:pt x="6421" y="29586"/>
                  </a:lnTo>
                  <a:lnTo>
                    <a:pt x="6464" y="29803"/>
                  </a:lnTo>
                  <a:lnTo>
                    <a:pt x="6551" y="30020"/>
                  </a:lnTo>
                  <a:lnTo>
                    <a:pt x="6638" y="30194"/>
                  </a:lnTo>
                  <a:lnTo>
                    <a:pt x="6768" y="30367"/>
                  </a:lnTo>
                  <a:lnTo>
                    <a:pt x="6942" y="30541"/>
                  </a:lnTo>
                  <a:lnTo>
                    <a:pt x="7115" y="30671"/>
                  </a:lnTo>
                  <a:lnTo>
                    <a:pt x="7332" y="30757"/>
                  </a:lnTo>
                  <a:lnTo>
                    <a:pt x="7592" y="30844"/>
                  </a:lnTo>
                  <a:lnTo>
                    <a:pt x="7896" y="30888"/>
                  </a:lnTo>
                  <a:lnTo>
                    <a:pt x="8156" y="30844"/>
                  </a:lnTo>
                  <a:lnTo>
                    <a:pt x="8460" y="30757"/>
                  </a:lnTo>
                  <a:lnTo>
                    <a:pt x="8677" y="30627"/>
                  </a:lnTo>
                  <a:lnTo>
                    <a:pt x="8894" y="30454"/>
                  </a:lnTo>
                  <a:lnTo>
                    <a:pt x="9067" y="30237"/>
                  </a:lnTo>
                  <a:lnTo>
                    <a:pt x="9241" y="29977"/>
                  </a:lnTo>
                  <a:lnTo>
                    <a:pt x="9761" y="28545"/>
                  </a:lnTo>
                  <a:lnTo>
                    <a:pt x="10195" y="27113"/>
                  </a:lnTo>
                  <a:lnTo>
                    <a:pt x="10586" y="25682"/>
                  </a:lnTo>
                  <a:lnTo>
                    <a:pt x="10976" y="24250"/>
                  </a:lnTo>
                  <a:lnTo>
                    <a:pt x="11280" y="22819"/>
                  </a:lnTo>
                  <a:lnTo>
                    <a:pt x="11540" y="21344"/>
                  </a:lnTo>
                  <a:lnTo>
                    <a:pt x="11800" y="19912"/>
                  </a:lnTo>
                  <a:lnTo>
                    <a:pt x="11974" y="18437"/>
                  </a:lnTo>
                  <a:lnTo>
                    <a:pt x="11974" y="18090"/>
                  </a:lnTo>
                  <a:lnTo>
                    <a:pt x="11930" y="17743"/>
                  </a:lnTo>
                  <a:lnTo>
                    <a:pt x="11887" y="17570"/>
                  </a:lnTo>
                  <a:lnTo>
                    <a:pt x="11627" y="16485"/>
                  </a:lnTo>
                  <a:lnTo>
                    <a:pt x="11323" y="15401"/>
                  </a:lnTo>
                  <a:lnTo>
                    <a:pt x="10976" y="14360"/>
                  </a:lnTo>
                  <a:lnTo>
                    <a:pt x="10586" y="13318"/>
                  </a:lnTo>
                  <a:lnTo>
                    <a:pt x="9848" y="11279"/>
                  </a:lnTo>
                  <a:lnTo>
                    <a:pt x="9067" y="9327"/>
                  </a:lnTo>
                  <a:lnTo>
                    <a:pt x="8243" y="7375"/>
                  </a:lnTo>
                  <a:lnTo>
                    <a:pt x="7375" y="5423"/>
                  </a:lnTo>
                  <a:lnTo>
                    <a:pt x="6464" y="3514"/>
                  </a:lnTo>
                  <a:lnTo>
                    <a:pt x="5510" y="1606"/>
                  </a:lnTo>
                  <a:lnTo>
                    <a:pt x="5380" y="1345"/>
                  </a:lnTo>
                  <a:lnTo>
                    <a:pt x="5206" y="1128"/>
                  </a:lnTo>
                  <a:lnTo>
                    <a:pt x="5033" y="911"/>
                  </a:lnTo>
                  <a:lnTo>
                    <a:pt x="4816" y="695"/>
                  </a:lnTo>
                  <a:lnTo>
                    <a:pt x="4599" y="521"/>
                  </a:lnTo>
                  <a:lnTo>
                    <a:pt x="4382" y="391"/>
                  </a:lnTo>
                  <a:lnTo>
                    <a:pt x="4122" y="261"/>
                  </a:lnTo>
                  <a:lnTo>
                    <a:pt x="3862" y="131"/>
                  </a:lnTo>
                  <a:lnTo>
                    <a:pt x="3601" y="87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5"/>
            <p:cNvSpPr/>
            <p:nvPr/>
          </p:nvSpPr>
          <p:spPr>
            <a:xfrm>
              <a:off x="238125" y="1893900"/>
              <a:ext cx="300425" cy="777625"/>
            </a:xfrm>
            <a:custGeom>
              <a:avLst/>
              <a:gdLst/>
              <a:ahLst/>
              <a:cxnLst/>
              <a:rect l="l" t="t" r="r" b="b"/>
              <a:pathLst>
                <a:path w="12017" h="31105" extrusionOk="0">
                  <a:moveTo>
                    <a:pt x="5856" y="0"/>
                  </a:moveTo>
                  <a:lnTo>
                    <a:pt x="5553" y="44"/>
                  </a:lnTo>
                  <a:lnTo>
                    <a:pt x="5292" y="130"/>
                  </a:lnTo>
                  <a:lnTo>
                    <a:pt x="5032" y="217"/>
                  </a:lnTo>
                  <a:lnTo>
                    <a:pt x="4772" y="347"/>
                  </a:lnTo>
                  <a:lnTo>
                    <a:pt x="4555" y="477"/>
                  </a:lnTo>
                  <a:lnTo>
                    <a:pt x="4295" y="607"/>
                  </a:lnTo>
                  <a:lnTo>
                    <a:pt x="4078" y="824"/>
                  </a:lnTo>
                  <a:lnTo>
                    <a:pt x="3904" y="998"/>
                  </a:lnTo>
                  <a:lnTo>
                    <a:pt x="3731" y="1258"/>
                  </a:lnTo>
                  <a:lnTo>
                    <a:pt x="3557" y="1475"/>
                  </a:lnTo>
                  <a:lnTo>
                    <a:pt x="3427" y="1735"/>
                  </a:lnTo>
                  <a:lnTo>
                    <a:pt x="3340" y="2039"/>
                  </a:lnTo>
                  <a:lnTo>
                    <a:pt x="2776" y="3818"/>
                  </a:lnTo>
                  <a:lnTo>
                    <a:pt x="2299" y="5553"/>
                  </a:lnTo>
                  <a:lnTo>
                    <a:pt x="1822" y="7332"/>
                  </a:lnTo>
                  <a:lnTo>
                    <a:pt x="1345" y="9110"/>
                  </a:lnTo>
                  <a:lnTo>
                    <a:pt x="954" y="10975"/>
                  </a:lnTo>
                  <a:lnTo>
                    <a:pt x="607" y="12797"/>
                  </a:lnTo>
                  <a:lnTo>
                    <a:pt x="304" y="14663"/>
                  </a:lnTo>
                  <a:lnTo>
                    <a:pt x="87" y="16528"/>
                  </a:lnTo>
                  <a:lnTo>
                    <a:pt x="0" y="17526"/>
                  </a:lnTo>
                  <a:lnTo>
                    <a:pt x="0" y="18524"/>
                  </a:lnTo>
                  <a:lnTo>
                    <a:pt x="0" y="18827"/>
                  </a:lnTo>
                  <a:lnTo>
                    <a:pt x="43" y="19522"/>
                  </a:lnTo>
                  <a:lnTo>
                    <a:pt x="217" y="20172"/>
                  </a:lnTo>
                  <a:lnTo>
                    <a:pt x="434" y="20780"/>
                  </a:lnTo>
                  <a:lnTo>
                    <a:pt x="694" y="21387"/>
                  </a:lnTo>
                  <a:lnTo>
                    <a:pt x="1215" y="22298"/>
                  </a:lnTo>
                  <a:lnTo>
                    <a:pt x="1779" y="23209"/>
                  </a:lnTo>
                  <a:lnTo>
                    <a:pt x="2907" y="24771"/>
                  </a:lnTo>
                  <a:lnTo>
                    <a:pt x="4078" y="26246"/>
                  </a:lnTo>
                  <a:lnTo>
                    <a:pt x="5292" y="27634"/>
                  </a:lnTo>
                  <a:lnTo>
                    <a:pt x="6551" y="29022"/>
                  </a:lnTo>
                  <a:lnTo>
                    <a:pt x="7852" y="30367"/>
                  </a:lnTo>
                  <a:lnTo>
                    <a:pt x="8199" y="30670"/>
                  </a:lnTo>
                  <a:lnTo>
                    <a:pt x="8633" y="30887"/>
                  </a:lnTo>
                  <a:lnTo>
                    <a:pt x="9067" y="31061"/>
                  </a:lnTo>
                  <a:lnTo>
                    <a:pt x="9544" y="31104"/>
                  </a:lnTo>
                  <a:lnTo>
                    <a:pt x="10021" y="31061"/>
                  </a:lnTo>
                  <a:lnTo>
                    <a:pt x="10455" y="30931"/>
                  </a:lnTo>
                  <a:lnTo>
                    <a:pt x="10889" y="30714"/>
                  </a:lnTo>
                  <a:lnTo>
                    <a:pt x="11279" y="30410"/>
                  </a:lnTo>
                  <a:lnTo>
                    <a:pt x="11583" y="30020"/>
                  </a:lnTo>
                  <a:lnTo>
                    <a:pt x="11800" y="29586"/>
                  </a:lnTo>
                  <a:lnTo>
                    <a:pt x="11973" y="29152"/>
                  </a:lnTo>
                  <a:lnTo>
                    <a:pt x="12017" y="28675"/>
                  </a:lnTo>
                  <a:lnTo>
                    <a:pt x="11973" y="28241"/>
                  </a:lnTo>
                  <a:lnTo>
                    <a:pt x="11843" y="27764"/>
                  </a:lnTo>
                  <a:lnTo>
                    <a:pt x="11626" y="27330"/>
                  </a:lnTo>
                  <a:lnTo>
                    <a:pt x="11322" y="26983"/>
                  </a:lnTo>
                  <a:lnTo>
                    <a:pt x="10151" y="25725"/>
                  </a:lnTo>
                  <a:lnTo>
                    <a:pt x="9023" y="24424"/>
                  </a:lnTo>
                  <a:lnTo>
                    <a:pt x="7939" y="23122"/>
                  </a:lnTo>
                  <a:lnTo>
                    <a:pt x="6898" y="21777"/>
                  </a:lnTo>
                  <a:lnTo>
                    <a:pt x="6464" y="21127"/>
                  </a:lnTo>
                  <a:lnTo>
                    <a:pt x="6030" y="20433"/>
                  </a:lnTo>
                  <a:lnTo>
                    <a:pt x="5640" y="19825"/>
                  </a:lnTo>
                  <a:lnTo>
                    <a:pt x="5336" y="19174"/>
                  </a:lnTo>
                  <a:lnTo>
                    <a:pt x="5162" y="18741"/>
                  </a:lnTo>
                  <a:lnTo>
                    <a:pt x="5162" y="18611"/>
                  </a:lnTo>
                  <a:lnTo>
                    <a:pt x="5206" y="17830"/>
                  </a:lnTo>
                  <a:lnTo>
                    <a:pt x="5292" y="17049"/>
                  </a:lnTo>
                  <a:lnTo>
                    <a:pt x="5553" y="15400"/>
                  </a:lnTo>
                  <a:lnTo>
                    <a:pt x="5856" y="13752"/>
                  </a:lnTo>
                  <a:lnTo>
                    <a:pt x="6247" y="12103"/>
                  </a:lnTo>
                  <a:lnTo>
                    <a:pt x="6681" y="10498"/>
                  </a:lnTo>
                  <a:lnTo>
                    <a:pt x="7158" y="8850"/>
                  </a:lnTo>
                  <a:lnTo>
                    <a:pt x="7678" y="7201"/>
                  </a:lnTo>
                  <a:lnTo>
                    <a:pt x="8806" y="3948"/>
                  </a:lnTo>
                  <a:lnTo>
                    <a:pt x="8893" y="3818"/>
                  </a:lnTo>
                  <a:lnTo>
                    <a:pt x="8936" y="3514"/>
                  </a:lnTo>
                  <a:lnTo>
                    <a:pt x="8980" y="3254"/>
                  </a:lnTo>
                  <a:lnTo>
                    <a:pt x="9023" y="2950"/>
                  </a:lnTo>
                  <a:lnTo>
                    <a:pt x="9023" y="2646"/>
                  </a:lnTo>
                  <a:lnTo>
                    <a:pt x="8980" y="2386"/>
                  </a:lnTo>
                  <a:lnTo>
                    <a:pt x="8893" y="2126"/>
                  </a:lnTo>
                  <a:lnTo>
                    <a:pt x="8806" y="1866"/>
                  </a:lnTo>
                  <a:lnTo>
                    <a:pt x="8676" y="1605"/>
                  </a:lnTo>
                  <a:lnTo>
                    <a:pt x="8546" y="1345"/>
                  </a:lnTo>
                  <a:lnTo>
                    <a:pt x="8373" y="1128"/>
                  </a:lnTo>
                  <a:lnTo>
                    <a:pt x="8199" y="911"/>
                  </a:lnTo>
                  <a:lnTo>
                    <a:pt x="8025" y="694"/>
                  </a:lnTo>
                  <a:lnTo>
                    <a:pt x="7765" y="521"/>
                  </a:lnTo>
                  <a:lnTo>
                    <a:pt x="7548" y="391"/>
                  </a:lnTo>
                  <a:lnTo>
                    <a:pt x="7288" y="260"/>
                  </a:lnTo>
                  <a:lnTo>
                    <a:pt x="6984" y="130"/>
                  </a:lnTo>
                  <a:lnTo>
                    <a:pt x="6724" y="87"/>
                  </a:lnTo>
                  <a:lnTo>
                    <a:pt x="6420" y="44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5"/>
            <p:cNvSpPr/>
            <p:nvPr/>
          </p:nvSpPr>
          <p:spPr>
            <a:xfrm>
              <a:off x="351975" y="1863525"/>
              <a:ext cx="508675" cy="740750"/>
            </a:xfrm>
            <a:custGeom>
              <a:avLst/>
              <a:gdLst/>
              <a:ahLst/>
              <a:cxnLst/>
              <a:rect l="l" t="t" r="r" b="b"/>
              <a:pathLst>
                <a:path w="20347" h="29630" extrusionOk="0">
                  <a:moveTo>
                    <a:pt x="12408" y="0"/>
                  </a:moveTo>
                  <a:lnTo>
                    <a:pt x="10586" y="87"/>
                  </a:lnTo>
                  <a:lnTo>
                    <a:pt x="8721" y="217"/>
                  </a:lnTo>
                  <a:lnTo>
                    <a:pt x="6899" y="434"/>
                  </a:lnTo>
                  <a:lnTo>
                    <a:pt x="5033" y="651"/>
                  </a:lnTo>
                  <a:lnTo>
                    <a:pt x="3645" y="911"/>
                  </a:lnTo>
                  <a:lnTo>
                    <a:pt x="2734" y="1085"/>
                  </a:lnTo>
                  <a:lnTo>
                    <a:pt x="2691" y="1085"/>
                  </a:lnTo>
                  <a:lnTo>
                    <a:pt x="2344" y="1172"/>
                  </a:lnTo>
                  <a:lnTo>
                    <a:pt x="2040" y="1302"/>
                  </a:lnTo>
                  <a:lnTo>
                    <a:pt x="1736" y="1475"/>
                  </a:lnTo>
                  <a:lnTo>
                    <a:pt x="1433" y="1649"/>
                  </a:lnTo>
                  <a:lnTo>
                    <a:pt x="1172" y="1866"/>
                  </a:lnTo>
                  <a:lnTo>
                    <a:pt x="955" y="2083"/>
                  </a:lnTo>
                  <a:lnTo>
                    <a:pt x="738" y="2343"/>
                  </a:lnTo>
                  <a:lnTo>
                    <a:pt x="522" y="2603"/>
                  </a:lnTo>
                  <a:lnTo>
                    <a:pt x="348" y="2907"/>
                  </a:lnTo>
                  <a:lnTo>
                    <a:pt x="218" y="3211"/>
                  </a:lnTo>
                  <a:lnTo>
                    <a:pt x="131" y="3514"/>
                  </a:lnTo>
                  <a:lnTo>
                    <a:pt x="44" y="3818"/>
                  </a:lnTo>
                  <a:lnTo>
                    <a:pt x="1" y="4165"/>
                  </a:lnTo>
                  <a:lnTo>
                    <a:pt x="1" y="4512"/>
                  </a:lnTo>
                  <a:lnTo>
                    <a:pt x="1" y="4859"/>
                  </a:lnTo>
                  <a:lnTo>
                    <a:pt x="88" y="5206"/>
                  </a:lnTo>
                  <a:lnTo>
                    <a:pt x="695" y="8243"/>
                  </a:lnTo>
                  <a:lnTo>
                    <a:pt x="1216" y="11236"/>
                  </a:lnTo>
                  <a:lnTo>
                    <a:pt x="1693" y="14316"/>
                  </a:lnTo>
                  <a:lnTo>
                    <a:pt x="2083" y="17353"/>
                  </a:lnTo>
                  <a:lnTo>
                    <a:pt x="2387" y="20389"/>
                  </a:lnTo>
                  <a:lnTo>
                    <a:pt x="2647" y="23470"/>
                  </a:lnTo>
                  <a:lnTo>
                    <a:pt x="2821" y="26550"/>
                  </a:lnTo>
                  <a:lnTo>
                    <a:pt x="2908" y="29630"/>
                  </a:lnTo>
                  <a:lnTo>
                    <a:pt x="20303" y="28719"/>
                  </a:lnTo>
                  <a:lnTo>
                    <a:pt x="20347" y="26246"/>
                  </a:lnTo>
                  <a:lnTo>
                    <a:pt x="20347" y="23860"/>
                  </a:lnTo>
                  <a:lnTo>
                    <a:pt x="20303" y="21648"/>
                  </a:lnTo>
                  <a:lnTo>
                    <a:pt x="20216" y="19478"/>
                  </a:lnTo>
                  <a:lnTo>
                    <a:pt x="20130" y="17483"/>
                  </a:lnTo>
                  <a:lnTo>
                    <a:pt x="20000" y="15574"/>
                  </a:lnTo>
                  <a:lnTo>
                    <a:pt x="19869" y="13796"/>
                  </a:lnTo>
                  <a:lnTo>
                    <a:pt x="19696" y="12104"/>
                  </a:lnTo>
                  <a:lnTo>
                    <a:pt x="19522" y="10542"/>
                  </a:lnTo>
                  <a:lnTo>
                    <a:pt x="19305" y="9067"/>
                  </a:lnTo>
                  <a:lnTo>
                    <a:pt x="18915" y="6508"/>
                  </a:lnTo>
                  <a:lnTo>
                    <a:pt x="18481" y="4382"/>
                  </a:lnTo>
                  <a:lnTo>
                    <a:pt x="18134" y="2733"/>
                  </a:lnTo>
                  <a:lnTo>
                    <a:pt x="17961" y="2213"/>
                  </a:lnTo>
                  <a:lnTo>
                    <a:pt x="17700" y="1736"/>
                  </a:lnTo>
                  <a:lnTo>
                    <a:pt x="17397" y="1302"/>
                  </a:lnTo>
                  <a:lnTo>
                    <a:pt x="17006" y="911"/>
                  </a:lnTo>
                  <a:lnTo>
                    <a:pt x="16616" y="608"/>
                  </a:lnTo>
                  <a:lnTo>
                    <a:pt x="16139" y="391"/>
                  </a:lnTo>
                  <a:lnTo>
                    <a:pt x="15618" y="217"/>
                  </a:lnTo>
                  <a:lnTo>
                    <a:pt x="15098" y="87"/>
                  </a:lnTo>
                  <a:lnTo>
                    <a:pt x="14230" y="44"/>
                  </a:lnTo>
                  <a:lnTo>
                    <a:pt x="13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5"/>
            <p:cNvSpPr/>
            <p:nvPr/>
          </p:nvSpPr>
          <p:spPr>
            <a:xfrm>
              <a:off x="476700" y="1671575"/>
              <a:ext cx="188750" cy="254875"/>
            </a:xfrm>
            <a:custGeom>
              <a:avLst/>
              <a:gdLst/>
              <a:ahLst/>
              <a:cxnLst/>
              <a:rect l="l" t="t" r="r" b="b"/>
              <a:pathLst>
                <a:path w="7550" h="10195" extrusionOk="0">
                  <a:moveTo>
                    <a:pt x="1" y="0"/>
                  </a:moveTo>
                  <a:lnTo>
                    <a:pt x="261" y="954"/>
                  </a:lnTo>
                  <a:lnTo>
                    <a:pt x="521" y="2039"/>
                  </a:lnTo>
                  <a:lnTo>
                    <a:pt x="738" y="3210"/>
                  </a:lnTo>
                  <a:lnTo>
                    <a:pt x="868" y="4382"/>
                  </a:lnTo>
                  <a:lnTo>
                    <a:pt x="912" y="4989"/>
                  </a:lnTo>
                  <a:lnTo>
                    <a:pt x="912" y="5553"/>
                  </a:lnTo>
                  <a:lnTo>
                    <a:pt x="868" y="6117"/>
                  </a:lnTo>
                  <a:lnTo>
                    <a:pt x="782" y="6637"/>
                  </a:lnTo>
                  <a:lnTo>
                    <a:pt x="695" y="7115"/>
                  </a:lnTo>
                  <a:lnTo>
                    <a:pt x="521" y="7592"/>
                  </a:lnTo>
                  <a:lnTo>
                    <a:pt x="304" y="7982"/>
                  </a:lnTo>
                  <a:lnTo>
                    <a:pt x="44" y="8329"/>
                  </a:lnTo>
                  <a:lnTo>
                    <a:pt x="999" y="9153"/>
                  </a:lnTo>
                  <a:lnTo>
                    <a:pt x="1519" y="9500"/>
                  </a:lnTo>
                  <a:lnTo>
                    <a:pt x="2040" y="9761"/>
                  </a:lnTo>
                  <a:lnTo>
                    <a:pt x="2604" y="10021"/>
                  </a:lnTo>
                  <a:lnTo>
                    <a:pt x="2951" y="10064"/>
                  </a:lnTo>
                  <a:lnTo>
                    <a:pt x="3298" y="10151"/>
                  </a:lnTo>
                  <a:lnTo>
                    <a:pt x="3645" y="10195"/>
                  </a:lnTo>
                  <a:lnTo>
                    <a:pt x="4512" y="10195"/>
                  </a:lnTo>
                  <a:lnTo>
                    <a:pt x="4990" y="10151"/>
                  </a:lnTo>
                  <a:lnTo>
                    <a:pt x="5337" y="10064"/>
                  </a:lnTo>
                  <a:lnTo>
                    <a:pt x="5684" y="9978"/>
                  </a:lnTo>
                  <a:lnTo>
                    <a:pt x="6031" y="9891"/>
                  </a:lnTo>
                  <a:lnTo>
                    <a:pt x="6291" y="9761"/>
                  </a:lnTo>
                  <a:lnTo>
                    <a:pt x="6551" y="9631"/>
                  </a:lnTo>
                  <a:lnTo>
                    <a:pt x="6768" y="9457"/>
                  </a:lnTo>
                  <a:lnTo>
                    <a:pt x="6985" y="9284"/>
                  </a:lnTo>
                  <a:lnTo>
                    <a:pt x="7159" y="9110"/>
                  </a:lnTo>
                  <a:lnTo>
                    <a:pt x="7289" y="8893"/>
                  </a:lnTo>
                  <a:lnTo>
                    <a:pt x="7419" y="8720"/>
                  </a:lnTo>
                  <a:lnTo>
                    <a:pt x="7506" y="8503"/>
                  </a:lnTo>
                  <a:lnTo>
                    <a:pt x="7549" y="8329"/>
                  </a:lnTo>
                  <a:lnTo>
                    <a:pt x="7549" y="8156"/>
                  </a:lnTo>
                  <a:lnTo>
                    <a:pt x="7549" y="7982"/>
                  </a:lnTo>
                  <a:lnTo>
                    <a:pt x="7506" y="7809"/>
                  </a:lnTo>
                  <a:lnTo>
                    <a:pt x="7419" y="7678"/>
                  </a:lnTo>
                  <a:lnTo>
                    <a:pt x="6942" y="7592"/>
                  </a:lnTo>
                  <a:lnTo>
                    <a:pt x="6508" y="7462"/>
                  </a:lnTo>
                  <a:lnTo>
                    <a:pt x="6161" y="7288"/>
                  </a:lnTo>
                  <a:lnTo>
                    <a:pt x="5857" y="7115"/>
                  </a:lnTo>
                  <a:lnTo>
                    <a:pt x="5597" y="6898"/>
                  </a:lnTo>
                  <a:lnTo>
                    <a:pt x="5337" y="6637"/>
                  </a:lnTo>
                  <a:lnTo>
                    <a:pt x="5163" y="6377"/>
                  </a:lnTo>
                  <a:lnTo>
                    <a:pt x="5033" y="6117"/>
                  </a:lnTo>
                  <a:lnTo>
                    <a:pt x="4946" y="5813"/>
                  </a:lnTo>
                  <a:lnTo>
                    <a:pt x="4859" y="5509"/>
                  </a:lnTo>
                  <a:lnTo>
                    <a:pt x="4816" y="5162"/>
                  </a:lnTo>
                  <a:lnTo>
                    <a:pt x="4773" y="4815"/>
                  </a:lnTo>
                  <a:lnTo>
                    <a:pt x="4816" y="4121"/>
                  </a:lnTo>
                  <a:lnTo>
                    <a:pt x="4903" y="3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5"/>
            <p:cNvSpPr/>
            <p:nvPr/>
          </p:nvSpPr>
          <p:spPr>
            <a:xfrm>
              <a:off x="476700" y="1671575"/>
              <a:ext cx="188750" cy="254875"/>
            </a:xfrm>
            <a:custGeom>
              <a:avLst/>
              <a:gdLst/>
              <a:ahLst/>
              <a:cxnLst/>
              <a:rect l="l" t="t" r="r" b="b"/>
              <a:pathLst>
                <a:path w="7550" h="1019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61" y="954"/>
                  </a:lnTo>
                  <a:lnTo>
                    <a:pt x="521" y="2039"/>
                  </a:lnTo>
                  <a:lnTo>
                    <a:pt x="738" y="3210"/>
                  </a:lnTo>
                  <a:lnTo>
                    <a:pt x="868" y="4382"/>
                  </a:lnTo>
                  <a:lnTo>
                    <a:pt x="912" y="4989"/>
                  </a:lnTo>
                  <a:lnTo>
                    <a:pt x="912" y="5553"/>
                  </a:lnTo>
                  <a:lnTo>
                    <a:pt x="868" y="6117"/>
                  </a:lnTo>
                  <a:lnTo>
                    <a:pt x="782" y="6637"/>
                  </a:lnTo>
                  <a:lnTo>
                    <a:pt x="695" y="7115"/>
                  </a:lnTo>
                  <a:lnTo>
                    <a:pt x="521" y="7592"/>
                  </a:lnTo>
                  <a:lnTo>
                    <a:pt x="304" y="7982"/>
                  </a:lnTo>
                  <a:lnTo>
                    <a:pt x="44" y="8329"/>
                  </a:lnTo>
                  <a:lnTo>
                    <a:pt x="44" y="8329"/>
                  </a:lnTo>
                  <a:lnTo>
                    <a:pt x="999" y="9153"/>
                  </a:lnTo>
                  <a:lnTo>
                    <a:pt x="1519" y="9500"/>
                  </a:lnTo>
                  <a:lnTo>
                    <a:pt x="2040" y="9761"/>
                  </a:lnTo>
                  <a:lnTo>
                    <a:pt x="2604" y="10021"/>
                  </a:lnTo>
                  <a:lnTo>
                    <a:pt x="2951" y="10064"/>
                  </a:lnTo>
                  <a:lnTo>
                    <a:pt x="3298" y="10151"/>
                  </a:lnTo>
                  <a:lnTo>
                    <a:pt x="3645" y="10195"/>
                  </a:lnTo>
                  <a:lnTo>
                    <a:pt x="4079" y="10195"/>
                  </a:lnTo>
                  <a:lnTo>
                    <a:pt x="4512" y="10195"/>
                  </a:lnTo>
                  <a:lnTo>
                    <a:pt x="4990" y="10151"/>
                  </a:lnTo>
                  <a:lnTo>
                    <a:pt x="4990" y="10151"/>
                  </a:lnTo>
                  <a:lnTo>
                    <a:pt x="5337" y="10064"/>
                  </a:lnTo>
                  <a:lnTo>
                    <a:pt x="5684" y="9978"/>
                  </a:lnTo>
                  <a:lnTo>
                    <a:pt x="6031" y="9891"/>
                  </a:lnTo>
                  <a:lnTo>
                    <a:pt x="6291" y="9761"/>
                  </a:lnTo>
                  <a:lnTo>
                    <a:pt x="6551" y="9631"/>
                  </a:lnTo>
                  <a:lnTo>
                    <a:pt x="6768" y="9457"/>
                  </a:lnTo>
                  <a:lnTo>
                    <a:pt x="6985" y="9284"/>
                  </a:lnTo>
                  <a:lnTo>
                    <a:pt x="7159" y="9110"/>
                  </a:lnTo>
                  <a:lnTo>
                    <a:pt x="7289" y="8893"/>
                  </a:lnTo>
                  <a:lnTo>
                    <a:pt x="7419" y="8720"/>
                  </a:lnTo>
                  <a:lnTo>
                    <a:pt x="7506" y="8503"/>
                  </a:lnTo>
                  <a:lnTo>
                    <a:pt x="7549" y="8329"/>
                  </a:lnTo>
                  <a:lnTo>
                    <a:pt x="7549" y="8156"/>
                  </a:lnTo>
                  <a:lnTo>
                    <a:pt x="7549" y="7982"/>
                  </a:lnTo>
                  <a:lnTo>
                    <a:pt x="7506" y="7809"/>
                  </a:lnTo>
                  <a:lnTo>
                    <a:pt x="7419" y="7678"/>
                  </a:lnTo>
                  <a:lnTo>
                    <a:pt x="7419" y="7678"/>
                  </a:lnTo>
                  <a:lnTo>
                    <a:pt x="6942" y="7592"/>
                  </a:lnTo>
                  <a:lnTo>
                    <a:pt x="6508" y="7462"/>
                  </a:lnTo>
                  <a:lnTo>
                    <a:pt x="6161" y="7288"/>
                  </a:lnTo>
                  <a:lnTo>
                    <a:pt x="5857" y="7115"/>
                  </a:lnTo>
                  <a:lnTo>
                    <a:pt x="5597" y="6898"/>
                  </a:lnTo>
                  <a:lnTo>
                    <a:pt x="5337" y="6637"/>
                  </a:lnTo>
                  <a:lnTo>
                    <a:pt x="5163" y="6377"/>
                  </a:lnTo>
                  <a:lnTo>
                    <a:pt x="5033" y="6117"/>
                  </a:lnTo>
                  <a:lnTo>
                    <a:pt x="4946" y="5813"/>
                  </a:lnTo>
                  <a:lnTo>
                    <a:pt x="4859" y="5509"/>
                  </a:lnTo>
                  <a:lnTo>
                    <a:pt x="4816" y="5162"/>
                  </a:lnTo>
                  <a:lnTo>
                    <a:pt x="4773" y="4815"/>
                  </a:lnTo>
                  <a:lnTo>
                    <a:pt x="4816" y="4121"/>
                  </a:lnTo>
                  <a:lnTo>
                    <a:pt x="4903" y="342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5"/>
            <p:cNvSpPr/>
            <p:nvPr/>
          </p:nvSpPr>
          <p:spPr>
            <a:xfrm>
              <a:off x="453925" y="1865700"/>
              <a:ext cx="137775" cy="118225"/>
            </a:xfrm>
            <a:custGeom>
              <a:avLst/>
              <a:gdLst/>
              <a:ahLst/>
              <a:cxnLst/>
              <a:rect l="l" t="t" r="r" b="b"/>
              <a:pathLst>
                <a:path w="5511" h="4729" extrusionOk="0">
                  <a:moveTo>
                    <a:pt x="1215" y="0"/>
                  </a:moveTo>
                  <a:lnTo>
                    <a:pt x="1085" y="44"/>
                  </a:lnTo>
                  <a:lnTo>
                    <a:pt x="955" y="174"/>
                  </a:lnTo>
                  <a:lnTo>
                    <a:pt x="1" y="1345"/>
                  </a:lnTo>
                  <a:lnTo>
                    <a:pt x="88" y="1519"/>
                  </a:lnTo>
                  <a:lnTo>
                    <a:pt x="218" y="1735"/>
                  </a:lnTo>
                  <a:lnTo>
                    <a:pt x="608" y="2213"/>
                  </a:lnTo>
                  <a:lnTo>
                    <a:pt x="1129" y="2733"/>
                  </a:lnTo>
                  <a:lnTo>
                    <a:pt x="1736" y="3254"/>
                  </a:lnTo>
                  <a:lnTo>
                    <a:pt x="2474" y="3731"/>
                  </a:lnTo>
                  <a:lnTo>
                    <a:pt x="3254" y="4165"/>
                  </a:lnTo>
                  <a:lnTo>
                    <a:pt x="3645" y="4338"/>
                  </a:lnTo>
                  <a:lnTo>
                    <a:pt x="4079" y="4512"/>
                  </a:lnTo>
                  <a:lnTo>
                    <a:pt x="4469" y="4642"/>
                  </a:lnTo>
                  <a:lnTo>
                    <a:pt x="4859" y="4729"/>
                  </a:lnTo>
                  <a:lnTo>
                    <a:pt x="4816" y="4425"/>
                  </a:lnTo>
                  <a:lnTo>
                    <a:pt x="4816" y="4121"/>
                  </a:lnTo>
                  <a:lnTo>
                    <a:pt x="4859" y="3818"/>
                  </a:lnTo>
                  <a:lnTo>
                    <a:pt x="4903" y="3514"/>
                  </a:lnTo>
                  <a:lnTo>
                    <a:pt x="4990" y="3210"/>
                  </a:lnTo>
                  <a:lnTo>
                    <a:pt x="5120" y="2950"/>
                  </a:lnTo>
                  <a:lnTo>
                    <a:pt x="5293" y="2690"/>
                  </a:lnTo>
                  <a:lnTo>
                    <a:pt x="5510" y="2430"/>
                  </a:lnTo>
                  <a:lnTo>
                    <a:pt x="4729" y="2213"/>
                  </a:lnTo>
                  <a:lnTo>
                    <a:pt x="4079" y="1952"/>
                  </a:lnTo>
                  <a:lnTo>
                    <a:pt x="3558" y="1649"/>
                  </a:lnTo>
                  <a:lnTo>
                    <a:pt x="3081" y="1388"/>
                  </a:lnTo>
                  <a:lnTo>
                    <a:pt x="2690" y="1085"/>
                  </a:lnTo>
                  <a:lnTo>
                    <a:pt x="2300" y="738"/>
                  </a:lnTo>
                  <a:lnTo>
                    <a:pt x="1476" y="87"/>
                  </a:lnTo>
                  <a:lnTo>
                    <a:pt x="1346" y="44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5"/>
            <p:cNvSpPr/>
            <p:nvPr/>
          </p:nvSpPr>
          <p:spPr>
            <a:xfrm>
              <a:off x="611200" y="1855925"/>
              <a:ext cx="73750" cy="117150"/>
            </a:xfrm>
            <a:custGeom>
              <a:avLst/>
              <a:gdLst/>
              <a:ahLst/>
              <a:cxnLst/>
              <a:rect l="l" t="t" r="r" b="b"/>
              <a:pathLst>
                <a:path w="2950" h="4686" extrusionOk="0">
                  <a:moveTo>
                    <a:pt x="1518" y="1"/>
                  </a:moveTo>
                  <a:lnTo>
                    <a:pt x="1432" y="44"/>
                  </a:lnTo>
                  <a:lnTo>
                    <a:pt x="1345" y="88"/>
                  </a:lnTo>
                  <a:lnTo>
                    <a:pt x="1258" y="218"/>
                  </a:lnTo>
                  <a:lnTo>
                    <a:pt x="1258" y="261"/>
                  </a:lnTo>
                  <a:lnTo>
                    <a:pt x="1128" y="868"/>
                  </a:lnTo>
                  <a:lnTo>
                    <a:pt x="1041" y="1215"/>
                  </a:lnTo>
                  <a:lnTo>
                    <a:pt x="911" y="1563"/>
                  </a:lnTo>
                  <a:lnTo>
                    <a:pt x="738" y="1953"/>
                  </a:lnTo>
                  <a:lnTo>
                    <a:pt x="521" y="2257"/>
                  </a:lnTo>
                  <a:lnTo>
                    <a:pt x="260" y="2517"/>
                  </a:lnTo>
                  <a:lnTo>
                    <a:pt x="0" y="2690"/>
                  </a:lnTo>
                  <a:lnTo>
                    <a:pt x="434" y="3124"/>
                  </a:lnTo>
                  <a:lnTo>
                    <a:pt x="868" y="3601"/>
                  </a:lnTo>
                  <a:lnTo>
                    <a:pt x="1215" y="4122"/>
                  </a:lnTo>
                  <a:lnTo>
                    <a:pt x="1475" y="4686"/>
                  </a:lnTo>
                  <a:lnTo>
                    <a:pt x="1735" y="4556"/>
                  </a:lnTo>
                  <a:lnTo>
                    <a:pt x="1952" y="4382"/>
                  </a:lnTo>
                  <a:lnTo>
                    <a:pt x="2169" y="4165"/>
                  </a:lnTo>
                  <a:lnTo>
                    <a:pt x="2343" y="3948"/>
                  </a:lnTo>
                  <a:lnTo>
                    <a:pt x="2473" y="3645"/>
                  </a:lnTo>
                  <a:lnTo>
                    <a:pt x="2603" y="3385"/>
                  </a:lnTo>
                  <a:lnTo>
                    <a:pt x="2820" y="2734"/>
                  </a:lnTo>
                  <a:lnTo>
                    <a:pt x="2907" y="2083"/>
                  </a:lnTo>
                  <a:lnTo>
                    <a:pt x="2950" y="1432"/>
                  </a:lnTo>
                  <a:lnTo>
                    <a:pt x="2950" y="868"/>
                  </a:lnTo>
                  <a:lnTo>
                    <a:pt x="2907" y="348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5"/>
            <p:cNvSpPr/>
            <p:nvPr/>
          </p:nvSpPr>
          <p:spPr>
            <a:xfrm>
              <a:off x="596000" y="1783275"/>
              <a:ext cx="25" cy="5450"/>
            </a:xfrm>
            <a:custGeom>
              <a:avLst/>
              <a:gdLst/>
              <a:ahLst/>
              <a:cxnLst/>
              <a:rect l="l" t="t" r="r" b="b"/>
              <a:pathLst>
                <a:path w="1" h="218" extrusionOk="0">
                  <a:moveTo>
                    <a:pt x="1" y="0"/>
                  </a:moveTo>
                  <a:lnTo>
                    <a:pt x="1" y="0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5"/>
            <p:cNvSpPr/>
            <p:nvPr/>
          </p:nvSpPr>
          <p:spPr>
            <a:xfrm>
              <a:off x="596000" y="1783275"/>
              <a:ext cx="25" cy="5450"/>
            </a:xfrm>
            <a:custGeom>
              <a:avLst/>
              <a:gdLst/>
              <a:ahLst/>
              <a:cxnLst/>
              <a:rect l="l" t="t" r="r" b="b"/>
              <a:pathLst>
                <a:path w="1" h="21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5"/>
            <p:cNvSpPr/>
            <p:nvPr/>
          </p:nvSpPr>
          <p:spPr>
            <a:xfrm>
              <a:off x="526600" y="1706275"/>
              <a:ext cx="72675" cy="84600"/>
            </a:xfrm>
            <a:custGeom>
              <a:avLst/>
              <a:gdLst/>
              <a:ahLst/>
              <a:cxnLst/>
              <a:rect l="l" t="t" r="r" b="b"/>
              <a:pathLst>
                <a:path w="2907" h="3384" extrusionOk="0">
                  <a:moveTo>
                    <a:pt x="0" y="0"/>
                  </a:moveTo>
                  <a:lnTo>
                    <a:pt x="0" y="347"/>
                  </a:lnTo>
                  <a:lnTo>
                    <a:pt x="0" y="651"/>
                  </a:lnTo>
                  <a:lnTo>
                    <a:pt x="0" y="955"/>
                  </a:lnTo>
                  <a:lnTo>
                    <a:pt x="87" y="1302"/>
                  </a:lnTo>
                  <a:lnTo>
                    <a:pt x="130" y="1475"/>
                  </a:lnTo>
                  <a:lnTo>
                    <a:pt x="217" y="1692"/>
                  </a:lnTo>
                  <a:lnTo>
                    <a:pt x="434" y="2039"/>
                  </a:lnTo>
                  <a:lnTo>
                    <a:pt x="738" y="2386"/>
                  </a:lnTo>
                  <a:lnTo>
                    <a:pt x="1128" y="2690"/>
                  </a:lnTo>
                  <a:lnTo>
                    <a:pt x="1519" y="2950"/>
                  </a:lnTo>
                  <a:lnTo>
                    <a:pt x="1952" y="3167"/>
                  </a:lnTo>
                  <a:lnTo>
                    <a:pt x="2386" y="3297"/>
                  </a:lnTo>
                  <a:lnTo>
                    <a:pt x="2777" y="3384"/>
                  </a:lnTo>
                  <a:lnTo>
                    <a:pt x="2777" y="3297"/>
                  </a:lnTo>
                  <a:lnTo>
                    <a:pt x="2777" y="3080"/>
                  </a:lnTo>
                  <a:lnTo>
                    <a:pt x="2820" y="2560"/>
                  </a:lnTo>
                  <a:lnTo>
                    <a:pt x="2907" y="2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5"/>
            <p:cNvSpPr/>
            <p:nvPr/>
          </p:nvSpPr>
          <p:spPr>
            <a:xfrm>
              <a:off x="526600" y="1706275"/>
              <a:ext cx="72675" cy="84600"/>
            </a:xfrm>
            <a:custGeom>
              <a:avLst/>
              <a:gdLst/>
              <a:ahLst/>
              <a:cxnLst/>
              <a:rect l="l" t="t" r="r" b="b"/>
              <a:pathLst>
                <a:path w="2907" h="338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0" y="651"/>
                  </a:lnTo>
                  <a:lnTo>
                    <a:pt x="0" y="955"/>
                  </a:lnTo>
                  <a:lnTo>
                    <a:pt x="87" y="1302"/>
                  </a:lnTo>
                  <a:lnTo>
                    <a:pt x="87" y="1302"/>
                  </a:lnTo>
                  <a:lnTo>
                    <a:pt x="130" y="1475"/>
                  </a:lnTo>
                  <a:lnTo>
                    <a:pt x="217" y="1692"/>
                  </a:lnTo>
                  <a:lnTo>
                    <a:pt x="434" y="2039"/>
                  </a:lnTo>
                  <a:lnTo>
                    <a:pt x="738" y="2386"/>
                  </a:lnTo>
                  <a:lnTo>
                    <a:pt x="1128" y="2690"/>
                  </a:lnTo>
                  <a:lnTo>
                    <a:pt x="1519" y="2950"/>
                  </a:lnTo>
                  <a:lnTo>
                    <a:pt x="1952" y="3167"/>
                  </a:lnTo>
                  <a:lnTo>
                    <a:pt x="2386" y="3297"/>
                  </a:lnTo>
                  <a:lnTo>
                    <a:pt x="2777" y="3384"/>
                  </a:lnTo>
                  <a:lnTo>
                    <a:pt x="2777" y="3384"/>
                  </a:lnTo>
                  <a:lnTo>
                    <a:pt x="2777" y="3297"/>
                  </a:lnTo>
                  <a:lnTo>
                    <a:pt x="2777" y="3297"/>
                  </a:lnTo>
                  <a:lnTo>
                    <a:pt x="2777" y="3080"/>
                  </a:lnTo>
                  <a:lnTo>
                    <a:pt x="2777" y="3080"/>
                  </a:lnTo>
                  <a:lnTo>
                    <a:pt x="2820" y="2560"/>
                  </a:lnTo>
                  <a:lnTo>
                    <a:pt x="2907" y="20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5"/>
            <p:cNvSpPr/>
            <p:nvPr/>
          </p:nvSpPr>
          <p:spPr>
            <a:xfrm>
              <a:off x="642650" y="1584800"/>
              <a:ext cx="71600" cy="98725"/>
            </a:xfrm>
            <a:custGeom>
              <a:avLst/>
              <a:gdLst/>
              <a:ahLst/>
              <a:cxnLst/>
              <a:rect l="l" t="t" r="r" b="b"/>
              <a:pathLst>
                <a:path w="2864" h="3949" extrusionOk="0">
                  <a:moveTo>
                    <a:pt x="1475" y="1"/>
                  </a:moveTo>
                  <a:lnTo>
                    <a:pt x="1128" y="44"/>
                  </a:lnTo>
                  <a:lnTo>
                    <a:pt x="824" y="174"/>
                  </a:lnTo>
                  <a:lnTo>
                    <a:pt x="564" y="391"/>
                  </a:lnTo>
                  <a:lnTo>
                    <a:pt x="347" y="651"/>
                  </a:lnTo>
                  <a:lnTo>
                    <a:pt x="174" y="955"/>
                  </a:lnTo>
                  <a:lnTo>
                    <a:pt x="87" y="1259"/>
                  </a:lnTo>
                  <a:lnTo>
                    <a:pt x="43" y="1562"/>
                  </a:lnTo>
                  <a:lnTo>
                    <a:pt x="0" y="1823"/>
                  </a:lnTo>
                  <a:lnTo>
                    <a:pt x="0" y="2126"/>
                  </a:lnTo>
                  <a:lnTo>
                    <a:pt x="0" y="2430"/>
                  </a:lnTo>
                  <a:lnTo>
                    <a:pt x="43" y="2734"/>
                  </a:lnTo>
                  <a:lnTo>
                    <a:pt x="130" y="3037"/>
                  </a:lnTo>
                  <a:lnTo>
                    <a:pt x="260" y="3298"/>
                  </a:lnTo>
                  <a:lnTo>
                    <a:pt x="434" y="3601"/>
                  </a:lnTo>
                  <a:lnTo>
                    <a:pt x="694" y="3818"/>
                  </a:lnTo>
                  <a:lnTo>
                    <a:pt x="954" y="3948"/>
                  </a:lnTo>
                  <a:lnTo>
                    <a:pt x="1215" y="3948"/>
                  </a:lnTo>
                  <a:lnTo>
                    <a:pt x="1518" y="3905"/>
                  </a:lnTo>
                  <a:lnTo>
                    <a:pt x="1822" y="3731"/>
                  </a:lnTo>
                  <a:lnTo>
                    <a:pt x="2082" y="3514"/>
                  </a:lnTo>
                  <a:lnTo>
                    <a:pt x="2299" y="3254"/>
                  </a:lnTo>
                  <a:lnTo>
                    <a:pt x="2473" y="2907"/>
                  </a:lnTo>
                  <a:lnTo>
                    <a:pt x="2646" y="2560"/>
                  </a:lnTo>
                  <a:lnTo>
                    <a:pt x="2776" y="2170"/>
                  </a:lnTo>
                  <a:lnTo>
                    <a:pt x="2820" y="1779"/>
                  </a:lnTo>
                  <a:lnTo>
                    <a:pt x="2863" y="1345"/>
                  </a:lnTo>
                  <a:lnTo>
                    <a:pt x="2776" y="998"/>
                  </a:lnTo>
                  <a:lnTo>
                    <a:pt x="2646" y="651"/>
                  </a:lnTo>
                  <a:lnTo>
                    <a:pt x="2516" y="478"/>
                  </a:lnTo>
                  <a:lnTo>
                    <a:pt x="2386" y="348"/>
                  </a:lnTo>
                  <a:lnTo>
                    <a:pt x="2082" y="131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5"/>
            <p:cNvSpPr/>
            <p:nvPr/>
          </p:nvSpPr>
          <p:spPr>
            <a:xfrm>
              <a:off x="642650" y="1584800"/>
              <a:ext cx="71600" cy="98725"/>
            </a:xfrm>
            <a:custGeom>
              <a:avLst/>
              <a:gdLst/>
              <a:ahLst/>
              <a:cxnLst/>
              <a:rect l="l" t="t" r="r" b="b"/>
              <a:pathLst>
                <a:path w="2864" h="3949" fill="none" extrusionOk="0">
                  <a:moveTo>
                    <a:pt x="174" y="955"/>
                  </a:moveTo>
                  <a:lnTo>
                    <a:pt x="174" y="955"/>
                  </a:lnTo>
                  <a:lnTo>
                    <a:pt x="87" y="1259"/>
                  </a:lnTo>
                  <a:lnTo>
                    <a:pt x="43" y="1562"/>
                  </a:lnTo>
                  <a:lnTo>
                    <a:pt x="0" y="1823"/>
                  </a:lnTo>
                  <a:lnTo>
                    <a:pt x="0" y="2126"/>
                  </a:lnTo>
                  <a:lnTo>
                    <a:pt x="0" y="2430"/>
                  </a:lnTo>
                  <a:lnTo>
                    <a:pt x="43" y="2734"/>
                  </a:lnTo>
                  <a:lnTo>
                    <a:pt x="130" y="3037"/>
                  </a:lnTo>
                  <a:lnTo>
                    <a:pt x="260" y="3298"/>
                  </a:lnTo>
                  <a:lnTo>
                    <a:pt x="260" y="3298"/>
                  </a:lnTo>
                  <a:lnTo>
                    <a:pt x="434" y="3601"/>
                  </a:lnTo>
                  <a:lnTo>
                    <a:pt x="694" y="3818"/>
                  </a:lnTo>
                  <a:lnTo>
                    <a:pt x="954" y="3948"/>
                  </a:lnTo>
                  <a:lnTo>
                    <a:pt x="1215" y="3948"/>
                  </a:lnTo>
                  <a:lnTo>
                    <a:pt x="1518" y="3905"/>
                  </a:lnTo>
                  <a:lnTo>
                    <a:pt x="1822" y="3731"/>
                  </a:lnTo>
                  <a:lnTo>
                    <a:pt x="2082" y="3514"/>
                  </a:lnTo>
                  <a:lnTo>
                    <a:pt x="2299" y="3254"/>
                  </a:lnTo>
                  <a:lnTo>
                    <a:pt x="2299" y="3254"/>
                  </a:lnTo>
                  <a:lnTo>
                    <a:pt x="2473" y="2907"/>
                  </a:lnTo>
                  <a:lnTo>
                    <a:pt x="2646" y="2560"/>
                  </a:lnTo>
                  <a:lnTo>
                    <a:pt x="2776" y="2170"/>
                  </a:lnTo>
                  <a:lnTo>
                    <a:pt x="2820" y="1779"/>
                  </a:lnTo>
                  <a:lnTo>
                    <a:pt x="2863" y="1345"/>
                  </a:lnTo>
                  <a:lnTo>
                    <a:pt x="2776" y="998"/>
                  </a:lnTo>
                  <a:lnTo>
                    <a:pt x="2646" y="651"/>
                  </a:lnTo>
                  <a:lnTo>
                    <a:pt x="2516" y="478"/>
                  </a:lnTo>
                  <a:lnTo>
                    <a:pt x="2386" y="348"/>
                  </a:lnTo>
                  <a:lnTo>
                    <a:pt x="2386" y="348"/>
                  </a:lnTo>
                  <a:lnTo>
                    <a:pt x="2082" y="131"/>
                  </a:lnTo>
                  <a:lnTo>
                    <a:pt x="1779" y="1"/>
                  </a:lnTo>
                  <a:lnTo>
                    <a:pt x="1475" y="1"/>
                  </a:lnTo>
                  <a:lnTo>
                    <a:pt x="1128" y="44"/>
                  </a:lnTo>
                  <a:lnTo>
                    <a:pt x="824" y="174"/>
                  </a:lnTo>
                  <a:lnTo>
                    <a:pt x="564" y="391"/>
                  </a:lnTo>
                  <a:lnTo>
                    <a:pt x="347" y="651"/>
                  </a:lnTo>
                  <a:lnTo>
                    <a:pt x="174" y="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5"/>
            <p:cNvSpPr/>
            <p:nvPr/>
          </p:nvSpPr>
          <p:spPr>
            <a:xfrm>
              <a:off x="642650" y="1584800"/>
              <a:ext cx="71600" cy="98725"/>
            </a:xfrm>
            <a:custGeom>
              <a:avLst/>
              <a:gdLst/>
              <a:ahLst/>
              <a:cxnLst/>
              <a:rect l="l" t="t" r="r" b="b"/>
              <a:pathLst>
                <a:path w="2864" h="3949" extrusionOk="0">
                  <a:moveTo>
                    <a:pt x="1302" y="1"/>
                  </a:moveTo>
                  <a:lnTo>
                    <a:pt x="1128" y="44"/>
                  </a:lnTo>
                  <a:lnTo>
                    <a:pt x="911" y="131"/>
                  </a:lnTo>
                  <a:lnTo>
                    <a:pt x="738" y="261"/>
                  </a:lnTo>
                  <a:lnTo>
                    <a:pt x="564" y="391"/>
                  </a:lnTo>
                  <a:lnTo>
                    <a:pt x="434" y="565"/>
                  </a:lnTo>
                  <a:lnTo>
                    <a:pt x="304" y="738"/>
                  </a:lnTo>
                  <a:lnTo>
                    <a:pt x="174" y="955"/>
                  </a:lnTo>
                  <a:lnTo>
                    <a:pt x="43" y="1519"/>
                  </a:lnTo>
                  <a:lnTo>
                    <a:pt x="0" y="2040"/>
                  </a:lnTo>
                  <a:lnTo>
                    <a:pt x="0" y="2387"/>
                  </a:lnTo>
                  <a:lnTo>
                    <a:pt x="43" y="2690"/>
                  </a:lnTo>
                  <a:lnTo>
                    <a:pt x="130" y="2994"/>
                  </a:lnTo>
                  <a:lnTo>
                    <a:pt x="260" y="3298"/>
                  </a:lnTo>
                  <a:lnTo>
                    <a:pt x="434" y="3601"/>
                  </a:lnTo>
                  <a:lnTo>
                    <a:pt x="651" y="3818"/>
                  </a:lnTo>
                  <a:lnTo>
                    <a:pt x="868" y="3905"/>
                  </a:lnTo>
                  <a:lnTo>
                    <a:pt x="1128" y="3948"/>
                  </a:lnTo>
                  <a:lnTo>
                    <a:pt x="1475" y="3905"/>
                  </a:lnTo>
                  <a:lnTo>
                    <a:pt x="1779" y="3775"/>
                  </a:lnTo>
                  <a:lnTo>
                    <a:pt x="2039" y="3558"/>
                  </a:lnTo>
                  <a:lnTo>
                    <a:pt x="2299" y="3254"/>
                  </a:lnTo>
                  <a:lnTo>
                    <a:pt x="2516" y="2864"/>
                  </a:lnTo>
                  <a:lnTo>
                    <a:pt x="2690" y="2430"/>
                  </a:lnTo>
                  <a:lnTo>
                    <a:pt x="2820" y="1953"/>
                  </a:lnTo>
                  <a:lnTo>
                    <a:pt x="2863" y="1476"/>
                  </a:lnTo>
                  <a:lnTo>
                    <a:pt x="2820" y="1172"/>
                  </a:lnTo>
                  <a:lnTo>
                    <a:pt x="2733" y="868"/>
                  </a:lnTo>
                  <a:lnTo>
                    <a:pt x="2603" y="565"/>
                  </a:lnTo>
                  <a:lnTo>
                    <a:pt x="2386" y="348"/>
                  </a:lnTo>
                  <a:lnTo>
                    <a:pt x="2213" y="174"/>
                  </a:lnTo>
                  <a:lnTo>
                    <a:pt x="1952" y="8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5"/>
            <p:cNvSpPr/>
            <p:nvPr/>
          </p:nvSpPr>
          <p:spPr>
            <a:xfrm>
              <a:off x="642650" y="1584800"/>
              <a:ext cx="71600" cy="98725"/>
            </a:xfrm>
            <a:custGeom>
              <a:avLst/>
              <a:gdLst/>
              <a:ahLst/>
              <a:cxnLst/>
              <a:rect l="l" t="t" r="r" b="b"/>
              <a:pathLst>
                <a:path w="2864" h="3949" fill="none" extrusionOk="0">
                  <a:moveTo>
                    <a:pt x="1518" y="1"/>
                  </a:moveTo>
                  <a:lnTo>
                    <a:pt x="1518" y="1"/>
                  </a:lnTo>
                  <a:lnTo>
                    <a:pt x="1302" y="1"/>
                  </a:lnTo>
                  <a:lnTo>
                    <a:pt x="1128" y="44"/>
                  </a:lnTo>
                  <a:lnTo>
                    <a:pt x="911" y="131"/>
                  </a:lnTo>
                  <a:lnTo>
                    <a:pt x="738" y="261"/>
                  </a:lnTo>
                  <a:lnTo>
                    <a:pt x="564" y="391"/>
                  </a:lnTo>
                  <a:lnTo>
                    <a:pt x="434" y="565"/>
                  </a:lnTo>
                  <a:lnTo>
                    <a:pt x="304" y="738"/>
                  </a:lnTo>
                  <a:lnTo>
                    <a:pt x="174" y="955"/>
                  </a:lnTo>
                  <a:lnTo>
                    <a:pt x="174" y="955"/>
                  </a:lnTo>
                  <a:lnTo>
                    <a:pt x="43" y="1519"/>
                  </a:lnTo>
                  <a:lnTo>
                    <a:pt x="0" y="2040"/>
                  </a:lnTo>
                  <a:lnTo>
                    <a:pt x="0" y="2040"/>
                  </a:lnTo>
                  <a:lnTo>
                    <a:pt x="0" y="2387"/>
                  </a:lnTo>
                  <a:lnTo>
                    <a:pt x="43" y="2690"/>
                  </a:lnTo>
                  <a:lnTo>
                    <a:pt x="130" y="2994"/>
                  </a:lnTo>
                  <a:lnTo>
                    <a:pt x="260" y="3298"/>
                  </a:lnTo>
                  <a:lnTo>
                    <a:pt x="260" y="3298"/>
                  </a:lnTo>
                  <a:lnTo>
                    <a:pt x="434" y="3601"/>
                  </a:lnTo>
                  <a:lnTo>
                    <a:pt x="651" y="3818"/>
                  </a:lnTo>
                  <a:lnTo>
                    <a:pt x="868" y="3905"/>
                  </a:lnTo>
                  <a:lnTo>
                    <a:pt x="1128" y="3948"/>
                  </a:lnTo>
                  <a:lnTo>
                    <a:pt x="1128" y="3948"/>
                  </a:lnTo>
                  <a:lnTo>
                    <a:pt x="1475" y="3905"/>
                  </a:lnTo>
                  <a:lnTo>
                    <a:pt x="1779" y="3775"/>
                  </a:lnTo>
                  <a:lnTo>
                    <a:pt x="2039" y="3558"/>
                  </a:lnTo>
                  <a:lnTo>
                    <a:pt x="2299" y="3254"/>
                  </a:lnTo>
                  <a:lnTo>
                    <a:pt x="2299" y="3254"/>
                  </a:lnTo>
                  <a:lnTo>
                    <a:pt x="2516" y="2864"/>
                  </a:lnTo>
                  <a:lnTo>
                    <a:pt x="2690" y="2430"/>
                  </a:lnTo>
                  <a:lnTo>
                    <a:pt x="2820" y="1953"/>
                  </a:lnTo>
                  <a:lnTo>
                    <a:pt x="2863" y="1476"/>
                  </a:lnTo>
                  <a:lnTo>
                    <a:pt x="2863" y="1476"/>
                  </a:lnTo>
                  <a:lnTo>
                    <a:pt x="2820" y="1172"/>
                  </a:lnTo>
                  <a:lnTo>
                    <a:pt x="2733" y="868"/>
                  </a:lnTo>
                  <a:lnTo>
                    <a:pt x="2603" y="565"/>
                  </a:lnTo>
                  <a:lnTo>
                    <a:pt x="2386" y="348"/>
                  </a:lnTo>
                  <a:lnTo>
                    <a:pt x="2386" y="348"/>
                  </a:lnTo>
                  <a:lnTo>
                    <a:pt x="2213" y="174"/>
                  </a:lnTo>
                  <a:lnTo>
                    <a:pt x="1952" y="87"/>
                  </a:lnTo>
                  <a:lnTo>
                    <a:pt x="1735" y="1"/>
                  </a:lnTo>
                  <a:lnTo>
                    <a:pt x="1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5"/>
            <p:cNvSpPr/>
            <p:nvPr/>
          </p:nvSpPr>
          <p:spPr>
            <a:xfrm>
              <a:off x="460450" y="1454650"/>
              <a:ext cx="237525" cy="317800"/>
            </a:xfrm>
            <a:custGeom>
              <a:avLst/>
              <a:gdLst/>
              <a:ahLst/>
              <a:cxnLst/>
              <a:rect l="l" t="t" r="r" b="b"/>
              <a:pathLst>
                <a:path w="9501" h="12712" extrusionOk="0">
                  <a:moveTo>
                    <a:pt x="4382" y="1"/>
                  </a:moveTo>
                  <a:lnTo>
                    <a:pt x="3948" y="44"/>
                  </a:lnTo>
                  <a:lnTo>
                    <a:pt x="3514" y="88"/>
                  </a:lnTo>
                  <a:lnTo>
                    <a:pt x="3124" y="218"/>
                  </a:lnTo>
                  <a:lnTo>
                    <a:pt x="2733" y="348"/>
                  </a:lnTo>
                  <a:lnTo>
                    <a:pt x="2343" y="521"/>
                  </a:lnTo>
                  <a:lnTo>
                    <a:pt x="1952" y="738"/>
                  </a:lnTo>
                  <a:lnTo>
                    <a:pt x="1649" y="999"/>
                  </a:lnTo>
                  <a:lnTo>
                    <a:pt x="1302" y="1259"/>
                  </a:lnTo>
                  <a:lnTo>
                    <a:pt x="1041" y="1606"/>
                  </a:lnTo>
                  <a:lnTo>
                    <a:pt x="781" y="1910"/>
                  </a:lnTo>
                  <a:lnTo>
                    <a:pt x="521" y="2300"/>
                  </a:lnTo>
                  <a:lnTo>
                    <a:pt x="347" y="2691"/>
                  </a:lnTo>
                  <a:lnTo>
                    <a:pt x="174" y="3124"/>
                  </a:lnTo>
                  <a:lnTo>
                    <a:pt x="87" y="3602"/>
                  </a:lnTo>
                  <a:lnTo>
                    <a:pt x="0" y="4122"/>
                  </a:lnTo>
                  <a:lnTo>
                    <a:pt x="0" y="4643"/>
                  </a:lnTo>
                  <a:lnTo>
                    <a:pt x="43" y="5120"/>
                  </a:lnTo>
                  <a:lnTo>
                    <a:pt x="391" y="7289"/>
                  </a:lnTo>
                  <a:lnTo>
                    <a:pt x="564" y="8243"/>
                  </a:lnTo>
                  <a:lnTo>
                    <a:pt x="781" y="9068"/>
                  </a:lnTo>
                  <a:lnTo>
                    <a:pt x="1041" y="9805"/>
                  </a:lnTo>
                  <a:lnTo>
                    <a:pt x="1215" y="10152"/>
                  </a:lnTo>
                  <a:lnTo>
                    <a:pt x="1388" y="10499"/>
                  </a:lnTo>
                  <a:lnTo>
                    <a:pt x="1605" y="10803"/>
                  </a:lnTo>
                  <a:lnTo>
                    <a:pt x="1865" y="11150"/>
                  </a:lnTo>
                  <a:lnTo>
                    <a:pt x="2126" y="11410"/>
                  </a:lnTo>
                  <a:lnTo>
                    <a:pt x="2473" y="11714"/>
                  </a:lnTo>
                  <a:lnTo>
                    <a:pt x="2950" y="12104"/>
                  </a:lnTo>
                  <a:lnTo>
                    <a:pt x="3514" y="12364"/>
                  </a:lnTo>
                  <a:lnTo>
                    <a:pt x="4035" y="12581"/>
                  </a:lnTo>
                  <a:lnTo>
                    <a:pt x="4598" y="12668"/>
                  </a:lnTo>
                  <a:lnTo>
                    <a:pt x="5162" y="12711"/>
                  </a:lnTo>
                  <a:lnTo>
                    <a:pt x="5683" y="12668"/>
                  </a:lnTo>
                  <a:lnTo>
                    <a:pt x="6247" y="12538"/>
                  </a:lnTo>
                  <a:lnTo>
                    <a:pt x="6768" y="12364"/>
                  </a:lnTo>
                  <a:lnTo>
                    <a:pt x="7245" y="12104"/>
                  </a:lnTo>
                  <a:lnTo>
                    <a:pt x="7722" y="11800"/>
                  </a:lnTo>
                  <a:lnTo>
                    <a:pt x="8112" y="11410"/>
                  </a:lnTo>
                  <a:lnTo>
                    <a:pt x="8503" y="10976"/>
                  </a:lnTo>
                  <a:lnTo>
                    <a:pt x="8806" y="10542"/>
                  </a:lnTo>
                  <a:lnTo>
                    <a:pt x="9067" y="10022"/>
                  </a:lnTo>
                  <a:lnTo>
                    <a:pt x="9284" y="9458"/>
                  </a:lnTo>
                  <a:lnTo>
                    <a:pt x="9414" y="8851"/>
                  </a:lnTo>
                  <a:lnTo>
                    <a:pt x="9457" y="8287"/>
                  </a:lnTo>
                  <a:lnTo>
                    <a:pt x="9501" y="7679"/>
                  </a:lnTo>
                  <a:lnTo>
                    <a:pt x="9501" y="7029"/>
                  </a:lnTo>
                  <a:lnTo>
                    <a:pt x="9457" y="6378"/>
                  </a:lnTo>
                  <a:lnTo>
                    <a:pt x="9370" y="5727"/>
                  </a:lnTo>
                  <a:lnTo>
                    <a:pt x="9284" y="5076"/>
                  </a:lnTo>
                  <a:lnTo>
                    <a:pt x="9110" y="4426"/>
                  </a:lnTo>
                  <a:lnTo>
                    <a:pt x="8937" y="3775"/>
                  </a:lnTo>
                  <a:lnTo>
                    <a:pt x="8676" y="3168"/>
                  </a:lnTo>
                  <a:lnTo>
                    <a:pt x="8416" y="2604"/>
                  </a:lnTo>
                  <a:lnTo>
                    <a:pt x="8069" y="2040"/>
                  </a:lnTo>
                  <a:lnTo>
                    <a:pt x="7679" y="1563"/>
                  </a:lnTo>
                  <a:lnTo>
                    <a:pt x="7288" y="1129"/>
                  </a:lnTo>
                  <a:lnTo>
                    <a:pt x="6811" y="738"/>
                  </a:lnTo>
                  <a:lnTo>
                    <a:pt x="6247" y="435"/>
                  </a:lnTo>
                  <a:lnTo>
                    <a:pt x="5683" y="218"/>
                  </a:lnTo>
                  <a:lnTo>
                    <a:pt x="5249" y="88"/>
                  </a:lnTo>
                  <a:lnTo>
                    <a:pt x="4815" y="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5"/>
            <p:cNvSpPr/>
            <p:nvPr/>
          </p:nvSpPr>
          <p:spPr>
            <a:xfrm>
              <a:off x="382350" y="1405850"/>
              <a:ext cx="299350" cy="262475"/>
            </a:xfrm>
            <a:custGeom>
              <a:avLst/>
              <a:gdLst/>
              <a:ahLst/>
              <a:cxnLst/>
              <a:rect l="l" t="t" r="r" b="b"/>
              <a:pathLst>
                <a:path w="11974" h="10499" extrusionOk="0">
                  <a:moveTo>
                    <a:pt x="7939" y="1"/>
                  </a:moveTo>
                  <a:lnTo>
                    <a:pt x="7332" y="44"/>
                  </a:lnTo>
                  <a:lnTo>
                    <a:pt x="6768" y="131"/>
                  </a:lnTo>
                  <a:lnTo>
                    <a:pt x="6291" y="261"/>
                  </a:lnTo>
                  <a:lnTo>
                    <a:pt x="5380" y="435"/>
                  </a:lnTo>
                  <a:lnTo>
                    <a:pt x="4989" y="478"/>
                  </a:lnTo>
                  <a:lnTo>
                    <a:pt x="4556" y="478"/>
                  </a:lnTo>
                  <a:lnTo>
                    <a:pt x="4773" y="651"/>
                  </a:lnTo>
                  <a:lnTo>
                    <a:pt x="4989" y="825"/>
                  </a:lnTo>
                  <a:lnTo>
                    <a:pt x="5250" y="912"/>
                  </a:lnTo>
                  <a:lnTo>
                    <a:pt x="5553" y="955"/>
                  </a:lnTo>
                  <a:lnTo>
                    <a:pt x="4946" y="1085"/>
                  </a:lnTo>
                  <a:lnTo>
                    <a:pt x="4339" y="1215"/>
                  </a:lnTo>
                  <a:lnTo>
                    <a:pt x="3558" y="1476"/>
                  </a:lnTo>
                  <a:lnTo>
                    <a:pt x="2734" y="1779"/>
                  </a:lnTo>
                  <a:lnTo>
                    <a:pt x="2343" y="1996"/>
                  </a:lnTo>
                  <a:lnTo>
                    <a:pt x="1909" y="2213"/>
                  </a:lnTo>
                  <a:lnTo>
                    <a:pt x="1519" y="2473"/>
                  </a:lnTo>
                  <a:lnTo>
                    <a:pt x="1129" y="2777"/>
                  </a:lnTo>
                  <a:lnTo>
                    <a:pt x="782" y="3081"/>
                  </a:lnTo>
                  <a:lnTo>
                    <a:pt x="478" y="3428"/>
                  </a:lnTo>
                  <a:lnTo>
                    <a:pt x="304" y="3688"/>
                  </a:lnTo>
                  <a:lnTo>
                    <a:pt x="174" y="3948"/>
                  </a:lnTo>
                  <a:lnTo>
                    <a:pt x="87" y="4165"/>
                  </a:lnTo>
                  <a:lnTo>
                    <a:pt x="44" y="4339"/>
                  </a:lnTo>
                  <a:lnTo>
                    <a:pt x="1" y="4512"/>
                  </a:lnTo>
                  <a:lnTo>
                    <a:pt x="44" y="4686"/>
                  </a:lnTo>
                  <a:lnTo>
                    <a:pt x="87" y="4816"/>
                  </a:lnTo>
                  <a:lnTo>
                    <a:pt x="131" y="4903"/>
                  </a:lnTo>
                  <a:lnTo>
                    <a:pt x="304" y="5076"/>
                  </a:lnTo>
                  <a:lnTo>
                    <a:pt x="478" y="5206"/>
                  </a:lnTo>
                  <a:lnTo>
                    <a:pt x="651" y="5250"/>
                  </a:lnTo>
                  <a:lnTo>
                    <a:pt x="565" y="5423"/>
                  </a:lnTo>
                  <a:lnTo>
                    <a:pt x="304" y="5770"/>
                  </a:lnTo>
                  <a:lnTo>
                    <a:pt x="174" y="6074"/>
                  </a:lnTo>
                  <a:lnTo>
                    <a:pt x="87" y="6378"/>
                  </a:lnTo>
                  <a:lnTo>
                    <a:pt x="1" y="6725"/>
                  </a:lnTo>
                  <a:lnTo>
                    <a:pt x="44" y="7115"/>
                  </a:lnTo>
                  <a:lnTo>
                    <a:pt x="131" y="7506"/>
                  </a:lnTo>
                  <a:lnTo>
                    <a:pt x="304" y="7939"/>
                  </a:lnTo>
                  <a:lnTo>
                    <a:pt x="434" y="8156"/>
                  </a:lnTo>
                  <a:lnTo>
                    <a:pt x="608" y="8373"/>
                  </a:lnTo>
                  <a:lnTo>
                    <a:pt x="825" y="8590"/>
                  </a:lnTo>
                  <a:lnTo>
                    <a:pt x="1085" y="8807"/>
                  </a:lnTo>
                  <a:lnTo>
                    <a:pt x="1389" y="9024"/>
                  </a:lnTo>
                  <a:lnTo>
                    <a:pt x="1693" y="9241"/>
                  </a:lnTo>
                  <a:lnTo>
                    <a:pt x="2517" y="9675"/>
                  </a:lnTo>
                  <a:lnTo>
                    <a:pt x="3515" y="10109"/>
                  </a:lnTo>
                  <a:lnTo>
                    <a:pt x="4729" y="10499"/>
                  </a:lnTo>
                  <a:lnTo>
                    <a:pt x="5120" y="9805"/>
                  </a:lnTo>
                  <a:lnTo>
                    <a:pt x="5380" y="9371"/>
                  </a:lnTo>
                  <a:lnTo>
                    <a:pt x="5553" y="8850"/>
                  </a:lnTo>
                  <a:lnTo>
                    <a:pt x="5597" y="8547"/>
                  </a:lnTo>
                  <a:lnTo>
                    <a:pt x="5640" y="8243"/>
                  </a:lnTo>
                  <a:lnTo>
                    <a:pt x="5640" y="7983"/>
                  </a:lnTo>
                  <a:lnTo>
                    <a:pt x="5640" y="7679"/>
                  </a:lnTo>
                  <a:lnTo>
                    <a:pt x="5553" y="7376"/>
                  </a:lnTo>
                  <a:lnTo>
                    <a:pt x="5423" y="7072"/>
                  </a:lnTo>
                  <a:lnTo>
                    <a:pt x="5250" y="6725"/>
                  </a:lnTo>
                  <a:lnTo>
                    <a:pt x="5033" y="6421"/>
                  </a:lnTo>
                  <a:lnTo>
                    <a:pt x="5423" y="6421"/>
                  </a:lnTo>
                  <a:lnTo>
                    <a:pt x="6031" y="6204"/>
                  </a:lnTo>
                  <a:lnTo>
                    <a:pt x="6725" y="5901"/>
                  </a:lnTo>
                  <a:lnTo>
                    <a:pt x="7419" y="5510"/>
                  </a:lnTo>
                  <a:lnTo>
                    <a:pt x="8113" y="5120"/>
                  </a:lnTo>
                  <a:lnTo>
                    <a:pt x="8677" y="4686"/>
                  </a:lnTo>
                  <a:lnTo>
                    <a:pt x="8894" y="4469"/>
                  </a:lnTo>
                  <a:lnTo>
                    <a:pt x="9067" y="4252"/>
                  </a:lnTo>
                  <a:lnTo>
                    <a:pt x="9154" y="4079"/>
                  </a:lnTo>
                  <a:lnTo>
                    <a:pt x="9197" y="3905"/>
                  </a:lnTo>
                  <a:lnTo>
                    <a:pt x="9544" y="4079"/>
                  </a:lnTo>
                  <a:lnTo>
                    <a:pt x="9935" y="4209"/>
                  </a:lnTo>
                  <a:lnTo>
                    <a:pt x="10369" y="4252"/>
                  </a:lnTo>
                  <a:lnTo>
                    <a:pt x="10803" y="4252"/>
                  </a:lnTo>
                  <a:lnTo>
                    <a:pt x="11236" y="4122"/>
                  </a:lnTo>
                  <a:lnTo>
                    <a:pt x="11410" y="4079"/>
                  </a:lnTo>
                  <a:lnTo>
                    <a:pt x="11583" y="3948"/>
                  </a:lnTo>
                  <a:lnTo>
                    <a:pt x="11714" y="3818"/>
                  </a:lnTo>
                  <a:lnTo>
                    <a:pt x="11844" y="3688"/>
                  </a:lnTo>
                  <a:lnTo>
                    <a:pt x="11930" y="3471"/>
                  </a:lnTo>
                  <a:lnTo>
                    <a:pt x="11974" y="3298"/>
                  </a:lnTo>
                  <a:lnTo>
                    <a:pt x="11974" y="2994"/>
                  </a:lnTo>
                  <a:lnTo>
                    <a:pt x="11930" y="2690"/>
                  </a:lnTo>
                  <a:lnTo>
                    <a:pt x="11887" y="2430"/>
                  </a:lnTo>
                  <a:lnTo>
                    <a:pt x="11800" y="2170"/>
                  </a:lnTo>
                  <a:lnTo>
                    <a:pt x="11670" y="1910"/>
                  </a:lnTo>
                  <a:lnTo>
                    <a:pt x="11540" y="1649"/>
                  </a:lnTo>
                  <a:lnTo>
                    <a:pt x="11323" y="1389"/>
                  </a:lnTo>
                  <a:lnTo>
                    <a:pt x="11150" y="1172"/>
                  </a:lnTo>
                  <a:lnTo>
                    <a:pt x="10889" y="955"/>
                  </a:lnTo>
                  <a:lnTo>
                    <a:pt x="10629" y="782"/>
                  </a:lnTo>
                  <a:lnTo>
                    <a:pt x="10369" y="565"/>
                  </a:lnTo>
                  <a:lnTo>
                    <a:pt x="10065" y="435"/>
                  </a:lnTo>
                  <a:lnTo>
                    <a:pt x="9718" y="304"/>
                  </a:lnTo>
                  <a:lnTo>
                    <a:pt x="9371" y="174"/>
                  </a:lnTo>
                  <a:lnTo>
                    <a:pt x="9024" y="88"/>
                  </a:lnTo>
                  <a:lnTo>
                    <a:pt x="8677" y="44"/>
                  </a:lnTo>
                  <a:lnTo>
                    <a:pt x="79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5"/>
            <p:cNvSpPr/>
            <p:nvPr/>
          </p:nvSpPr>
          <p:spPr>
            <a:xfrm>
              <a:off x="462600" y="1614075"/>
              <a:ext cx="47750" cy="32575"/>
            </a:xfrm>
            <a:custGeom>
              <a:avLst/>
              <a:gdLst/>
              <a:ahLst/>
              <a:cxnLst/>
              <a:rect l="l" t="t" r="r" b="b"/>
              <a:pathLst>
                <a:path w="1910" h="1303" extrusionOk="0">
                  <a:moveTo>
                    <a:pt x="218" y="1"/>
                  </a:moveTo>
                  <a:lnTo>
                    <a:pt x="131" y="44"/>
                  </a:lnTo>
                  <a:lnTo>
                    <a:pt x="88" y="44"/>
                  </a:lnTo>
                  <a:lnTo>
                    <a:pt x="1" y="131"/>
                  </a:lnTo>
                  <a:lnTo>
                    <a:pt x="1" y="218"/>
                  </a:lnTo>
                  <a:lnTo>
                    <a:pt x="1" y="261"/>
                  </a:lnTo>
                  <a:lnTo>
                    <a:pt x="44" y="348"/>
                  </a:lnTo>
                  <a:lnTo>
                    <a:pt x="391" y="652"/>
                  </a:lnTo>
                  <a:lnTo>
                    <a:pt x="782" y="912"/>
                  </a:lnTo>
                  <a:lnTo>
                    <a:pt x="1172" y="1129"/>
                  </a:lnTo>
                  <a:lnTo>
                    <a:pt x="1606" y="1302"/>
                  </a:lnTo>
                  <a:lnTo>
                    <a:pt x="1693" y="1302"/>
                  </a:lnTo>
                  <a:lnTo>
                    <a:pt x="1823" y="1259"/>
                  </a:lnTo>
                  <a:lnTo>
                    <a:pt x="1866" y="1172"/>
                  </a:lnTo>
                  <a:lnTo>
                    <a:pt x="1910" y="1085"/>
                  </a:lnTo>
                  <a:lnTo>
                    <a:pt x="1866" y="999"/>
                  </a:lnTo>
                  <a:lnTo>
                    <a:pt x="1823" y="955"/>
                  </a:lnTo>
                  <a:lnTo>
                    <a:pt x="1779" y="912"/>
                  </a:lnTo>
                  <a:lnTo>
                    <a:pt x="1389" y="738"/>
                  </a:lnTo>
                  <a:lnTo>
                    <a:pt x="999" y="565"/>
                  </a:lnTo>
                  <a:lnTo>
                    <a:pt x="652" y="348"/>
                  </a:lnTo>
                  <a:lnTo>
                    <a:pt x="348" y="88"/>
                  </a:lnTo>
                  <a:lnTo>
                    <a:pt x="261" y="4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5"/>
            <p:cNvSpPr/>
            <p:nvPr/>
          </p:nvSpPr>
          <p:spPr>
            <a:xfrm>
              <a:off x="481050" y="1704100"/>
              <a:ext cx="46650" cy="36900"/>
            </a:xfrm>
            <a:custGeom>
              <a:avLst/>
              <a:gdLst/>
              <a:ahLst/>
              <a:cxnLst/>
              <a:rect l="l" t="t" r="r" b="b"/>
              <a:pathLst>
                <a:path w="1866" h="1476" extrusionOk="0">
                  <a:moveTo>
                    <a:pt x="87" y="1"/>
                  </a:moveTo>
                  <a:lnTo>
                    <a:pt x="44" y="87"/>
                  </a:lnTo>
                  <a:lnTo>
                    <a:pt x="0" y="131"/>
                  </a:lnTo>
                  <a:lnTo>
                    <a:pt x="0" y="217"/>
                  </a:lnTo>
                  <a:lnTo>
                    <a:pt x="44" y="304"/>
                  </a:lnTo>
                  <a:lnTo>
                    <a:pt x="347" y="651"/>
                  </a:lnTo>
                  <a:lnTo>
                    <a:pt x="738" y="998"/>
                  </a:lnTo>
                  <a:lnTo>
                    <a:pt x="1128" y="1259"/>
                  </a:lnTo>
                  <a:lnTo>
                    <a:pt x="1605" y="1475"/>
                  </a:lnTo>
                  <a:lnTo>
                    <a:pt x="1649" y="1475"/>
                  </a:lnTo>
                  <a:lnTo>
                    <a:pt x="1779" y="1432"/>
                  </a:lnTo>
                  <a:lnTo>
                    <a:pt x="1866" y="1302"/>
                  </a:lnTo>
                  <a:lnTo>
                    <a:pt x="1866" y="1259"/>
                  </a:lnTo>
                  <a:lnTo>
                    <a:pt x="1866" y="1172"/>
                  </a:lnTo>
                  <a:lnTo>
                    <a:pt x="1822" y="1085"/>
                  </a:lnTo>
                  <a:lnTo>
                    <a:pt x="1736" y="1085"/>
                  </a:lnTo>
                  <a:lnTo>
                    <a:pt x="1345" y="868"/>
                  </a:lnTo>
                  <a:lnTo>
                    <a:pt x="998" y="651"/>
                  </a:lnTo>
                  <a:lnTo>
                    <a:pt x="651" y="391"/>
                  </a:lnTo>
                  <a:lnTo>
                    <a:pt x="391" y="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5"/>
            <p:cNvSpPr/>
            <p:nvPr/>
          </p:nvSpPr>
          <p:spPr>
            <a:xfrm>
              <a:off x="357400" y="1516475"/>
              <a:ext cx="52100" cy="21725"/>
            </a:xfrm>
            <a:custGeom>
              <a:avLst/>
              <a:gdLst/>
              <a:ahLst/>
              <a:cxnLst/>
              <a:rect l="l" t="t" r="r" b="b"/>
              <a:pathLst>
                <a:path w="2084" h="869" extrusionOk="0">
                  <a:moveTo>
                    <a:pt x="1" y="1"/>
                  </a:moveTo>
                  <a:lnTo>
                    <a:pt x="44" y="218"/>
                  </a:lnTo>
                  <a:lnTo>
                    <a:pt x="131" y="391"/>
                  </a:lnTo>
                  <a:lnTo>
                    <a:pt x="218" y="521"/>
                  </a:lnTo>
                  <a:lnTo>
                    <a:pt x="348" y="651"/>
                  </a:lnTo>
                  <a:lnTo>
                    <a:pt x="521" y="738"/>
                  </a:lnTo>
                  <a:lnTo>
                    <a:pt x="695" y="781"/>
                  </a:lnTo>
                  <a:lnTo>
                    <a:pt x="1085" y="868"/>
                  </a:lnTo>
                  <a:lnTo>
                    <a:pt x="1432" y="868"/>
                  </a:lnTo>
                  <a:lnTo>
                    <a:pt x="1780" y="825"/>
                  </a:lnTo>
                  <a:lnTo>
                    <a:pt x="2083" y="781"/>
                  </a:lnTo>
                  <a:lnTo>
                    <a:pt x="2083" y="174"/>
                  </a:lnTo>
                  <a:lnTo>
                    <a:pt x="1823" y="218"/>
                  </a:lnTo>
                  <a:lnTo>
                    <a:pt x="1563" y="304"/>
                  </a:lnTo>
                  <a:lnTo>
                    <a:pt x="1259" y="348"/>
                  </a:lnTo>
                  <a:lnTo>
                    <a:pt x="912" y="391"/>
                  </a:lnTo>
                  <a:lnTo>
                    <a:pt x="565" y="348"/>
                  </a:lnTo>
                  <a:lnTo>
                    <a:pt x="391" y="304"/>
                  </a:lnTo>
                  <a:lnTo>
                    <a:pt x="261" y="218"/>
                  </a:lnTo>
                  <a:lnTo>
                    <a:pt x="131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5"/>
            <p:cNvSpPr/>
            <p:nvPr/>
          </p:nvSpPr>
          <p:spPr>
            <a:xfrm>
              <a:off x="374750" y="1534925"/>
              <a:ext cx="54275" cy="22800"/>
            </a:xfrm>
            <a:custGeom>
              <a:avLst/>
              <a:gdLst/>
              <a:ahLst/>
              <a:cxnLst/>
              <a:rect l="l" t="t" r="r" b="b"/>
              <a:pathLst>
                <a:path w="2171" h="912" extrusionOk="0">
                  <a:moveTo>
                    <a:pt x="825" y="0"/>
                  </a:moveTo>
                  <a:lnTo>
                    <a:pt x="652" y="43"/>
                  </a:lnTo>
                  <a:lnTo>
                    <a:pt x="478" y="87"/>
                  </a:lnTo>
                  <a:lnTo>
                    <a:pt x="305" y="174"/>
                  </a:lnTo>
                  <a:lnTo>
                    <a:pt x="175" y="304"/>
                  </a:lnTo>
                  <a:lnTo>
                    <a:pt x="44" y="434"/>
                  </a:lnTo>
                  <a:lnTo>
                    <a:pt x="1" y="651"/>
                  </a:lnTo>
                  <a:lnTo>
                    <a:pt x="131" y="521"/>
                  </a:lnTo>
                  <a:lnTo>
                    <a:pt x="261" y="477"/>
                  </a:lnTo>
                  <a:lnTo>
                    <a:pt x="435" y="434"/>
                  </a:lnTo>
                  <a:lnTo>
                    <a:pt x="912" y="434"/>
                  </a:lnTo>
                  <a:lnTo>
                    <a:pt x="1259" y="564"/>
                  </a:lnTo>
                  <a:lnTo>
                    <a:pt x="1563" y="651"/>
                  </a:lnTo>
                  <a:lnTo>
                    <a:pt x="1823" y="781"/>
                  </a:lnTo>
                  <a:lnTo>
                    <a:pt x="2040" y="911"/>
                  </a:lnTo>
                  <a:lnTo>
                    <a:pt x="2170" y="304"/>
                  </a:lnTo>
                  <a:lnTo>
                    <a:pt x="1866" y="174"/>
                  </a:lnTo>
                  <a:lnTo>
                    <a:pt x="1563" y="87"/>
                  </a:lnTo>
                  <a:lnTo>
                    <a:pt x="1216" y="43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5"/>
            <p:cNvSpPr/>
            <p:nvPr/>
          </p:nvSpPr>
          <p:spPr>
            <a:xfrm>
              <a:off x="429000" y="1618425"/>
              <a:ext cx="79175" cy="85700"/>
            </a:xfrm>
            <a:custGeom>
              <a:avLst/>
              <a:gdLst/>
              <a:ahLst/>
              <a:cxnLst/>
              <a:rect l="l" t="t" r="r" b="b"/>
              <a:pathLst>
                <a:path w="3167" h="3428" extrusionOk="0">
                  <a:moveTo>
                    <a:pt x="998" y="0"/>
                  </a:moveTo>
                  <a:lnTo>
                    <a:pt x="824" y="44"/>
                  </a:lnTo>
                  <a:lnTo>
                    <a:pt x="477" y="174"/>
                  </a:lnTo>
                  <a:lnTo>
                    <a:pt x="260" y="391"/>
                  </a:lnTo>
                  <a:lnTo>
                    <a:pt x="87" y="651"/>
                  </a:lnTo>
                  <a:lnTo>
                    <a:pt x="0" y="955"/>
                  </a:lnTo>
                  <a:lnTo>
                    <a:pt x="0" y="1258"/>
                  </a:lnTo>
                  <a:lnTo>
                    <a:pt x="43" y="1606"/>
                  </a:lnTo>
                  <a:lnTo>
                    <a:pt x="174" y="1953"/>
                  </a:lnTo>
                  <a:lnTo>
                    <a:pt x="347" y="2256"/>
                  </a:lnTo>
                  <a:lnTo>
                    <a:pt x="521" y="2473"/>
                  </a:lnTo>
                  <a:lnTo>
                    <a:pt x="738" y="2690"/>
                  </a:lnTo>
                  <a:lnTo>
                    <a:pt x="954" y="2864"/>
                  </a:lnTo>
                  <a:lnTo>
                    <a:pt x="1171" y="3037"/>
                  </a:lnTo>
                  <a:lnTo>
                    <a:pt x="1432" y="3167"/>
                  </a:lnTo>
                  <a:lnTo>
                    <a:pt x="1692" y="3297"/>
                  </a:lnTo>
                  <a:lnTo>
                    <a:pt x="1952" y="3384"/>
                  </a:lnTo>
                  <a:lnTo>
                    <a:pt x="2212" y="3428"/>
                  </a:lnTo>
                  <a:lnTo>
                    <a:pt x="2560" y="3428"/>
                  </a:lnTo>
                  <a:lnTo>
                    <a:pt x="2820" y="3341"/>
                  </a:lnTo>
                  <a:lnTo>
                    <a:pt x="2950" y="3297"/>
                  </a:lnTo>
                  <a:lnTo>
                    <a:pt x="3037" y="3211"/>
                  </a:lnTo>
                  <a:lnTo>
                    <a:pt x="3123" y="2994"/>
                  </a:lnTo>
                  <a:lnTo>
                    <a:pt x="3167" y="2690"/>
                  </a:lnTo>
                  <a:lnTo>
                    <a:pt x="3123" y="2386"/>
                  </a:lnTo>
                  <a:lnTo>
                    <a:pt x="3080" y="2083"/>
                  </a:lnTo>
                  <a:lnTo>
                    <a:pt x="2950" y="1692"/>
                  </a:lnTo>
                  <a:lnTo>
                    <a:pt x="2820" y="1389"/>
                  </a:lnTo>
                  <a:lnTo>
                    <a:pt x="2646" y="1042"/>
                  </a:lnTo>
                  <a:lnTo>
                    <a:pt x="2386" y="738"/>
                  </a:lnTo>
                  <a:lnTo>
                    <a:pt x="2126" y="434"/>
                  </a:lnTo>
                  <a:lnTo>
                    <a:pt x="1865" y="217"/>
                  </a:lnTo>
                  <a:lnTo>
                    <a:pt x="1518" y="44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5"/>
            <p:cNvSpPr/>
            <p:nvPr/>
          </p:nvSpPr>
          <p:spPr>
            <a:xfrm>
              <a:off x="585150" y="1581550"/>
              <a:ext cx="16300" cy="23875"/>
            </a:xfrm>
            <a:custGeom>
              <a:avLst/>
              <a:gdLst/>
              <a:ahLst/>
              <a:cxnLst/>
              <a:rect l="l" t="t" r="r" b="b"/>
              <a:pathLst>
                <a:path w="652" h="955" extrusionOk="0">
                  <a:moveTo>
                    <a:pt x="261" y="0"/>
                  </a:moveTo>
                  <a:lnTo>
                    <a:pt x="174" y="44"/>
                  </a:lnTo>
                  <a:lnTo>
                    <a:pt x="88" y="174"/>
                  </a:lnTo>
                  <a:lnTo>
                    <a:pt x="1" y="304"/>
                  </a:lnTo>
                  <a:lnTo>
                    <a:pt x="1" y="521"/>
                  </a:lnTo>
                  <a:lnTo>
                    <a:pt x="44" y="695"/>
                  </a:lnTo>
                  <a:lnTo>
                    <a:pt x="131" y="825"/>
                  </a:lnTo>
                  <a:lnTo>
                    <a:pt x="261" y="911"/>
                  </a:lnTo>
                  <a:lnTo>
                    <a:pt x="348" y="955"/>
                  </a:lnTo>
                  <a:lnTo>
                    <a:pt x="478" y="911"/>
                  </a:lnTo>
                  <a:lnTo>
                    <a:pt x="565" y="781"/>
                  </a:lnTo>
                  <a:lnTo>
                    <a:pt x="608" y="651"/>
                  </a:lnTo>
                  <a:lnTo>
                    <a:pt x="652" y="434"/>
                  </a:lnTo>
                  <a:lnTo>
                    <a:pt x="608" y="261"/>
                  </a:lnTo>
                  <a:lnTo>
                    <a:pt x="521" y="131"/>
                  </a:lnTo>
                  <a:lnTo>
                    <a:pt x="391" y="44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658900" y="1575050"/>
              <a:ext cx="16300" cy="23875"/>
            </a:xfrm>
            <a:custGeom>
              <a:avLst/>
              <a:gdLst/>
              <a:ahLst/>
              <a:cxnLst/>
              <a:rect l="l" t="t" r="r" b="b"/>
              <a:pathLst>
                <a:path w="652" h="955" extrusionOk="0">
                  <a:moveTo>
                    <a:pt x="261" y="0"/>
                  </a:moveTo>
                  <a:lnTo>
                    <a:pt x="174" y="44"/>
                  </a:lnTo>
                  <a:lnTo>
                    <a:pt x="88" y="130"/>
                  </a:lnTo>
                  <a:lnTo>
                    <a:pt x="1" y="304"/>
                  </a:lnTo>
                  <a:lnTo>
                    <a:pt x="1" y="477"/>
                  </a:lnTo>
                  <a:lnTo>
                    <a:pt x="44" y="694"/>
                  </a:lnTo>
                  <a:lnTo>
                    <a:pt x="131" y="824"/>
                  </a:lnTo>
                  <a:lnTo>
                    <a:pt x="261" y="911"/>
                  </a:lnTo>
                  <a:lnTo>
                    <a:pt x="348" y="955"/>
                  </a:lnTo>
                  <a:lnTo>
                    <a:pt x="478" y="868"/>
                  </a:lnTo>
                  <a:lnTo>
                    <a:pt x="565" y="781"/>
                  </a:lnTo>
                  <a:lnTo>
                    <a:pt x="608" y="608"/>
                  </a:lnTo>
                  <a:lnTo>
                    <a:pt x="652" y="434"/>
                  </a:lnTo>
                  <a:lnTo>
                    <a:pt x="608" y="260"/>
                  </a:lnTo>
                  <a:lnTo>
                    <a:pt x="521" y="8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636125" y="1592400"/>
              <a:ext cx="35825" cy="62925"/>
            </a:xfrm>
            <a:custGeom>
              <a:avLst/>
              <a:gdLst/>
              <a:ahLst/>
              <a:cxnLst/>
              <a:rect l="l" t="t" r="r" b="b"/>
              <a:pathLst>
                <a:path w="1433" h="2517" extrusionOk="0">
                  <a:moveTo>
                    <a:pt x="1" y="0"/>
                  </a:moveTo>
                  <a:lnTo>
                    <a:pt x="218" y="2516"/>
                  </a:lnTo>
                  <a:lnTo>
                    <a:pt x="652" y="2516"/>
                  </a:lnTo>
                  <a:lnTo>
                    <a:pt x="868" y="2473"/>
                  </a:lnTo>
                  <a:lnTo>
                    <a:pt x="1085" y="2386"/>
                  </a:lnTo>
                  <a:lnTo>
                    <a:pt x="1259" y="2299"/>
                  </a:lnTo>
                  <a:lnTo>
                    <a:pt x="1432" y="2169"/>
                  </a:lnTo>
                  <a:lnTo>
                    <a:pt x="1042" y="1649"/>
                  </a:lnTo>
                  <a:lnTo>
                    <a:pt x="652" y="1128"/>
                  </a:lnTo>
                  <a:lnTo>
                    <a:pt x="304" y="5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77575" y="1653125"/>
              <a:ext cx="48825" cy="21725"/>
            </a:xfrm>
            <a:custGeom>
              <a:avLst/>
              <a:gdLst/>
              <a:ahLst/>
              <a:cxnLst/>
              <a:rect l="l" t="t" r="r" b="b"/>
              <a:pathLst>
                <a:path w="1953" h="869" extrusionOk="0">
                  <a:moveTo>
                    <a:pt x="44" y="1"/>
                  </a:moveTo>
                  <a:lnTo>
                    <a:pt x="0" y="44"/>
                  </a:lnTo>
                  <a:lnTo>
                    <a:pt x="0" y="87"/>
                  </a:lnTo>
                  <a:lnTo>
                    <a:pt x="0" y="131"/>
                  </a:lnTo>
                  <a:lnTo>
                    <a:pt x="304" y="434"/>
                  </a:lnTo>
                  <a:lnTo>
                    <a:pt x="694" y="651"/>
                  </a:lnTo>
                  <a:lnTo>
                    <a:pt x="1085" y="781"/>
                  </a:lnTo>
                  <a:lnTo>
                    <a:pt x="1519" y="868"/>
                  </a:lnTo>
                  <a:lnTo>
                    <a:pt x="1866" y="868"/>
                  </a:lnTo>
                  <a:lnTo>
                    <a:pt x="1952" y="825"/>
                  </a:lnTo>
                  <a:lnTo>
                    <a:pt x="1952" y="781"/>
                  </a:lnTo>
                  <a:lnTo>
                    <a:pt x="1952" y="738"/>
                  </a:lnTo>
                  <a:lnTo>
                    <a:pt x="1909" y="695"/>
                  </a:lnTo>
                  <a:lnTo>
                    <a:pt x="1388" y="695"/>
                  </a:lnTo>
                  <a:lnTo>
                    <a:pt x="1128" y="651"/>
                  </a:lnTo>
                  <a:lnTo>
                    <a:pt x="911" y="565"/>
                  </a:lnTo>
                  <a:lnTo>
                    <a:pt x="694" y="478"/>
                  </a:lnTo>
                  <a:lnTo>
                    <a:pt x="477" y="348"/>
                  </a:lnTo>
                  <a:lnTo>
                    <a:pt x="304" y="218"/>
                  </a:lnTo>
                  <a:lnTo>
                    <a:pt x="130" y="4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556950" y="1547925"/>
              <a:ext cx="33650" cy="24975"/>
            </a:xfrm>
            <a:custGeom>
              <a:avLst/>
              <a:gdLst/>
              <a:ahLst/>
              <a:cxnLst/>
              <a:rect l="l" t="t" r="r" b="b"/>
              <a:pathLst>
                <a:path w="1346" h="999" extrusionOk="0">
                  <a:moveTo>
                    <a:pt x="1216" y="1"/>
                  </a:moveTo>
                  <a:lnTo>
                    <a:pt x="825" y="87"/>
                  </a:lnTo>
                  <a:lnTo>
                    <a:pt x="522" y="218"/>
                  </a:lnTo>
                  <a:lnTo>
                    <a:pt x="218" y="478"/>
                  </a:lnTo>
                  <a:lnTo>
                    <a:pt x="1" y="738"/>
                  </a:lnTo>
                  <a:lnTo>
                    <a:pt x="1" y="868"/>
                  </a:lnTo>
                  <a:lnTo>
                    <a:pt x="88" y="955"/>
                  </a:lnTo>
                  <a:lnTo>
                    <a:pt x="131" y="998"/>
                  </a:lnTo>
                  <a:lnTo>
                    <a:pt x="218" y="955"/>
                  </a:lnTo>
                  <a:lnTo>
                    <a:pt x="261" y="912"/>
                  </a:lnTo>
                  <a:lnTo>
                    <a:pt x="435" y="695"/>
                  </a:lnTo>
                  <a:lnTo>
                    <a:pt x="695" y="478"/>
                  </a:lnTo>
                  <a:lnTo>
                    <a:pt x="912" y="391"/>
                  </a:lnTo>
                  <a:lnTo>
                    <a:pt x="1216" y="304"/>
                  </a:lnTo>
                  <a:lnTo>
                    <a:pt x="1302" y="261"/>
                  </a:lnTo>
                  <a:lnTo>
                    <a:pt x="1346" y="131"/>
                  </a:lnTo>
                  <a:lnTo>
                    <a:pt x="1302" y="4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658900" y="1533825"/>
              <a:ext cx="33650" cy="24975"/>
            </a:xfrm>
            <a:custGeom>
              <a:avLst/>
              <a:gdLst/>
              <a:ahLst/>
              <a:cxnLst/>
              <a:rect l="l" t="t" r="r" b="b"/>
              <a:pathLst>
                <a:path w="1346" h="999" extrusionOk="0">
                  <a:moveTo>
                    <a:pt x="131" y="1"/>
                  </a:moveTo>
                  <a:lnTo>
                    <a:pt x="44" y="44"/>
                  </a:lnTo>
                  <a:lnTo>
                    <a:pt x="1" y="174"/>
                  </a:lnTo>
                  <a:lnTo>
                    <a:pt x="44" y="261"/>
                  </a:lnTo>
                  <a:lnTo>
                    <a:pt x="131" y="348"/>
                  </a:lnTo>
                  <a:lnTo>
                    <a:pt x="435" y="391"/>
                  </a:lnTo>
                  <a:lnTo>
                    <a:pt x="652" y="521"/>
                  </a:lnTo>
                  <a:lnTo>
                    <a:pt x="912" y="695"/>
                  </a:lnTo>
                  <a:lnTo>
                    <a:pt x="1042" y="955"/>
                  </a:lnTo>
                  <a:lnTo>
                    <a:pt x="1129" y="998"/>
                  </a:lnTo>
                  <a:lnTo>
                    <a:pt x="1259" y="998"/>
                  </a:lnTo>
                  <a:lnTo>
                    <a:pt x="1346" y="912"/>
                  </a:lnTo>
                  <a:lnTo>
                    <a:pt x="1346" y="782"/>
                  </a:lnTo>
                  <a:lnTo>
                    <a:pt x="1085" y="478"/>
                  </a:lnTo>
                  <a:lnTo>
                    <a:pt x="825" y="261"/>
                  </a:lnTo>
                  <a:lnTo>
                    <a:pt x="521" y="87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934375" y="4231025"/>
              <a:ext cx="120400" cy="207175"/>
            </a:xfrm>
            <a:custGeom>
              <a:avLst/>
              <a:gdLst/>
              <a:ahLst/>
              <a:cxnLst/>
              <a:rect l="l" t="t" r="r" b="b"/>
              <a:pathLst>
                <a:path w="4816" h="8287" extrusionOk="0">
                  <a:moveTo>
                    <a:pt x="3037" y="1"/>
                  </a:moveTo>
                  <a:lnTo>
                    <a:pt x="1" y="391"/>
                  </a:lnTo>
                  <a:lnTo>
                    <a:pt x="1823" y="8287"/>
                  </a:lnTo>
                  <a:lnTo>
                    <a:pt x="4816" y="7896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934375" y="4231025"/>
              <a:ext cx="120400" cy="207175"/>
            </a:xfrm>
            <a:custGeom>
              <a:avLst/>
              <a:gdLst/>
              <a:ahLst/>
              <a:cxnLst/>
              <a:rect l="l" t="t" r="r" b="b"/>
              <a:pathLst>
                <a:path w="4816" h="8287" fill="none" extrusionOk="0">
                  <a:moveTo>
                    <a:pt x="1823" y="8287"/>
                  </a:moveTo>
                  <a:lnTo>
                    <a:pt x="4816" y="7896"/>
                  </a:lnTo>
                  <a:lnTo>
                    <a:pt x="3037" y="1"/>
                  </a:lnTo>
                  <a:lnTo>
                    <a:pt x="1" y="391"/>
                  </a:lnTo>
                  <a:lnTo>
                    <a:pt x="1823" y="82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961500" y="4386125"/>
              <a:ext cx="241875" cy="111725"/>
            </a:xfrm>
            <a:custGeom>
              <a:avLst/>
              <a:gdLst/>
              <a:ahLst/>
              <a:cxnLst/>
              <a:rect l="l" t="t" r="r" b="b"/>
              <a:pathLst>
                <a:path w="9675" h="4469" extrusionOk="0">
                  <a:moveTo>
                    <a:pt x="3991" y="0"/>
                  </a:moveTo>
                  <a:lnTo>
                    <a:pt x="130" y="955"/>
                  </a:lnTo>
                  <a:lnTo>
                    <a:pt x="87" y="998"/>
                  </a:lnTo>
                  <a:lnTo>
                    <a:pt x="0" y="1041"/>
                  </a:lnTo>
                  <a:lnTo>
                    <a:pt x="0" y="1128"/>
                  </a:lnTo>
                  <a:lnTo>
                    <a:pt x="0" y="1215"/>
                  </a:lnTo>
                  <a:lnTo>
                    <a:pt x="738" y="4035"/>
                  </a:lnTo>
                  <a:lnTo>
                    <a:pt x="868" y="4208"/>
                  </a:lnTo>
                  <a:lnTo>
                    <a:pt x="1041" y="4382"/>
                  </a:lnTo>
                  <a:lnTo>
                    <a:pt x="1258" y="4468"/>
                  </a:lnTo>
                  <a:lnTo>
                    <a:pt x="1518" y="4425"/>
                  </a:lnTo>
                  <a:lnTo>
                    <a:pt x="3210" y="3948"/>
                  </a:lnTo>
                  <a:lnTo>
                    <a:pt x="5162" y="3427"/>
                  </a:lnTo>
                  <a:lnTo>
                    <a:pt x="6854" y="2994"/>
                  </a:lnTo>
                  <a:lnTo>
                    <a:pt x="8850" y="2430"/>
                  </a:lnTo>
                  <a:lnTo>
                    <a:pt x="9067" y="2386"/>
                  </a:lnTo>
                  <a:lnTo>
                    <a:pt x="9240" y="2299"/>
                  </a:lnTo>
                  <a:lnTo>
                    <a:pt x="9414" y="2169"/>
                  </a:lnTo>
                  <a:lnTo>
                    <a:pt x="9500" y="2039"/>
                  </a:lnTo>
                  <a:lnTo>
                    <a:pt x="9587" y="1952"/>
                  </a:lnTo>
                  <a:lnTo>
                    <a:pt x="9674" y="1779"/>
                  </a:lnTo>
                  <a:lnTo>
                    <a:pt x="9674" y="1519"/>
                  </a:lnTo>
                  <a:lnTo>
                    <a:pt x="9631" y="1258"/>
                  </a:lnTo>
                  <a:lnTo>
                    <a:pt x="9500" y="1041"/>
                  </a:lnTo>
                  <a:lnTo>
                    <a:pt x="9284" y="911"/>
                  </a:lnTo>
                  <a:lnTo>
                    <a:pt x="9197" y="868"/>
                  </a:lnTo>
                  <a:lnTo>
                    <a:pt x="7418" y="868"/>
                  </a:lnTo>
                  <a:lnTo>
                    <a:pt x="6767" y="781"/>
                  </a:lnTo>
                  <a:lnTo>
                    <a:pt x="6247" y="694"/>
                  </a:lnTo>
                  <a:lnTo>
                    <a:pt x="5813" y="564"/>
                  </a:lnTo>
                  <a:lnTo>
                    <a:pt x="5423" y="391"/>
                  </a:lnTo>
                  <a:lnTo>
                    <a:pt x="4598" y="87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945225" y="4277675"/>
              <a:ext cx="78100" cy="65100"/>
            </a:xfrm>
            <a:custGeom>
              <a:avLst/>
              <a:gdLst/>
              <a:ahLst/>
              <a:cxnLst/>
              <a:rect l="l" t="t" r="r" b="b"/>
              <a:pathLst>
                <a:path w="3124" h="2604" extrusionOk="0">
                  <a:moveTo>
                    <a:pt x="0" y="304"/>
                  </a:moveTo>
                  <a:lnTo>
                    <a:pt x="0" y="304"/>
                  </a:lnTo>
                  <a:lnTo>
                    <a:pt x="521" y="2603"/>
                  </a:lnTo>
                  <a:lnTo>
                    <a:pt x="521" y="2603"/>
                  </a:lnTo>
                  <a:lnTo>
                    <a:pt x="0" y="304"/>
                  </a:lnTo>
                  <a:close/>
                  <a:moveTo>
                    <a:pt x="2994" y="0"/>
                  </a:moveTo>
                  <a:lnTo>
                    <a:pt x="2994" y="0"/>
                  </a:lnTo>
                  <a:lnTo>
                    <a:pt x="3124" y="521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945225" y="4285250"/>
              <a:ext cx="13025" cy="57525"/>
            </a:xfrm>
            <a:custGeom>
              <a:avLst/>
              <a:gdLst/>
              <a:ahLst/>
              <a:cxnLst/>
              <a:rect l="l" t="t" r="r" b="b"/>
              <a:pathLst>
                <a:path w="521" h="230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1" y="2300"/>
                  </a:lnTo>
                  <a:lnTo>
                    <a:pt x="521" y="230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1020050" y="4277675"/>
              <a:ext cx="3275" cy="13025"/>
            </a:xfrm>
            <a:custGeom>
              <a:avLst/>
              <a:gdLst/>
              <a:ahLst/>
              <a:cxnLst/>
              <a:rect l="l" t="t" r="r" b="b"/>
              <a:pathLst>
                <a:path w="131" h="52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1" y="52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945225" y="4277675"/>
              <a:ext cx="87875" cy="65100"/>
            </a:xfrm>
            <a:custGeom>
              <a:avLst/>
              <a:gdLst/>
              <a:ahLst/>
              <a:cxnLst/>
              <a:rect l="l" t="t" r="r" b="b"/>
              <a:pathLst>
                <a:path w="3515" h="2604" extrusionOk="0">
                  <a:moveTo>
                    <a:pt x="2994" y="0"/>
                  </a:moveTo>
                  <a:lnTo>
                    <a:pt x="0" y="304"/>
                  </a:lnTo>
                  <a:lnTo>
                    <a:pt x="521" y="2603"/>
                  </a:lnTo>
                  <a:lnTo>
                    <a:pt x="3514" y="2213"/>
                  </a:lnTo>
                  <a:lnTo>
                    <a:pt x="3124" y="521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945225" y="4277675"/>
              <a:ext cx="87875" cy="65100"/>
            </a:xfrm>
            <a:custGeom>
              <a:avLst/>
              <a:gdLst/>
              <a:ahLst/>
              <a:cxnLst/>
              <a:rect l="l" t="t" r="r" b="b"/>
              <a:pathLst>
                <a:path w="3515" h="2604" fill="none" extrusionOk="0">
                  <a:moveTo>
                    <a:pt x="2994" y="0"/>
                  </a:moveTo>
                  <a:lnTo>
                    <a:pt x="0" y="304"/>
                  </a:lnTo>
                  <a:lnTo>
                    <a:pt x="521" y="2603"/>
                  </a:lnTo>
                  <a:lnTo>
                    <a:pt x="3514" y="2213"/>
                  </a:lnTo>
                  <a:lnTo>
                    <a:pt x="3124" y="521"/>
                  </a:lnTo>
                  <a:lnTo>
                    <a:pt x="29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578650" y="2581475"/>
              <a:ext cx="467450" cy="1705975"/>
            </a:xfrm>
            <a:custGeom>
              <a:avLst/>
              <a:gdLst/>
              <a:ahLst/>
              <a:cxnLst/>
              <a:rect l="l" t="t" r="r" b="b"/>
              <a:pathLst>
                <a:path w="18698" h="68239" extrusionOk="0">
                  <a:moveTo>
                    <a:pt x="11236" y="1"/>
                  </a:moveTo>
                  <a:lnTo>
                    <a:pt x="1" y="608"/>
                  </a:lnTo>
                  <a:lnTo>
                    <a:pt x="868" y="4859"/>
                  </a:lnTo>
                  <a:lnTo>
                    <a:pt x="2951" y="15140"/>
                  </a:lnTo>
                  <a:lnTo>
                    <a:pt x="4165" y="21301"/>
                  </a:lnTo>
                  <a:lnTo>
                    <a:pt x="5380" y="27547"/>
                  </a:lnTo>
                  <a:lnTo>
                    <a:pt x="6464" y="33360"/>
                  </a:lnTo>
                  <a:lnTo>
                    <a:pt x="7332" y="38219"/>
                  </a:lnTo>
                  <a:lnTo>
                    <a:pt x="8113" y="42384"/>
                  </a:lnTo>
                  <a:lnTo>
                    <a:pt x="9067" y="47156"/>
                  </a:lnTo>
                  <a:lnTo>
                    <a:pt x="10108" y="52144"/>
                  </a:lnTo>
                  <a:lnTo>
                    <a:pt x="11149" y="57003"/>
                  </a:lnTo>
                  <a:lnTo>
                    <a:pt x="12928" y="64942"/>
                  </a:lnTo>
                  <a:lnTo>
                    <a:pt x="13666" y="68239"/>
                  </a:lnTo>
                  <a:lnTo>
                    <a:pt x="18698" y="67761"/>
                  </a:lnTo>
                  <a:lnTo>
                    <a:pt x="17266" y="55788"/>
                  </a:lnTo>
                  <a:lnTo>
                    <a:pt x="14924" y="36093"/>
                  </a:lnTo>
                  <a:lnTo>
                    <a:pt x="14446" y="31799"/>
                  </a:lnTo>
                  <a:lnTo>
                    <a:pt x="13882" y="26463"/>
                  </a:lnTo>
                  <a:lnTo>
                    <a:pt x="12668" y="14490"/>
                  </a:lnTo>
                  <a:lnTo>
                    <a:pt x="11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578650" y="2581475"/>
              <a:ext cx="467450" cy="1705975"/>
            </a:xfrm>
            <a:custGeom>
              <a:avLst/>
              <a:gdLst/>
              <a:ahLst/>
              <a:cxnLst/>
              <a:rect l="l" t="t" r="r" b="b"/>
              <a:pathLst>
                <a:path w="18698" h="68239" fill="none" extrusionOk="0">
                  <a:moveTo>
                    <a:pt x="11236" y="1"/>
                  </a:moveTo>
                  <a:lnTo>
                    <a:pt x="11236" y="1"/>
                  </a:lnTo>
                  <a:lnTo>
                    <a:pt x="12668" y="14490"/>
                  </a:lnTo>
                  <a:lnTo>
                    <a:pt x="13882" y="26463"/>
                  </a:lnTo>
                  <a:lnTo>
                    <a:pt x="14446" y="31799"/>
                  </a:lnTo>
                  <a:lnTo>
                    <a:pt x="14924" y="36093"/>
                  </a:lnTo>
                  <a:lnTo>
                    <a:pt x="14924" y="36093"/>
                  </a:lnTo>
                  <a:lnTo>
                    <a:pt x="17266" y="55788"/>
                  </a:lnTo>
                  <a:lnTo>
                    <a:pt x="18698" y="67761"/>
                  </a:lnTo>
                  <a:lnTo>
                    <a:pt x="13666" y="68239"/>
                  </a:lnTo>
                  <a:lnTo>
                    <a:pt x="13666" y="68239"/>
                  </a:lnTo>
                  <a:lnTo>
                    <a:pt x="12928" y="64942"/>
                  </a:lnTo>
                  <a:lnTo>
                    <a:pt x="11149" y="57003"/>
                  </a:lnTo>
                  <a:lnTo>
                    <a:pt x="10108" y="52144"/>
                  </a:lnTo>
                  <a:lnTo>
                    <a:pt x="9067" y="47156"/>
                  </a:lnTo>
                  <a:lnTo>
                    <a:pt x="8113" y="42384"/>
                  </a:lnTo>
                  <a:lnTo>
                    <a:pt x="7332" y="38219"/>
                  </a:lnTo>
                  <a:lnTo>
                    <a:pt x="7332" y="38219"/>
                  </a:lnTo>
                  <a:lnTo>
                    <a:pt x="6464" y="33360"/>
                  </a:lnTo>
                  <a:lnTo>
                    <a:pt x="5380" y="27547"/>
                  </a:lnTo>
                  <a:lnTo>
                    <a:pt x="4165" y="21301"/>
                  </a:lnTo>
                  <a:lnTo>
                    <a:pt x="2951" y="15140"/>
                  </a:lnTo>
                  <a:lnTo>
                    <a:pt x="868" y="4859"/>
                  </a:lnTo>
                  <a:lnTo>
                    <a:pt x="1" y="608"/>
                  </a:lnTo>
                  <a:lnTo>
                    <a:pt x="11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714225" y="3278825"/>
              <a:ext cx="16275" cy="82450"/>
            </a:xfrm>
            <a:custGeom>
              <a:avLst/>
              <a:gdLst/>
              <a:ahLst/>
              <a:cxnLst/>
              <a:rect l="l" t="t" r="r" b="b"/>
              <a:pathLst>
                <a:path w="651" h="3298" extrusionOk="0">
                  <a:moveTo>
                    <a:pt x="0" y="0"/>
                  </a:moveTo>
                  <a:lnTo>
                    <a:pt x="651" y="3297"/>
                  </a:lnTo>
                  <a:lnTo>
                    <a:pt x="651" y="32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714225" y="3278825"/>
              <a:ext cx="16275" cy="82450"/>
            </a:xfrm>
            <a:custGeom>
              <a:avLst/>
              <a:gdLst/>
              <a:ahLst/>
              <a:cxnLst/>
              <a:rect l="l" t="t" r="r" b="b"/>
              <a:pathLst>
                <a:path w="651" h="3298" fill="none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51" y="3297"/>
                  </a:lnTo>
                  <a:lnTo>
                    <a:pt x="651" y="3297"/>
                  </a:lnTo>
                  <a:lnTo>
                    <a:pt x="651" y="3297"/>
                  </a:lnTo>
                  <a:lnTo>
                    <a:pt x="651" y="329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649150" y="2941550"/>
              <a:ext cx="66175" cy="337300"/>
            </a:xfrm>
            <a:custGeom>
              <a:avLst/>
              <a:gdLst/>
              <a:ahLst/>
              <a:cxnLst/>
              <a:rect l="l" t="t" r="r" b="b"/>
              <a:pathLst>
                <a:path w="2647" h="13492" extrusionOk="0">
                  <a:moveTo>
                    <a:pt x="0" y="0"/>
                  </a:moveTo>
                  <a:lnTo>
                    <a:pt x="1302" y="6724"/>
                  </a:lnTo>
                  <a:lnTo>
                    <a:pt x="2603" y="13491"/>
                  </a:lnTo>
                  <a:lnTo>
                    <a:pt x="2647" y="13491"/>
                  </a:lnTo>
                  <a:lnTo>
                    <a:pt x="1302" y="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649150" y="2941550"/>
              <a:ext cx="66175" cy="337300"/>
            </a:xfrm>
            <a:custGeom>
              <a:avLst/>
              <a:gdLst/>
              <a:ahLst/>
              <a:cxnLst/>
              <a:rect l="l" t="t" r="r" b="b"/>
              <a:pathLst>
                <a:path w="2647" h="1349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02" y="6724"/>
                  </a:lnTo>
                  <a:lnTo>
                    <a:pt x="2603" y="13491"/>
                  </a:lnTo>
                  <a:lnTo>
                    <a:pt x="2603" y="13491"/>
                  </a:lnTo>
                  <a:lnTo>
                    <a:pt x="2647" y="13491"/>
                  </a:lnTo>
                  <a:lnTo>
                    <a:pt x="2647" y="13491"/>
                  </a:lnTo>
                  <a:lnTo>
                    <a:pt x="1302" y="66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649150" y="2868875"/>
              <a:ext cx="86775" cy="492400"/>
            </a:xfrm>
            <a:custGeom>
              <a:avLst/>
              <a:gdLst/>
              <a:ahLst/>
              <a:cxnLst/>
              <a:rect l="l" t="t" r="r" b="b"/>
              <a:pathLst>
                <a:path w="3471" h="19696" extrusionOk="0">
                  <a:moveTo>
                    <a:pt x="1042" y="1"/>
                  </a:moveTo>
                  <a:lnTo>
                    <a:pt x="0" y="2907"/>
                  </a:lnTo>
                  <a:lnTo>
                    <a:pt x="1302" y="9588"/>
                  </a:lnTo>
                  <a:lnTo>
                    <a:pt x="2647" y="16398"/>
                  </a:lnTo>
                  <a:lnTo>
                    <a:pt x="3254" y="19695"/>
                  </a:lnTo>
                  <a:lnTo>
                    <a:pt x="3341" y="18481"/>
                  </a:lnTo>
                  <a:lnTo>
                    <a:pt x="3427" y="17223"/>
                  </a:lnTo>
                  <a:lnTo>
                    <a:pt x="3471" y="15878"/>
                  </a:lnTo>
                  <a:lnTo>
                    <a:pt x="3471" y="14490"/>
                  </a:lnTo>
                  <a:lnTo>
                    <a:pt x="3471" y="13058"/>
                  </a:lnTo>
                  <a:lnTo>
                    <a:pt x="3427" y="11583"/>
                  </a:lnTo>
                  <a:lnTo>
                    <a:pt x="3384" y="10152"/>
                  </a:lnTo>
                  <a:lnTo>
                    <a:pt x="3254" y="8720"/>
                  </a:lnTo>
                  <a:lnTo>
                    <a:pt x="3124" y="7332"/>
                  </a:lnTo>
                  <a:lnTo>
                    <a:pt x="2950" y="5987"/>
                  </a:lnTo>
                  <a:lnTo>
                    <a:pt x="2733" y="4729"/>
                  </a:lnTo>
                  <a:lnTo>
                    <a:pt x="2473" y="3558"/>
                  </a:lnTo>
                  <a:lnTo>
                    <a:pt x="2213" y="2473"/>
                  </a:lnTo>
                  <a:lnTo>
                    <a:pt x="1866" y="1475"/>
                  </a:lnTo>
                  <a:lnTo>
                    <a:pt x="1649" y="1042"/>
                  </a:lnTo>
                  <a:lnTo>
                    <a:pt x="1475" y="651"/>
                  </a:lnTo>
                  <a:lnTo>
                    <a:pt x="1258" y="30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649150" y="2868875"/>
              <a:ext cx="86775" cy="492400"/>
            </a:xfrm>
            <a:custGeom>
              <a:avLst/>
              <a:gdLst/>
              <a:ahLst/>
              <a:cxnLst/>
              <a:rect l="l" t="t" r="r" b="b"/>
              <a:pathLst>
                <a:path w="3471" h="19696" fill="none" extrusionOk="0">
                  <a:moveTo>
                    <a:pt x="1042" y="1"/>
                  </a:moveTo>
                  <a:lnTo>
                    <a:pt x="0" y="2907"/>
                  </a:lnTo>
                  <a:lnTo>
                    <a:pt x="0" y="2907"/>
                  </a:lnTo>
                  <a:lnTo>
                    <a:pt x="1302" y="9588"/>
                  </a:lnTo>
                  <a:lnTo>
                    <a:pt x="2647" y="16398"/>
                  </a:lnTo>
                  <a:lnTo>
                    <a:pt x="2647" y="16398"/>
                  </a:lnTo>
                  <a:lnTo>
                    <a:pt x="3254" y="19695"/>
                  </a:lnTo>
                  <a:lnTo>
                    <a:pt x="3254" y="19695"/>
                  </a:lnTo>
                  <a:lnTo>
                    <a:pt x="3341" y="18481"/>
                  </a:lnTo>
                  <a:lnTo>
                    <a:pt x="3427" y="17223"/>
                  </a:lnTo>
                  <a:lnTo>
                    <a:pt x="3471" y="15878"/>
                  </a:lnTo>
                  <a:lnTo>
                    <a:pt x="3471" y="14490"/>
                  </a:lnTo>
                  <a:lnTo>
                    <a:pt x="3471" y="13058"/>
                  </a:lnTo>
                  <a:lnTo>
                    <a:pt x="3427" y="11583"/>
                  </a:lnTo>
                  <a:lnTo>
                    <a:pt x="3384" y="10152"/>
                  </a:lnTo>
                  <a:lnTo>
                    <a:pt x="3254" y="8720"/>
                  </a:lnTo>
                  <a:lnTo>
                    <a:pt x="3124" y="7332"/>
                  </a:lnTo>
                  <a:lnTo>
                    <a:pt x="2950" y="5987"/>
                  </a:lnTo>
                  <a:lnTo>
                    <a:pt x="2733" y="4729"/>
                  </a:lnTo>
                  <a:lnTo>
                    <a:pt x="2473" y="3558"/>
                  </a:lnTo>
                  <a:lnTo>
                    <a:pt x="2213" y="2473"/>
                  </a:lnTo>
                  <a:lnTo>
                    <a:pt x="1866" y="1475"/>
                  </a:lnTo>
                  <a:lnTo>
                    <a:pt x="1649" y="1042"/>
                  </a:lnTo>
                  <a:lnTo>
                    <a:pt x="1475" y="651"/>
                  </a:lnTo>
                  <a:lnTo>
                    <a:pt x="1258" y="304"/>
                  </a:lnTo>
                  <a:lnTo>
                    <a:pt x="10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904000" y="4244050"/>
              <a:ext cx="163800" cy="78100"/>
            </a:xfrm>
            <a:custGeom>
              <a:avLst/>
              <a:gdLst/>
              <a:ahLst/>
              <a:cxnLst/>
              <a:rect l="l" t="t" r="r" b="b"/>
              <a:pathLst>
                <a:path w="6552" h="3124" extrusionOk="0">
                  <a:moveTo>
                    <a:pt x="6161" y="0"/>
                  </a:moveTo>
                  <a:lnTo>
                    <a:pt x="1" y="1128"/>
                  </a:lnTo>
                  <a:lnTo>
                    <a:pt x="695" y="3124"/>
                  </a:lnTo>
                  <a:lnTo>
                    <a:pt x="6551" y="2169"/>
                  </a:lnTo>
                  <a:lnTo>
                    <a:pt x="61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1060175" y="4373100"/>
              <a:ext cx="39075" cy="24975"/>
            </a:xfrm>
            <a:custGeom>
              <a:avLst/>
              <a:gdLst/>
              <a:ahLst/>
              <a:cxnLst/>
              <a:rect l="l" t="t" r="r" b="b"/>
              <a:pathLst>
                <a:path w="1563" h="999" extrusionOk="0">
                  <a:moveTo>
                    <a:pt x="1215" y="131"/>
                  </a:moveTo>
                  <a:lnTo>
                    <a:pt x="1215" y="174"/>
                  </a:lnTo>
                  <a:lnTo>
                    <a:pt x="1346" y="174"/>
                  </a:lnTo>
                  <a:lnTo>
                    <a:pt x="1389" y="218"/>
                  </a:lnTo>
                  <a:lnTo>
                    <a:pt x="1389" y="391"/>
                  </a:lnTo>
                  <a:lnTo>
                    <a:pt x="1346" y="521"/>
                  </a:lnTo>
                  <a:lnTo>
                    <a:pt x="1172" y="651"/>
                  </a:lnTo>
                  <a:lnTo>
                    <a:pt x="955" y="782"/>
                  </a:lnTo>
                  <a:lnTo>
                    <a:pt x="608" y="825"/>
                  </a:lnTo>
                  <a:lnTo>
                    <a:pt x="218" y="868"/>
                  </a:lnTo>
                  <a:lnTo>
                    <a:pt x="435" y="651"/>
                  </a:lnTo>
                  <a:lnTo>
                    <a:pt x="695" y="478"/>
                  </a:lnTo>
                  <a:lnTo>
                    <a:pt x="955" y="304"/>
                  </a:lnTo>
                  <a:lnTo>
                    <a:pt x="1215" y="131"/>
                  </a:lnTo>
                  <a:close/>
                  <a:moveTo>
                    <a:pt x="1172" y="1"/>
                  </a:moveTo>
                  <a:lnTo>
                    <a:pt x="998" y="87"/>
                  </a:lnTo>
                  <a:lnTo>
                    <a:pt x="782" y="218"/>
                  </a:lnTo>
                  <a:lnTo>
                    <a:pt x="565" y="348"/>
                  </a:lnTo>
                  <a:lnTo>
                    <a:pt x="174" y="695"/>
                  </a:lnTo>
                  <a:lnTo>
                    <a:pt x="1" y="868"/>
                  </a:lnTo>
                  <a:lnTo>
                    <a:pt x="1" y="955"/>
                  </a:lnTo>
                  <a:lnTo>
                    <a:pt x="1" y="998"/>
                  </a:lnTo>
                  <a:lnTo>
                    <a:pt x="478" y="998"/>
                  </a:lnTo>
                  <a:lnTo>
                    <a:pt x="912" y="912"/>
                  </a:lnTo>
                  <a:lnTo>
                    <a:pt x="1042" y="868"/>
                  </a:lnTo>
                  <a:lnTo>
                    <a:pt x="1215" y="825"/>
                  </a:lnTo>
                  <a:lnTo>
                    <a:pt x="1346" y="738"/>
                  </a:lnTo>
                  <a:lnTo>
                    <a:pt x="1476" y="608"/>
                  </a:lnTo>
                  <a:lnTo>
                    <a:pt x="1519" y="521"/>
                  </a:lnTo>
                  <a:lnTo>
                    <a:pt x="1562" y="391"/>
                  </a:lnTo>
                  <a:lnTo>
                    <a:pt x="1562" y="304"/>
                  </a:lnTo>
                  <a:lnTo>
                    <a:pt x="1519" y="174"/>
                  </a:lnTo>
                  <a:lnTo>
                    <a:pt x="1476" y="44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1058000" y="4357925"/>
              <a:ext cx="20650" cy="40150"/>
            </a:xfrm>
            <a:custGeom>
              <a:avLst/>
              <a:gdLst/>
              <a:ahLst/>
              <a:cxnLst/>
              <a:rect l="l" t="t" r="r" b="b"/>
              <a:pathLst>
                <a:path w="826" h="1606" extrusionOk="0">
                  <a:moveTo>
                    <a:pt x="608" y="174"/>
                  </a:moveTo>
                  <a:lnTo>
                    <a:pt x="652" y="217"/>
                  </a:lnTo>
                  <a:lnTo>
                    <a:pt x="652" y="304"/>
                  </a:lnTo>
                  <a:lnTo>
                    <a:pt x="652" y="434"/>
                  </a:lnTo>
                  <a:lnTo>
                    <a:pt x="565" y="738"/>
                  </a:lnTo>
                  <a:lnTo>
                    <a:pt x="391" y="1085"/>
                  </a:lnTo>
                  <a:lnTo>
                    <a:pt x="174" y="1345"/>
                  </a:lnTo>
                  <a:lnTo>
                    <a:pt x="174" y="1085"/>
                  </a:lnTo>
                  <a:lnTo>
                    <a:pt x="174" y="825"/>
                  </a:lnTo>
                  <a:lnTo>
                    <a:pt x="218" y="521"/>
                  </a:lnTo>
                  <a:lnTo>
                    <a:pt x="305" y="261"/>
                  </a:lnTo>
                  <a:lnTo>
                    <a:pt x="391" y="217"/>
                  </a:lnTo>
                  <a:lnTo>
                    <a:pt x="478" y="174"/>
                  </a:lnTo>
                  <a:close/>
                  <a:moveTo>
                    <a:pt x="478" y="0"/>
                  </a:moveTo>
                  <a:lnTo>
                    <a:pt x="305" y="87"/>
                  </a:lnTo>
                  <a:lnTo>
                    <a:pt x="174" y="174"/>
                  </a:lnTo>
                  <a:lnTo>
                    <a:pt x="88" y="347"/>
                  </a:lnTo>
                  <a:lnTo>
                    <a:pt x="44" y="564"/>
                  </a:lnTo>
                  <a:lnTo>
                    <a:pt x="1" y="998"/>
                  </a:lnTo>
                  <a:lnTo>
                    <a:pt x="44" y="1389"/>
                  </a:lnTo>
                  <a:lnTo>
                    <a:pt x="44" y="1562"/>
                  </a:lnTo>
                  <a:lnTo>
                    <a:pt x="88" y="1605"/>
                  </a:lnTo>
                  <a:lnTo>
                    <a:pt x="174" y="1605"/>
                  </a:lnTo>
                  <a:lnTo>
                    <a:pt x="435" y="1302"/>
                  </a:lnTo>
                  <a:lnTo>
                    <a:pt x="652" y="911"/>
                  </a:lnTo>
                  <a:lnTo>
                    <a:pt x="738" y="694"/>
                  </a:lnTo>
                  <a:lnTo>
                    <a:pt x="782" y="478"/>
                  </a:lnTo>
                  <a:lnTo>
                    <a:pt x="825" y="304"/>
                  </a:lnTo>
                  <a:lnTo>
                    <a:pt x="782" y="174"/>
                  </a:lnTo>
                  <a:lnTo>
                    <a:pt x="738" y="87"/>
                  </a:lnTo>
                  <a:lnTo>
                    <a:pt x="652" y="44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10550" y="4248375"/>
              <a:ext cx="96550" cy="188750"/>
            </a:xfrm>
            <a:custGeom>
              <a:avLst/>
              <a:gdLst/>
              <a:ahLst/>
              <a:cxnLst/>
              <a:rect l="l" t="t" r="r" b="b"/>
              <a:pathLst>
                <a:path w="3862" h="7550" extrusionOk="0">
                  <a:moveTo>
                    <a:pt x="608" y="1"/>
                  </a:moveTo>
                  <a:lnTo>
                    <a:pt x="1" y="7549"/>
                  </a:lnTo>
                  <a:lnTo>
                    <a:pt x="3254" y="7549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550" y="4248375"/>
              <a:ext cx="96550" cy="188750"/>
            </a:xfrm>
            <a:custGeom>
              <a:avLst/>
              <a:gdLst/>
              <a:ahLst/>
              <a:cxnLst/>
              <a:rect l="l" t="t" r="r" b="b"/>
              <a:pathLst>
                <a:path w="3862" h="7550" fill="none" extrusionOk="0">
                  <a:moveTo>
                    <a:pt x="1" y="7549"/>
                  </a:moveTo>
                  <a:lnTo>
                    <a:pt x="3254" y="7549"/>
                  </a:lnTo>
                  <a:lnTo>
                    <a:pt x="3861" y="1"/>
                  </a:lnTo>
                  <a:lnTo>
                    <a:pt x="608" y="1"/>
                  </a:lnTo>
                  <a:lnTo>
                    <a:pt x="1" y="75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380175" y="4416475"/>
              <a:ext cx="259225" cy="92225"/>
            </a:xfrm>
            <a:custGeom>
              <a:avLst/>
              <a:gdLst/>
              <a:ahLst/>
              <a:cxnLst/>
              <a:rect l="l" t="t" r="r" b="b"/>
              <a:pathLst>
                <a:path w="10369" h="3689" extrusionOk="0">
                  <a:moveTo>
                    <a:pt x="825" y="1"/>
                  </a:moveTo>
                  <a:lnTo>
                    <a:pt x="738" y="44"/>
                  </a:lnTo>
                  <a:lnTo>
                    <a:pt x="652" y="131"/>
                  </a:lnTo>
                  <a:lnTo>
                    <a:pt x="652" y="218"/>
                  </a:lnTo>
                  <a:lnTo>
                    <a:pt x="1" y="3081"/>
                  </a:lnTo>
                  <a:lnTo>
                    <a:pt x="1" y="3298"/>
                  </a:lnTo>
                  <a:lnTo>
                    <a:pt x="44" y="3471"/>
                  </a:lnTo>
                  <a:lnTo>
                    <a:pt x="174" y="3602"/>
                  </a:lnTo>
                  <a:lnTo>
                    <a:pt x="348" y="3688"/>
                  </a:lnTo>
                  <a:lnTo>
                    <a:pt x="478" y="3688"/>
                  </a:lnTo>
                  <a:lnTo>
                    <a:pt x="2257" y="3602"/>
                  </a:lnTo>
                  <a:lnTo>
                    <a:pt x="4296" y="3602"/>
                  </a:lnTo>
                  <a:lnTo>
                    <a:pt x="6551" y="3645"/>
                  </a:lnTo>
                  <a:lnTo>
                    <a:pt x="9111" y="3688"/>
                  </a:lnTo>
                  <a:lnTo>
                    <a:pt x="9328" y="3688"/>
                  </a:lnTo>
                  <a:lnTo>
                    <a:pt x="9545" y="3645"/>
                  </a:lnTo>
                  <a:lnTo>
                    <a:pt x="9718" y="3558"/>
                  </a:lnTo>
                  <a:lnTo>
                    <a:pt x="9892" y="3471"/>
                  </a:lnTo>
                  <a:lnTo>
                    <a:pt x="10022" y="3385"/>
                  </a:lnTo>
                  <a:lnTo>
                    <a:pt x="10152" y="3254"/>
                  </a:lnTo>
                  <a:lnTo>
                    <a:pt x="10326" y="2994"/>
                  </a:lnTo>
                  <a:lnTo>
                    <a:pt x="10369" y="2734"/>
                  </a:lnTo>
                  <a:lnTo>
                    <a:pt x="10369" y="2474"/>
                  </a:lnTo>
                  <a:lnTo>
                    <a:pt x="10239" y="2300"/>
                  </a:lnTo>
                  <a:lnTo>
                    <a:pt x="10152" y="2257"/>
                  </a:lnTo>
                  <a:lnTo>
                    <a:pt x="10065" y="2213"/>
                  </a:lnTo>
                  <a:lnTo>
                    <a:pt x="9198" y="1996"/>
                  </a:lnTo>
                  <a:lnTo>
                    <a:pt x="8417" y="1780"/>
                  </a:lnTo>
                  <a:lnTo>
                    <a:pt x="7723" y="1519"/>
                  </a:lnTo>
                  <a:lnTo>
                    <a:pt x="7115" y="1259"/>
                  </a:lnTo>
                  <a:lnTo>
                    <a:pt x="6551" y="999"/>
                  </a:lnTo>
                  <a:lnTo>
                    <a:pt x="6118" y="738"/>
                  </a:lnTo>
                  <a:lnTo>
                    <a:pt x="5727" y="478"/>
                  </a:lnTo>
                  <a:lnTo>
                    <a:pt x="5424" y="174"/>
                  </a:lnTo>
                  <a:lnTo>
                    <a:pt x="5163" y="4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18150" y="4248375"/>
              <a:ext cx="88950" cy="97650"/>
            </a:xfrm>
            <a:custGeom>
              <a:avLst/>
              <a:gdLst/>
              <a:ahLst/>
              <a:cxnLst/>
              <a:rect l="l" t="t" r="r" b="b"/>
              <a:pathLst>
                <a:path w="3558" h="3906" extrusionOk="0">
                  <a:moveTo>
                    <a:pt x="304" y="348"/>
                  </a:moveTo>
                  <a:lnTo>
                    <a:pt x="0" y="3905"/>
                  </a:lnTo>
                  <a:lnTo>
                    <a:pt x="0" y="3905"/>
                  </a:lnTo>
                  <a:lnTo>
                    <a:pt x="304" y="348"/>
                  </a:lnTo>
                  <a:close/>
                  <a:moveTo>
                    <a:pt x="3557" y="1"/>
                  </a:moveTo>
                  <a:lnTo>
                    <a:pt x="3557" y="1"/>
                  </a:lnTo>
                  <a:lnTo>
                    <a:pt x="3514" y="65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18150" y="4257050"/>
              <a:ext cx="7600" cy="88975"/>
            </a:xfrm>
            <a:custGeom>
              <a:avLst/>
              <a:gdLst/>
              <a:ahLst/>
              <a:cxnLst/>
              <a:rect l="l" t="t" r="r" b="b"/>
              <a:pathLst>
                <a:path w="304" h="3559" fill="none" extrusionOk="0">
                  <a:moveTo>
                    <a:pt x="304" y="1"/>
                  </a:moveTo>
                  <a:lnTo>
                    <a:pt x="0" y="3558"/>
                  </a:lnTo>
                  <a:lnTo>
                    <a:pt x="0" y="3558"/>
                  </a:lnTo>
                  <a:lnTo>
                    <a:pt x="3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506000" y="4248375"/>
              <a:ext cx="1100" cy="16300"/>
            </a:xfrm>
            <a:custGeom>
              <a:avLst/>
              <a:gdLst/>
              <a:ahLst/>
              <a:cxnLst/>
              <a:rect l="l" t="t" r="r" b="b"/>
              <a:pathLst>
                <a:path w="44" h="652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652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5"/>
            <p:cNvSpPr/>
            <p:nvPr/>
          </p:nvSpPr>
          <p:spPr>
            <a:xfrm>
              <a:off x="418150" y="4248375"/>
              <a:ext cx="88950" cy="97650"/>
            </a:xfrm>
            <a:custGeom>
              <a:avLst/>
              <a:gdLst/>
              <a:ahLst/>
              <a:cxnLst/>
              <a:rect l="l" t="t" r="r" b="b"/>
              <a:pathLst>
                <a:path w="3558" h="3906" extrusionOk="0">
                  <a:moveTo>
                    <a:pt x="304" y="1"/>
                  </a:moveTo>
                  <a:lnTo>
                    <a:pt x="304" y="348"/>
                  </a:lnTo>
                  <a:lnTo>
                    <a:pt x="0" y="3905"/>
                  </a:lnTo>
                  <a:lnTo>
                    <a:pt x="3254" y="3905"/>
                  </a:lnTo>
                  <a:lnTo>
                    <a:pt x="3514" y="65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5"/>
            <p:cNvSpPr/>
            <p:nvPr/>
          </p:nvSpPr>
          <p:spPr>
            <a:xfrm>
              <a:off x="418150" y="4248375"/>
              <a:ext cx="88950" cy="97650"/>
            </a:xfrm>
            <a:custGeom>
              <a:avLst/>
              <a:gdLst/>
              <a:ahLst/>
              <a:cxnLst/>
              <a:rect l="l" t="t" r="r" b="b"/>
              <a:pathLst>
                <a:path w="3558" h="3906" fill="none" extrusionOk="0">
                  <a:moveTo>
                    <a:pt x="3557" y="1"/>
                  </a:moveTo>
                  <a:lnTo>
                    <a:pt x="304" y="1"/>
                  </a:lnTo>
                  <a:lnTo>
                    <a:pt x="304" y="348"/>
                  </a:lnTo>
                  <a:lnTo>
                    <a:pt x="0" y="3905"/>
                  </a:lnTo>
                  <a:lnTo>
                    <a:pt x="3254" y="3905"/>
                  </a:lnTo>
                  <a:lnTo>
                    <a:pt x="3514" y="652"/>
                  </a:lnTo>
                  <a:lnTo>
                    <a:pt x="3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5"/>
            <p:cNvSpPr/>
            <p:nvPr/>
          </p:nvSpPr>
          <p:spPr>
            <a:xfrm>
              <a:off x="398625" y="2589075"/>
              <a:ext cx="306950" cy="1701625"/>
            </a:xfrm>
            <a:custGeom>
              <a:avLst/>
              <a:gdLst/>
              <a:ahLst/>
              <a:cxnLst/>
              <a:rect l="l" t="t" r="r" b="b"/>
              <a:pathLst>
                <a:path w="12278" h="68065" extrusionOk="0">
                  <a:moveTo>
                    <a:pt x="12277" y="0"/>
                  </a:moveTo>
                  <a:lnTo>
                    <a:pt x="1042" y="608"/>
                  </a:lnTo>
                  <a:lnTo>
                    <a:pt x="1172" y="4772"/>
                  </a:lnTo>
                  <a:lnTo>
                    <a:pt x="1258" y="9240"/>
                  </a:lnTo>
                  <a:lnTo>
                    <a:pt x="1345" y="14750"/>
                  </a:lnTo>
                  <a:lnTo>
                    <a:pt x="1389" y="20780"/>
                  </a:lnTo>
                  <a:lnTo>
                    <a:pt x="1389" y="26896"/>
                  </a:lnTo>
                  <a:lnTo>
                    <a:pt x="1345" y="29846"/>
                  </a:lnTo>
                  <a:lnTo>
                    <a:pt x="1302" y="32666"/>
                  </a:lnTo>
                  <a:lnTo>
                    <a:pt x="1172" y="35225"/>
                  </a:lnTo>
                  <a:lnTo>
                    <a:pt x="1042" y="37568"/>
                  </a:lnTo>
                  <a:lnTo>
                    <a:pt x="825" y="41776"/>
                  </a:lnTo>
                  <a:lnTo>
                    <a:pt x="608" y="46591"/>
                  </a:lnTo>
                  <a:lnTo>
                    <a:pt x="434" y="51667"/>
                  </a:lnTo>
                  <a:lnTo>
                    <a:pt x="261" y="56612"/>
                  </a:lnTo>
                  <a:lnTo>
                    <a:pt x="44" y="64724"/>
                  </a:lnTo>
                  <a:lnTo>
                    <a:pt x="0" y="68065"/>
                  </a:lnTo>
                  <a:lnTo>
                    <a:pt x="0" y="68065"/>
                  </a:lnTo>
                  <a:lnTo>
                    <a:pt x="5033" y="67891"/>
                  </a:lnTo>
                  <a:lnTo>
                    <a:pt x="6508" y="56439"/>
                  </a:lnTo>
                  <a:lnTo>
                    <a:pt x="7809" y="46374"/>
                  </a:lnTo>
                  <a:lnTo>
                    <a:pt x="8937" y="37221"/>
                  </a:lnTo>
                  <a:lnTo>
                    <a:pt x="9414" y="32926"/>
                  </a:lnTo>
                  <a:lnTo>
                    <a:pt x="9935" y="27417"/>
                  </a:lnTo>
                  <a:lnTo>
                    <a:pt x="10499" y="21300"/>
                  </a:lnTo>
                  <a:lnTo>
                    <a:pt x="11019" y="15097"/>
                  </a:lnTo>
                  <a:lnTo>
                    <a:pt x="11887" y="4512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5"/>
            <p:cNvSpPr/>
            <p:nvPr/>
          </p:nvSpPr>
          <p:spPr>
            <a:xfrm>
              <a:off x="389950" y="4263575"/>
              <a:ext cx="158350" cy="55325"/>
            </a:xfrm>
            <a:custGeom>
              <a:avLst/>
              <a:gdLst/>
              <a:ahLst/>
              <a:cxnLst/>
              <a:rect l="l" t="t" r="r" b="b"/>
              <a:pathLst>
                <a:path w="6334" h="2213" extrusionOk="0">
                  <a:moveTo>
                    <a:pt x="6334" y="0"/>
                  </a:moveTo>
                  <a:lnTo>
                    <a:pt x="0" y="130"/>
                  </a:lnTo>
                  <a:lnTo>
                    <a:pt x="0" y="2213"/>
                  </a:lnTo>
                  <a:lnTo>
                    <a:pt x="5683" y="2213"/>
                  </a:lnTo>
                  <a:lnTo>
                    <a:pt x="63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5"/>
            <p:cNvSpPr/>
            <p:nvPr/>
          </p:nvSpPr>
          <p:spPr>
            <a:xfrm>
              <a:off x="507075" y="4409975"/>
              <a:ext cx="41225" cy="20625"/>
            </a:xfrm>
            <a:custGeom>
              <a:avLst/>
              <a:gdLst/>
              <a:ahLst/>
              <a:cxnLst/>
              <a:rect l="l" t="t" r="r" b="b"/>
              <a:pathLst>
                <a:path w="1649" h="825" extrusionOk="0">
                  <a:moveTo>
                    <a:pt x="1345" y="131"/>
                  </a:moveTo>
                  <a:lnTo>
                    <a:pt x="1345" y="174"/>
                  </a:lnTo>
                  <a:lnTo>
                    <a:pt x="1475" y="174"/>
                  </a:lnTo>
                  <a:lnTo>
                    <a:pt x="1475" y="218"/>
                  </a:lnTo>
                  <a:lnTo>
                    <a:pt x="1519" y="261"/>
                  </a:lnTo>
                  <a:lnTo>
                    <a:pt x="1475" y="434"/>
                  </a:lnTo>
                  <a:lnTo>
                    <a:pt x="1389" y="565"/>
                  </a:lnTo>
                  <a:lnTo>
                    <a:pt x="1215" y="651"/>
                  </a:lnTo>
                  <a:lnTo>
                    <a:pt x="955" y="695"/>
                  </a:lnTo>
                  <a:lnTo>
                    <a:pt x="651" y="651"/>
                  </a:lnTo>
                  <a:lnTo>
                    <a:pt x="261" y="608"/>
                  </a:lnTo>
                  <a:lnTo>
                    <a:pt x="521" y="434"/>
                  </a:lnTo>
                  <a:lnTo>
                    <a:pt x="781" y="304"/>
                  </a:lnTo>
                  <a:lnTo>
                    <a:pt x="1042" y="218"/>
                  </a:lnTo>
                  <a:lnTo>
                    <a:pt x="1345" y="131"/>
                  </a:lnTo>
                  <a:close/>
                  <a:moveTo>
                    <a:pt x="1345" y="1"/>
                  </a:moveTo>
                  <a:lnTo>
                    <a:pt x="1172" y="44"/>
                  </a:lnTo>
                  <a:lnTo>
                    <a:pt x="911" y="131"/>
                  </a:lnTo>
                  <a:lnTo>
                    <a:pt x="695" y="218"/>
                  </a:lnTo>
                  <a:lnTo>
                    <a:pt x="261" y="434"/>
                  </a:lnTo>
                  <a:lnTo>
                    <a:pt x="0" y="565"/>
                  </a:lnTo>
                  <a:lnTo>
                    <a:pt x="0" y="651"/>
                  </a:lnTo>
                  <a:lnTo>
                    <a:pt x="0" y="695"/>
                  </a:lnTo>
                  <a:lnTo>
                    <a:pt x="44" y="738"/>
                  </a:lnTo>
                  <a:lnTo>
                    <a:pt x="434" y="782"/>
                  </a:lnTo>
                  <a:lnTo>
                    <a:pt x="868" y="825"/>
                  </a:lnTo>
                  <a:lnTo>
                    <a:pt x="1215" y="825"/>
                  </a:lnTo>
                  <a:lnTo>
                    <a:pt x="1345" y="738"/>
                  </a:lnTo>
                  <a:lnTo>
                    <a:pt x="1475" y="651"/>
                  </a:lnTo>
                  <a:lnTo>
                    <a:pt x="1562" y="565"/>
                  </a:lnTo>
                  <a:lnTo>
                    <a:pt x="1649" y="478"/>
                  </a:lnTo>
                  <a:lnTo>
                    <a:pt x="1649" y="391"/>
                  </a:lnTo>
                  <a:lnTo>
                    <a:pt x="1649" y="261"/>
                  </a:lnTo>
                  <a:lnTo>
                    <a:pt x="1606" y="131"/>
                  </a:lnTo>
                  <a:lnTo>
                    <a:pt x="1519" y="44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5"/>
            <p:cNvSpPr/>
            <p:nvPr/>
          </p:nvSpPr>
          <p:spPr>
            <a:xfrm>
              <a:off x="506000" y="4391550"/>
              <a:ext cx="26050" cy="35800"/>
            </a:xfrm>
            <a:custGeom>
              <a:avLst/>
              <a:gdLst/>
              <a:ahLst/>
              <a:cxnLst/>
              <a:rect l="l" t="t" r="r" b="b"/>
              <a:pathLst>
                <a:path w="1042" h="1432" extrusionOk="0">
                  <a:moveTo>
                    <a:pt x="781" y="130"/>
                  </a:moveTo>
                  <a:lnTo>
                    <a:pt x="868" y="174"/>
                  </a:lnTo>
                  <a:lnTo>
                    <a:pt x="868" y="217"/>
                  </a:lnTo>
                  <a:lnTo>
                    <a:pt x="868" y="304"/>
                  </a:lnTo>
                  <a:lnTo>
                    <a:pt x="824" y="434"/>
                  </a:lnTo>
                  <a:lnTo>
                    <a:pt x="651" y="694"/>
                  </a:lnTo>
                  <a:lnTo>
                    <a:pt x="434" y="955"/>
                  </a:lnTo>
                  <a:lnTo>
                    <a:pt x="174" y="1215"/>
                  </a:lnTo>
                  <a:lnTo>
                    <a:pt x="174" y="1215"/>
                  </a:lnTo>
                  <a:lnTo>
                    <a:pt x="217" y="911"/>
                  </a:lnTo>
                  <a:lnTo>
                    <a:pt x="304" y="651"/>
                  </a:lnTo>
                  <a:lnTo>
                    <a:pt x="391" y="434"/>
                  </a:lnTo>
                  <a:lnTo>
                    <a:pt x="564" y="174"/>
                  </a:lnTo>
                  <a:lnTo>
                    <a:pt x="651" y="130"/>
                  </a:lnTo>
                  <a:close/>
                  <a:moveTo>
                    <a:pt x="607" y="0"/>
                  </a:moveTo>
                  <a:lnTo>
                    <a:pt x="477" y="87"/>
                  </a:lnTo>
                  <a:lnTo>
                    <a:pt x="347" y="217"/>
                  </a:lnTo>
                  <a:lnTo>
                    <a:pt x="217" y="391"/>
                  </a:lnTo>
                  <a:lnTo>
                    <a:pt x="87" y="824"/>
                  </a:lnTo>
                  <a:lnTo>
                    <a:pt x="43" y="1171"/>
                  </a:lnTo>
                  <a:lnTo>
                    <a:pt x="0" y="1345"/>
                  </a:lnTo>
                  <a:lnTo>
                    <a:pt x="43" y="1432"/>
                  </a:lnTo>
                  <a:lnTo>
                    <a:pt x="130" y="1432"/>
                  </a:lnTo>
                  <a:lnTo>
                    <a:pt x="434" y="1215"/>
                  </a:lnTo>
                  <a:lnTo>
                    <a:pt x="738" y="868"/>
                  </a:lnTo>
                  <a:lnTo>
                    <a:pt x="868" y="694"/>
                  </a:lnTo>
                  <a:lnTo>
                    <a:pt x="954" y="521"/>
                  </a:lnTo>
                  <a:lnTo>
                    <a:pt x="1041" y="347"/>
                  </a:lnTo>
                  <a:lnTo>
                    <a:pt x="1041" y="174"/>
                  </a:lnTo>
                  <a:lnTo>
                    <a:pt x="998" y="87"/>
                  </a:lnTo>
                  <a:lnTo>
                    <a:pt x="954" y="4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5"/>
            <p:cNvSpPr/>
            <p:nvPr/>
          </p:nvSpPr>
          <p:spPr>
            <a:xfrm>
              <a:off x="322700" y="1858100"/>
              <a:ext cx="295025" cy="1457625"/>
            </a:xfrm>
            <a:custGeom>
              <a:avLst/>
              <a:gdLst/>
              <a:ahLst/>
              <a:cxnLst/>
              <a:rect l="l" t="t" r="r" b="b"/>
              <a:pathLst>
                <a:path w="11801" h="58305" extrusionOk="0">
                  <a:moveTo>
                    <a:pt x="6117" y="1"/>
                  </a:moveTo>
                  <a:lnTo>
                    <a:pt x="1736" y="1345"/>
                  </a:lnTo>
                  <a:lnTo>
                    <a:pt x="1302" y="1519"/>
                  </a:lnTo>
                  <a:lnTo>
                    <a:pt x="912" y="1779"/>
                  </a:lnTo>
                  <a:lnTo>
                    <a:pt x="608" y="2039"/>
                  </a:lnTo>
                  <a:lnTo>
                    <a:pt x="348" y="2430"/>
                  </a:lnTo>
                  <a:lnTo>
                    <a:pt x="174" y="2820"/>
                  </a:lnTo>
                  <a:lnTo>
                    <a:pt x="44" y="3211"/>
                  </a:lnTo>
                  <a:lnTo>
                    <a:pt x="1" y="3688"/>
                  </a:lnTo>
                  <a:lnTo>
                    <a:pt x="44" y="4122"/>
                  </a:lnTo>
                  <a:lnTo>
                    <a:pt x="608" y="7289"/>
                  </a:lnTo>
                  <a:lnTo>
                    <a:pt x="1346" y="11540"/>
                  </a:lnTo>
                  <a:lnTo>
                    <a:pt x="2083" y="16399"/>
                  </a:lnTo>
                  <a:lnTo>
                    <a:pt x="2430" y="18958"/>
                  </a:lnTo>
                  <a:lnTo>
                    <a:pt x="2777" y="21474"/>
                  </a:lnTo>
                  <a:lnTo>
                    <a:pt x="2907" y="23123"/>
                  </a:lnTo>
                  <a:lnTo>
                    <a:pt x="2994" y="25118"/>
                  </a:lnTo>
                  <a:lnTo>
                    <a:pt x="2994" y="27461"/>
                  </a:lnTo>
                  <a:lnTo>
                    <a:pt x="2951" y="29977"/>
                  </a:lnTo>
                  <a:lnTo>
                    <a:pt x="2907" y="32710"/>
                  </a:lnTo>
                  <a:lnTo>
                    <a:pt x="2777" y="35529"/>
                  </a:lnTo>
                  <a:lnTo>
                    <a:pt x="2473" y="41256"/>
                  </a:lnTo>
                  <a:lnTo>
                    <a:pt x="2170" y="46592"/>
                  </a:lnTo>
                  <a:lnTo>
                    <a:pt x="1866" y="51060"/>
                  </a:lnTo>
                  <a:lnTo>
                    <a:pt x="1519" y="55268"/>
                  </a:lnTo>
                  <a:lnTo>
                    <a:pt x="2170" y="55615"/>
                  </a:lnTo>
                  <a:lnTo>
                    <a:pt x="2994" y="56005"/>
                  </a:lnTo>
                  <a:lnTo>
                    <a:pt x="4079" y="56439"/>
                  </a:lnTo>
                  <a:lnTo>
                    <a:pt x="5467" y="56960"/>
                  </a:lnTo>
                  <a:lnTo>
                    <a:pt x="7159" y="57437"/>
                  </a:lnTo>
                  <a:lnTo>
                    <a:pt x="8113" y="57697"/>
                  </a:lnTo>
                  <a:lnTo>
                    <a:pt x="9111" y="57914"/>
                  </a:lnTo>
                  <a:lnTo>
                    <a:pt x="10152" y="58131"/>
                  </a:lnTo>
                  <a:lnTo>
                    <a:pt x="11280" y="58304"/>
                  </a:lnTo>
                  <a:lnTo>
                    <a:pt x="11453" y="56873"/>
                  </a:lnTo>
                  <a:lnTo>
                    <a:pt x="11583" y="55181"/>
                  </a:lnTo>
                  <a:lnTo>
                    <a:pt x="11670" y="53272"/>
                  </a:lnTo>
                  <a:lnTo>
                    <a:pt x="11714" y="51147"/>
                  </a:lnTo>
                  <a:lnTo>
                    <a:pt x="11757" y="48804"/>
                  </a:lnTo>
                  <a:lnTo>
                    <a:pt x="11800" y="46375"/>
                  </a:lnTo>
                  <a:lnTo>
                    <a:pt x="11757" y="41126"/>
                  </a:lnTo>
                  <a:lnTo>
                    <a:pt x="11627" y="35703"/>
                  </a:lnTo>
                  <a:lnTo>
                    <a:pt x="11367" y="30280"/>
                  </a:lnTo>
                  <a:lnTo>
                    <a:pt x="11236" y="27678"/>
                  </a:lnTo>
                  <a:lnTo>
                    <a:pt x="11063" y="25161"/>
                  </a:lnTo>
                  <a:lnTo>
                    <a:pt x="10889" y="22776"/>
                  </a:lnTo>
                  <a:lnTo>
                    <a:pt x="10672" y="20606"/>
                  </a:lnTo>
                  <a:lnTo>
                    <a:pt x="10412" y="18221"/>
                  </a:lnTo>
                  <a:lnTo>
                    <a:pt x="10152" y="16008"/>
                  </a:lnTo>
                  <a:lnTo>
                    <a:pt x="9848" y="13969"/>
                  </a:lnTo>
                  <a:lnTo>
                    <a:pt x="9545" y="12060"/>
                  </a:lnTo>
                  <a:lnTo>
                    <a:pt x="9241" y="10325"/>
                  </a:lnTo>
                  <a:lnTo>
                    <a:pt x="8894" y="8764"/>
                  </a:lnTo>
                  <a:lnTo>
                    <a:pt x="8590" y="7332"/>
                  </a:lnTo>
                  <a:lnTo>
                    <a:pt x="8286" y="6031"/>
                  </a:lnTo>
                  <a:lnTo>
                    <a:pt x="7679" y="3818"/>
                  </a:lnTo>
                  <a:lnTo>
                    <a:pt x="7159" y="2170"/>
                  </a:lnTo>
                  <a:lnTo>
                    <a:pt x="6464" y="217"/>
                  </a:lnTo>
                  <a:lnTo>
                    <a:pt x="6464" y="174"/>
                  </a:lnTo>
                  <a:lnTo>
                    <a:pt x="6421" y="87"/>
                  </a:lnTo>
                  <a:lnTo>
                    <a:pt x="6334" y="44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5"/>
            <p:cNvSpPr/>
            <p:nvPr/>
          </p:nvSpPr>
          <p:spPr>
            <a:xfrm>
              <a:off x="642650" y="1851600"/>
              <a:ext cx="345975" cy="1427250"/>
            </a:xfrm>
            <a:custGeom>
              <a:avLst/>
              <a:gdLst/>
              <a:ahLst/>
              <a:cxnLst/>
              <a:rect l="l" t="t" r="r" b="b"/>
              <a:pathLst>
                <a:path w="13839" h="57090" extrusionOk="0">
                  <a:moveTo>
                    <a:pt x="217" y="0"/>
                  </a:moveTo>
                  <a:lnTo>
                    <a:pt x="130" y="87"/>
                  </a:lnTo>
                  <a:lnTo>
                    <a:pt x="43" y="174"/>
                  </a:lnTo>
                  <a:lnTo>
                    <a:pt x="0" y="261"/>
                  </a:lnTo>
                  <a:lnTo>
                    <a:pt x="0" y="391"/>
                  </a:lnTo>
                  <a:lnTo>
                    <a:pt x="781" y="3297"/>
                  </a:lnTo>
                  <a:lnTo>
                    <a:pt x="1388" y="5640"/>
                  </a:lnTo>
                  <a:lnTo>
                    <a:pt x="2126" y="8460"/>
                  </a:lnTo>
                  <a:lnTo>
                    <a:pt x="2820" y="11626"/>
                  </a:lnTo>
                  <a:lnTo>
                    <a:pt x="3557" y="15053"/>
                  </a:lnTo>
                  <a:lnTo>
                    <a:pt x="3861" y="16875"/>
                  </a:lnTo>
                  <a:lnTo>
                    <a:pt x="4208" y="18697"/>
                  </a:lnTo>
                  <a:lnTo>
                    <a:pt x="4468" y="20563"/>
                  </a:lnTo>
                  <a:lnTo>
                    <a:pt x="4685" y="22428"/>
                  </a:lnTo>
                  <a:lnTo>
                    <a:pt x="4946" y="24597"/>
                  </a:lnTo>
                  <a:lnTo>
                    <a:pt x="5162" y="26896"/>
                  </a:lnTo>
                  <a:lnTo>
                    <a:pt x="5509" y="31668"/>
                  </a:lnTo>
                  <a:lnTo>
                    <a:pt x="5856" y="36570"/>
                  </a:lnTo>
                  <a:lnTo>
                    <a:pt x="6204" y="41429"/>
                  </a:lnTo>
                  <a:lnTo>
                    <a:pt x="6507" y="46114"/>
                  </a:lnTo>
                  <a:lnTo>
                    <a:pt x="6854" y="50409"/>
                  </a:lnTo>
                  <a:lnTo>
                    <a:pt x="7028" y="52361"/>
                  </a:lnTo>
                  <a:lnTo>
                    <a:pt x="7245" y="54140"/>
                  </a:lnTo>
                  <a:lnTo>
                    <a:pt x="7462" y="55701"/>
                  </a:lnTo>
                  <a:lnTo>
                    <a:pt x="7678" y="57089"/>
                  </a:lnTo>
                  <a:lnTo>
                    <a:pt x="8416" y="57046"/>
                  </a:lnTo>
                  <a:lnTo>
                    <a:pt x="9153" y="56916"/>
                  </a:lnTo>
                  <a:lnTo>
                    <a:pt x="9804" y="56742"/>
                  </a:lnTo>
                  <a:lnTo>
                    <a:pt x="10411" y="56569"/>
                  </a:lnTo>
                  <a:lnTo>
                    <a:pt x="10975" y="56352"/>
                  </a:lnTo>
                  <a:lnTo>
                    <a:pt x="11496" y="56135"/>
                  </a:lnTo>
                  <a:lnTo>
                    <a:pt x="11930" y="55918"/>
                  </a:lnTo>
                  <a:lnTo>
                    <a:pt x="12364" y="55658"/>
                  </a:lnTo>
                  <a:lnTo>
                    <a:pt x="13014" y="55224"/>
                  </a:lnTo>
                  <a:lnTo>
                    <a:pt x="13492" y="54834"/>
                  </a:lnTo>
                  <a:lnTo>
                    <a:pt x="13752" y="54530"/>
                  </a:lnTo>
                  <a:lnTo>
                    <a:pt x="13839" y="54443"/>
                  </a:lnTo>
                  <a:lnTo>
                    <a:pt x="12494" y="40214"/>
                  </a:lnTo>
                  <a:lnTo>
                    <a:pt x="11366" y="28849"/>
                  </a:lnTo>
                  <a:lnTo>
                    <a:pt x="10845" y="23947"/>
                  </a:lnTo>
                  <a:lnTo>
                    <a:pt x="10455" y="20303"/>
                  </a:lnTo>
                  <a:lnTo>
                    <a:pt x="10108" y="17656"/>
                  </a:lnTo>
                  <a:lnTo>
                    <a:pt x="9717" y="15053"/>
                  </a:lnTo>
                  <a:lnTo>
                    <a:pt x="9284" y="12494"/>
                  </a:lnTo>
                  <a:lnTo>
                    <a:pt x="8850" y="10065"/>
                  </a:lnTo>
                  <a:lnTo>
                    <a:pt x="8069" y="5770"/>
                  </a:lnTo>
                  <a:lnTo>
                    <a:pt x="7418" y="2560"/>
                  </a:lnTo>
                  <a:lnTo>
                    <a:pt x="7288" y="2126"/>
                  </a:lnTo>
                  <a:lnTo>
                    <a:pt x="7115" y="1779"/>
                  </a:lnTo>
                  <a:lnTo>
                    <a:pt x="6898" y="1432"/>
                  </a:lnTo>
                  <a:lnTo>
                    <a:pt x="6594" y="1128"/>
                  </a:lnTo>
                  <a:lnTo>
                    <a:pt x="6290" y="911"/>
                  </a:lnTo>
                  <a:lnTo>
                    <a:pt x="5943" y="694"/>
                  </a:lnTo>
                  <a:lnTo>
                    <a:pt x="5553" y="564"/>
                  </a:lnTo>
                  <a:lnTo>
                    <a:pt x="5119" y="47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5"/>
            <p:cNvSpPr/>
            <p:nvPr/>
          </p:nvSpPr>
          <p:spPr>
            <a:xfrm>
              <a:off x="500575" y="1624925"/>
              <a:ext cx="207150" cy="154025"/>
            </a:xfrm>
            <a:custGeom>
              <a:avLst/>
              <a:gdLst/>
              <a:ahLst/>
              <a:cxnLst/>
              <a:rect l="l" t="t" r="r" b="b"/>
              <a:pathLst>
                <a:path w="8286" h="6161" extrusionOk="0">
                  <a:moveTo>
                    <a:pt x="5857" y="1"/>
                  </a:moveTo>
                  <a:lnTo>
                    <a:pt x="5683" y="87"/>
                  </a:lnTo>
                  <a:lnTo>
                    <a:pt x="5510" y="131"/>
                  </a:lnTo>
                  <a:lnTo>
                    <a:pt x="5206" y="348"/>
                  </a:lnTo>
                  <a:lnTo>
                    <a:pt x="4815" y="521"/>
                  </a:lnTo>
                  <a:lnTo>
                    <a:pt x="4425" y="608"/>
                  </a:lnTo>
                  <a:lnTo>
                    <a:pt x="3948" y="695"/>
                  </a:lnTo>
                  <a:lnTo>
                    <a:pt x="3427" y="695"/>
                  </a:lnTo>
                  <a:lnTo>
                    <a:pt x="2863" y="651"/>
                  </a:lnTo>
                  <a:lnTo>
                    <a:pt x="1692" y="565"/>
                  </a:lnTo>
                  <a:lnTo>
                    <a:pt x="564" y="348"/>
                  </a:lnTo>
                  <a:lnTo>
                    <a:pt x="347" y="348"/>
                  </a:lnTo>
                  <a:lnTo>
                    <a:pt x="217" y="435"/>
                  </a:lnTo>
                  <a:lnTo>
                    <a:pt x="130" y="521"/>
                  </a:lnTo>
                  <a:lnTo>
                    <a:pt x="87" y="651"/>
                  </a:lnTo>
                  <a:lnTo>
                    <a:pt x="44" y="1085"/>
                  </a:lnTo>
                  <a:lnTo>
                    <a:pt x="0" y="1649"/>
                  </a:lnTo>
                  <a:lnTo>
                    <a:pt x="44" y="2300"/>
                  </a:lnTo>
                  <a:lnTo>
                    <a:pt x="174" y="2994"/>
                  </a:lnTo>
                  <a:lnTo>
                    <a:pt x="260" y="3384"/>
                  </a:lnTo>
                  <a:lnTo>
                    <a:pt x="391" y="3731"/>
                  </a:lnTo>
                  <a:lnTo>
                    <a:pt x="521" y="4078"/>
                  </a:lnTo>
                  <a:lnTo>
                    <a:pt x="738" y="4426"/>
                  </a:lnTo>
                  <a:lnTo>
                    <a:pt x="955" y="4773"/>
                  </a:lnTo>
                  <a:lnTo>
                    <a:pt x="1258" y="5076"/>
                  </a:lnTo>
                  <a:lnTo>
                    <a:pt x="1605" y="5337"/>
                  </a:lnTo>
                  <a:lnTo>
                    <a:pt x="1996" y="5597"/>
                  </a:lnTo>
                  <a:lnTo>
                    <a:pt x="2256" y="5727"/>
                  </a:lnTo>
                  <a:lnTo>
                    <a:pt x="2560" y="5814"/>
                  </a:lnTo>
                  <a:lnTo>
                    <a:pt x="3210" y="5987"/>
                  </a:lnTo>
                  <a:lnTo>
                    <a:pt x="3904" y="6117"/>
                  </a:lnTo>
                  <a:lnTo>
                    <a:pt x="4642" y="6161"/>
                  </a:lnTo>
                  <a:lnTo>
                    <a:pt x="5379" y="6161"/>
                  </a:lnTo>
                  <a:lnTo>
                    <a:pt x="6074" y="6074"/>
                  </a:lnTo>
                  <a:lnTo>
                    <a:pt x="6637" y="5944"/>
                  </a:lnTo>
                  <a:lnTo>
                    <a:pt x="6898" y="5857"/>
                  </a:lnTo>
                  <a:lnTo>
                    <a:pt x="7115" y="5727"/>
                  </a:lnTo>
                  <a:lnTo>
                    <a:pt x="7245" y="5597"/>
                  </a:lnTo>
                  <a:lnTo>
                    <a:pt x="7418" y="5423"/>
                  </a:lnTo>
                  <a:lnTo>
                    <a:pt x="7548" y="5206"/>
                  </a:lnTo>
                  <a:lnTo>
                    <a:pt x="7679" y="4946"/>
                  </a:lnTo>
                  <a:lnTo>
                    <a:pt x="7852" y="4339"/>
                  </a:lnTo>
                  <a:lnTo>
                    <a:pt x="8026" y="3601"/>
                  </a:lnTo>
                  <a:lnTo>
                    <a:pt x="8156" y="2820"/>
                  </a:lnTo>
                  <a:lnTo>
                    <a:pt x="8243" y="2083"/>
                  </a:lnTo>
                  <a:lnTo>
                    <a:pt x="8286" y="738"/>
                  </a:lnTo>
                  <a:lnTo>
                    <a:pt x="8286" y="608"/>
                  </a:lnTo>
                  <a:lnTo>
                    <a:pt x="8199" y="478"/>
                  </a:lnTo>
                  <a:lnTo>
                    <a:pt x="8112" y="391"/>
                  </a:lnTo>
                  <a:lnTo>
                    <a:pt x="7982" y="348"/>
                  </a:lnTo>
                  <a:lnTo>
                    <a:pt x="7548" y="348"/>
                  </a:lnTo>
                  <a:lnTo>
                    <a:pt x="7115" y="304"/>
                  </a:lnTo>
                  <a:lnTo>
                    <a:pt x="6681" y="218"/>
                  </a:lnTo>
                  <a:lnTo>
                    <a:pt x="6290" y="44"/>
                  </a:lnTo>
                  <a:lnTo>
                    <a:pt x="60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5"/>
            <p:cNvSpPr/>
            <p:nvPr/>
          </p:nvSpPr>
          <p:spPr>
            <a:xfrm>
              <a:off x="498400" y="1622750"/>
              <a:ext cx="212600" cy="158375"/>
            </a:xfrm>
            <a:custGeom>
              <a:avLst/>
              <a:gdLst/>
              <a:ahLst/>
              <a:cxnLst/>
              <a:rect l="l" t="t" r="r" b="b"/>
              <a:pathLst>
                <a:path w="8504" h="6335" extrusionOk="0">
                  <a:moveTo>
                    <a:pt x="6117" y="218"/>
                  </a:moveTo>
                  <a:lnTo>
                    <a:pt x="6334" y="261"/>
                  </a:lnTo>
                  <a:lnTo>
                    <a:pt x="6594" y="348"/>
                  </a:lnTo>
                  <a:lnTo>
                    <a:pt x="6941" y="478"/>
                  </a:lnTo>
                  <a:lnTo>
                    <a:pt x="7288" y="522"/>
                  </a:lnTo>
                  <a:lnTo>
                    <a:pt x="7679" y="565"/>
                  </a:lnTo>
                  <a:lnTo>
                    <a:pt x="8156" y="565"/>
                  </a:lnTo>
                  <a:lnTo>
                    <a:pt x="8199" y="652"/>
                  </a:lnTo>
                  <a:lnTo>
                    <a:pt x="8286" y="695"/>
                  </a:lnTo>
                  <a:lnTo>
                    <a:pt x="8286" y="825"/>
                  </a:lnTo>
                  <a:lnTo>
                    <a:pt x="8243" y="1780"/>
                  </a:lnTo>
                  <a:lnTo>
                    <a:pt x="8156" y="2691"/>
                  </a:lnTo>
                  <a:lnTo>
                    <a:pt x="8069" y="3471"/>
                  </a:lnTo>
                  <a:lnTo>
                    <a:pt x="7896" y="4165"/>
                  </a:lnTo>
                  <a:lnTo>
                    <a:pt x="7766" y="4729"/>
                  </a:lnTo>
                  <a:lnTo>
                    <a:pt x="7549" y="5207"/>
                  </a:lnTo>
                  <a:lnTo>
                    <a:pt x="7375" y="5554"/>
                  </a:lnTo>
                  <a:lnTo>
                    <a:pt x="7245" y="5684"/>
                  </a:lnTo>
                  <a:lnTo>
                    <a:pt x="7115" y="5771"/>
                  </a:lnTo>
                  <a:lnTo>
                    <a:pt x="6941" y="5857"/>
                  </a:lnTo>
                  <a:lnTo>
                    <a:pt x="6681" y="5944"/>
                  </a:lnTo>
                  <a:lnTo>
                    <a:pt x="6117" y="6074"/>
                  </a:lnTo>
                  <a:lnTo>
                    <a:pt x="5466" y="6118"/>
                  </a:lnTo>
                  <a:lnTo>
                    <a:pt x="4772" y="6161"/>
                  </a:lnTo>
                  <a:lnTo>
                    <a:pt x="4035" y="6118"/>
                  </a:lnTo>
                  <a:lnTo>
                    <a:pt x="3297" y="5987"/>
                  </a:lnTo>
                  <a:lnTo>
                    <a:pt x="2690" y="5857"/>
                  </a:lnTo>
                  <a:lnTo>
                    <a:pt x="2386" y="5727"/>
                  </a:lnTo>
                  <a:lnTo>
                    <a:pt x="2126" y="5597"/>
                  </a:lnTo>
                  <a:lnTo>
                    <a:pt x="1779" y="5380"/>
                  </a:lnTo>
                  <a:lnTo>
                    <a:pt x="1475" y="5120"/>
                  </a:lnTo>
                  <a:lnTo>
                    <a:pt x="1215" y="4860"/>
                  </a:lnTo>
                  <a:lnTo>
                    <a:pt x="955" y="4556"/>
                  </a:lnTo>
                  <a:lnTo>
                    <a:pt x="781" y="4252"/>
                  </a:lnTo>
                  <a:lnTo>
                    <a:pt x="608" y="3949"/>
                  </a:lnTo>
                  <a:lnTo>
                    <a:pt x="478" y="3602"/>
                  </a:lnTo>
                  <a:lnTo>
                    <a:pt x="391" y="3255"/>
                  </a:lnTo>
                  <a:lnTo>
                    <a:pt x="261" y="2604"/>
                  </a:lnTo>
                  <a:lnTo>
                    <a:pt x="217" y="1910"/>
                  </a:lnTo>
                  <a:lnTo>
                    <a:pt x="217" y="1302"/>
                  </a:lnTo>
                  <a:lnTo>
                    <a:pt x="261" y="738"/>
                  </a:lnTo>
                  <a:lnTo>
                    <a:pt x="304" y="695"/>
                  </a:lnTo>
                  <a:lnTo>
                    <a:pt x="347" y="608"/>
                  </a:lnTo>
                  <a:lnTo>
                    <a:pt x="434" y="565"/>
                  </a:lnTo>
                  <a:lnTo>
                    <a:pt x="608" y="565"/>
                  </a:lnTo>
                  <a:lnTo>
                    <a:pt x="2083" y="782"/>
                  </a:lnTo>
                  <a:lnTo>
                    <a:pt x="3254" y="869"/>
                  </a:lnTo>
                  <a:lnTo>
                    <a:pt x="3775" y="912"/>
                  </a:lnTo>
                  <a:lnTo>
                    <a:pt x="4208" y="869"/>
                  </a:lnTo>
                  <a:lnTo>
                    <a:pt x="4599" y="825"/>
                  </a:lnTo>
                  <a:lnTo>
                    <a:pt x="4946" y="738"/>
                  </a:lnTo>
                  <a:lnTo>
                    <a:pt x="5206" y="608"/>
                  </a:lnTo>
                  <a:lnTo>
                    <a:pt x="5466" y="435"/>
                  </a:lnTo>
                  <a:lnTo>
                    <a:pt x="5640" y="305"/>
                  </a:lnTo>
                  <a:lnTo>
                    <a:pt x="5857" y="261"/>
                  </a:lnTo>
                  <a:lnTo>
                    <a:pt x="6117" y="218"/>
                  </a:lnTo>
                  <a:close/>
                  <a:moveTo>
                    <a:pt x="6161" y="1"/>
                  </a:moveTo>
                  <a:lnTo>
                    <a:pt x="5857" y="44"/>
                  </a:lnTo>
                  <a:lnTo>
                    <a:pt x="5597" y="131"/>
                  </a:lnTo>
                  <a:lnTo>
                    <a:pt x="5380" y="261"/>
                  </a:lnTo>
                  <a:lnTo>
                    <a:pt x="5119" y="391"/>
                  </a:lnTo>
                  <a:lnTo>
                    <a:pt x="4859" y="522"/>
                  </a:lnTo>
                  <a:lnTo>
                    <a:pt x="4555" y="608"/>
                  </a:lnTo>
                  <a:lnTo>
                    <a:pt x="4208" y="652"/>
                  </a:lnTo>
                  <a:lnTo>
                    <a:pt x="3775" y="695"/>
                  </a:lnTo>
                  <a:lnTo>
                    <a:pt x="3254" y="695"/>
                  </a:lnTo>
                  <a:lnTo>
                    <a:pt x="2083" y="565"/>
                  </a:lnTo>
                  <a:lnTo>
                    <a:pt x="651" y="348"/>
                  </a:lnTo>
                  <a:lnTo>
                    <a:pt x="434" y="348"/>
                  </a:lnTo>
                  <a:lnTo>
                    <a:pt x="261" y="435"/>
                  </a:lnTo>
                  <a:lnTo>
                    <a:pt x="131" y="565"/>
                  </a:lnTo>
                  <a:lnTo>
                    <a:pt x="87" y="738"/>
                  </a:lnTo>
                  <a:lnTo>
                    <a:pt x="44" y="1302"/>
                  </a:lnTo>
                  <a:lnTo>
                    <a:pt x="0" y="1953"/>
                  </a:lnTo>
                  <a:lnTo>
                    <a:pt x="87" y="2604"/>
                  </a:lnTo>
                  <a:lnTo>
                    <a:pt x="217" y="3341"/>
                  </a:lnTo>
                  <a:lnTo>
                    <a:pt x="304" y="3688"/>
                  </a:lnTo>
                  <a:lnTo>
                    <a:pt x="434" y="4035"/>
                  </a:lnTo>
                  <a:lnTo>
                    <a:pt x="608" y="4382"/>
                  </a:lnTo>
                  <a:lnTo>
                    <a:pt x="825" y="4686"/>
                  </a:lnTo>
                  <a:lnTo>
                    <a:pt x="1085" y="4990"/>
                  </a:lnTo>
                  <a:lnTo>
                    <a:pt x="1345" y="5293"/>
                  </a:lnTo>
                  <a:lnTo>
                    <a:pt x="1649" y="5554"/>
                  </a:lnTo>
                  <a:lnTo>
                    <a:pt x="2039" y="5771"/>
                  </a:lnTo>
                  <a:lnTo>
                    <a:pt x="2733" y="6031"/>
                  </a:lnTo>
                  <a:lnTo>
                    <a:pt x="3428" y="6248"/>
                  </a:lnTo>
                  <a:lnTo>
                    <a:pt x="4165" y="6335"/>
                  </a:lnTo>
                  <a:lnTo>
                    <a:pt x="5510" y="6335"/>
                  </a:lnTo>
                  <a:lnTo>
                    <a:pt x="6117" y="6291"/>
                  </a:lnTo>
                  <a:lnTo>
                    <a:pt x="6681" y="6118"/>
                  </a:lnTo>
                  <a:lnTo>
                    <a:pt x="7245" y="5901"/>
                  </a:lnTo>
                  <a:lnTo>
                    <a:pt x="7419" y="5771"/>
                  </a:lnTo>
                  <a:lnTo>
                    <a:pt x="7592" y="5597"/>
                  </a:lnTo>
                  <a:lnTo>
                    <a:pt x="7722" y="5380"/>
                  </a:lnTo>
                  <a:lnTo>
                    <a:pt x="7852" y="5120"/>
                  </a:lnTo>
                  <a:lnTo>
                    <a:pt x="8069" y="4469"/>
                  </a:lnTo>
                  <a:lnTo>
                    <a:pt x="8243" y="3775"/>
                  </a:lnTo>
                  <a:lnTo>
                    <a:pt x="8330" y="2994"/>
                  </a:lnTo>
                  <a:lnTo>
                    <a:pt x="8416" y="2213"/>
                  </a:lnTo>
                  <a:lnTo>
                    <a:pt x="8503" y="825"/>
                  </a:lnTo>
                  <a:lnTo>
                    <a:pt x="8460" y="608"/>
                  </a:lnTo>
                  <a:lnTo>
                    <a:pt x="8373" y="478"/>
                  </a:lnTo>
                  <a:lnTo>
                    <a:pt x="8243" y="391"/>
                  </a:lnTo>
                  <a:lnTo>
                    <a:pt x="8069" y="348"/>
                  </a:lnTo>
                  <a:lnTo>
                    <a:pt x="7722" y="348"/>
                  </a:lnTo>
                  <a:lnTo>
                    <a:pt x="7332" y="305"/>
                  </a:lnTo>
                  <a:lnTo>
                    <a:pt x="7028" y="261"/>
                  </a:lnTo>
                  <a:lnTo>
                    <a:pt x="6681" y="131"/>
                  </a:lnTo>
                  <a:lnTo>
                    <a:pt x="6421" y="44"/>
                  </a:lnTo>
                  <a:lnTo>
                    <a:pt x="6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75"/>
          <p:cNvGrpSpPr/>
          <p:nvPr/>
        </p:nvGrpSpPr>
        <p:grpSpPr>
          <a:xfrm>
            <a:off x="3424000" y="2066538"/>
            <a:ext cx="955475" cy="2916300"/>
            <a:chOff x="3389850" y="1405850"/>
            <a:chExt cx="955475" cy="2916300"/>
          </a:xfrm>
        </p:grpSpPr>
        <p:sp>
          <p:nvSpPr>
            <p:cNvPr id="1830" name="Google Shape;1830;p75"/>
            <p:cNvSpPr/>
            <p:nvPr/>
          </p:nvSpPr>
          <p:spPr>
            <a:xfrm>
              <a:off x="3823650" y="3833000"/>
              <a:ext cx="263575" cy="295025"/>
            </a:xfrm>
            <a:custGeom>
              <a:avLst/>
              <a:gdLst/>
              <a:ahLst/>
              <a:cxnLst/>
              <a:rect l="l" t="t" r="r" b="b"/>
              <a:pathLst>
                <a:path w="10543" h="11801" extrusionOk="0">
                  <a:moveTo>
                    <a:pt x="3992" y="1"/>
                  </a:moveTo>
                  <a:lnTo>
                    <a:pt x="1" y="3211"/>
                  </a:lnTo>
                  <a:lnTo>
                    <a:pt x="7506" y="11801"/>
                  </a:lnTo>
                  <a:lnTo>
                    <a:pt x="10542" y="10022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5"/>
            <p:cNvSpPr/>
            <p:nvPr/>
          </p:nvSpPr>
          <p:spPr>
            <a:xfrm>
              <a:off x="3823650" y="3833000"/>
              <a:ext cx="263575" cy="295025"/>
            </a:xfrm>
            <a:custGeom>
              <a:avLst/>
              <a:gdLst/>
              <a:ahLst/>
              <a:cxnLst/>
              <a:rect l="l" t="t" r="r" b="b"/>
              <a:pathLst>
                <a:path w="10543" h="11801" fill="none" extrusionOk="0">
                  <a:moveTo>
                    <a:pt x="10542" y="10022"/>
                  </a:moveTo>
                  <a:lnTo>
                    <a:pt x="7506" y="11801"/>
                  </a:lnTo>
                  <a:lnTo>
                    <a:pt x="1" y="3211"/>
                  </a:lnTo>
                  <a:lnTo>
                    <a:pt x="3992" y="1"/>
                  </a:lnTo>
                  <a:lnTo>
                    <a:pt x="10542" y="10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5"/>
            <p:cNvSpPr/>
            <p:nvPr/>
          </p:nvSpPr>
          <p:spPr>
            <a:xfrm>
              <a:off x="3937525" y="4034725"/>
              <a:ext cx="196325" cy="231025"/>
            </a:xfrm>
            <a:custGeom>
              <a:avLst/>
              <a:gdLst/>
              <a:ahLst/>
              <a:cxnLst/>
              <a:rect l="l" t="t" r="r" b="b"/>
              <a:pathLst>
                <a:path w="7853" h="9241" extrusionOk="0">
                  <a:moveTo>
                    <a:pt x="4990" y="1"/>
                  </a:moveTo>
                  <a:lnTo>
                    <a:pt x="4903" y="88"/>
                  </a:lnTo>
                  <a:lnTo>
                    <a:pt x="2170" y="2951"/>
                  </a:lnTo>
                  <a:lnTo>
                    <a:pt x="1996" y="3211"/>
                  </a:lnTo>
                  <a:lnTo>
                    <a:pt x="1910" y="3515"/>
                  </a:lnTo>
                  <a:lnTo>
                    <a:pt x="1779" y="4426"/>
                  </a:lnTo>
                  <a:lnTo>
                    <a:pt x="1649" y="4946"/>
                  </a:lnTo>
                  <a:lnTo>
                    <a:pt x="1519" y="5510"/>
                  </a:lnTo>
                  <a:lnTo>
                    <a:pt x="1259" y="6117"/>
                  </a:lnTo>
                  <a:lnTo>
                    <a:pt x="955" y="6768"/>
                  </a:lnTo>
                  <a:lnTo>
                    <a:pt x="565" y="7549"/>
                  </a:lnTo>
                  <a:lnTo>
                    <a:pt x="44" y="8373"/>
                  </a:lnTo>
                  <a:lnTo>
                    <a:pt x="1" y="8460"/>
                  </a:lnTo>
                  <a:lnTo>
                    <a:pt x="1" y="8590"/>
                  </a:lnTo>
                  <a:lnTo>
                    <a:pt x="1" y="8720"/>
                  </a:lnTo>
                  <a:lnTo>
                    <a:pt x="44" y="8807"/>
                  </a:lnTo>
                  <a:lnTo>
                    <a:pt x="174" y="9024"/>
                  </a:lnTo>
                  <a:lnTo>
                    <a:pt x="391" y="9154"/>
                  </a:lnTo>
                  <a:lnTo>
                    <a:pt x="695" y="9241"/>
                  </a:lnTo>
                  <a:lnTo>
                    <a:pt x="868" y="9241"/>
                  </a:lnTo>
                  <a:lnTo>
                    <a:pt x="1042" y="9198"/>
                  </a:lnTo>
                  <a:lnTo>
                    <a:pt x="1215" y="9154"/>
                  </a:lnTo>
                  <a:lnTo>
                    <a:pt x="1389" y="9024"/>
                  </a:lnTo>
                  <a:lnTo>
                    <a:pt x="1563" y="8894"/>
                  </a:lnTo>
                  <a:lnTo>
                    <a:pt x="1779" y="8720"/>
                  </a:lnTo>
                  <a:lnTo>
                    <a:pt x="2604" y="7853"/>
                  </a:lnTo>
                  <a:lnTo>
                    <a:pt x="3471" y="6855"/>
                  </a:lnTo>
                  <a:lnTo>
                    <a:pt x="4296" y="5944"/>
                  </a:lnTo>
                  <a:lnTo>
                    <a:pt x="4990" y="5206"/>
                  </a:lnTo>
                  <a:lnTo>
                    <a:pt x="5770" y="4426"/>
                  </a:lnTo>
                  <a:lnTo>
                    <a:pt x="6421" y="3775"/>
                  </a:lnTo>
                  <a:lnTo>
                    <a:pt x="7679" y="2560"/>
                  </a:lnTo>
                  <a:lnTo>
                    <a:pt x="7723" y="2517"/>
                  </a:lnTo>
                  <a:lnTo>
                    <a:pt x="7809" y="2300"/>
                  </a:lnTo>
                  <a:lnTo>
                    <a:pt x="7853" y="2083"/>
                  </a:lnTo>
                  <a:lnTo>
                    <a:pt x="7766" y="1910"/>
                  </a:lnTo>
                  <a:lnTo>
                    <a:pt x="7636" y="1736"/>
                  </a:lnTo>
                  <a:lnTo>
                    <a:pt x="5250" y="44"/>
                  </a:lnTo>
                  <a:lnTo>
                    <a:pt x="51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5"/>
            <p:cNvSpPr/>
            <p:nvPr/>
          </p:nvSpPr>
          <p:spPr>
            <a:xfrm>
              <a:off x="3949450" y="4117150"/>
              <a:ext cx="46675" cy="36900"/>
            </a:xfrm>
            <a:custGeom>
              <a:avLst/>
              <a:gdLst/>
              <a:ahLst/>
              <a:cxnLst/>
              <a:rect l="l" t="t" r="r" b="b"/>
              <a:pathLst>
                <a:path w="1867" h="1476" extrusionOk="0">
                  <a:moveTo>
                    <a:pt x="1563" y="261"/>
                  </a:moveTo>
                  <a:lnTo>
                    <a:pt x="1259" y="695"/>
                  </a:lnTo>
                  <a:lnTo>
                    <a:pt x="955" y="1042"/>
                  </a:lnTo>
                  <a:lnTo>
                    <a:pt x="695" y="1259"/>
                  </a:lnTo>
                  <a:lnTo>
                    <a:pt x="565" y="1302"/>
                  </a:lnTo>
                  <a:lnTo>
                    <a:pt x="435" y="1346"/>
                  </a:lnTo>
                  <a:lnTo>
                    <a:pt x="305" y="1302"/>
                  </a:lnTo>
                  <a:lnTo>
                    <a:pt x="218" y="1215"/>
                  </a:lnTo>
                  <a:lnTo>
                    <a:pt x="175" y="1172"/>
                  </a:lnTo>
                  <a:lnTo>
                    <a:pt x="175" y="1129"/>
                  </a:lnTo>
                  <a:lnTo>
                    <a:pt x="261" y="998"/>
                  </a:lnTo>
                  <a:lnTo>
                    <a:pt x="565" y="738"/>
                  </a:lnTo>
                  <a:lnTo>
                    <a:pt x="912" y="565"/>
                  </a:lnTo>
                  <a:lnTo>
                    <a:pt x="1216" y="391"/>
                  </a:lnTo>
                  <a:lnTo>
                    <a:pt x="1563" y="261"/>
                  </a:lnTo>
                  <a:close/>
                  <a:moveTo>
                    <a:pt x="1780" y="1"/>
                  </a:moveTo>
                  <a:lnTo>
                    <a:pt x="1433" y="131"/>
                  </a:lnTo>
                  <a:lnTo>
                    <a:pt x="869" y="391"/>
                  </a:lnTo>
                  <a:lnTo>
                    <a:pt x="608" y="521"/>
                  </a:lnTo>
                  <a:lnTo>
                    <a:pt x="348" y="695"/>
                  </a:lnTo>
                  <a:lnTo>
                    <a:pt x="131" y="912"/>
                  </a:lnTo>
                  <a:lnTo>
                    <a:pt x="1" y="1085"/>
                  </a:lnTo>
                  <a:lnTo>
                    <a:pt x="1" y="1215"/>
                  </a:lnTo>
                  <a:lnTo>
                    <a:pt x="88" y="1302"/>
                  </a:lnTo>
                  <a:lnTo>
                    <a:pt x="131" y="1389"/>
                  </a:lnTo>
                  <a:lnTo>
                    <a:pt x="218" y="1432"/>
                  </a:lnTo>
                  <a:lnTo>
                    <a:pt x="348" y="1476"/>
                  </a:lnTo>
                  <a:lnTo>
                    <a:pt x="435" y="1476"/>
                  </a:lnTo>
                  <a:lnTo>
                    <a:pt x="652" y="1389"/>
                  </a:lnTo>
                  <a:lnTo>
                    <a:pt x="869" y="1302"/>
                  </a:lnTo>
                  <a:lnTo>
                    <a:pt x="1042" y="1172"/>
                  </a:lnTo>
                  <a:lnTo>
                    <a:pt x="1172" y="998"/>
                  </a:lnTo>
                  <a:lnTo>
                    <a:pt x="1519" y="565"/>
                  </a:lnTo>
                  <a:lnTo>
                    <a:pt x="1866" y="131"/>
                  </a:lnTo>
                  <a:lnTo>
                    <a:pt x="1866" y="44"/>
                  </a:lnTo>
                  <a:lnTo>
                    <a:pt x="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5"/>
            <p:cNvSpPr/>
            <p:nvPr/>
          </p:nvSpPr>
          <p:spPr>
            <a:xfrm>
              <a:off x="3951625" y="4105225"/>
              <a:ext cx="44500" cy="19550"/>
            </a:xfrm>
            <a:custGeom>
              <a:avLst/>
              <a:gdLst/>
              <a:ahLst/>
              <a:cxnLst/>
              <a:rect l="l" t="t" r="r" b="b"/>
              <a:pathLst>
                <a:path w="1780" h="782" extrusionOk="0">
                  <a:moveTo>
                    <a:pt x="521" y="131"/>
                  </a:moveTo>
                  <a:lnTo>
                    <a:pt x="825" y="174"/>
                  </a:lnTo>
                  <a:lnTo>
                    <a:pt x="1085" y="261"/>
                  </a:lnTo>
                  <a:lnTo>
                    <a:pt x="1346" y="348"/>
                  </a:lnTo>
                  <a:lnTo>
                    <a:pt x="1562" y="521"/>
                  </a:lnTo>
                  <a:lnTo>
                    <a:pt x="1172" y="608"/>
                  </a:lnTo>
                  <a:lnTo>
                    <a:pt x="738" y="651"/>
                  </a:lnTo>
                  <a:lnTo>
                    <a:pt x="391" y="608"/>
                  </a:lnTo>
                  <a:lnTo>
                    <a:pt x="261" y="564"/>
                  </a:lnTo>
                  <a:lnTo>
                    <a:pt x="174" y="521"/>
                  </a:lnTo>
                  <a:lnTo>
                    <a:pt x="174" y="478"/>
                  </a:lnTo>
                  <a:lnTo>
                    <a:pt x="218" y="348"/>
                  </a:lnTo>
                  <a:lnTo>
                    <a:pt x="261" y="304"/>
                  </a:lnTo>
                  <a:lnTo>
                    <a:pt x="391" y="174"/>
                  </a:lnTo>
                  <a:lnTo>
                    <a:pt x="521" y="131"/>
                  </a:lnTo>
                  <a:close/>
                  <a:moveTo>
                    <a:pt x="521" y="1"/>
                  </a:moveTo>
                  <a:lnTo>
                    <a:pt x="261" y="87"/>
                  </a:lnTo>
                  <a:lnTo>
                    <a:pt x="88" y="217"/>
                  </a:lnTo>
                  <a:lnTo>
                    <a:pt x="1" y="348"/>
                  </a:lnTo>
                  <a:lnTo>
                    <a:pt x="1" y="478"/>
                  </a:lnTo>
                  <a:lnTo>
                    <a:pt x="1" y="564"/>
                  </a:lnTo>
                  <a:lnTo>
                    <a:pt x="44" y="608"/>
                  </a:lnTo>
                  <a:lnTo>
                    <a:pt x="131" y="695"/>
                  </a:lnTo>
                  <a:lnTo>
                    <a:pt x="304" y="738"/>
                  </a:lnTo>
                  <a:lnTo>
                    <a:pt x="565" y="781"/>
                  </a:lnTo>
                  <a:lnTo>
                    <a:pt x="825" y="781"/>
                  </a:lnTo>
                  <a:lnTo>
                    <a:pt x="1346" y="738"/>
                  </a:lnTo>
                  <a:lnTo>
                    <a:pt x="1736" y="608"/>
                  </a:lnTo>
                  <a:lnTo>
                    <a:pt x="1779" y="608"/>
                  </a:lnTo>
                  <a:lnTo>
                    <a:pt x="1779" y="564"/>
                  </a:lnTo>
                  <a:lnTo>
                    <a:pt x="1779" y="478"/>
                  </a:lnTo>
                  <a:lnTo>
                    <a:pt x="1649" y="391"/>
                  </a:lnTo>
                  <a:lnTo>
                    <a:pt x="1346" y="217"/>
                  </a:lnTo>
                  <a:lnTo>
                    <a:pt x="912" y="44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5"/>
            <p:cNvSpPr/>
            <p:nvPr/>
          </p:nvSpPr>
          <p:spPr>
            <a:xfrm>
              <a:off x="3471200" y="1910150"/>
              <a:ext cx="361150" cy="390450"/>
            </a:xfrm>
            <a:custGeom>
              <a:avLst/>
              <a:gdLst/>
              <a:ahLst/>
              <a:cxnLst/>
              <a:rect l="l" t="t" r="r" b="b"/>
              <a:pathLst>
                <a:path w="14446" h="15618" extrusionOk="0">
                  <a:moveTo>
                    <a:pt x="12754" y="1"/>
                  </a:moveTo>
                  <a:lnTo>
                    <a:pt x="12407" y="44"/>
                  </a:lnTo>
                  <a:lnTo>
                    <a:pt x="12103" y="131"/>
                  </a:lnTo>
                  <a:lnTo>
                    <a:pt x="11800" y="261"/>
                  </a:lnTo>
                  <a:lnTo>
                    <a:pt x="11539" y="478"/>
                  </a:lnTo>
                  <a:lnTo>
                    <a:pt x="11322" y="738"/>
                  </a:lnTo>
                  <a:lnTo>
                    <a:pt x="11149" y="998"/>
                  </a:lnTo>
                  <a:lnTo>
                    <a:pt x="11019" y="1346"/>
                  </a:lnTo>
                  <a:lnTo>
                    <a:pt x="11019" y="1389"/>
                  </a:lnTo>
                  <a:lnTo>
                    <a:pt x="10672" y="2864"/>
                  </a:lnTo>
                  <a:lnTo>
                    <a:pt x="10281" y="4339"/>
                  </a:lnTo>
                  <a:lnTo>
                    <a:pt x="9847" y="5814"/>
                  </a:lnTo>
                  <a:lnTo>
                    <a:pt x="9370" y="7245"/>
                  </a:lnTo>
                  <a:lnTo>
                    <a:pt x="8850" y="8677"/>
                  </a:lnTo>
                  <a:lnTo>
                    <a:pt x="8286" y="10022"/>
                  </a:lnTo>
                  <a:lnTo>
                    <a:pt x="7982" y="10672"/>
                  </a:lnTo>
                  <a:lnTo>
                    <a:pt x="7678" y="11280"/>
                  </a:lnTo>
                  <a:lnTo>
                    <a:pt x="7331" y="11887"/>
                  </a:lnTo>
                  <a:lnTo>
                    <a:pt x="6972" y="12406"/>
                  </a:lnTo>
                  <a:lnTo>
                    <a:pt x="6972" y="12406"/>
                  </a:lnTo>
                  <a:lnTo>
                    <a:pt x="6594" y="12104"/>
                  </a:lnTo>
                  <a:lnTo>
                    <a:pt x="6073" y="11583"/>
                  </a:lnTo>
                  <a:lnTo>
                    <a:pt x="5640" y="11063"/>
                  </a:lnTo>
                  <a:lnTo>
                    <a:pt x="5206" y="10499"/>
                  </a:lnTo>
                  <a:lnTo>
                    <a:pt x="4772" y="9892"/>
                  </a:lnTo>
                  <a:lnTo>
                    <a:pt x="3948" y="8634"/>
                  </a:lnTo>
                  <a:lnTo>
                    <a:pt x="3123" y="7332"/>
                  </a:lnTo>
                  <a:lnTo>
                    <a:pt x="2343" y="5987"/>
                  </a:lnTo>
                  <a:lnTo>
                    <a:pt x="1605" y="4599"/>
                  </a:lnTo>
                  <a:lnTo>
                    <a:pt x="1518" y="4469"/>
                  </a:lnTo>
                  <a:lnTo>
                    <a:pt x="1432" y="4339"/>
                  </a:lnTo>
                  <a:lnTo>
                    <a:pt x="1301" y="4252"/>
                  </a:lnTo>
                  <a:lnTo>
                    <a:pt x="1171" y="4209"/>
                  </a:lnTo>
                  <a:lnTo>
                    <a:pt x="1041" y="4165"/>
                  </a:lnTo>
                  <a:lnTo>
                    <a:pt x="868" y="4122"/>
                  </a:lnTo>
                  <a:lnTo>
                    <a:pt x="737" y="4165"/>
                  </a:lnTo>
                  <a:lnTo>
                    <a:pt x="564" y="4165"/>
                  </a:lnTo>
                  <a:lnTo>
                    <a:pt x="390" y="4252"/>
                  </a:lnTo>
                  <a:lnTo>
                    <a:pt x="260" y="4339"/>
                  </a:lnTo>
                  <a:lnTo>
                    <a:pt x="174" y="4469"/>
                  </a:lnTo>
                  <a:lnTo>
                    <a:pt x="87" y="4599"/>
                  </a:lnTo>
                  <a:lnTo>
                    <a:pt x="0" y="4773"/>
                  </a:lnTo>
                  <a:lnTo>
                    <a:pt x="0" y="4946"/>
                  </a:lnTo>
                  <a:lnTo>
                    <a:pt x="0" y="5120"/>
                  </a:lnTo>
                  <a:lnTo>
                    <a:pt x="43" y="5293"/>
                  </a:lnTo>
                  <a:lnTo>
                    <a:pt x="564" y="6812"/>
                  </a:lnTo>
                  <a:lnTo>
                    <a:pt x="1171" y="8330"/>
                  </a:lnTo>
                  <a:lnTo>
                    <a:pt x="1822" y="9805"/>
                  </a:lnTo>
                  <a:lnTo>
                    <a:pt x="2559" y="11280"/>
                  </a:lnTo>
                  <a:lnTo>
                    <a:pt x="2993" y="12017"/>
                  </a:lnTo>
                  <a:lnTo>
                    <a:pt x="3427" y="12755"/>
                  </a:lnTo>
                  <a:lnTo>
                    <a:pt x="3948" y="13449"/>
                  </a:lnTo>
                  <a:lnTo>
                    <a:pt x="4512" y="14143"/>
                  </a:lnTo>
                  <a:lnTo>
                    <a:pt x="4859" y="14490"/>
                  </a:lnTo>
                  <a:lnTo>
                    <a:pt x="5249" y="14837"/>
                  </a:lnTo>
                  <a:lnTo>
                    <a:pt x="5509" y="15054"/>
                  </a:lnTo>
                  <a:lnTo>
                    <a:pt x="5813" y="15227"/>
                  </a:lnTo>
                  <a:lnTo>
                    <a:pt x="6073" y="15358"/>
                  </a:lnTo>
                  <a:lnTo>
                    <a:pt x="6377" y="15488"/>
                  </a:lnTo>
                  <a:lnTo>
                    <a:pt x="6811" y="15574"/>
                  </a:lnTo>
                  <a:lnTo>
                    <a:pt x="7288" y="15618"/>
                  </a:lnTo>
                  <a:lnTo>
                    <a:pt x="7765" y="15531"/>
                  </a:lnTo>
                  <a:lnTo>
                    <a:pt x="8242" y="15358"/>
                  </a:lnTo>
                  <a:lnTo>
                    <a:pt x="8633" y="15141"/>
                  </a:lnTo>
                  <a:lnTo>
                    <a:pt x="8980" y="14880"/>
                  </a:lnTo>
                  <a:lnTo>
                    <a:pt x="9240" y="14620"/>
                  </a:lnTo>
                  <a:lnTo>
                    <a:pt x="9414" y="14447"/>
                  </a:lnTo>
                  <a:lnTo>
                    <a:pt x="9934" y="13752"/>
                  </a:lnTo>
                  <a:lnTo>
                    <a:pt x="10455" y="13015"/>
                  </a:lnTo>
                  <a:lnTo>
                    <a:pt x="10889" y="12234"/>
                  </a:lnTo>
                  <a:lnTo>
                    <a:pt x="11279" y="11453"/>
                  </a:lnTo>
                  <a:lnTo>
                    <a:pt x="12017" y="9935"/>
                  </a:lnTo>
                  <a:lnTo>
                    <a:pt x="12624" y="8417"/>
                  </a:lnTo>
                  <a:lnTo>
                    <a:pt x="13144" y="6855"/>
                  </a:lnTo>
                  <a:lnTo>
                    <a:pt x="13665" y="5293"/>
                  </a:lnTo>
                  <a:lnTo>
                    <a:pt x="14099" y="3731"/>
                  </a:lnTo>
                  <a:lnTo>
                    <a:pt x="14446" y="2126"/>
                  </a:lnTo>
                  <a:lnTo>
                    <a:pt x="14402" y="2126"/>
                  </a:lnTo>
                  <a:lnTo>
                    <a:pt x="14446" y="1779"/>
                  </a:lnTo>
                  <a:lnTo>
                    <a:pt x="14446" y="1432"/>
                  </a:lnTo>
                  <a:lnTo>
                    <a:pt x="14359" y="1129"/>
                  </a:lnTo>
                  <a:lnTo>
                    <a:pt x="14186" y="825"/>
                  </a:lnTo>
                  <a:lnTo>
                    <a:pt x="13969" y="565"/>
                  </a:lnTo>
                  <a:lnTo>
                    <a:pt x="13752" y="348"/>
                  </a:lnTo>
                  <a:lnTo>
                    <a:pt x="13448" y="174"/>
                  </a:lnTo>
                  <a:lnTo>
                    <a:pt x="13101" y="44"/>
                  </a:lnTo>
                  <a:lnTo>
                    <a:pt x="12754" y="1"/>
                  </a:lnTo>
                  <a:close/>
                </a:path>
              </a:pathLst>
            </a:custGeom>
            <a:solidFill>
              <a:srgbClr val="80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5"/>
            <p:cNvSpPr/>
            <p:nvPr/>
          </p:nvSpPr>
          <p:spPr>
            <a:xfrm>
              <a:off x="3951625" y="3954475"/>
              <a:ext cx="118250" cy="297175"/>
            </a:xfrm>
            <a:custGeom>
              <a:avLst/>
              <a:gdLst/>
              <a:ahLst/>
              <a:cxnLst/>
              <a:rect l="l" t="t" r="r" b="b"/>
              <a:pathLst>
                <a:path w="4730" h="11887" extrusionOk="0">
                  <a:moveTo>
                    <a:pt x="1" y="1"/>
                  </a:moveTo>
                  <a:lnTo>
                    <a:pt x="651" y="11887"/>
                  </a:lnTo>
                  <a:lnTo>
                    <a:pt x="4035" y="11757"/>
                  </a:lnTo>
                  <a:lnTo>
                    <a:pt x="4729" y="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5"/>
            <p:cNvSpPr/>
            <p:nvPr/>
          </p:nvSpPr>
          <p:spPr>
            <a:xfrm>
              <a:off x="3951625" y="3954475"/>
              <a:ext cx="118250" cy="297175"/>
            </a:xfrm>
            <a:custGeom>
              <a:avLst/>
              <a:gdLst/>
              <a:ahLst/>
              <a:cxnLst/>
              <a:rect l="l" t="t" r="r" b="b"/>
              <a:pathLst>
                <a:path w="4730" h="11887" fill="none" extrusionOk="0">
                  <a:moveTo>
                    <a:pt x="4035" y="11757"/>
                  </a:moveTo>
                  <a:lnTo>
                    <a:pt x="651" y="11887"/>
                  </a:lnTo>
                  <a:lnTo>
                    <a:pt x="1" y="1"/>
                  </a:lnTo>
                  <a:lnTo>
                    <a:pt x="4729" y="87"/>
                  </a:lnTo>
                  <a:lnTo>
                    <a:pt x="4035" y="11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5"/>
            <p:cNvSpPr/>
            <p:nvPr/>
          </p:nvSpPr>
          <p:spPr>
            <a:xfrm>
              <a:off x="3834500" y="4223450"/>
              <a:ext cx="235375" cy="98700"/>
            </a:xfrm>
            <a:custGeom>
              <a:avLst/>
              <a:gdLst/>
              <a:ahLst/>
              <a:cxnLst/>
              <a:rect l="l" t="t" r="r" b="b"/>
              <a:pathLst>
                <a:path w="9415" h="3948" extrusionOk="0">
                  <a:moveTo>
                    <a:pt x="8937" y="0"/>
                  </a:moveTo>
                  <a:lnTo>
                    <a:pt x="5120" y="43"/>
                  </a:lnTo>
                  <a:lnTo>
                    <a:pt x="4946" y="43"/>
                  </a:lnTo>
                  <a:lnTo>
                    <a:pt x="4773" y="87"/>
                  </a:lnTo>
                  <a:lnTo>
                    <a:pt x="4642" y="174"/>
                  </a:lnTo>
                  <a:lnTo>
                    <a:pt x="4512" y="260"/>
                  </a:lnTo>
                  <a:lnTo>
                    <a:pt x="3862" y="868"/>
                  </a:lnTo>
                  <a:lnTo>
                    <a:pt x="3514" y="1128"/>
                  </a:lnTo>
                  <a:lnTo>
                    <a:pt x="3124" y="1432"/>
                  </a:lnTo>
                  <a:lnTo>
                    <a:pt x="2647" y="1692"/>
                  </a:lnTo>
                  <a:lnTo>
                    <a:pt x="2040" y="1952"/>
                  </a:lnTo>
                  <a:lnTo>
                    <a:pt x="1302" y="2169"/>
                  </a:lnTo>
                  <a:lnTo>
                    <a:pt x="391" y="2429"/>
                  </a:lnTo>
                  <a:lnTo>
                    <a:pt x="304" y="2473"/>
                  </a:lnTo>
                  <a:lnTo>
                    <a:pt x="218" y="2516"/>
                  </a:lnTo>
                  <a:lnTo>
                    <a:pt x="87" y="2690"/>
                  </a:lnTo>
                  <a:lnTo>
                    <a:pt x="1" y="2950"/>
                  </a:lnTo>
                  <a:lnTo>
                    <a:pt x="44" y="3210"/>
                  </a:lnTo>
                  <a:lnTo>
                    <a:pt x="174" y="3470"/>
                  </a:lnTo>
                  <a:lnTo>
                    <a:pt x="261" y="3601"/>
                  </a:lnTo>
                  <a:lnTo>
                    <a:pt x="391" y="3731"/>
                  </a:lnTo>
                  <a:lnTo>
                    <a:pt x="565" y="3818"/>
                  </a:lnTo>
                  <a:lnTo>
                    <a:pt x="738" y="3861"/>
                  </a:lnTo>
                  <a:lnTo>
                    <a:pt x="955" y="3904"/>
                  </a:lnTo>
                  <a:lnTo>
                    <a:pt x="1215" y="3948"/>
                  </a:lnTo>
                  <a:lnTo>
                    <a:pt x="2300" y="3904"/>
                  </a:lnTo>
                  <a:lnTo>
                    <a:pt x="3341" y="3861"/>
                  </a:lnTo>
                  <a:lnTo>
                    <a:pt x="4339" y="3818"/>
                  </a:lnTo>
                  <a:lnTo>
                    <a:pt x="5163" y="3774"/>
                  </a:lnTo>
                  <a:lnTo>
                    <a:pt x="6247" y="3818"/>
                  </a:lnTo>
                  <a:lnTo>
                    <a:pt x="7115" y="3818"/>
                  </a:lnTo>
                  <a:lnTo>
                    <a:pt x="8807" y="3861"/>
                  </a:lnTo>
                  <a:lnTo>
                    <a:pt x="9067" y="3818"/>
                  </a:lnTo>
                  <a:lnTo>
                    <a:pt x="9241" y="3687"/>
                  </a:lnTo>
                  <a:lnTo>
                    <a:pt x="9371" y="3514"/>
                  </a:lnTo>
                  <a:lnTo>
                    <a:pt x="9414" y="3254"/>
                  </a:lnTo>
                  <a:lnTo>
                    <a:pt x="9154" y="260"/>
                  </a:lnTo>
                  <a:lnTo>
                    <a:pt x="9154" y="130"/>
                  </a:lnTo>
                  <a:lnTo>
                    <a:pt x="9111" y="87"/>
                  </a:lnTo>
                  <a:lnTo>
                    <a:pt x="9024" y="43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5"/>
            <p:cNvSpPr/>
            <p:nvPr/>
          </p:nvSpPr>
          <p:spPr>
            <a:xfrm>
              <a:off x="3726050" y="1872200"/>
              <a:ext cx="464200" cy="553125"/>
            </a:xfrm>
            <a:custGeom>
              <a:avLst/>
              <a:gdLst/>
              <a:ahLst/>
              <a:cxnLst/>
              <a:rect l="l" t="t" r="r" b="b"/>
              <a:pathLst>
                <a:path w="18568" h="22125" extrusionOk="0">
                  <a:moveTo>
                    <a:pt x="6378" y="0"/>
                  </a:moveTo>
                  <a:lnTo>
                    <a:pt x="5250" y="87"/>
                  </a:lnTo>
                  <a:lnTo>
                    <a:pt x="3254" y="217"/>
                  </a:lnTo>
                  <a:lnTo>
                    <a:pt x="2864" y="304"/>
                  </a:lnTo>
                  <a:lnTo>
                    <a:pt x="2473" y="391"/>
                  </a:lnTo>
                  <a:lnTo>
                    <a:pt x="2126" y="608"/>
                  </a:lnTo>
                  <a:lnTo>
                    <a:pt x="1823" y="825"/>
                  </a:lnTo>
                  <a:lnTo>
                    <a:pt x="1562" y="1085"/>
                  </a:lnTo>
                  <a:lnTo>
                    <a:pt x="1345" y="1432"/>
                  </a:lnTo>
                  <a:lnTo>
                    <a:pt x="1172" y="1779"/>
                  </a:lnTo>
                  <a:lnTo>
                    <a:pt x="1042" y="2169"/>
                  </a:lnTo>
                  <a:lnTo>
                    <a:pt x="868" y="3124"/>
                  </a:lnTo>
                  <a:lnTo>
                    <a:pt x="695" y="4425"/>
                  </a:lnTo>
                  <a:lnTo>
                    <a:pt x="521" y="6074"/>
                  </a:lnTo>
                  <a:lnTo>
                    <a:pt x="348" y="8069"/>
                  </a:lnTo>
                  <a:lnTo>
                    <a:pt x="217" y="10542"/>
                  </a:lnTo>
                  <a:lnTo>
                    <a:pt x="131" y="13492"/>
                  </a:lnTo>
                  <a:lnTo>
                    <a:pt x="44" y="16919"/>
                  </a:lnTo>
                  <a:lnTo>
                    <a:pt x="1" y="20910"/>
                  </a:lnTo>
                  <a:lnTo>
                    <a:pt x="13622" y="22125"/>
                  </a:lnTo>
                  <a:lnTo>
                    <a:pt x="13882" y="20259"/>
                  </a:lnTo>
                  <a:lnTo>
                    <a:pt x="14143" y="18481"/>
                  </a:lnTo>
                  <a:lnTo>
                    <a:pt x="14446" y="16659"/>
                  </a:lnTo>
                  <a:lnTo>
                    <a:pt x="14880" y="14793"/>
                  </a:lnTo>
                  <a:lnTo>
                    <a:pt x="15444" y="12711"/>
                  </a:lnTo>
                  <a:lnTo>
                    <a:pt x="16225" y="10325"/>
                  </a:lnTo>
                  <a:lnTo>
                    <a:pt x="17179" y="7592"/>
                  </a:lnTo>
                  <a:lnTo>
                    <a:pt x="18394" y="4382"/>
                  </a:lnTo>
                  <a:lnTo>
                    <a:pt x="18524" y="3905"/>
                  </a:lnTo>
                  <a:lnTo>
                    <a:pt x="18568" y="3427"/>
                  </a:lnTo>
                  <a:lnTo>
                    <a:pt x="18481" y="2950"/>
                  </a:lnTo>
                  <a:lnTo>
                    <a:pt x="18351" y="2516"/>
                  </a:lnTo>
                  <a:lnTo>
                    <a:pt x="18134" y="2083"/>
                  </a:lnTo>
                  <a:lnTo>
                    <a:pt x="17830" y="1736"/>
                  </a:lnTo>
                  <a:lnTo>
                    <a:pt x="17440" y="1432"/>
                  </a:lnTo>
                  <a:lnTo>
                    <a:pt x="17006" y="1215"/>
                  </a:lnTo>
                  <a:lnTo>
                    <a:pt x="16659" y="1085"/>
                  </a:lnTo>
                  <a:lnTo>
                    <a:pt x="15271" y="781"/>
                  </a:lnTo>
                  <a:lnTo>
                    <a:pt x="13752" y="564"/>
                  </a:lnTo>
                  <a:lnTo>
                    <a:pt x="12191" y="347"/>
                  </a:lnTo>
                  <a:lnTo>
                    <a:pt x="10629" y="174"/>
                  </a:lnTo>
                  <a:lnTo>
                    <a:pt x="9111" y="44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5"/>
            <p:cNvSpPr/>
            <p:nvPr/>
          </p:nvSpPr>
          <p:spPr>
            <a:xfrm>
              <a:off x="3726050" y="1872200"/>
              <a:ext cx="464200" cy="553125"/>
            </a:xfrm>
            <a:custGeom>
              <a:avLst/>
              <a:gdLst/>
              <a:ahLst/>
              <a:cxnLst/>
              <a:rect l="l" t="t" r="r" b="b"/>
              <a:pathLst>
                <a:path w="18568" h="22125" fill="none" extrusionOk="0">
                  <a:moveTo>
                    <a:pt x="1042" y="2169"/>
                  </a:moveTo>
                  <a:lnTo>
                    <a:pt x="1042" y="2169"/>
                  </a:lnTo>
                  <a:lnTo>
                    <a:pt x="868" y="3124"/>
                  </a:lnTo>
                  <a:lnTo>
                    <a:pt x="695" y="4425"/>
                  </a:lnTo>
                  <a:lnTo>
                    <a:pt x="521" y="6074"/>
                  </a:lnTo>
                  <a:lnTo>
                    <a:pt x="348" y="8069"/>
                  </a:lnTo>
                  <a:lnTo>
                    <a:pt x="217" y="10542"/>
                  </a:lnTo>
                  <a:lnTo>
                    <a:pt x="131" y="13492"/>
                  </a:lnTo>
                  <a:lnTo>
                    <a:pt x="44" y="16919"/>
                  </a:lnTo>
                  <a:lnTo>
                    <a:pt x="1" y="20910"/>
                  </a:lnTo>
                  <a:lnTo>
                    <a:pt x="13622" y="22125"/>
                  </a:lnTo>
                  <a:lnTo>
                    <a:pt x="13622" y="22125"/>
                  </a:lnTo>
                  <a:lnTo>
                    <a:pt x="13882" y="20259"/>
                  </a:lnTo>
                  <a:lnTo>
                    <a:pt x="14143" y="18481"/>
                  </a:lnTo>
                  <a:lnTo>
                    <a:pt x="14446" y="16659"/>
                  </a:lnTo>
                  <a:lnTo>
                    <a:pt x="14880" y="14793"/>
                  </a:lnTo>
                  <a:lnTo>
                    <a:pt x="15444" y="12711"/>
                  </a:lnTo>
                  <a:lnTo>
                    <a:pt x="16225" y="10325"/>
                  </a:lnTo>
                  <a:lnTo>
                    <a:pt x="17179" y="7592"/>
                  </a:lnTo>
                  <a:lnTo>
                    <a:pt x="18394" y="4382"/>
                  </a:lnTo>
                  <a:lnTo>
                    <a:pt x="18394" y="4382"/>
                  </a:lnTo>
                  <a:lnTo>
                    <a:pt x="18524" y="3905"/>
                  </a:lnTo>
                  <a:lnTo>
                    <a:pt x="18568" y="3427"/>
                  </a:lnTo>
                  <a:lnTo>
                    <a:pt x="18481" y="2950"/>
                  </a:lnTo>
                  <a:lnTo>
                    <a:pt x="18351" y="2516"/>
                  </a:lnTo>
                  <a:lnTo>
                    <a:pt x="18134" y="2083"/>
                  </a:lnTo>
                  <a:lnTo>
                    <a:pt x="17830" y="1736"/>
                  </a:lnTo>
                  <a:lnTo>
                    <a:pt x="17440" y="1432"/>
                  </a:lnTo>
                  <a:lnTo>
                    <a:pt x="17006" y="1215"/>
                  </a:lnTo>
                  <a:lnTo>
                    <a:pt x="17006" y="1215"/>
                  </a:lnTo>
                  <a:lnTo>
                    <a:pt x="16659" y="1085"/>
                  </a:lnTo>
                  <a:lnTo>
                    <a:pt x="16659" y="1085"/>
                  </a:lnTo>
                  <a:lnTo>
                    <a:pt x="15271" y="781"/>
                  </a:lnTo>
                  <a:lnTo>
                    <a:pt x="13752" y="564"/>
                  </a:lnTo>
                  <a:lnTo>
                    <a:pt x="13752" y="564"/>
                  </a:lnTo>
                  <a:lnTo>
                    <a:pt x="12191" y="347"/>
                  </a:lnTo>
                  <a:lnTo>
                    <a:pt x="10629" y="174"/>
                  </a:lnTo>
                  <a:lnTo>
                    <a:pt x="9111" y="44"/>
                  </a:lnTo>
                  <a:lnTo>
                    <a:pt x="7549" y="0"/>
                  </a:lnTo>
                  <a:lnTo>
                    <a:pt x="7549" y="0"/>
                  </a:lnTo>
                  <a:lnTo>
                    <a:pt x="6378" y="0"/>
                  </a:lnTo>
                  <a:lnTo>
                    <a:pt x="5250" y="87"/>
                  </a:lnTo>
                  <a:lnTo>
                    <a:pt x="3254" y="217"/>
                  </a:lnTo>
                  <a:lnTo>
                    <a:pt x="3254" y="217"/>
                  </a:lnTo>
                  <a:lnTo>
                    <a:pt x="2864" y="304"/>
                  </a:lnTo>
                  <a:lnTo>
                    <a:pt x="2473" y="391"/>
                  </a:lnTo>
                  <a:lnTo>
                    <a:pt x="2126" y="608"/>
                  </a:lnTo>
                  <a:lnTo>
                    <a:pt x="1823" y="825"/>
                  </a:lnTo>
                  <a:lnTo>
                    <a:pt x="1562" y="1085"/>
                  </a:lnTo>
                  <a:lnTo>
                    <a:pt x="1345" y="1432"/>
                  </a:lnTo>
                  <a:lnTo>
                    <a:pt x="1172" y="1779"/>
                  </a:lnTo>
                  <a:lnTo>
                    <a:pt x="1042" y="21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5"/>
            <p:cNvSpPr/>
            <p:nvPr/>
          </p:nvSpPr>
          <p:spPr>
            <a:xfrm>
              <a:off x="4142500" y="2044625"/>
              <a:ext cx="19550" cy="54250"/>
            </a:xfrm>
            <a:custGeom>
              <a:avLst/>
              <a:gdLst/>
              <a:ahLst/>
              <a:cxnLst/>
              <a:rect l="l" t="t" r="r" b="b"/>
              <a:pathLst>
                <a:path w="782" h="2170" extrusionOk="0">
                  <a:moveTo>
                    <a:pt x="782" y="1"/>
                  </a:moveTo>
                  <a:lnTo>
                    <a:pt x="782" y="1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782" y="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5"/>
            <p:cNvSpPr/>
            <p:nvPr/>
          </p:nvSpPr>
          <p:spPr>
            <a:xfrm>
              <a:off x="4142500" y="2044625"/>
              <a:ext cx="19550" cy="54250"/>
            </a:xfrm>
            <a:custGeom>
              <a:avLst/>
              <a:gdLst/>
              <a:ahLst/>
              <a:cxnLst/>
              <a:rect l="l" t="t" r="r" b="b"/>
              <a:pathLst>
                <a:path w="782" h="2170" fill="none" extrusionOk="0">
                  <a:moveTo>
                    <a:pt x="782" y="1"/>
                  </a:moveTo>
                  <a:lnTo>
                    <a:pt x="782" y="1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1" y="2170"/>
                  </a:lnTo>
                  <a:lnTo>
                    <a:pt x="782" y="1"/>
                  </a:lnTo>
                  <a:lnTo>
                    <a:pt x="7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5"/>
            <p:cNvSpPr/>
            <p:nvPr/>
          </p:nvSpPr>
          <p:spPr>
            <a:xfrm>
              <a:off x="4116475" y="1968725"/>
              <a:ext cx="45575" cy="130150"/>
            </a:xfrm>
            <a:custGeom>
              <a:avLst/>
              <a:gdLst/>
              <a:ahLst/>
              <a:cxnLst/>
              <a:rect l="l" t="t" r="r" b="b"/>
              <a:pathLst>
                <a:path w="1823" h="5206" extrusionOk="0">
                  <a:moveTo>
                    <a:pt x="1" y="0"/>
                  </a:moveTo>
                  <a:lnTo>
                    <a:pt x="1" y="651"/>
                  </a:lnTo>
                  <a:lnTo>
                    <a:pt x="44" y="1388"/>
                  </a:lnTo>
                  <a:lnTo>
                    <a:pt x="131" y="2083"/>
                  </a:lnTo>
                  <a:lnTo>
                    <a:pt x="218" y="2820"/>
                  </a:lnTo>
                  <a:lnTo>
                    <a:pt x="348" y="3514"/>
                  </a:lnTo>
                  <a:lnTo>
                    <a:pt x="565" y="4165"/>
                  </a:lnTo>
                  <a:lnTo>
                    <a:pt x="782" y="4729"/>
                  </a:lnTo>
                  <a:lnTo>
                    <a:pt x="1042" y="5206"/>
                  </a:lnTo>
                  <a:lnTo>
                    <a:pt x="1823" y="30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E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5"/>
            <p:cNvSpPr/>
            <p:nvPr/>
          </p:nvSpPr>
          <p:spPr>
            <a:xfrm>
              <a:off x="4116475" y="1968725"/>
              <a:ext cx="45575" cy="130150"/>
            </a:xfrm>
            <a:custGeom>
              <a:avLst/>
              <a:gdLst/>
              <a:ahLst/>
              <a:cxnLst/>
              <a:rect l="l" t="t" r="r" b="b"/>
              <a:pathLst>
                <a:path w="1823" h="52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651"/>
                  </a:lnTo>
                  <a:lnTo>
                    <a:pt x="44" y="1388"/>
                  </a:lnTo>
                  <a:lnTo>
                    <a:pt x="131" y="2083"/>
                  </a:lnTo>
                  <a:lnTo>
                    <a:pt x="218" y="2820"/>
                  </a:lnTo>
                  <a:lnTo>
                    <a:pt x="348" y="3514"/>
                  </a:lnTo>
                  <a:lnTo>
                    <a:pt x="565" y="4165"/>
                  </a:lnTo>
                  <a:lnTo>
                    <a:pt x="782" y="4729"/>
                  </a:lnTo>
                  <a:lnTo>
                    <a:pt x="1042" y="5206"/>
                  </a:lnTo>
                  <a:lnTo>
                    <a:pt x="1042" y="5206"/>
                  </a:lnTo>
                  <a:lnTo>
                    <a:pt x="1823" y="303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5"/>
            <p:cNvSpPr/>
            <p:nvPr/>
          </p:nvSpPr>
          <p:spPr>
            <a:xfrm>
              <a:off x="3887650" y="1709525"/>
              <a:ext cx="195225" cy="278750"/>
            </a:xfrm>
            <a:custGeom>
              <a:avLst/>
              <a:gdLst/>
              <a:ahLst/>
              <a:cxnLst/>
              <a:rect l="l" t="t" r="r" b="b"/>
              <a:pathLst>
                <a:path w="7809" h="11150" extrusionOk="0">
                  <a:moveTo>
                    <a:pt x="7809" y="0"/>
                  </a:moveTo>
                  <a:lnTo>
                    <a:pt x="3471" y="2950"/>
                  </a:lnTo>
                  <a:lnTo>
                    <a:pt x="3514" y="3514"/>
                  </a:lnTo>
                  <a:lnTo>
                    <a:pt x="3471" y="4121"/>
                  </a:lnTo>
                  <a:lnTo>
                    <a:pt x="3384" y="4685"/>
                  </a:lnTo>
                  <a:lnTo>
                    <a:pt x="3297" y="4946"/>
                  </a:lnTo>
                  <a:lnTo>
                    <a:pt x="3210" y="5206"/>
                  </a:lnTo>
                  <a:lnTo>
                    <a:pt x="3037" y="5423"/>
                  </a:lnTo>
                  <a:lnTo>
                    <a:pt x="2907" y="5640"/>
                  </a:lnTo>
                  <a:lnTo>
                    <a:pt x="2690" y="5857"/>
                  </a:lnTo>
                  <a:lnTo>
                    <a:pt x="2430" y="6030"/>
                  </a:lnTo>
                  <a:lnTo>
                    <a:pt x="2169" y="6204"/>
                  </a:lnTo>
                  <a:lnTo>
                    <a:pt x="1866" y="6334"/>
                  </a:lnTo>
                  <a:lnTo>
                    <a:pt x="1475" y="6464"/>
                  </a:lnTo>
                  <a:lnTo>
                    <a:pt x="1085" y="6507"/>
                  </a:lnTo>
                  <a:lnTo>
                    <a:pt x="998" y="6594"/>
                  </a:lnTo>
                  <a:lnTo>
                    <a:pt x="781" y="6768"/>
                  </a:lnTo>
                  <a:lnTo>
                    <a:pt x="521" y="7115"/>
                  </a:lnTo>
                  <a:lnTo>
                    <a:pt x="391" y="7332"/>
                  </a:lnTo>
                  <a:lnTo>
                    <a:pt x="261" y="7592"/>
                  </a:lnTo>
                  <a:lnTo>
                    <a:pt x="174" y="7896"/>
                  </a:lnTo>
                  <a:lnTo>
                    <a:pt x="87" y="8243"/>
                  </a:lnTo>
                  <a:lnTo>
                    <a:pt x="0" y="8633"/>
                  </a:lnTo>
                  <a:lnTo>
                    <a:pt x="0" y="9023"/>
                  </a:lnTo>
                  <a:lnTo>
                    <a:pt x="44" y="9501"/>
                  </a:lnTo>
                  <a:lnTo>
                    <a:pt x="130" y="10021"/>
                  </a:lnTo>
                  <a:lnTo>
                    <a:pt x="304" y="10585"/>
                  </a:lnTo>
                  <a:lnTo>
                    <a:pt x="521" y="11149"/>
                  </a:lnTo>
                  <a:lnTo>
                    <a:pt x="1432" y="10759"/>
                  </a:lnTo>
                  <a:lnTo>
                    <a:pt x="2299" y="10325"/>
                  </a:lnTo>
                  <a:lnTo>
                    <a:pt x="3210" y="9891"/>
                  </a:lnTo>
                  <a:lnTo>
                    <a:pt x="4035" y="9371"/>
                  </a:lnTo>
                  <a:lnTo>
                    <a:pt x="4902" y="8850"/>
                  </a:lnTo>
                  <a:lnTo>
                    <a:pt x="5727" y="8286"/>
                  </a:lnTo>
                  <a:lnTo>
                    <a:pt x="6507" y="7679"/>
                  </a:lnTo>
                  <a:lnTo>
                    <a:pt x="7288" y="7071"/>
                  </a:lnTo>
                  <a:lnTo>
                    <a:pt x="7071" y="6768"/>
                  </a:lnTo>
                  <a:lnTo>
                    <a:pt x="6941" y="6421"/>
                  </a:lnTo>
                  <a:lnTo>
                    <a:pt x="6811" y="6030"/>
                  </a:lnTo>
                  <a:lnTo>
                    <a:pt x="6768" y="5640"/>
                  </a:lnTo>
                  <a:lnTo>
                    <a:pt x="6724" y="5163"/>
                  </a:lnTo>
                  <a:lnTo>
                    <a:pt x="6724" y="4729"/>
                  </a:lnTo>
                  <a:lnTo>
                    <a:pt x="6811" y="3731"/>
                  </a:lnTo>
                  <a:lnTo>
                    <a:pt x="7028" y="2733"/>
                  </a:lnTo>
                  <a:lnTo>
                    <a:pt x="7245" y="1736"/>
                  </a:lnTo>
                  <a:lnTo>
                    <a:pt x="7549" y="825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5"/>
            <p:cNvSpPr/>
            <p:nvPr/>
          </p:nvSpPr>
          <p:spPr>
            <a:xfrm>
              <a:off x="3887650" y="1709525"/>
              <a:ext cx="195225" cy="278750"/>
            </a:xfrm>
            <a:custGeom>
              <a:avLst/>
              <a:gdLst/>
              <a:ahLst/>
              <a:cxnLst/>
              <a:rect l="l" t="t" r="r" b="b"/>
              <a:pathLst>
                <a:path w="7809" h="11150" fill="none" extrusionOk="0">
                  <a:moveTo>
                    <a:pt x="7809" y="0"/>
                  </a:moveTo>
                  <a:lnTo>
                    <a:pt x="7809" y="0"/>
                  </a:lnTo>
                  <a:lnTo>
                    <a:pt x="7549" y="825"/>
                  </a:lnTo>
                  <a:lnTo>
                    <a:pt x="7245" y="1736"/>
                  </a:lnTo>
                  <a:lnTo>
                    <a:pt x="7028" y="2733"/>
                  </a:lnTo>
                  <a:lnTo>
                    <a:pt x="6811" y="3731"/>
                  </a:lnTo>
                  <a:lnTo>
                    <a:pt x="6724" y="4729"/>
                  </a:lnTo>
                  <a:lnTo>
                    <a:pt x="6724" y="5163"/>
                  </a:lnTo>
                  <a:lnTo>
                    <a:pt x="6768" y="5640"/>
                  </a:lnTo>
                  <a:lnTo>
                    <a:pt x="6811" y="6030"/>
                  </a:lnTo>
                  <a:lnTo>
                    <a:pt x="6941" y="6421"/>
                  </a:lnTo>
                  <a:lnTo>
                    <a:pt x="7071" y="6768"/>
                  </a:lnTo>
                  <a:lnTo>
                    <a:pt x="7288" y="7071"/>
                  </a:lnTo>
                  <a:lnTo>
                    <a:pt x="7288" y="7071"/>
                  </a:lnTo>
                  <a:lnTo>
                    <a:pt x="6507" y="7679"/>
                  </a:lnTo>
                  <a:lnTo>
                    <a:pt x="5727" y="8286"/>
                  </a:lnTo>
                  <a:lnTo>
                    <a:pt x="4902" y="8850"/>
                  </a:lnTo>
                  <a:lnTo>
                    <a:pt x="4035" y="9371"/>
                  </a:lnTo>
                  <a:lnTo>
                    <a:pt x="3210" y="9891"/>
                  </a:lnTo>
                  <a:lnTo>
                    <a:pt x="2299" y="10325"/>
                  </a:lnTo>
                  <a:lnTo>
                    <a:pt x="1432" y="10759"/>
                  </a:lnTo>
                  <a:lnTo>
                    <a:pt x="521" y="11149"/>
                  </a:lnTo>
                  <a:lnTo>
                    <a:pt x="521" y="11149"/>
                  </a:lnTo>
                  <a:lnTo>
                    <a:pt x="304" y="10585"/>
                  </a:lnTo>
                  <a:lnTo>
                    <a:pt x="130" y="10021"/>
                  </a:lnTo>
                  <a:lnTo>
                    <a:pt x="44" y="9501"/>
                  </a:lnTo>
                  <a:lnTo>
                    <a:pt x="0" y="9023"/>
                  </a:lnTo>
                  <a:lnTo>
                    <a:pt x="0" y="8633"/>
                  </a:lnTo>
                  <a:lnTo>
                    <a:pt x="87" y="8243"/>
                  </a:lnTo>
                  <a:lnTo>
                    <a:pt x="174" y="7896"/>
                  </a:lnTo>
                  <a:lnTo>
                    <a:pt x="261" y="7592"/>
                  </a:lnTo>
                  <a:lnTo>
                    <a:pt x="391" y="7332"/>
                  </a:lnTo>
                  <a:lnTo>
                    <a:pt x="521" y="7115"/>
                  </a:lnTo>
                  <a:lnTo>
                    <a:pt x="781" y="6768"/>
                  </a:lnTo>
                  <a:lnTo>
                    <a:pt x="998" y="6594"/>
                  </a:lnTo>
                  <a:lnTo>
                    <a:pt x="1085" y="6507"/>
                  </a:lnTo>
                  <a:lnTo>
                    <a:pt x="1085" y="6507"/>
                  </a:lnTo>
                  <a:lnTo>
                    <a:pt x="1475" y="6464"/>
                  </a:lnTo>
                  <a:lnTo>
                    <a:pt x="1866" y="6334"/>
                  </a:lnTo>
                  <a:lnTo>
                    <a:pt x="2169" y="6204"/>
                  </a:lnTo>
                  <a:lnTo>
                    <a:pt x="2430" y="6030"/>
                  </a:lnTo>
                  <a:lnTo>
                    <a:pt x="2690" y="5857"/>
                  </a:lnTo>
                  <a:lnTo>
                    <a:pt x="2907" y="5640"/>
                  </a:lnTo>
                  <a:lnTo>
                    <a:pt x="3037" y="5423"/>
                  </a:lnTo>
                  <a:lnTo>
                    <a:pt x="3210" y="5206"/>
                  </a:lnTo>
                  <a:lnTo>
                    <a:pt x="3297" y="4946"/>
                  </a:lnTo>
                  <a:lnTo>
                    <a:pt x="3384" y="4685"/>
                  </a:lnTo>
                  <a:lnTo>
                    <a:pt x="3471" y="4121"/>
                  </a:lnTo>
                  <a:lnTo>
                    <a:pt x="3514" y="3514"/>
                  </a:lnTo>
                  <a:lnTo>
                    <a:pt x="3471" y="2950"/>
                  </a:lnTo>
                  <a:lnTo>
                    <a:pt x="78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5"/>
            <p:cNvSpPr/>
            <p:nvPr/>
          </p:nvSpPr>
          <p:spPr>
            <a:xfrm>
              <a:off x="3974400" y="1782175"/>
              <a:ext cx="1125" cy="15225"/>
            </a:xfrm>
            <a:custGeom>
              <a:avLst/>
              <a:gdLst/>
              <a:ahLst/>
              <a:cxnLst/>
              <a:rect l="l" t="t" r="r" b="b"/>
              <a:pathLst>
                <a:path w="45" h="609" extrusionOk="0">
                  <a:moveTo>
                    <a:pt x="1" y="1"/>
                  </a:moveTo>
                  <a:lnTo>
                    <a:pt x="4" y="41"/>
                  </a:lnTo>
                  <a:lnTo>
                    <a:pt x="4" y="41"/>
                  </a:lnTo>
                  <a:lnTo>
                    <a:pt x="44" y="1"/>
                  </a:lnTo>
                  <a:close/>
                  <a:moveTo>
                    <a:pt x="4" y="41"/>
                  </a:moveTo>
                  <a:lnTo>
                    <a:pt x="1" y="44"/>
                  </a:lnTo>
                  <a:lnTo>
                    <a:pt x="44" y="608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5"/>
            <p:cNvSpPr/>
            <p:nvPr/>
          </p:nvSpPr>
          <p:spPr>
            <a:xfrm>
              <a:off x="3974400" y="1782175"/>
              <a:ext cx="1125" cy="29325"/>
            </a:xfrm>
            <a:custGeom>
              <a:avLst/>
              <a:gdLst/>
              <a:ahLst/>
              <a:cxnLst/>
              <a:rect l="l" t="t" r="r" b="b"/>
              <a:pathLst>
                <a:path w="45" h="1173" fill="none" extrusionOk="0">
                  <a:moveTo>
                    <a:pt x="4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4" y="608"/>
                  </a:lnTo>
                  <a:lnTo>
                    <a:pt x="1" y="1172"/>
                  </a:lnTo>
                  <a:lnTo>
                    <a:pt x="1" y="1172"/>
                  </a:lnTo>
                  <a:lnTo>
                    <a:pt x="1" y="1172"/>
                  </a:lnTo>
                  <a:lnTo>
                    <a:pt x="1" y="1172"/>
                  </a:lnTo>
                  <a:lnTo>
                    <a:pt x="44" y="608"/>
                  </a:lnTo>
                  <a:lnTo>
                    <a:pt x="1" y="44"/>
                  </a:lnTo>
                  <a:lnTo>
                    <a:pt x="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5"/>
            <p:cNvSpPr/>
            <p:nvPr/>
          </p:nvSpPr>
          <p:spPr>
            <a:xfrm>
              <a:off x="3974400" y="1746400"/>
              <a:ext cx="78125" cy="65100"/>
            </a:xfrm>
            <a:custGeom>
              <a:avLst/>
              <a:gdLst/>
              <a:ahLst/>
              <a:cxnLst/>
              <a:rect l="l" t="t" r="r" b="b"/>
              <a:pathLst>
                <a:path w="3125" h="2604" extrusionOk="0">
                  <a:moveTo>
                    <a:pt x="3081" y="0"/>
                  </a:moveTo>
                  <a:lnTo>
                    <a:pt x="44" y="1432"/>
                  </a:lnTo>
                  <a:lnTo>
                    <a:pt x="1" y="1475"/>
                  </a:lnTo>
                  <a:lnTo>
                    <a:pt x="44" y="2039"/>
                  </a:lnTo>
                  <a:lnTo>
                    <a:pt x="1" y="2603"/>
                  </a:lnTo>
                  <a:lnTo>
                    <a:pt x="88" y="2603"/>
                  </a:lnTo>
                  <a:lnTo>
                    <a:pt x="391" y="2560"/>
                  </a:lnTo>
                  <a:lnTo>
                    <a:pt x="782" y="2516"/>
                  </a:lnTo>
                  <a:lnTo>
                    <a:pt x="1172" y="2386"/>
                  </a:lnTo>
                  <a:lnTo>
                    <a:pt x="1562" y="2213"/>
                  </a:lnTo>
                  <a:lnTo>
                    <a:pt x="1996" y="1996"/>
                  </a:lnTo>
                  <a:lnTo>
                    <a:pt x="2343" y="1779"/>
                  </a:lnTo>
                  <a:lnTo>
                    <a:pt x="2690" y="1475"/>
                  </a:lnTo>
                  <a:lnTo>
                    <a:pt x="2951" y="1128"/>
                  </a:lnTo>
                  <a:lnTo>
                    <a:pt x="3037" y="868"/>
                  </a:lnTo>
                  <a:lnTo>
                    <a:pt x="3124" y="564"/>
                  </a:lnTo>
                  <a:lnTo>
                    <a:pt x="3124" y="304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6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5"/>
            <p:cNvSpPr/>
            <p:nvPr/>
          </p:nvSpPr>
          <p:spPr>
            <a:xfrm>
              <a:off x="3974400" y="1746400"/>
              <a:ext cx="78125" cy="65100"/>
            </a:xfrm>
            <a:custGeom>
              <a:avLst/>
              <a:gdLst/>
              <a:ahLst/>
              <a:cxnLst/>
              <a:rect l="l" t="t" r="r" b="b"/>
              <a:pathLst>
                <a:path w="3125" h="2604" fill="none" extrusionOk="0">
                  <a:moveTo>
                    <a:pt x="3081" y="0"/>
                  </a:moveTo>
                  <a:lnTo>
                    <a:pt x="44" y="1432"/>
                  </a:lnTo>
                  <a:lnTo>
                    <a:pt x="1" y="1475"/>
                  </a:lnTo>
                  <a:lnTo>
                    <a:pt x="1" y="1475"/>
                  </a:lnTo>
                  <a:lnTo>
                    <a:pt x="44" y="2039"/>
                  </a:lnTo>
                  <a:lnTo>
                    <a:pt x="1" y="2603"/>
                  </a:lnTo>
                  <a:lnTo>
                    <a:pt x="1" y="2603"/>
                  </a:lnTo>
                  <a:lnTo>
                    <a:pt x="88" y="2603"/>
                  </a:lnTo>
                  <a:lnTo>
                    <a:pt x="88" y="2603"/>
                  </a:lnTo>
                  <a:lnTo>
                    <a:pt x="391" y="2560"/>
                  </a:lnTo>
                  <a:lnTo>
                    <a:pt x="782" y="2516"/>
                  </a:lnTo>
                  <a:lnTo>
                    <a:pt x="1172" y="2386"/>
                  </a:lnTo>
                  <a:lnTo>
                    <a:pt x="1562" y="2213"/>
                  </a:lnTo>
                  <a:lnTo>
                    <a:pt x="1996" y="1996"/>
                  </a:lnTo>
                  <a:lnTo>
                    <a:pt x="2343" y="1779"/>
                  </a:lnTo>
                  <a:lnTo>
                    <a:pt x="2690" y="1475"/>
                  </a:lnTo>
                  <a:lnTo>
                    <a:pt x="2951" y="1128"/>
                  </a:lnTo>
                  <a:lnTo>
                    <a:pt x="2951" y="1128"/>
                  </a:lnTo>
                  <a:lnTo>
                    <a:pt x="3037" y="868"/>
                  </a:lnTo>
                  <a:lnTo>
                    <a:pt x="3124" y="564"/>
                  </a:lnTo>
                  <a:lnTo>
                    <a:pt x="3124" y="304"/>
                  </a:lnTo>
                  <a:lnTo>
                    <a:pt x="3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5"/>
            <p:cNvSpPr/>
            <p:nvPr/>
          </p:nvSpPr>
          <p:spPr>
            <a:xfrm>
              <a:off x="3896325" y="1477425"/>
              <a:ext cx="264650" cy="314550"/>
            </a:xfrm>
            <a:custGeom>
              <a:avLst/>
              <a:gdLst/>
              <a:ahLst/>
              <a:cxnLst/>
              <a:rect l="l" t="t" r="r" b="b"/>
              <a:pathLst>
                <a:path w="10586" h="12582" extrusionOk="0">
                  <a:moveTo>
                    <a:pt x="5944" y="1"/>
                  </a:moveTo>
                  <a:lnTo>
                    <a:pt x="5466" y="44"/>
                  </a:lnTo>
                  <a:lnTo>
                    <a:pt x="4816" y="131"/>
                  </a:lnTo>
                  <a:lnTo>
                    <a:pt x="4208" y="348"/>
                  </a:lnTo>
                  <a:lnTo>
                    <a:pt x="3688" y="652"/>
                  </a:lnTo>
                  <a:lnTo>
                    <a:pt x="3167" y="1042"/>
                  </a:lnTo>
                  <a:lnTo>
                    <a:pt x="2647" y="1476"/>
                  </a:lnTo>
                  <a:lnTo>
                    <a:pt x="2213" y="1953"/>
                  </a:lnTo>
                  <a:lnTo>
                    <a:pt x="1822" y="2517"/>
                  </a:lnTo>
                  <a:lnTo>
                    <a:pt x="1475" y="3081"/>
                  </a:lnTo>
                  <a:lnTo>
                    <a:pt x="1128" y="3688"/>
                  </a:lnTo>
                  <a:lnTo>
                    <a:pt x="868" y="4339"/>
                  </a:lnTo>
                  <a:lnTo>
                    <a:pt x="608" y="4990"/>
                  </a:lnTo>
                  <a:lnTo>
                    <a:pt x="434" y="5640"/>
                  </a:lnTo>
                  <a:lnTo>
                    <a:pt x="261" y="6334"/>
                  </a:lnTo>
                  <a:lnTo>
                    <a:pt x="130" y="6942"/>
                  </a:lnTo>
                  <a:lnTo>
                    <a:pt x="44" y="7592"/>
                  </a:lnTo>
                  <a:lnTo>
                    <a:pt x="0" y="8200"/>
                  </a:lnTo>
                  <a:lnTo>
                    <a:pt x="0" y="8807"/>
                  </a:lnTo>
                  <a:lnTo>
                    <a:pt x="130" y="9414"/>
                  </a:lnTo>
                  <a:lnTo>
                    <a:pt x="304" y="9978"/>
                  </a:lnTo>
                  <a:lnTo>
                    <a:pt x="521" y="10456"/>
                  </a:lnTo>
                  <a:lnTo>
                    <a:pt x="825" y="10933"/>
                  </a:lnTo>
                  <a:lnTo>
                    <a:pt x="1215" y="11367"/>
                  </a:lnTo>
                  <a:lnTo>
                    <a:pt x="1649" y="11714"/>
                  </a:lnTo>
                  <a:lnTo>
                    <a:pt x="2083" y="12017"/>
                  </a:lnTo>
                  <a:lnTo>
                    <a:pt x="2603" y="12234"/>
                  </a:lnTo>
                  <a:lnTo>
                    <a:pt x="3124" y="12408"/>
                  </a:lnTo>
                  <a:lnTo>
                    <a:pt x="3688" y="12538"/>
                  </a:lnTo>
                  <a:lnTo>
                    <a:pt x="4295" y="12581"/>
                  </a:lnTo>
                  <a:lnTo>
                    <a:pt x="4859" y="12538"/>
                  </a:lnTo>
                  <a:lnTo>
                    <a:pt x="5466" y="12408"/>
                  </a:lnTo>
                  <a:lnTo>
                    <a:pt x="6074" y="12191"/>
                  </a:lnTo>
                  <a:lnTo>
                    <a:pt x="6681" y="11887"/>
                  </a:lnTo>
                  <a:lnTo>
                    <a:pt x="7375" y="11453"/>
                  </a:lnTo>
                  <a:lnTo>
                    <a:pt x="7679" y="11193"/>
                  </a:lnTo>
                  <a:lnTo>
                    <a:pt x="7982" y="10933"/>
                  </a:lnTo>
                  <a:lnTo>
                    <a:pt x="8243" y="10672"/>
                  </a:lnTo>
                  <a:lnTo>
                    <a:pt x="8460" y="10412"/>
                  </a:lnTo>
                  <a:lnTo>
                    <a:pt x="8850" y="9761"/>
                  </a:lnTo>
                  <a:lnTo>
                    <a:pt x="9197" y="9067"/>
                  </a:lnTo>
                  <a:lnTo>
                    <a:pt x="9544" y="8243"/>
                  </a:lnTo>
                  <a:lnTo>
                    <a:pt x="10282" y="6161"/>
                  </a:lnTo>
                  <a:lnTo>
                    <a:pt x="10455" y="5640"/>
                  </a:lnTo>
                  <a:lnTo>
                    <a:pt x="10542" y="5120"/>
                  </a:lnTo>
                  <a:lnTo>
                    <a:pt x="10585" y="4599"/>
                  </a:lnTo>
                  <a:lnTo>
                    <a:pt x="10542" y="4079"/>
                  </a:lnTo>
                  <a:lnTo>
                    <a:pt x="10455" y="3601"/>
                  </a:lnTo>
                  <a:lnTo>
                    <a:pt x="10368" y="3168"/>
                  </a:lnTo>
                  <a:lnTo>
                    <a:pt x="10195" y="2734"/>
                  </a:lnTo>
                  <a:lnTo>
                    <a:pt x="9978" y="2343"/>
                  </a:lnTo>
                  <a:lnTo>
                    <a:pt x="9761" y="1953"/>
                  </a:lnTo>
                  <a:lnTo>
                    <a:pt x="9501" y="1606"/>
                  </a:lnTo>
                  <a:lnTo>
                    <a:pt x="9197" y="1302"/>
                  </a:lnTo>
                  <a:lnTo>
                    <a:pt x="8850" y="999"/>
                  </a:lnTo>
                  <a:lnTo>
                    <a:pt x="8503" y="738"/>
                  </a:lnTo>
                  <a:lnTo>
                    <a:pt x="8113" y="521"/>
                  </a:lnTo>
                  <a:lnTo>
                    <a:pt x="7722" y="348"/>
                  </a:lnTo>
                  <a:lnTo>
                    <a:pt x="7288" y="174"/>
                  </a:lnTo>
                  <a:lnTo>
                    <a:pt x="6855" y="88"/>
                  </a:lnTo>
                  <a:lnTo>
                    <a:pt x="6421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5"/>
            <p:cNvSpPr/>
            <p:nvPr/>
          </p:nvSpPr>
          <p:spPr>
            <a:xfrm>
              <a:off x="4143600" y="1405850"/>
              <a:ext cx="201725" cy="182225"/>
            </a:xfrm>
            <a:custGeom>
              <a:avLst/>
              <a:gdLst/>
              <a:ahLst/>
              <a:cxnLst/>
              <a:rect l="l" t="t" r="r" b="b"/>
              <a:pathLst>
                <a:path w="8069" h="7289" extrusionOk="0">
                  <a:moveTo>
                    <a:pt x="4772" y="1"/>
                  </a:moveTo>
                  <a:lnTo>
                    <a:pt x="4468" y="44"/>
                  </a:lnTo>
                  <a:lnTo>
                    <a:pt x="4208" y="131"/>
                  </a:lnTo>
                  <a:lnTo>
                    <a:pt x="3991" y="218"/>
                  </a:lnTo>
                  <a:lnTo>
                    <a:pt x="3774" y="348"/>
                  </a:lnTo>
                  <a:lnTo>
                    <a:pt x="3601" y="565"/>
                  </a:lnTo>
                  <a:lnTo>
                    <a:pt x="3471" y="782"/>
                  </a:lnTo>
                  <a:lnTo>
                    <a:pt x="3124" y="651"/>
                  </a:lnTo>
                  <a:lnTo>
                    <a:pt x="2820" y="521"/>
                  </a:lnTo>
                  <a:lnTo>
                    <a:pt x="2473" y="478"/>
                  </a:lnTo>
                  <a:lnTo>
                    <a:pt x="2126" y="478"/>
                  </a:lnTo>
                  <a:lnTo>
                    <a:pt x="1822" y="521"/>
                  </a:lnTo>
                  <a:lnTo>
                    <a:pt x="1518" y="565"/>
                  </a:lnTo>
                  <a:lnTo>
                    <a:pt x="1215" y="695"/>
                  </a:lnTo>
                  <a:lnTo>
                    <a:pt x="955" y="825"/>
                  </a:lnTo>
                  <a:lnTo>
                    <a:pt x="694" y="955"/>
                  </a:lnTo>
                  <a:lnTo>
                    <a:pt x="477" y="1172"/>
                  </a:lnTo>
                  <a:lnTo>
                    <a:pt x="304" y="1345"/>
                  </a:lnTo>
                  <a:lnTo>
                    <a:pt x="174" y="1606"/>
                  </a:lnTo>
                  <a:lnTo>
                    <a:pt x="44" y="1866"/>
                  </a:lnTo>
                  <a:lnTo>
                    <a:pt x="0" y="2126"/>
                  </a:lnTo>
                  <a:lnTo>
                    <a:pt x="0" y="2430"/>
                  </a:lnTo>
                  <a:lnTo>
                    <a:pt x="87" y="2734"/>
                  </a:lnTo>
                  <a:lnTo>
                    <a:pt x="694" y="3775"/>
                  </a:lnTo>
                  <a:lnTo>
                    <a:pt x="1345" y="4773"/>
                  </a:lnTo>
                  <a:lnTo>
                    <a:pt x="2039" y="5770"/>
                  </a:lnTo>
                  <a:lnTo>
                    <a:pt x="2733" y="6725"/>
                  </a:lnTo>
                  <a:lnTo>
                    <a:pt x="3254" y="6985"/>
                  </a:lnTo>
                  <a:lnTo>
                    <a:pt x="3731" y="7158"/>
                  </a:lnTo>
                  <a:lnTo>
                    <a:pt x="4251" y="7245"/>
                  </a:lnTo>
                  <a:lnTo>
                    <a:pt x="4685" y="7289"/>
                  </a:lnTo>
                  <a:lnTo>
                    <a:pt x="5119" y="7289"/>
                  </a:lnTo>
                  <a:lnTo>
                    <a:pt x="5553" y="7245"/>
                  </a:lnTo>
                  <a:lnTo>
                    <a:pt x="5900" y="7115"/>
                  </a:lnTo>
                  <a:lnTo>
                    <a:pt x="6204" y="6985"/>
                  </a:lnTo>
                  <a:lnTo>
                    <a:pt x="6507" y="6811"/>
                  </a:lnTo>
                  <a:lnTo>
                    <a:pt x="6724" y="6595"/>
                  </a:lnTo>
                  <a:lnTo>
                    <a:pt x="6854" y="6378"/>
                  </a:lnTo>
                  <a:lnTo>
                    <a:pt x="6941" y="6161"/>
                  </a:lnTo>
                  <a:lnTo>
                    <a:pt x="6941" y="5900"/>
                  </a:lnTo>
                  <a:lnTo>
                    <a:pt x="6854" y="5684"/>
                  </a:lnTo>
                  <a:lnTo>
                    <a:pt x="6724" y="5467"/>
                  </a:lnTo>
                  <a:lnTo>
                    <a:pt x="6464" y="5206"/>
                  </a:lnTo>
                  <a:lnTo>
                    <a:pt x="6768" y="5206"/>
                  </a:lnTo>
                  <a:lnTo>
                    <a:pt x="7071" y="5076"/>
                  </a:lnTo>
                  <a:lnTo>
                    <a:pt x="7332" y="4903"/>
                  </a:lnTo>
                  <a:lnTo>
                    <a:pt x="7548" y="4686"/>
                  </a:lnTo>
                  <a:lnTo>
                    <a:pt x="7722" y="4426"/>
                  </a:lnTo>
                  <a:lnTo>
                    <a:pt x="7895" y="4122"/>
                  </a:lnTo>
                  <a:lnTo>
                    <a:pt x="7982" y="3775"/>
                  </a:lnTo>
                  <a:lnTo>
                    <a:pt x="8069" y="3428"/>
                  </a:lnTo>
                  <a:lnTo>
                    <a:pt x="8069" y="3081"/>
                  </a:lnTo>
                  <a:lnTo>
                    <a:pt x="8026" y="2777"/>
                  </a:lnTo>
                  <a:lnTo>
                    <a:pt x="7939" y="2430"/>
                  </a:lnTo>
                  <a:lnTo>
                    <a:pt x="7852" y="2170"/>
                  </a:lnTo>
                  <a:lnTo>
                    <a:pt x="7679" y="1909"/>
                  </a:lnTo>
                  <a:lnTo>
                    <a:pt x="7418" y="1693"/>
                  </a:lnTo>
                  <a:lnTo>
                    <a:pt x="7158" y="1562"/>
                  </a:lnTo>
                  <a:lnTo>
                    <a:pt x="6811" y="1519"/>
                  </a:lnTo>
                  <a:lnTo>
                    <a:pt x="6768" y="1215"/>
                  </a:lnTo>
                  <a:lnTo>
                    <a:pt x="6681" y="955"/>
                  </a:lnTo>
                  <a:lnTo>
                    <a:pt x="6507" y="695"/>
                  </a:lnTo>
                  <a:lnTo>
                    <a:pt x="6334" y="521"/>
                  </a:lnTo>
                  <a:lnTo>
                    <a:pt x="6117" y="348"/>
                  </a:lnTo>
                  <a:lnTo>
                    <a:pt x="5857" y="218"/>
                  </a:lnTo>
                  <a:lnTo>
                    <a:pt x="5596" y="87"/>
                  </a:lnTo>
                  <a:lnTo>
                    <a:pt x="5336" y="44"/>
                  </a:lnTo>
                  <a:lnTo>
                    <a:pt x="503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5"/>
            <p:cNvSpPr/>
            <p:nvPr/>
          </p:nvSpPr>
          <p:spPr>
            <a:xfrm>
              <a:off x="4106725" y="1461175"/>
              <a:ext cx="129075" cy="129075"/>
            </a:xfrm>
            <a:custGeom>
              <a:avLst/>
              <a:gdLst/>
              <a:ahLst/>
              <a:cxnLst/>
              <a:rect l="l" t="t" r="r" b="b"/>
              <a:pathLst>
                <a:path w="5163" h="5163" extrusionOk="0">
                  <a:moveTo>
                    <a:pt x="2343" y="0"/>
                  </a:moveTo>
                  <a:lnTo>
                    <a:pt x="2083" y="43"/>
                  </a:lnTo>
                  <a:lnTo>
                    <a:pt x="1562" y="217"/>
                  </a:lnTo>
                  <a:lnTo>
                    <a:pt x="1128" y="434"/>
                  </a:lnTo>
                  <a:lnTo>
                    <a:pt x="781" y="738"/>
                  </a:lnTo>
                  <a:lnTo>
                    <a:pt x="434" y="1128"/>
                  </a:lnTo>
                  <a:lnTo>
                    <a:pt x="217" y="1562"/>
                  </a:lnTo>
                  <a:lnTo>
                    <a:pt x="44" y="2039"/>
                  </a:lnTo>
                  <a:lnTo>
                    <a:pt x="44" y="2299"/>
                  </a:lnTo>
                  <a:lnTo>
                    <a:pt x="0" y="2560"/>
                  </a:lnTo>
                  <a:lnTo>
                    <a:pt x="44" y="2820"/>
                  </a:lnTo>
                  <a:lnTo>
                    <a:pt x="44" y="3080"/>
                  </a:lnTo>
                  <a:lnTo>
                    <a:pt x="217" y="3557"/>
                  </a:lnTo>
                  <a:lnTo>
                    <a:pt x="434" y="4034"/>
                  </a:lnTo>
                  <a:lnTo>
                    <a:pt x="781" y="4382"/>
                  </a:lnTo>
                  <a:lnTo>
                    <a:pt x="1128" y="4729"/>
                  </a:lnTo>
                  <a:lnTo>
                    <a:pt x="1562" y="4945"/>
                  </a:lnTo>
                  <a:lnTo>
                    <a:pt x="2083" y="5076"/>
                  </a:lnTo>
                  <a:lnTo>
                    <a:pt x="2343" y="5119"/>
                  </a:lnTo>
                  <a:lnTo>
                    <a:pt x="2603" y="5162"/>
                  </a:lnTo>
                  <a:lnTo>
                    <a:pt x="2863" y="5119"/>
                  </a:lnTo>
                  <a:lnTo>
                    <a:pt x="3124" y="5076"/>
                  </a:lnTo>
                  <a:lnTo>
                    <a:pt x="3601" y="4945"/>
                  </a:lnTo>
                  <a:lnTo>
                    <a:pt x="4035" y="4729"/>
                  </a:lnTo>
                  <a:lnTo>
                    <a:pt x="4382" y="4382"/>
                  </a:lnTo>
                  <a:lnTo>
                    <a:pt x="4729" y="4034"/>
                  </a:lnTo>
                  <a:lnTo>
                    <a:pt x="4946" y="3557"/>
                  </a:lnTo>
                  <a:lnTo>
                    <a:pt x="5119" y="3080"/>
                  </a:lnTo>
                  <a:lnTo>
                    <a:pt x="5163" y="2820"/>
                  </a:lnTo>
                  <a:lnTo>
                    <a:pt x="5163" y="2560"/>
                  </a:lnTo>
                  <a:lnTo>
                    <a:pt x="5163" y="2299"/>
                  </a:lnTo>
                  <a:lnTo>
                    <a:pt x="5119" y="2039"/>
                  </a:lnTo>
                  <a:lnTo>
                    <a:pt x="4946" y="1562"/>
                  </a:lnTo>
                  <a:lnTo>
                    <a:pt x="4729" y="1128"/>
                  </a:lnTo>
                  <a:lnTo>
                    <a:pt x="4382" y="738"/>
                  </a:lnTo>
                  <a:lnTo>
                    <a:pt x="4035" y="434"/>
                  </a:lnTo>
                  <a:lnTo>
                    <a:pt x="3601" y="217"/>
                  </a:lnTo>
                  <a:lnTo>
                    <a:pt x="3124" y="43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5"/>
            <p:cNvSpPr/>
            <p:nvPr/>
          </p:nvSpPr>
          <p:spPr>
            <a:xfrm>
              <a:off x="3957050" y="1432975"/>
              <a:ext cx="275500" cy="258125"/>
            </a:xfrm>
            <a:custGeom>
              <a:avLst/>
              <a:gdLst/>
              <a:ahLst/>
              <a:cxnLst/>
              <a:rect l="l" t="t" r="r" b="b"/>
              <a:pathLst>
                <a:path w="11020" h="10325" extrusionOk="0">
                  <a:moveTo>
                    <a:pt x="4903" y="0"/>
                  </a:moveTo>
                  <a:lnTo>
                    <a:pt x="4122" y="44"/>
                  </a:lnTo>
                  <a:lnTo>
                    <a:pt x="3428" y="130"/>
                  </a:lnTo>
                  <a:lnTo>
                    <a:pt x="2820" y="304"/>
                  </a:lnTo>
                  <a:lnTo>
                    <a:pt x="2387" y="477"/>
                  </a:lnTo>
                  <a:lnTo>
                    <a:pt x="2083" y="694"/>
                  </a:lnTo>
                  <a:lnTo>
                    <a:pt x="1996" y="781"/>
                  </a:lnTo>
                  <a:lnTo>
                    <a:pt x="1953" y="868"/>
                  </a:lnTo>
                  <a:lnTo>
                    <a:pt x="1432" y="955"/>
                  </a:lnTo>
                  <a:lnTo>
                    <a:pt x="998" y="1171"/>
                  </a:lnTo>
                  <a:lnTo>
                    <a:pt x="608" y="1432"/>
                  </a:lnTo>
                  <a:lnTo>
                    <a:pt x="304" y="1735"/>
                  </a:lnTo>
                  <a:lnTo>
                    <a:pt x="174" y="1909"/>
                  </a:lnTo>
                  <a:lnTo>
                    <a:pt x="87" y="2082"/>
                  </a:lnTo>
                  <a:lnTo>
                    <a:pt x="1" y="2256"/>
                  </a:lnTo>
                  <a:lnTo>
                    <a:pt x="1" y="2430"/>
                  </a:lnTo>
                  <a:lnTo>
                    <a:pt x="1" y="2646"/>
                  </a:lnTo>
                  <a:lnTo>
                    <a:pt x="1" y="2820"/>
                  </a:lnTo>
                  <a:lnTo>
                    <a:pt x="87" y="3037"/>
                  </a:lnTo>
                  <a:lnTo>
                    <a:pt x="174" y="3210"/>
                  </a:lnTo>
                  <a:lnTo>
                    <a:pt x="348" y="3341"/>
                  </a:lnTo>
                  <a:lnTo>
                    <a:pt x="521" y="3514"/>
                  </a:lnTo>
                  <a:lnTo>
                    <a:pt x="738" y="3644"/>
                  </a:lnTo>
                  <a:lnTo>
                    <a:pt x="998" y="3731"/>
                  </a:lnTo>
                  <a:lnTo>
                    <a:pt x="1606" y="3948"/>
                  </a:lnTo>
                  <a:lnTo>
                    <a:pt x="2300" y="4121"/>
                  </a:lnTo>
                  <a:lnTo>
                    <a:pt x="3037" y="4251"/>
                  </a:lnTo>
                  <a:lnTo>
                    <a:pt x="3775" y="4295"/>
                  </a:lnTo>
                  <a:lnTo>
                    <a:pt x="4469" y="4338"/>
                  </a:lnTo>
                  <a:lnTo>
                    <a:pt x="5120" y="4295"/>
                  </a:lnTo>
                  <a:lnTo>
                    <a:pt x="5033" y="4468"/>
                  </a:lnTo>
                  <a:lnTo>
                    <a:pt x="5033" y="4729"/>
                  </a:lnTo>
                  <a:lnTo>
                    <a:pt x="5033" y="5032"/>
                  </a:lnTo>
                  <a:lnTo>
                    <a:pt x="5120" y="5379"/>
                  </a:lnTo>
                  <a:lnTo>
                    <a:pt x="5206" y="5683"/>
                  </a:lnTo>
                  <a:lnTo>
                    <a:pt x="5380" y="6030"/>
                  </a:lnTo>
                  <a:lnTo>
                    <a:pt x="5553" y="6290"/>
                  </a:lnTo>
                  <a:lnTo>
                    <a:pt x="5770" y="6464"/>
                  </a:lnTo>
                  <a:lnTo>
                    <a:pt x="5684" y="6594"/>
                  </a:lnTo>
                  <a:lnTo>
                    <a:pt x="5597" y="6768"/>
                  </a:lnTo>
                  <a:lnTo>
                    <a:pt x="5510" y="7288"/>
                  </a:lnTo>
                  <a:lnTo>
                    <a:pt x="5467" y="7895"/>
                  </a:lnTo>
                  <a:lnTo>
                    <a:pt x="5467" y="8503"/>
                  </a:lnTo>
                  <a:lnTo>
                    <a:pt x="5597" y="9154"/>
                  </a:lnTo>
                  <a:lnTo>
                    <a:pt x="5684" y="9414"/>
                  </a:lnTo>
                  <a:lnTo>
                    <a:pt x="5770" y="9674"/>
                  </a:lnTo>
                  <a:lnTo>
                    <a:pt x="5900" y="9891"/>
                  </a:lnTo>
                  <a:lnTo>
                    <a:pt x="6074" y="10065"/>
                  </a:lnTo>
                  <a:lnTo>
                    <a:pt x="6248" y="10195"/>
                  </a:lnTo>
                  <a:lnTo>
                    <a:pt x="6464" y="10281"/>
                  </a:lnTo>
                  <a:lnTo>
                    <a:pt x="6985" y="10325"/>
                  </a:lnTo>
                  <a:lnTo>
                    <a:pt x="7592" y="10281"/>
                  </a:lnTo>
                  <a:lnTo>
                    <a:pt x="7939" y="10195"/>
                  </a:lnTo>
                  <a:lnTo>
                    <a:pt x="8286" y="10108"/>
                  </a:lnTo>
                  <a:lnTo>
                    <a:pt x="8677" y="9978"/>
                  </a:lnTo>
                  <a:lnTo>
                    <a:pt x="9024" y="9804"/>
                  </a:lnTo>
                  <a:lnTo>
                    <a:pt x="9371" y="9631"/>
                  </a:lnTo>
                  <a:lnTo>
                    <a:pt x="9675" y="9414"/>
                  </a:lnTo>
                  <a:lnTo>
                    <a:pt x="9978" y="9154"/>
                  </a:lnTo>
                  <a:lnTo>
                    <a:pt x="10282" y="8806"/>
                  </a:lnTo>
                  <a:lnTo>
                    <a:pt x="10542" y="8459"/>
                  </a:lnTo>
                  <a:lnTo>
                    <a:pt x="10716" y="8069"/>
                  </a:lnTo>
                  <a:lnTo>
                    <a:pt x="10889" y="7635"/>
                  </a:lnTo>
                  <a:lnTo>
                    <a:pt x="10976" y="7115"/>
                  </a:lnTo>
                  <a:lnTo>
                    <a:pt x="11019" y="6551"/>
                  </a:lnTo>
                  <a:lnTo>
                    <a:pt x="11019" y="5987"/>
                  </a:lnTo>
                  <a:lnTo>
                    <a:pt x="10933" y="5423"/>
                  </a:lnTo>
                  <a:lnTo>
                    <a:pt x="10802" y="4859"/>
                  </a:lnTo>
                  <a:lnTo>
                    <a:pt x="10629" y="4338"/>
                  </a:lnTo>
                  <a:lnTo>
                    <a:pt x="10369" y="3818"/>
                  </a:lnTo>
                  <a:lnTo>
                    <a:pt x="10065" y="3341"/>
                  </a:lnTo>
                  <a:lnTo>
                    <a:pt x="9718" y="2863"/>
                  </a:lnTo>
                  <a:lnTo>
                    <a:pt x="9588" y="2560"/>
                  </a:lnTo>
                  <a:lnTo>
                    <a:pt x="9458" y="2256"/>
                  </a:lnTo>
                  <a:lnTo>
                    <a:pt x="9197" y="1822"/>
                  </a:lnTo>
                  <a:lnTo>
                    <a:pt x="8764" y="1388"/>
                  </a:lnTo>
                  <a:lnTo>
                    <a:pt x="8547" y="1171"/>
                  </a:lnTo>
                  <a:lnTo>
                    <a:pt x="8243" y="955"/>
                  </a:lnTo>
                  <a:lnTo>
                    <a:pt x="7896" y="738"/>
                  </a:lnTo>
                  <a:lnTo>
                    <a:pt x="7506" y="564"/>
                  </a:lnTo>
                  <a:lnTo>
                    <a:pt x="7072" y="391"/>
                  </a:lnTo>
                  <a:lnTo>
                    <a:pt x="6551" y="217"/>
                  </a:lnTo>
                  <a:lnTo>
                    <a:pt x="6117" y="130"/>
                  </a:lnTo>
                  <a:lnTo>
                    <a:pt x="5727" y="44"/>
                  </a:lnTo>
                  <a:lnTo>
                    <a:pt x="52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5"/>
            <p:cNvSpPr/>
            <p:nvPr/>
          </p:nvSpPr>
          <p:spPr>
            <a:xfrm>
              <a:off x="4089375" y="1662875"/>
              <a:ext cx="61825" cy="16300"/>
            </a:xfrm>
            <a:custGeom>
              <a:avLst/>
              <a:gdLst/>
              <a:ahLst/>
              <a:cxnLst/>
              <a:rect l="l" t="t" r="r" b="b"/>
              <a:pathLst>
                <a:path w="2473" h="652" extrusionOk="0">
                  <a:moveTo>
                    <a:pt x="2256" y="1"/>
                  </a:moveTo>
                  <a:lnTo>
                    <a:pt x="1605" y="88"/>
                  </a:lnTo>
                  <a:lnTo>
                    <a:pt x="955" y="174"/>
                  </a:lnTo>
                  <a:lnTo>
                    <a:pt x="174" y="261"/>
                  </a:lnTo>
                  <a:lnTo>
                    <a:pt x="87" y="261"/>
                  </a:lnTo>
                  <a:lnTo>
                    <a:pt x="44" y="305"/>
                  </a:lnTo>
                  <a:lnTo>
                    <a:pt x="0" y="391"/>
                  </a:lnTo>
                  <a:lnTo>
                    <a:pt x="0" y="478"/>
                  </a:lnTo>
                  <a:lnTo>
                    <a:pt x="0" y="565"/>
                  </a:lnTo>
                  <a:lnTo>
                    <a:pt x="44" y="608"/>
                  </a:lnTo>
                  <a:lnTo>
                    <a:pt x="130" y="652"/>
                  </a:lnTo>
                  <a:lnTo>
                    <a:pt x="217" y="652"/>
                  </a:lnTo>
                  <a:lnTo>
                    <a:pt x="998" y="565"/>
                  </a:lnTo>
                  <a:lnTo>
                    <a:pt x="1692" y="478"/>
                  </a:lnTo>
                  <a:lnTo>
                    <a:pt x="2299" y="391"/>
                  </a:lnTo>
                  <a:lnTo>
                    <a:pt x="2386" y="348"/>
                  </a:lnTo>
                  <a:lnTo>
                    <a:pt x="2473" y="305"/>
                  </a:lnTo>
                  <a:lnTo>
                    <a:pt x="2473" y="218"/>
                  </a:lnTo>
                  <a:lnTo>
                    <a:pt x="2473" y="131"/>
                  </a:lnTo>
                  <a:lnTo>
                    <a:pt x="2473" y="88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5"/>
            <p:cNvSpPr/>
            <p:nvPr/>
          </p:nvSpPr>
          <p:spPr>
            <a:xfrm>
              <a:off x="4068750" y="1719275"/>
              <a:ext cx="53175" cy="26050"/>
            </a:xfrm>
            <a:custGeom>
              <a:avLst/>
              <a:gdLst/>
              <a:ahLst/>
              <a:cxnLst/>
              <a:rect l="l" t="t" r="r" b="b"/>
              <a:pathLst>
                <a:path w="2127" h="1042" extrusionOk="0">
                  <a:moveTo>
                    <a:pt x="1866" y="1"/>
                  </a:moveTo>
                  <a:lnTo>
                    <a:pt x="1780" y="44"/>
                  </a:lnTo>
                  <a:lnTo>
                    <a:pt x="1432" y="261"/>
                  </a:lnTo>
                  <a:lnTo>
                    <a:pt x="999" y="435"/>
                  </a:lnTo>
                  <a:lnTo>
                    <a:pt x="608" y="565"/>
                  </a:lnTo>
                  <a:lnTo>
                    <a:pt x="174" y="651"/>
                  </a:lnTo>
                  <a:lnTo>
                    <a:pt x="88" y="651"/>
                  </a:lnTo>
                  <a:lnTo>
                    <a:pt x="44" y="695"/>
                  </a:lnTo>
                  <a:lnTo>
                    <a:pt x="1" y="782"/>
                  </a:lnTo>
                  <a:lnTo>
                    <a:pt x="1" y="868"/>
                  </a:lnTo>
                  <a:lnTo>
                    <a:pt x="1" y="912"/>
                  </a:lnTo>
                  <a:lnTo>
                    <a:pt x="44" y="998"/>
                  </a:lnTo>
                  <a:lnTo>
                    <a:pt x="88" y="1042"/>
                  </a:lnTo>
                  <a:lnTo>
                    <a:pt x="218" y="1042"/>
                  </a:lnTo>
                  <a:lnTo>
                    <a:pt x="695" y="955"/>
                  </a:lnTo>
                  <a:lnTo>
                    <a:pt x="1172" y="825"/>
                  </a:lnTo>
                  <a:lnTo>
                    <a:pt x="1606" y="608"/>
                  </a:lnTo>
                  <a:lnTo>
                    <a:pt x="2040" y="348"/>
                  </a:lnTo>
                  <a:lnTo>
                    <a:pt x="2083" y="304"/>
                  </a:lnTo>
                  <a:lnTo>
                    <a:pt x="2127" y="218"/>
                  </a:lnTo>
                  <a:lnTo>
                    <a:pt x="2127" y="131"/>
                  </a:lnTo>
                  <a:lnTo>
                    <a:pt x="2083" y="87"/>
                  </a:lnTo>
                  <a:lnTo>
                    <a:pt x="1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5"/>
            <p:cNvSpPr/>
            <p:nvPr/>
          </p:nvSpPr>
          <p:spPr>
            <a:xfrm>
              <a:off x="3561200" y="2394925"/>
              <a:ext cx="444675" cy="1541150"/>
            </a:xfrm>
            <a:custGeom>
              <a:avLst/>
              <a:gdLst/>
              <a:ahLst/>
              <a:cxnLst/>
              <a:rect l="l" t="t" r="r" b="b"/>
              <a:pathLst>
                <a:path w="17787" h="61646" extrusionOk="0">
                  <a:moveTo>
                    <a:pt x="6595" y="1"/>
                  </a:moveTo>
                  <a:lnTo>
                    <a:pt x="5510" y="4903"/>
                  </a:lnTo>
                  <a:lnTo>
                    <a:pt x="4382" y="10065"/>
                  </a:lnTo>
                  <a:lnTo>
                    <a:pt x="3081" y="16182"/>
                  </a:lnTo>
                  <a:lnTo>
                    <a:pt x="2473" y="19436"/>
                  </a:lnTo>
                  <a:lnTo>
                    <a:pt x="1866" y="22689"/>
                  </a:lnTo>
                  <a:lnTo>
                    <a:pt x="1302" y="25899"/>
                  </a:lnTo>
                  <a:lnTo>
                    <a:pt x="825" y="28936"/>
                  </a:lnTo>
                  <a:lnTo>
                    <a:pt x="434" y="31756"/>
                  </a:lnTo>
                  <a:lnTo>
                    <a:pt x="131" y="34315"/>
                  </a:lnTo>
                  <a:lnTo>
                    <a:pt x="44" y="35443"/>
                  </a:lnTo>
                  <a:lnTo>
                    <a:pt x="1" y="36441"/>
                  </a:lnTo>
                  <a:lnTo>
                    <a:pt x="1" y="37352"/>
                  </a:lnTo>
                  <a:lnTo>
                    <a:pt x="44" y="38133"/>
                  </a:lnTo>
                  <a:lnTo>
                    <a:pt x="131" y="39000"/>
                  </a:lnTo>
                  <a:lnTo>
                    <a:pt x="304" y="39868"/>
                  </a:lnTo>
                  <a:lnTo>
                    <a:pt x="478" y="40779"/>
                  </a:lnTo>
                  <a:lnTo>
                    <a:pt x="695" y="41733"/>
                  </a:lnTo>
                  <a:lnTo>
                    <a:pt x="998" y="42688"/>
                  </a:lnTo>
                  <a:lnTo>
                    <a:pt x="1302" y="43642"/>
                  </a:lnTo>
                  <a:lnTo>
                    <a:pt x="1996" y="45594"/>
                  </a:lnTo>
                  <a:lnTo>
                    <a:pt x="2820" y="47590"/>
                  </a:lnTo>
                  <a:lnTo>
                    <a:pt x="3731" y="49542"/>
                  </a:lnTo>
                  <a:lnTo>
                    <a:pt x="4642" y="51451"/>
                  </a:lnTo>
                  <a:lnTo>
                    <a:pt x="5597" y="53273"/>
                  </a:lnTo>
                  <a:lnTo>
                    <a:pt x="6551" y="54964"/>
                  </a:lnTo>
                  <a:lnTo>
                    <a:pt x="7462" y="56570"/>
                  </a:lnTo>
                  <a:lnTo>
                    <a:pt x="9067" y="59216"/>
                  </a:lnTo>
                  <a:lnTo>
                    <a:pt x="10195" y="60994"/>
                  </a:lnTo>
                  <a:lnTo>
                    <a:pt x="10629" y="61645"/>
                  </a:lnTo>
                  <a:lnTo>
                    <a:pt x="15141" y="57524"/>
                  </a:lnTo>
                  <a:lnTo>
                    <a:pt x="14403" y="55572"/>
                  </a:lnTo>
                  <a:lnTo>
                    <a:pt x="12494" y="50626"/>
                  </a:lnTo>
                  <a:lnTo>
                    <a:pt x="9978" y="44249"/>
                  </a:lnTo>
                  <a:lnTo>
                    <a:pt x="8633" y="40996"/>
                  </a:lnTo>
                  <a:lnTo>
                    <a:pt x="7332" y="37916"/>
                  </a:lnTo>
                  <a:lnTo>
                    <a:pt x="7462" y="37178"/>
                  </a:lnTo>
                  <a:lnTo>
                    <a:pt x="7636" y="36311"/>
                  </a:lnTo>
                  <a:lnTo>
                    <a:pt x="8113" y="34402"/>
                  </a:lnTo>
                  <a:lnTo>
                    <a:pt x="8720" y="32276"/>
                  </a:lnTo>
                  <a:lnTo>
                    <a:pt x="9414" y="29934"/>
                  </a:lnTo>
                  <a:lnTo>
                    <a:pt x="10239" y="27418"/>
                  </a:lnTo>
                  <a:lnTo>
                    <a:pt x="11106" y="24771"/>
                  </a:lnTo>
                  <a:lnTo>
                    <a:pt x="12972" y="19305"/>
                  </a:lnTo>
                  <a:lnTo>
                    <a:pt x="14750" y="13883"/>
                  </a:lnTo>
                  <a:lnTo>
                    <a:pt x="15574" y="11237"/>
                  </a:lnTo>
                  <a:lnTo>
                    <a:pt x="16312" y="8764"/>
                  </a:lnTo>
                  <a:lnTo>
                    <a:pt x="16919" y="6465"/>
                  </a:lnTo>
                  <a:lnTo>
                    <a:pt x="17396" y="4382"/>
                  </a:lnTo>
                  <a:lnTo>
                    <a:pt x="17570" y="3428"/>
                  </a:lnTo>
                  <a:lnTo>
                    <a:pt x="17700" y="2517"/>
                  </a:lnTo>
                  <a:lnTo>
                    <a:pt x="17787" y="1693"/>
                  </a:lnTo>
                  <a:lnTo>
                    <a:pt x="17787" y="999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5"/>
            <p:cNvSpPr/>
            <p:nvPr/>
          </p:nvSpPr>
          <p:spPr>
            <a:xfrm>
              <a:off x="3561200" y="2394925"/>
              <a:ext cx="444675" cy="1541150"/>
            </a:xfrm>
            <a:custGeom>
              <a:avLst/>
              <a:gdLst/>
              <a:ahLst/>
              <a:cxnLst/>
              <a:rect l="l" t="t" r="r" b="b"/>
              <a:pathLst>
                <a:path w="17787" h="61646" fill="none" extrusionOk="0">
                  <a:moveTo>
                    <a:pt x="6595" y="1"/>
                  </a:moveTo>
                  <a:lnTo>
                    <a:pt x="6595" y="1"/>
                  </a:lnTo>
                  <a:lnTo>
                    <a:pt x="5510" y="4903"/>
                  </a:lnTo>
                  <a:lnTo>
                    <a:pt x="4382" y="10065"/>
                  </a:lnTo>
                  <a:lnTo>
                    <a:pt x="3081" y="16182"/>
                  </a:lnTo>
                  <a:lnTo>
                    <a:pt x="2473" y="19436"/>
                  </a:lnTo>
                  <a:lnTo>
                    <a:pt x="1866" y="22689"/>
                  </a:lnTo>
                  <a:lnTo>
                    <a:pt x="1302" y="25899"/>
                  </a:lnTo>
                  <a:lnTo>
                    <a:pt x="825" y="28936"/>
                  </a:lnTo>
                  <a:lnTo>
                    <a:pt x="434" y="31756"/>
                  </a:lnTo>
                  <a:lnTo>
                    <a:pt x="131" y="34315"/>
                  </a:lnTo>
                  <a:lnTo>
                    <a:pt x="44" y="35443"/>
                  </a:lnTo>
                  <a:lnTo>
                    <a:pt x="1" y="36441"/>
                  </a:lnTo>
                  <a:lnTo>
                    <a:pt x="1" y="37352"/>
                  </a:lnTo>
                  <a:lnTo>
                    <a:pt x="44" y="38133"/>
                  </a:lnTo>
                  <a:lnTo>
                    <a:pt x="44" y="38133"/>
                  </a:lnTo>
                  <a:lnTo>
                    <a:pt x="131" y="39000"/>
                  </a:lnTo>
                  <a:lnTo>
                    <a:pt x="304" y="39868"/>
                  </a:lnTo>
                  <a:lnTo>
                    <a:pt x="478" y="40779"/>
                  </a:lnTo>
                  <a:lnTo>
                    <a:pt x="695" y="41733"/>
                  </a:lnTo>
                  <a:lnTo>
                    <a:pt x="998" y="42688"/>
                  </a:lnTo>
                  <a:lnTo>
                    <a:pt x="1302" y="43642"/>
                  </a:lnTo>
                  <a:lnTo>
                    <a:pt x="1996" y="45594"/>
                  </a:lnTo>
                  <a:lnTo>
                    <a:pt x="2820" y="47590"/>
                  </a:lnTo>
                  <a:lnTo>
                    <a:pt x="3731" y="49542"/>
                  </a:lnTo>
                  <a:lnTo>
                    <a:pt x="4642" y="51451"/>
                  </a:lnTo>
                  <a:lnTo>
                    <a:pt x="5597" y="53273"/>
                  </a:lnTo>
                  <a:lnTo>
                    <a:pt x="6551" y="54964"/>
                  </a:lnTo>
                  <a:lnTo>
                    <a:pt x="7462" y="56570"/>
                  </a:lnTo>
                  <a:lnTo>
                    <a:pt x="9067" y="59216"/>
                  </a:lnTo>
                  <a:lnTo>
                    <a:pt x="10195" y="60994"/>
                  </a:lnTo>
                  <a:lnTo>
                    <a:pt x="10629" y="61645"/>
                  </a:lnTo>
                  <a:lnTo>
                    <a:pt x="15141" y="57524"/>
                  </a:lnTo>
                  <a:lnTo>
                    <a:pt x="15141" y="57524"/>
                  </a:lnTo>
                  <a:lnTo>
                    <a:pt x="14403" y="55572"/>
                  </a:lnTo>
                  <a:lnTo>
                    <a:pt x="12494" y="50626"/>
                  </a:lnTo>
                  <a:lnTo>
                    <a:pt x="9978" y="44249"/>
                  </a:lnTo>
                  <a:lnTo>
                    <a:pt x="8633" y="40996"/>
                  </a:lnTo>
                  <a:lnTo>
                    <a:pt x="7332" y="37916"/>
                  </a:lnTo>
                  <a:lnTo>
                    <a:pt x="7332" y="37916"/>
                  </a:lnTo>
                  <a:lnTo>
                    <a:pt x="7462" y="37178"/>
                  </a:lnTo>
                  <a:lnTo>
                    <a:pt x="7636" y="36311"/>
                  </a:lnTo>
                  <a:lnTo>
                    <a:pt x="8113" y="34402"/>
                  </a:lnTo>
                  <a:lnTo>
                    <a:pt x="8720" y="32276"/>
                  </a:lnTo>
                  <a:lnTo>
                    <a:pt x="9414" y="29934"/>
                  </a:lnTo>
                  <a:lnTo>
                    <a:pt x="10239" y="27418"/>
                  </a:lnTo>
                  <a:lnTo>
                    <a:pt x="11106" y="24771"/>
                  </a:lnTo>
                  <a:lnTo>
                    <a:pt x="12972" y="19305"/>
                  </a:lnTo>
                  <a:lnTo>
                    <a:pt x="14750" y="13883"/>
                  </a:lnTo>
                  <a:lnTo>
                    <a:pt x="15574" y="11237"/>
                  </a:lnTo>
                  <a:lnTo>
                    <a:pt x="16312" y="8764"/>
                  </a:lnTo>
                  <a:lnTo>
                    <a:pt x="16919" y="6465"/>
                  </a:lnTo>
                  <a:lnTo>
                    <a:pt x="17396" y="4382"/>
                  </a:lnTo>
                  <a:lnTo>
                    <a:pt x="17570" y="3428"/>
                  </a:lnTo>
                  <a:lnTo>
                    <a:pt x="17700" y="2517"/>
                  </a:lnTo>
                  <a:lnTo>
                    <a:pt x="17787" y="1693"/>
                  </a:lnTo>
                  <a:lnTo>
                    <a:pt x="17787" y="999"/>
                  </a:lnTo>
                  <a:lnTo>
                    <a:pt x="659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5"/>
            <p:cNvSpPr/>
            <p:nvPr/>
          </p:nvSpPr>
          <p:spPr>
            <a:xfrm>
              <a:off x="3561200" y="2410125"/>
              <a:ext cx="363350" cy="1498825"/>
            </a:xfrm>
            <a:custGeom>
              <a:avLst/>
              <a:gdLst/>
              <a:ahLst/>
              <a:cxnLst/>
              <a:rect l="l" t="t" r="r" b="b"/>
              <a:pathLst>
                <a:path w="14534" h="59953" extrusionOk="0">
                  <a:moveTo>
                    <a:pt x="10239" y="26853"/>
                  </a:moveTo>
                  <a:lnTo>
                    <a:pt x="10007" y="27547"/>
                  </a:lnTo>
                  <a:lnTo>
                    <a:pt x="10239" y="26853"/>
                  </a:lnTo>
                  <a:close/>
                  <a:moveTo>
                    <a:pt x="10007" y="27547"/>
                  </a:moveTo>
                  <a:lnTo>
                    <a:pt x="9906" y="27851"/>
                  </a:lnTo>
                  <a:lnTo>
                    <a:pt x="10007" y="27547"/>
                  </a:lnTo>
                  <a:close/>
                  <a:moveTo>
                    <a:pt x="9906" y="27851"/>
                  </a:moveTo>
                  <a:lnTo>
                    <a:pt x="9848" y="28024"/>
                  </a:lnTo>
                  <a:lnTo>
                    <a:pt x="9848" y="28024"/>
                  </a:lnTo>
                  <a:lnTo>
                    <a:pt x="9906" y="27851"/>
                  </a:lnTo>
                  <a:close/>
                  <a:moveTo>
                    <a:pt x="6464" y="0"/>
                  </a:moveTo>
                  <a:lnTo>
                    <a:pt x="5033" y="6291"/>
                  </a:lnTo>
                  <a:lnTo>
                    <a:pt x="3992" y="11149"/>
                  </a:lnTo>
                  <a:lnTo>
                    <a:pt x="2864" y="16659"/>
                  </a:lnTo>
                  <a:lnTo>
                    <a:pt x="2343" y="19522"/>
                  </a:lnTo>
                  <a:lnTo>
                    <a:pt x="1779" y="22385"/>
                  </a:lnTo>
                  <a:lnTo>
                    <a:pt x="1302" y="25161"/>
                  </a:lnTo>
                  <a:lnTo>
                    <a:pt x="868" y="27851"/>
                  </a:lnTo>
                  <a:lnTo>
                    <a:pt x="521" y="30367"/>
                  </a:lnTo>
                  <a:lnTo>
                    <a:pt x="261" y="32666"/>
                  </a:lnTo>
                  <a:lnTo>
                    <a:pt x="87" y="34705"/>
                  </a:lnTo>
                  <a:lnTo>
                    <a:pt x="1" y="35616"/>
                  </a:lnTo>
                  <a:lnTo>
                    <a:pt x="1" y="36440"/>
                  </a:lnTo>
                  <a:lnTo>
                    <a:pt x="44" y="37525"/>
                  </a:lnTo>
                  <a:lnTo>
                    <a:pt x="131" y="38262"/>
                  </a:lnTo>
                  <a:lnTo>
                    <a:pt x="218" y="39000"/>
                  </a:lnTo>
                  <a:lnTo>
                    <a:pt x="391" y="39737"/>
                  </a:lnTo>
                  <a:lnTo>
                    <a:pt x="565" y="40518"/>
                  </a:lnTo>
                  <a:lnTo>
                    <a:pt x="998" y="42123"/>
                  </a:lnTo>
                  <a:lnTo>
                    <a:pt x="1519" y="43728"/>
                  </a:lnTo>
                  <a:lnTo>
                    <a:pt x="2170" y="45377"/>
                  </a:lnTo>
                  <a:lnTo>
                    <a:pt x="2864" y="47025"/>
                  </a:lnTo>
                  <a:lnTo>
                    <a:pt x="3601" y="48674"/>
                  </a:lnTo>
                  <a:lnTo>
                    <a:pt x="4382" y="50279"/>
                  </a:lnTo>
                  <a:lnTo>
                    <a:pt x="5163" y="51840"/>
                  </a:lnTo>
                  <a:lnTo>
                    <a:pt x="5987" y="53315"/>
                  </a:lnTo>
                  <a:lnTo>
                    <a:pt x="7506" y="56048"/>
                  </a:lnTo>
                  <a:lnTo>
                    <a:pt x="8894" y="58304"/>
                  </a:lnTo>
                  <a:lnTo>
                    <a:pt x="9935" y="59953"/>
                  </a:lnTo>
                  <a:lnTo>
                    <a:pt x="14533" y="56309"/>
                  </a:lnTo>
                  <a:lnTo>
                    <a:pt x="14360" y="54877"/>
                  </a:lnTo>
                  <a:lnTo>
                    <a:pt x="13015" y="51407"/>
                  </a:lnTo>
                  <a:lnTo>
                    <a:pt x="11236" y="46852"/>
                  </a:lnTo>
                  <a:lnTo>
                    <a:pt x="9284" y="41993"/>
                  </a:lnTo>
                  <a:lnTo>
                    <a:pt x="7332" y="37308"/>
                  </a:lnTo>
                  <a:lnTo>
                    <a:pt x="7549" y="36137"/>
                  </a:lnTo>
                  <a:lnTo>
                    <a:pt x="7853" y="34792"/>
                  </a:lnTo>
                  <a:lnTo>
                    <a:pt x="8243" y="33273"/>
                  </a:lnTo>
                  <a:lnTo>
                    <a:pt x="8720" y="31625"/>
                  </a:lnTo>
                  <a:lnTo>
                    <a:pt x="9848" y="28024"/>
                  </a:lnTo>
                  <a:lnTo>
                    <a:pt x="9371" y="29456"/>
                  </a:lnTo>
                  <a:lnTo>
                    <a:pt x="8633" y="31842"/>
                  </a:lnTo>
                  <a:lnTo>
                    <a:pt x="8026" y="34054"/>
                  </a:lnTo>
                  <a:lnTo>
                    <a:pt x="7983" y="32102"/>
                  </a:lnTo>
                  <a:lnTo>
                    <a:pt x="7939" y="29890"/>
                  </a:lnTo>
                  <a:lnTo>
                    <a:pt x="8026" y="27547"/>
                  </a:lnTo>
                  <a:lnTo>
                    <a:pt x="8113" y="26332"/>
                  </a:lnTo>
                  <a:lnTo>
                    <a:pt x="8200" y="25074"/>
                  </a:lnTo>
                  <a:lnTo>
                    <a:pt x="8330" y="23816"/>
                  </a:lnTo>
                  <a:lnTo>
                    <a:pt x="8503" y="22558"/>
                  </a:lnTo>
                  <a:lnTo>
                    <a:pt x="8720" y="21300"/>
                  </a:lnTo>
                  <a:lnTo>
                    <a:pt x="8980" y="20086"/>
                  </a:lnTo>
                  <a:lnTo>
                    <a:pt x="9241" y="18871"/>
                  </a:lnTo>
                  <a:lnTo>
                    <a:pt x="9588" y="17700"/>
                  </a:lnTo>
                  <a:lnTo>
                    <a:pt x="9978" y="16572"/>
                  </a:lnTo>
                  <a:lnTo>
                    <a:pt x="10412" y="15487"/>
                  </a:lnTo>
                  <a:lnTo>
                    <a:pt x="9241" y="261"/>
                  </a:lnTo>
                  <a:lnTo>
                    <a:pt x="7983" y="130"/>
                  </a:lnTo>
                  <a:lnTo>
                    <a:pt x="7983" y="174"/>
                  </a:lnTo>
                  <a:lnTo>
                    <a:pt x="7939" y="261"/>
                  </a:lnTo>
                  <a:lnTo>
                    <a:pt x="7853" y="261"/>
                  </a:lnTo>
                  <a:lnTo>
                    <a:pt x="7462" y="217"/>
                  </a:lnTo>
                  <a:lnTo>
                    <a:pt x="7375" y="217"/>
                  </a:lnTo>
                  <a:lnTo>
                    <a:pt x="7332" y="130"/>
                  </a:lnTo>
                  <a:lnTo>
                    <a:pt x="7332" y="8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5"/>
            <p:cNvSpPr/>
            <p:nvPr/>
          </p:nvSpPr>
          <p:spPr>
            <a:xfrm>
              <a:off x="3561200" y="2410125"/>
              <a:ext cx="363350" cy="1498825"/>
            </a:xfrm>
            <a:custGeom>
              <a:avLst/>
              <a:gdLst/>
              <a:ahLst/>
              <a:cxnLst/>
              <a:rect l="l" t="t" r="r" b="b"/>
              <a:pathLst>
                <a:path w="14534" h="59953" fill="none" extrusionOk="0">
                  <a:moveTo>
                    <a:pt x="6464" y="0"/>
                  </a:moveTo>
                  <a:lnTo>
                    <a:pt x="6464" y="0"/>
                  </a:lnTo>
                  <a:lnTo>
                    <a:pt x="5033" y="6291"/>
                  </a:lnTo>
                  <a:lnTo>
                    <a:pt x="3992" y="11149"/>
                  </a:lnTo>
                  <a:lnTo>
                    <a:pt x="2864" y="16659"/>
                  </a:lnTo>
                  <a:lnTo>
                    <a:pt x="2343" y="19522"/>
                  </a:lnTo>
                  <a:lnTo>
                    <a:pt x="1779" y="22385"/>
                  </a:lnTo>
                  <a:lnTo>
                    <a:pt x="1302" y="25161"/>
                  </a:lnTo>
                  <a:lnTo>
                    <a:pt x="868" y="27851"/>
                  </a:lnTo>
                  <a:lnTo>
                    <a:pt x="521" y="30367"/>
                  </a:lnTo>
                  <a:lnTo>
                    <a:pt x="261" y="32666"/>
                  </a:lnTo>
                  <a:lnTo>
                    <a:pt x="87" y="34705"/>
                  </a:lnTo>
                  <a:lnTo>
                    <a:pt x="1" y="35616"/>
                  </a:lnTo>
                  <a:lnTo>
                    <a:pt x="1" y="36440"/>
                  </a:lnTo>
                  <a:lnTo>
                    <a:pt x="1" y="36440"/>
                  </a:lnTo>
                  <a:lnTo>
                    <a:pt x="44" y="37525"/>
                  </a:lnTo>
                  <a:lnTo>
                    <a:pt x="44" y="37525"/>
                  </a:lnTo>
                  <a:lnTo>
                    <a:pt x="131" y="38262"/>
                  </a:lnTo>
                  <a:lnTo>
                    <a:pt x="218" y="39000"/>
                  </a:lnTo>
                  <a:lnTo>
                    <a:pt x="391" y="39737"/>
                  </a:lnTo>
                  <a:lnTo>
                    <a:pt x="565" y="40518"/>
                  </a:lnTo>
                  <a:lnTo>
                    <a:pt x="998" y="42123"/>
                  </a:lnTo>
                  <a:lnTo>
                    <a:pt x="1519" y="43728"/>
                  </a:lnTo>
                  <a:lnTo>
                    <a:pt x="2170" y="45377"/>
                  </a:lnTo>
                  <a:lnTo>
                    <a:pt x="2864" y="47025"/>
                  </a:lnTo>
                  <a:lnTo>
                    <a:pt x="3601" y="48674"/>
                  </a:lnTo>
                  <a:lnTo>
                    <a:pt x="4382" y="50279"/>
                  </a:lnTo>
                  <a:lnTo>
                    <a:pt x="5163" y="51840"/>
                  </a:lnTo>
                  <a:lnTo>
                    <a:pt x="5987" y="53315"/>
                  </a:lnTo>
                  <a:lnTo>
                    <a:pt x="7506" y="56048"/>
                  </a:lnTo>
                  <a:lnTo>
                    <a:pt x="8894" y="58304"/>
                  </a:lnTo>
                  <a:lnTo>
                    <a:pt x="9935" y="59953"/>
                  </a:lnTo>
                  <a:lnTo>
                    <a:pt x="14533" y="56309"/>
                  </a:lnTo>
                  <a:lnTo>
                    <a:pt x="14533" y="56309"/>
                  </a:lnTo>
                  <a:lnTo>
                    <a:pt x="14360" y="54877"/>
                  </a:lnTo>
                  <a:lnTo>
                    <a:pt x="14360" y="54877"/>
                  </a:lnTo>
                  <a:lnTo>
                    <a:pt x="13015" y="51407"/>
                  </a:lnTo>
                  <a:lnTo>
                    <a:pt x="11236" y="46852"/>
                  </a:lnTo>
                  <a:lnTo>
                    <a:pt x="9284" y="41993"/>
                  </a:lnTo>
                  <a:lnTo>
                    <a:pt x="7332" y="37308"/>
                  </a:lnTo>
                  <a:lnTo>
                    <a:pt x="7332" y="37308"/>
                  </a:lnTo>
                  <a:lnTo>
                    <a:pt x="7332" y="37308"/>
                  </a:lnTo>
                  <a:lnTo>
                    <a:pt x="7332" y="37308"/>
                  </a:lnTo>
                  <a:lnTo>
                    <a:pt x="7549" y="36137"/>
                  </a:lnTo>
                  <a:lnTo>
                    <a:pt x="7853" y="34792"/>
                  </a:lnTo>
                  <a:lnTo>
                    <a:pt x="8243" y="33273"/>
                  </a:lnTo>
                  <a:lnTo>
                    <a:pt x="8720" y="31625"/>
                  </a:lnTo>
                  <a:lnTo>
                    <a:pt x="9848" y="28024"/>
                  </a:lnTo>
                  <a:lnTo>
                    <a:pt x="11150" y="24120"/>
                  </a:lnTo>
                  <a:lnTo>
                    <a:pt x="11150" y="24120"/>
                  </a:lnTo>
                  <a:lnTo>
                    <a:pt x="11150" y="24120"/>
                  </a:lnTo>
                  <a:lnTo>
                    <a:pt x="11150" y="24120"/>
                  </a:lnTo>
                  <a:lnTo>
                    <a:pt x="10239" y="26853"/>
                  </a:lnTo>
                  <a:lnTo>
                    <a:pt x="9371" y="29456"/>
                  </a:lnTo>
                  <a:lnTo>
                    <a:pt x="8633" y="31842"/>
                  </a:lnTo>
                  <a:lnTo>
                    <a:pt x="8026" y="34054"/>
                  </a:lnTo>
                  <a:lnTo>
                    <a:pt x="8026" y="34054"/>
                  </a:lnTo>
                  <a:lnTo>
                    <a:pt x="7983" y="32102"/>
                  </a:lnTo>
                  <a:lnTo>
                    <a:pt x="7939" y="29890"/>
                  </a:lnTo>
                  <a:lnTo>
                    <a:pt x="8026" y="27547"/>
                  </a:lnTo>
                  <a:lnTo>
                    <a:pt x="8113" y="26332"/>
                  </a:lnTo>
                  <a:lnTo>
                    <a:pt x="8200" y="25074"/>
                  </a:lnTo>
                  <a:lnTo>
                    <a:pt x="8330" y="23816"/>
                  </a:lnTo>
                  <a:lnTo>
                    <a:pt x="8503" y="22558"/>
                  </a:lnTo>
                  <a:lnTo>
                    <a:pt x="8720" y="21300"/>
                  </a:lnTo>
                  <a:lnTo>
                    <a:pt x="8980" y="20086"/>
                  </a:lnTo>
                  <a:lnTo>
                    <a:pt x="9241" y="18871"/>
                  </a:lnTo>
                  <a:lnTo>
                    <a:pt x="9588" y="17700"/>
                  </a:lnTo>
                  <a:lnTo>
                    <a:pt x="9978" y="16572"/>
                  </a:lnTo>
                  <a:lnTo>
                    <a:pt x="10412" y="15487"/>
                  </a:lnTo>
                  <a:lnTo>
                    <a:pt x="10412" y="15487"/>
                  </a:lnTo>
                  <a:lnTo>
                    <a:pt x="9241" y="261"/>
                  </a:lnTo>
                  <a:lnTo>
                    <a:pt x="7983" y="130"/>
                  </a:lnTo>
                  <a:lnTo>
                    <a:pt x="7983" y="174"/>
                  </a:lnTo>
                  <a:lnTo>
                    <a:pt x="7983" y="174"/>
                  </a:lnTo>
                  <a:lnTo>
                    <a:pt x="7939" y="261"/>
                  </a:lnTo>
                  <a:lnTo>
                    <a:pt x="7853" y="261"/>
                  </a:lnTo>
                  <a:lnTo>
                    <a:pt x="7462" y="217"/>
                  </a:lnTo>
                  <a:lnTo>
                    <a:pt x="7462" y="217"/>
                  </a:lnTo>
                  <a:lnTo>
                    <a:pt x="7375" y="217"/>
                  </a:lnTo>
                  <a:lnTo>
                    <a:pt x="7332" y="130"/>
                  </a:lnTo>
                  <a:lnTo>
                    <a:pt x="7332" y="130"/>
                  </a:lnTo>
                  <a:lnTo>
                    <a:pt x="7332" y="130"/>
                  </a:lnTo>
                  <a:lnTo>
                    <a:pt x="7332" y="87"/>
                  </a:lnTo>
                  <a:lnTo>
                    <a:pt x="646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5"/>
            <p:cNvSpPr/>
            <p:nvPr/>
          </p:nvSpPr>
          <p:spPr>
            <a:xfrm>
              <a:off x="3792200" y="3806975"/>
              <a:ext cx="168125" cy="141025"/>
            </a:xfrm>
            <a:custGeom>
              <a:avLst/>
              <a:gdLst/>
              <a:ahLst/>
              <a:cxnLst/>
              <a:rect l="l" t="t" r="r" b="b"/>
              <a:pathLst>
                <a:path w="6725" h="5641" extrusionOk="0">
                  <a:moveTo>
                    <a:pt x="5857" y="1"/>
                  </a:moveTo>
                  <a:lnTo>
                    <a:pt x="1" y="4599"/>
                  </a:lnTo>
                  <a:lnTo>
                    <a:pt x="1389" y="5640"/>
                  </a:lnTo>
                  <a:lnTo>
                    <a:pt x="6725" y="1693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5"/>
            <p:cNvSpPr/>
            <p:nvPr/>
          </p:nvSpPr>
          <p:spPr>
            <a:xfrm>
              <a:off x="3792200" y="3806975"/>
              <a:ext cx="168125" cy="141025"/>
            </a:xfrm>
            <a:custGeom>
              <a:avLst/>
              <a:gdLst/>
              <a:ahLst/>
              <a:cxnLst/>
              <a:rect l="l" t="t" r="r" b="b"/>
              <a:pathLst>
                <a:path w="6725" h="5641" fill="none" extrusionOk="0">
                  <a:moveTo>
                    <a:pt x="6725" y="1693"/>
                  </a:moveTo>
                  <a:lnTo>
                    <a:pt x="1389" y="5640"/>
                  </a:lnTo>
                  <a:lnTo>
                    <a:pt x="1" y="4599"/>
                  </a:lnTo>
                  <a:lnTo>
                    <a:pt x="5857" y="1"/>
                  </a:lnTo>
                  <a:lnTo>
                    <a:pt x="6725" y="169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5"/>
            <p:cNvSpPr/>
            <p:nvPr/>
          </p:nvSpPr>
          <p:spPr>
            <a:xfrm>
              <a:off x="3759675" y="2797300"/>
              <a:ext cx="80275" cy="464200"/>
            </a:xfrm>
            <a:custGeom>
              <a:avLst/>
              <a:gdLst/>
              <a:ahLst/>
              <a:cxnLst/>
              <a:rect l="l" t="t" r="r" b="b"/>
              <a:pathLst>
                <a:path w="3211" h="18568" extrusionOk="0">
                  <a:moveTo>
                    <a:pt x="2473" y="0"/>
                  </a:moveTo>
                  <a:lnTo>
                    <a:pt x="2039" y="1085"/>
                  </a:lnTo>
                  <a:lnTo>
                    <a:pt x="1649" y="2213"/>
                  </a:lnTo>
                  <a:lnTo>
                    <a:pt x="1302" y="3384"/>
                  </a:lnTo>
                  <a:lnTo>
                    <a:pt x="1041" y="4599"/>
                  </a:lnTo>
                  <a:lnTo>
                    <a:pt x="781" y="5813"/>
                  </a:lnTo>
                  <a:lnTo>
                    <a:pt x="564" y="7071"/>
                  </a:lnTo>
                  <a:lnTo>
                    <a:pt x="391" y="8329"/>
                  </a:lnTo>
                  <a:lnTo>
                    <a:pt x="261" y="9587"/>
                  </a:lnTo>
                  <a:lnTo>
                    <a:pt x="174" y="10845"/>
                  </a:lnTo>
                  <a:lnTo>
                    <a:pt x="87" y="12060"/>
                  </a:lnTo>
                  <a:lnTo>
                    <a:pt x="0" y="14403"/>
                  </a:lnTo>
                  <a:lnTo>
                    <a:pt x="44" y="16615"/>
                  </a:lnTo>
                  <a:lnTo>
                    <a:pt x="87" y="18567"/>
                  </a:lnTo>
                  <a:lnTo>
                    <a:pt x="694" y="16355"/>
                  </a:lnTo>
                  <a:lnTo>
                    <a:pt x="1432" y="13969"/>
                  </a:lnTo>
                  <a:lnTo>
                    <a:pt x="2300" y="11366"/>
                  </a:lnTo>
                  <a:lnTo>
                    <a:pt x="3211" y="8633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5"/>
            <p:cNvSpPr/>
            <p:nvPr/>
          </p:nvSpPr>
          <p:spPr>
            <a:xfrm>
              <a:off x="3759675" y="2797300"/>
              <a:ext cx="80275" cy="464200"/>
            </a:xfrm>
            <a:custGeom>
              <a:avLst/>
              <a:gdLst/>
              <a:ahLst/>
              <a:cxnLst/>
              <a:rect l="l" t="t" r="r" b="b"/>
              <a:pathLst>
                <a:path w="3211" h="18568" fill="none" extrusionOk="0">
                  <a:moveTo>
                    <a:pt x="2473" y="0"/>
                  </a:moveTo>
                  <a:lnTo>
                    <a:pt x="2473" y="0"/>
                  </a:lnTo>
                  <a:lnTo>
                    <a:pt x="2039" y="1085"/>
                  </a:lnTo>
                  <a:lnTo>
                    <a:pt x="1649" y="2213"/>
                  </a:lnTo>
                  <a:lnTo>
                    <a:pt x="1302" y="3384"/>
                  </a:lnTo>
                  <a:lnTo>
                    <a:pt x="1041" y="4599"/>
                  </a:lnTo>
                  <a:lnTo>
                    <a:pt x="781" y="5813"/>
                  </a:lnTo>
                  <a:lnTo>
                    <a:pt x="564" y="7071"/>
                  </a:lnTo>
                  <a:lnTo>
                    <a:pt x="391" y="8329"/>
                  </a:lnTo>
                  <a:lnTo>
                    <a:pt x="261" y="9587"/>
                  </a:lnTo>
                  <a:lnTo>
                    <a:pt x="174" y="10845"/>
                  </a:lnTo>
                  <a:lnTo>
                    <a:pt x="87" y="12060"/>
                  </a:lnTo>
                  <a:lnTo>
                    <a:pt x="0" y="14403"/>
                  </a:lnTo>
                  <a:lnTo>
                    <a:pt x="44" y="16615"/>
                  </a:lnTo>
                  <a:lnTo>
                    <a:pt x="87" y="18567"/>
                  </a:lnTo>
                  <a:lnTo>
                    <a:pt x="87" y="18567"/>
                  </a:lnTo>
                  <a:lnTo>
                    <a:pt x="694" y="16355"/>
                  </a:lnTo>
                  <a:lnTo>
                    <a:pt x="1432" y="13969"/>
                  </a:lnTo>
                  <a:lnTo>
                    <a:pt x="2300" y="11366"/>
                  </a:lnTo>
                  <a:lnTo>
                    <a:pt x="3211" y="8633"/>
                  </a:lnTo>
                  <a:lnTo>
                    <a:pt x="3211" y="8633"/>
                  </a:lnTo>
                  <a:lnTo>
                    <a:pt x="24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5"/>
            <p:cNvSpPr/>
            <p:nvPr/>
          </p:nvSpPr>
          <p:spPr>
            <a:xfrm>
              <a:off x="3790025" y="2396025"/>
              <a:ext cx="302625" cy="1566075"/>
            </a:xfrm>
            <a:custGeom>
              <a:avLst/>
              <a:gdLst/>
              <a:ahLst/>
              <a:cxnLst/>
              <a:rect l="l" t="t" r="r" b="b"/>
              <a:pathLst>
                <a:path w="12105" h="62643" extrusionOk="0">
                  <a:moveTo>
                    <a:pt x="1" y="0"/>
                  </a:moveTo>
                  <a:lnTo>
                    <a:pt x="1086" y="13969"/>
                  </a:lnTo>
                  <a:lnTo>
                    <a:pt x="2040" y="25465"/>
                  </a:lnTo>
                  <a:lnTo>
                    <a:pt x="2474" y="30584"/>
                  </a:lnTo>
                  <a:lnTo>
                    <a:pt x="2864" y="34618"/>
                  </a:lnTo>
                  <a:lnTo>
                    <a:pt x="3298" y="38826"/>
                  </a:lnTo>
                  <a:lnTo>
                    <a:pt x="3819" y="43425"/>
                  </a:lnTo>
                  <a:lnTo>
                    <a:pt x="4860" y="52578"/>
                  </a:lnTo>
                  <a:lnTo>
                    <a:pt x="6118" y="62642"/>
                  </a:lnTo>
                  <a:lnTo>
                    <a:pt x="11193" y="62425"/>
                  </a:lnTo>
                  <a:lnTo>
                    <a:pt x="11237" y="59953"/>
                  </a:lnTo>
                  <a:lnTo>
                    <a:pt x="11280" y="57220"/>
                  </a:lnTo>
                  <a:lnTo>
                    <a:pt x="11280" y="53793"/>
                  </a:lnTo>
                  <a:lnTo>
                    <a:pt x="11280" y="49932"/>
                  </a:lnTo>
                  <a:lnTo>
                    <a:pt x="11193" y="45854"/>
                  </a:lnTo>
                  <a:lnTo>
                    <a:pt x="11063" y="41819"/>
                  </a:lnTo>
                  <a:lnTo>
                    <a:pt x="10933" y="39911"/>
                  </a:lnTo>
                  <a:lnTo>
                    <a:pt x="10803" y="38089"/>
                  </a:lnTo>
                  <a:lnTo>
                    <a:pt x="10846" y="35659"/>
                  </a:lnTo>
                  <a:lnTo>
                    <a:pt x="10933" y="33230"/>
                  </a:lnTo>
                  <a:lnTo>
                    <a:pt x="11237" y="28111"/>
                  </a:lnTo>
                  <a:lnTo>
                    <a:pt x="11584" y="22949"/>
                  </a:lnTo>
                  <a:lnTo>
                    <a:pt x="11887" y="17873"/>
                  </a:lnTo>
                  <a:lnTo>
                    <a:pt x="11974" y="15401"/>
                  </a:lnTo>
                  <a:lnTo>
                    <a:pt x="12061" y="13015"/>
                  </a:lnTo>
                  <a:lnTo>
                    <a:pt x="12104" y="10715"/>
                  </a:lnTo>
                  <a:lnTo>
                    <a:pt x="12061" y="8503"/>
                  </a:lnTo>
                  <a:lnTo>
                    <a:pt x="11931" y="6421"/>
                  </a:lnTo>
                  <a:lnTo>
                    <a:pt x="11844" y="5423"/>
                  </a:lnTo>
                  <a:lnTo>
                    <a:pt x="11757" y="4512"/>
                  </a:lnTo>
                  <a:lnTo>
                    <a:pt x="11627" y="3601"/>
                  </a:lnTo>
                  <a:lnTo>
                    <a:pt x="11454" y="2733"/>
                  </a:lnTo>
                  <a:lnTo>
                    <a:pt x="11280" y="1909"/>
                  </a:lnTo>
                  <a:lnTo>
                    <a:pt x="11063" y="11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5"/>
            <p:cNvSpPr/>
            <p:nvPr/>
          </p:nvSpPr>
          <p:spPr>
            <a:xfrm>
              <a:off x="3790025" y="2396025"/>
              <a:ext cx="302625" cy="1566075"/>
            </a:xfrm>
            <a:custGeom>
              <a:avLst/>
              <a:gdLst/>
              <a:ahLst/>
              <a:cxnLst/>
              <a:rect l="l" t="t" r="r" b="b"/>
              <a:pathLst>
                <a:path w="12105" h="6264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86" y="13969"/>
                  </a:lnTo>
                  <a:lnTo>
                    <a:pt x="2040" y="25465"/>
                  </a:lnTo>
                  <a:lnTo>
                    <a:pt x="2474" y="30584"/>
                  </a:lnTo>
                  <a:lnTo>
                    <a:pt x="2864" y="34618"/>
                  </a:lnTo>
                  <a:lnTo>
                    <a:pt x="2864" y="34618"/>
                  </a:lnTo>
                  <a:lnTo>
                    <a:pt x="3298" y="38826"/>
                  </a:lnTo>
                  <a:lnTo>
                    <a:pt x="3819" y="43425"/>
                  </a:lnTo>
                  <a:lnTo>
                    <a:pt x="4860" y="52578"/>
                  </a:lnTo>
                  <a:lnTo>
                    <a:pt x="6118" y="62642"/>
                  </a:lnTo>
                  <a:lnTo>
                    <a:pt x="11193" y="62425"/>
                  </a:lnTo>
                  <a:lnTo>
                    <a:pt x="11193" y="62425"/>
                  </a:lnTo>
                  <a:lnTo>
                    <a:pt x="11237" y="59953"/>
                  </a:lnTo>
                  <a:lnTo>
                    <a:pt x="11280" y="57220"/>
                  </a:lnTo>
                  <a:lnTo>
                    <a:pt x="11280" y="53793"/>
                  </a:lnTo>
                  <a:lnTo>
                    <a:pt x="11280" y="49932"/>
                  </a:lnTo>
                  <a:lnTo>
                    <a:pt x="11193" y="45854"/>
                  </a:lnTo>
                  <a:lnTo>
                    <a:pt x="11063" y="41819"/>
                  </a:lnTo>
                  <a:lnTo>
                    <a:pt x="10933" y="39911"/>
                  </a:lnTo>
                  <a:lnTo>
                    <a:pt x="10803" y="38089"/>
                  </a:lnTo>
                  <a:lnTo>
                    <a:pt x="10803" y="38089"/>
                  </a:lnTo>
                  <a:lnTo>
                    <a:pt x="10846" y="35659"/>
                  </a:lnTo>
                  <a:lnTo>
                    <a:pt x="10933" y="33230"/>
                  </a:lnTo>
                  <a:lnTo>
                    <a:pt x="11237" y="28111"/>
                  </a:lnTo>
                  <a:lnTo>
                    <a:pt x="11584" y="22949"/>
                  </a:lnTo>
                  <a:lnTo>
                    <a:pt x="11887" y="17873"/>
                  </a:lnTo>
                  <a:lnTo>
                    <a:pt x="11974" y="15401"/>
                  </a:lnTo>
                  <a:lnTo>
                    <a:pt x="12061" y="13015"/>
                  </a:lnTo>
                  <a:lnTo>
                    <a:pt x="12104" y="10715"/>
                  </a:lnTo>
                  <a:lnTo>
                    <a:pt x="12061" y="8503"/>
                  </a:lnTo>
                  <a:lnTo>
                    <a:pt x="11931" y="6421"/>
                  </a:lnTo>
                  <a:lnTo>
                    <a:pt x="11844" y="5423"/>
                  </a:lnTo>
                  <a:lnTo>
                    <a:pt x="11757" y="4512"/>
                  </a:lnTo>
                  <a:lnTo>
                    <a:pt x="11627" y="3601"/>
                  </a:lnTo>
                  <a:lnTo>
                    <a:pt x="11454" y="2733"/>
                  </a:lnTo>
                  <a:lnTo>
                    <a:pt x="11280" y="1909"/>
                  </a:lnTo>
                  <a:lnTo>
                    <a:pt x="11063" y="1172"/>
                  </a:ln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5"/>
            <p:cNvSpPr/>
            <p:nvPr/>
          </p:nvSpPr>
          <p:spPr>
            <a:xfrm>
              <a:off x="3792200" y="2416625"/>
              <a:ext cx="300450" cy="1545475"/>
            </a:xfrm>
            <a:custGeom>
              <a:avLst/>
              <a:gdLst/>
              <a:ahLst/>
              <a:cxnLst/>
              <a:rect l="l" t="t" r="r" b="b"/>
              <a:pathLst>
                <a:path w="12018" h="61819" extrusionOk="0">
                  <a:moveTo>
                    <a:pt x="1" y="1"/>
                  </a:moveTo>
                  <a:lnTo>
                    <a:pt x="1215" y="15618"/>
                  </a:lnTo>
                  <a:lnTo>
                    <a:pt x="2040" y="25812"/>
                  </a:lnTo>
                  <a:lnTo>
                    <a:pt x="2430" y="30237"/>
                  </a:lnTo>
                  <a:lnTo>
                    <a:pt x="2777" y="33794"/>
                  </a:lnTo>
                  <a:lnTo>
                    <a:pt x="3211" y="38002"/>
                  </a:lnTo>
                  <a:lnTo>
                    <a:pt x="3732" y="42601"/>
                  </a:lnTo>
                  <a:lnTo>
                    <a:pt x="4773" y="51754"/>
                  </a:lnTo>
                  <a:lnTo>
                    <a:pt x="6031" y="61818"/>
                  </a:lnTo>
                  <a:lnTo>
                    <a:pt x="11106" y="61601"/>
                  </a:lnTo>
                  <a:lnTo>
                    <a:pt x="11150" y="58868"/>
                  </a:lnTo>
                  <a:lnTo>
                    <a:pt x="11193" y="55918"/>
                  </a:lnTo>
                  <a:lnTo>
                    <a:pt x="11236" y="52231"/>
                  </a:lnTo>
                  <a:lnTo>
                    <a:pt x="11193" y="48500"/>
                  </a:lnTo>
                  <a:lnTo>
                    <a:pt x="11106" y="44639"/>
                  </a:lnTo>
                  <a:lnTo>
                    <a:pt x="10976" y="40822"/>
                  </a:lnTo>
                  <a:lnTo>
                    <a:pt x="10846" y="39000"/>
                  </a:lnTo>
                  <a:lnTo>
                    <a:pt x="10716" y="37265"/>
                  </a:lnTo>
                  <a:lnTo>
                    <a:pt x="10803" y="33968"/>
                  </a:lnTo>
                  <a:lnTo>
                    <a:pt x="10976" y="30584"/>
                  </a:lnTo>
                  <a:lnTo>
                    <a:pt x="11150" y="27070"/>
                  </a:lnTo>
                  <a:lnTo>
                    <a:pt x="11410" y="23556"/>
                  </a:lnTo>
                  <a:lnTo>
                    <a:pt x="11627" y="20086"/>
                  </a:lnTo>
                  <a:lnTo>
                    <a:pt x="11800" y="16615"/>
                  </a:lnTo>
                  <a:lnTo>
                    <a:pt x="11931" y="13318"/>
                  </a:lnTo>
                  <a:lnTo>
                    <a:pt x="12017" y="10108"/>
                  </a:lnTo>
                  <a:lnTo>
                    <a:pt x="11974" y="7549"/>
                  </a:lnTo>
                  <a:lnTo>
                    <a:pt x="11887" y="6334"/>
                  </a:lnTo>
                  <a:lnTo>
                    <a:pt x="11800" y="5120"/>
                  </a:lnTo>
                  <a:lnTo>
                    <a:pt x="11714" y="3992"/>
                  </a:lnTo>
                  <a:lnTo>
                    <a:pt x="11540" y="2950"/>
                  </a:lnTo>
                  <a:lnTo>
                    <a:pt x="11367" y="1909"/>
                  </a:lnTo>
                  <a:lnTo>
                    <a:pt x="11150" y="998"/>
                  </a:lnTo>
                  <a:lnTo>
                    <a:pt x="9761" y="868"/>
                  </a:lnTo>
                  <a:lnTo>
                    <a:pt x="9761" y="912"/>
                  </a:lnTo>
                  <a:lnTo>
                    <a:pt x="9718" y="955"/>
                  </a:lnTo>
                  <a:lnTo>
                    <a:pt x="9241" y="955"/>
                  </a:lnTo>
                  <a:lnTo>
                    <a:pt x="9154" y="912"/>
                  </a:lnTo>
                  <a:lnTo>
                    <a:pt x="9111" y="868"/>
                  </a:lnTo>
                  <a:lnTo>
                    <a:pt x="9111" y="781"/>
                  </a:lnTo>
                  <a:lnTo>
                    <a:pt x="4252" y="348"/>
                  </a:lnTo>
                  <a:lnTo>
                    <a:pt x="4252" y="434"/>
                  </a:lnTo>
                  <a:lnTo>
                    <a:pt x="4209" y="478"/>
                  </a:lnTo>
                  <a:lnTo>
                    <a:pt x="3732" y="478"/>
                  </a:lnTo>
                  <a:lnTo>
                    <a:pt x="3645" y="434"/>
                  </a:lnTo>
                  <a:lnTo>
                    <a:pt x="3601" y="348"/>
                  </a:lnTo>
                  <a:lnTo>
                    <a:pt x="3601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5"/>
            <p:cNvSpPr/>
            <p:nvPr/>
          </p:nvSpPr>
          <p:spPr>
            <a:xfrm>
              <a:off x="3923425" y="3925200"/>
              <a:ext cx="164875" cy="54250"/>
            </a:xfrm>
            <a:custGeom>
              <a:avLst/>
              <a:gdLst/>
              <a:ahLst/>
              <a:cxnLst/>
              <a:rect l="l" t="t" r="r" b="b"/>
              <a:pathLst>
                <a:path w="6595" h="2170" extrusionOk="0">
                  <a:moveTo>
                    <a:pt x="6595" y="0"/>
                  </a:moveTo>
                  <a:lnTo>
                    <a:pt x="1" y="174"/>
                  </a:lnTo>
                  <a:lnTo>
                    <a:pt x="391" y="1996"/>
                  </a:lnTo>
                  <a:lnTo>
                    <a:pt x="6248" y="2169"/>
                  </a:lnTo>
                  <a:lnTo>
                    <a:pt x="6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5"/>
            <p:cNvSpPr/>
            <p:nvPr/>
          </p:nvSpPr>
          <p:spPr>
            <a:xfrm>
              <a:off x="3996100" y="1598900"/>
              <a:ext cx="17375" cy="23875"/>
            </a:xfrm>
            <a:custGeom>
              <a:avLst/>
              <a:gdLst/>
              <a:ahLst/>
              <a:cxnLst/>
              <a:rect l="l" t="t" r="r" b="b"/>
              <a:pathLst>
                <a:path w="695" h="955" extrusionOk="0">
                  <a:moveTo>
                    <a:pt x="347" y="0"/>
                  </a:moveTo>
                  <a:lnTo>
                    <a:pt x="217" y="87"/>
                  </a:lnTo>
                  <a:lnTo>
                    <a:pt x="131" y="217"/>
                  </a:lnTo>
                  <a:lnTo>
                    <a:pt x="44" y="391"/>
                  </a:lnTo>
                  <a:lnTo>
                    <a:pt x="0" y="564"/>
                  </a:lnTo>
                  <a:lnTo>
                    <a:pt x="44" y="738"/>
                  </a:lnTo>
                  <a:lnTo>
                    <a:pt x="87" y="868"/>
                  </a:lnTo>
                  <a:lnTo>
                    <a:pt x="217" y="955"/>
                  </a:lnTo>
                  <a:lnTo>
                    <a:pt x="347" y="955"/>
                  </a:lnTo>
                  <a:lnTo>
                    <a:pt x="478" y="868"/>
                  </a:lnTo>
                  <a:lnTo>
                    <a:pt x="608" y="738"/>
                  </a:lnTo>
                  <a:lnTo>
                    <a:pt x="651" y="564"/>
                  </a:lnTo>
                  <a:lnTo>
                    <a:pt x="694" y="391"/>
                  </a:lnTo>
                  <a:lnTo>
                    <a:pt x="651" y="217"/>
                  </a:lnTo>
                  <a:lnTo>
                    <a:pt x="608" y="8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5"/>
            <p:cNvSpPr/>
            <p:nvPr/>
          </p:nvSpPr>
          <p:spPr>
            <a:xfrm>
              <a:off x="3922350" y="1578300"/>
              <a:ext cx="16300" cy="22800"/>
            </a:xfrm>
            <a:custGeom>
              <a:avLst/>
              <a:gdLst/>
              <a:ahLst/>
              <a:cxnLst/>
              <a:rect l="l" t="t" r="r" b="b"/>
              <a:pathLst>
                <a:path w="652" h="912" extrusionOk="0">
                  <a:moveTo>
                    <a:pt x="348" y="0"/>
                  </a:moveTo>
                  <a:lnTo>
                    <a:pt x="217" y="44"/>
                  </a:lnTo>
                  <a:lnTo>
                    <a:pt x="87" y="174"/>
                  </a:lnTo>
                  <a:lnTo>
                    <a:pt x="0" y="347"/>
                  </a:lnTo>
                  <a:lnTo>
                    <a:pt x="0" y="564"/>
                  </a:lnTo>
                  <a:lnTo>
                    <a:pt x="0" y="738"/>
                  </a:lnTo>
                  <a:lnTo>
                    <a:pt x="87" y="868"/>
                  </a:lnTo>
                  <a:lnTo>
                    <a:pt x="174" y="911"/>
                  </a:lnTo>
                  <a:lnTo>
                    <a:pt x="304" y="911"/>
                  </a:lnTo>
                  <a:lnTo>
                    <a:pt x="434" y="868"/>
                  </a:lnTo>
                  <a:lnTo>
                    <a:pt x="564" y="738"/>
                  </a:lnTo>
                  <a:lnTo>
                    <a:pt x="651" y="564"/>
                  </a:lnTo>
                  <a:lnTo>
                    <a:pt x="651" y="347"/>
                  </a:lnTo>
                  <a:lnTo>
                    <a:pt x="651" y="174"/>
                  </a:lnTo>
                  <a:lnTo>
                    <a:pt x="564" y="8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5"/>
            <p:cNvSpPr/>
            <p:nvPr/>
          </p:nvSpPr>
          <p:spPr>
            <a:xfrm>
              <a:off x="3921275" y="1569625"/>
              <a:ext cx="14125" cy="10850"/>
            </a:xfrm>
            <a:custGeom>
              <a:avLst/>
              <a:gdLst/>
              <a:ahLst/>
              <a:cxnLst/>
              <a:rect l="l" t="t" r="r" b="b"/>
              <a:pathLst>
                <a:path w="565" h="434" extrusionOk="0">
                  <a:moveTo>
                    <a:pt x="0" y="0"/>
                  </a:moveTo>
                  <a:lnTo>
                    <a:pt x="43" y="87"/>
                  </a:lnTo>
                  <a:lnTo>
                    <a:pt x="130" y="260"/>
                  </a:lnTo>
                  <a:lnTo>
                    <a:pt x="217" y="347"/>
                  </a:lnTo>
                  <a:lnTo>
                    <a:pt x="304" y="391"/>
                  </a:lnTo>
                  <a:lnTo>
                    <a:pt x="434" y="434"/>
                  </a:lnTo>
                  <a:lnTo>
                    <a:pt x="564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5"/>
            <p:cNvSpPr/>
            <p:nvPr/>
          </p:nvSpPr>
          <p:spPr>
            <a:xfrm>
              <a:off x="3926675" y="1614075"/>
              <a:ext cx="34750" cy="46675"/>
            </a:xfrm>
            <a:custGeom>
              <a:avLst/>
              <a:gdLst/>
              <a:ahLst/>
              <a:cxnLst/>
              <a:rect l="l" t="t" r="r" b="b"/>
              <a:pathLst>
                <a:path w="1390" h="1867" extrusionOk="0">
                  <a:moveTo>
                    <a:pt x="1389" y="1"/>
                  </a:moveTo>
                  <a:lnTo>
                    <a:pt x="1086" y="391"/>
                  </a:lnTo>
                  <a:lnTo>
                    <a:pt x="738" y="782"/>
                  </a:lnTo>
                  <a:lnTo>
                    <a:pt x="391" y="1129"/>
                  </a:lnTo>
                  <a:lnTo>
                    <a:pt x="1" y="1432"/>
                  </a:lnTo>
                  <a:lnTo>
                    <a:pt x="175" y="1606"/>
                  </a:lnTo>
                  <a:lnTo>
                    <a:pt x="391" y="1736"/>
                  </a:lnTo>
                  <a:lnTo>
                    <a:pt x="608" y="1823"/>
                  </a:lnTo>
                  <a:lnTo>
                    <a:pt x="869" y="1866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5"/>
            <p:cNvSpPr/>
            <p:nvPr/>
          </p:nvSpPr>
          <p:spPr>
            <a:xfrm>
              <a:off x="3967900" y="1681325"/>
              <a:ext cx="54250" cy="15200"/>
            </a:xfrm>
            <a:custGeom>
              <a:avLst/>
              <a:gdLst/>
              <a:ahLst/>
              <a:cxnLst/>
              <a:rect l="l" t="t" r="r" b="b"/>
              <a:pathLst>
                <a:path w="2170" h="608" extrusionOk="0">
                  <a:moveTo>
                    <a:pt x="2039" y="0"/>
                  </a:moveTo>
                  <a:lnTo>
                    <a:pt x="1822" y="174"/>
                  </a:lnTo>
                  <a:lnTo>
                    <a:pt x="1606" y="261"/>
                  </a:lnTo>
                  <a:lnTo>
                    <a:pt x="1345" y="347"/>
                  </a:lnTo>
                  <a:lnTo>
                    <a:pt x="1128" y="434"/>
                  </a:lnTo>
                  <a:lnTo>
                    <a:pt x="608" y="434"/>
                  </a:lnTo>
                  <a:lnTo>
                    <a:pt x="348" y="391"/>
                  </a:lnTo>
                  <a:lnTo>
                    <a:pt x="131" y="347"/>
                  </a:lnTo>
                  <a:lnTo>
                    <a:pt x="44" y="347"/>
                  </a:lnTo>
                  <a:lnTo>
                    <a:pt x="0" y="391"/>
                  </a:lnTo>
                  <a:lnTo>
                    <a:pt x="0" y="478"/>
                  </a:lnTo>
                  <a:lnTo>
                    <a:pt x="87" y="521"/>
                  </a:lnTo>
                  <a:lnTo>
                    <a:pt x="521" y="608"/>
                  </a:lnTo>
                  <a:lnTo>
                    <a:pt x="955" y="608"/>
                  </a:lnTo>
                  <a:lnTo>
                    <a:pt x="1389" y="521"/>
                  </a:lnTo>
                  <a:lnTo>
                    <a:pt x="1779" y="391"/>
                  </a:lnTo>
                  <a:lnTo>
                    <a:pt x="2170" y="131"/>
                  </a:lnTo>
                  <a:lnTo>
                    <a:pt x="2170" y="87"/>
                  </a:lnTo>
                  <a:lnTo>
                    <a:pt x="2170" y="44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5"/>
            <p:cNvSpPr/>
            <p:nvPr/>
          </p:nvSpPr>
          <p:spPr>
            <a:xfrm>
              <a:off x="4095875" y="1666150"/>
              <a:ext cx="75950" cy="62925"/>
            </a:xfrm>
            <a:custGeom>
              <a:avLst/>
              <a:gdLst/>
              <a:ahLst/>
              <a:cxnLst/>
              <a:rect l="l" t="t" r="r" b="b"/>
              <a:pathLst>
                <a:path w="3038" h="2517" extrusionOk="0">
                  <a:moveTo>
                    <a:pt x="2083" y="0"/>
                  </a:moveTo>
                  <a:lnTo>
                    <a:pt x="1736" y="43"/>
                  </a:lnTo>
                  <a:lnTo>
                    <a:pt x="1432" y="174"/>
                  </a:lnTo>
                  <a:lnTo>
                    <a:pt x="1128" y="304"/>
                  </a:lnTo>
                  <a:lnTo>
                    <a:pt x="868" y="521"/>
                  </a:lnTo>
                  <a:lnTo>
                    <a:pt x="608" y="738"/>
                  </a:lnTo>
                  <a:lnTo>
                    <a:pt x="391" y="954"/>
                  </a:lnTo>
                  <a:lnTo>
                    <a:pt x="217" y="1215"/>
                  </a:lnTo>
                  <a:lnTo>
                    <a:pt x="87" y="1475"/>
                  </a:lnTo>
                  <a:lnTo>
                    <a:pt x="0" y="1692"/>
                  </a:lnTo>
                  <a:lnTo>
                    <a:pt x="0" y="1909"/>
                  </a:lnTo>
                  <a:lnTo>
                    <a:pt x="44" y="2082"/>
                  </a:lnTo>
                  <a:lnTo>
                    <a:pt x="131" y="2256"/>
                  </a:lnTo>
                  <a:lnTo>
                    <a:pt x="304" y="2386"/>
                  </a:lnTo>
                  <a:lnTo>
                    <a:pt x="521" y="2473"/>
                  </a:lnTo>
                  <a:lnTo>
                    <a:pt x="825" y="2516"/>
                  </a:lnTo>
                  <a:lnTo>
                    <a:pt x="1302" y="2473"/>
                  </a:lnTo>
                  <a:lnTo>
                    <a:pt x="1779" y="2343"/>
                  </a:lnTo>
                  <a:lnTo>
                    <a:pt x="2213" y="2126"/>
                  </a:lnTo>
                  <a:lnTo>
                    <a:pt x="2603" y="1865"/>
                  </a:lnTo>
                  <a:lnTo>
                    <a:pt x="2777" y="1605"/>
                  </a:lnTo>
                  <a:lnTo>
                    <a:pt x="2907" y="1345"/>
                  </a:lnTo>
                  <a:lnTo>
                    <a:pt x="2994" y="1085"/>
                  </a:lnTo>
                  <a:lnTo>
                    <a:pt x="3037" y="781"/>
                  </a:lnTo>
                  <a:lnTo>
                    <a:pt x="2950" y="521"/>
                  </a:lnTo>
                  <a:lnTo>
                    <a:pt x="2864" y="304"/>
                  </a:lnTo>
                  <a:lnTo>
                    <a:pt x="2647" y="130"/>
                  </a:lnTo>
                  <a:lnTo>
                    <a:pt x="2560" y="4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5"/>
            <p:cNvSpPr/>
            <p:nvPr/>
          </p:nvSpPr>
          <p:spPr>
            <a:xfrm>
              <a:off x="4035150" y="1569625"/>
              <a:ext cx="34725" cy="26050"/>
            </a:xfrm>
            <a:custGeom>
              <a:avLst/>
              <a:gdLst/>
              <a:ahLst/>
              <a:cxnLst/>
              <a:rect l="l" t="t" r="r" b="b"/>
              <a:pathLst>
                <a:path w="1389" h="1042" extrusionOk="0">
                  <a:moveTo>
                    <a:pt x="174" y="0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60"/>
                  </a:lnTo>
                  <a:lnTo>
                    <a:pt x="130" y="304"/>
                  </a:lnTo>
                  <a:lnTo>
                    <a:pt x="434" y="391"/>
                  </a:lnTo>
                  <a:lnTo>
                    <a:pt x="694" y="521"/>
                  </a:lnTo>
                  <a:lnTo>
                    <a:pt x="911" y="738"/>
                  </a:lnTo>
                  <a:lnTo>
                    <a:pt x="1085" y="955"/>
                  </a:lnTo>
                  <a:lnTo>
                    <a:pt x="1215" y="1041"/>
                  </a:lnTo>
                  <a:lnTo>
                    <a:pt x="1345" y="1041"/>
                  </a:lnTo>
                  <a:lnTo>
                    <a:pt x="1388" y="911"/>
                  </a:lnTo>
                  <a:lnTo>
                    <a:pt x="1388" y="824"/>
                  </a:lnTo>
                  <a:lnTo>
                    <a:pt x="1171" y="477"/>
                  </a:lnTo>
                  <a:lnTo>
                    <a:pt x="868" y="260"/>
                  </a:lnTo>
                  <a:lnTo>
                    <a:pt x="521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5"/>
            <p:cNvSpPr/>
            <p:nvPr/>
          </p:nvSpPr>
          <p:spPr>
            <a:xfrm>
              <a:off x="3920175" y="1540325"/>
              <a:ext cx="39075" cy="17375"/>
            </a:xfrm>
            <a:custGeom>
              <a:avLst/>
              <a:gdLst/>
              <a:ahLst/>
              <a:cxnLst/>
              <a:rect l="l" t="t" r="r" b="b"/>
              <a:pathLst>
                <a:path w="1563" h="695" extrusionOk="0">
                  <a:moveTo>
                    <a:pt x="1085" y="1"/>
                  </a:moveTo>
                  <a:lnTo>
                    <a:pt x="695" y="44"/>
                  </a:lnTo>
                  <a:lnTo>
                    <a:pt x="348" y="174"/>
                  </a:lnTo>
                  <a:lnTo>
                    <a:pt x="44" y="391"/>
                  </a:lnTo>
                  <a:lnTo>
                    <a:pt x="1" y="521"/>
                  </a:lnTo>
                  <a:lnTo>
                    <a:pt x="44" y="608"/>
                  </a:lnTo>
                  <a:lnTo>
                    <a:pt x="174" y="695"/>
                  </a:lnTo>
                  <a:lnTo>
                    <a:pt x="261" y="652"/>
                  </a:lnTo>
                  <a:lnTo>
                    <a:pt x="478" y="435"/>
                  </a:lnTo>
                  <a:lnTo>
                    <a:pt x="782" y="348"/>
                  </a:lnTo>
                  <a:lnTo>
                    <a:pt x="1085" y="305"/>
                  </a:lnTo>
                  <a:lnTo>
                    <a:pt x="1389" y="348"/>
                  </a:lnTo>
                  <a:lnTo>
                    <a:pt x="1519" y="305"/>
                  </a:lnTo>
                  <a:lnTo>
                    <a:pt x="1562" y="218"/>
                  </a:lnTo>
                  <a:lnTo>
                    <a:pt x="1562" y="88"/>
                  </a:lnTo>
                  <a:lnTo>
                    <a:pt x="1476" y="44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5"/>
            <p:cNvSpPr/>
            <p:nvPr/>
          </p:nvSpPr>
          <p:spPr>
            <a:xfrm>
              <a:off x="4070925" y="1918825"/>
              <a:ext cx="234275" cy="520600"/>
            </a:xfrm>
            <a:custGeom>
              <a:avLst/>
              <a:gdLst/>
              <a:ahLst/>
              <a:cxnLst/>
              <a:rect l="l" t="t" r="r" b="b"/>
              <a:pathLst>
                <a:path w="9371" h="20824" extrusionOk="0">
                  <a:moveTo>
                    <a:pt x="3167" y="1"/>
                  </a:moveTo>
                  <a:lnTo>
                    <a:pt x="2864" y="88"/>
                  </a:lnTo>
                  <a:lnTo>
                    <a:pt x="2560" y="174"/>
                  </a:lnTo>
                  <a:lnTo>
                    <a:pt x="2256" y="348"/>
                  </a:lnTo>
                  <a:lnTo>
                    <a:pt x="2040" y="608"/>
                  </a:lnTo>
                  <a:lnTo>
                    <a:pt x="1823" y="868"/>
                  </a:lnTo>
                  <a:lnTo>
                    <a:pt x="1693" y="1172"/>
                  </a:lnTo>
                  <a:lnTo>
                    <a:pt x="1606" y="1476"/>
                  </a:lnTo>
                  <a:lnTo>
                    <a:pt x="1606" y="1823"/>
                  </a:lnTo>
                  <a:lnTo>
                    <a:pt x="1649" y="2170"/>
                  </a:lnTo>
                  <a:lnTo>
                    <a:pt x="1736" y="2473"/>
                  </a:lnTo>
                  <a:lnTo>
                    <a:pt x="1736" y="2517"/>
                  </a:lnTo>
                  <a:lnTo>
                    <a:pt x="3037" y="4946"/>
                  </a:lnTo>
                  <a:lnTo>
                    <a:pt x="4252" y="7376"/>
                  </a:lnTo>
                  <a:lnTo>
                    <a:pt x="4816" y="8634"/>
                  </a:lnTo>
                  <a:lnTo>
                    <a:pt x="5293" y="9892"/>
                  </a:lnTo>
                  <a:lnTo>
                    <a:pt x="5770" y="11063"/>
                  </a:lnTo>
                  <a:lnTo>
                    <a:pt x="6117" y="12278"/>
                  </a:lnTo>
                  <a:lnTo>
                    <a:pt x="6204" y="12755"/>
                  </a:lnTo>
                  <a:lnTo>
                    <a:pt x="6247" y="13232"/>
                  </a:lnTo>
                  <a:lnTo>
                    <a:pt x="6247" y="13319"/>
                  </a:lnTo>
                  <a:lnTo>
                    <a:pt x="6204" y="13405"/>
                  </a:lnTo>
                  <a:lnTo>
                    <a:pt x="6117" y="13579"/>
                  </a:lnTo>
                  <a:lnTo>
                    <a:pt x="6031" y="13796"/>
                  </a:lnTo>
                  <a:lnTo>
                    <a:pt x="5684" y="14273"/>
                  </a:lnTo>
                  <a:lnTo>
                    <a:pt x="5293" y="14750"/>
                  </a:lnTo>
                  <a:lnTo>
                    <a:pt x="4859" y="15227"/>
                  </a:lnTo>
                  <a:lnTo>
                    <a:pt x="4425" y="15661"/>
                  </a:lnTo>
                  <a:lnTo>
                    <a:pt x="3471" y="16572"/>
                  </a:lnTo>
                  <a:lnTo>
                    <a:pt x="2430" y="17483"/>
                  </a:lnTo>
                  <a:lnTo>
                    <a:pt x="348" y="19262"/>
                  </a:lnTo>
                  <a:lnTo>
                    <a:pt x="304" y="19262"/>
                  </a:lnTo>
                  <a:lnTo>
                    <a:pt x="218" y="19392"/>
                  </a:lnTo>
                  <a:lnTo>
                    <a:pt x="131" y="19479"/>
                  </a:lnTo>
                  <a:lnTo>
                    <a:pt x="1" y="19739"/>
                  </a:lnTo>
                  <a:lnTo>
                    <a:pt x="1" y="20043"/>
                  </a:lnTo>
                  <a:lnTo>
                    <a:pt x="1" y="20173"/>
                  </a:lnTo>
                  <a:lnTo>
                    <a:pt x="87" y="20346"/>
                  </a:lnTo>
                  <a:lnTo>
                    <a:pt x="174" y="20477"/>
                  </a:lnTo>
                  <a:lnTo>
                    <a:pt x="304" y="20607"/>
                  </a:lnTo>
                  <a:lnTo>
                    <a:pt x="434" y="20693"/>
                  </a:lnTo>
                  <a:lnTo>
                    <a:pt x="565" y="20780"/>
                  </a:lnTo>
                  <a:lnTo>
                    <a:pt x="738" y="20780"/>
                  </a:lnTo>
                  <a:lnTo>
                    <a:pt x="912" y="20824"/>
                  </a:lnTo>
                  <a:lnTo>
                    <a:pt x="1085" y="20780"/>
                  </a:lnTo>
                  <a:lnTo>
                    <a:pt x="1215" y="20693"/>
                  </a:lnTo>
                  <a:lnTo>
                    <a:pt x="2517" y="20043"/>
                  </a:lnTo>
                  <a:lnTo>
                    <a:pt x="3818" y="19349"/>
                  </a:lnTo>
                  <a:lnTo>
                    <a:pt x="5033" y="18568"/>
                  </a:lnTo>
                  <a:lnTo>
                    <a:pt x="6247" y="17700"/>
                  </a:lnTo>
                  <a:lnTo>
                    <a:pt x="6855" y="17223"/>
                  </a:lnTo>
                  <a:lnTo>
                    <a:pt x="7462" y="16702"/>
                  </a:lnTo>
                  <a:lnTo>
                    <a:pt x="8026" y="16138"/>
                  </a:lnTo>
                  <a:lnTo>
                    <a:pt x="8503" y="15531"/>
                  </a:lnTo>
                  <a:lnTo>
                    <a:pt x="8677" y="15358"/>
                  </a:lnTo>
                  <a:lnTo>
                    <a:pt x="8807" y="15141"/>
                  </a:lnTo>
                  <a:lnTo>
                    <a:pt x="9024" y="14664"/>
                  </a:lnTo>
                  <a:lnTo>
                    <a:pt x="9154" y="14447"/>
                  </a:lnTo>
                  <a:lnTo>
                    <a:pt x="9241" y="14100"/>
                  </a:lnTo>
                  <a:lnTo>
                    <a:pt x="9328" y="13796"/>
                  </a:lnTo>
                  <a:lnTo>
                    <a:pt x="9371" y="13492"/>
                  </a:lnTo>
                  <a:lnTo>
                    <a:pt x="9371" y="13058"/>
                  </a:lnTo>
                  <a:lnTo>
                    <a:pt x="9371" y="12581"/>
                  </a:lnTo>
                  <a:lnTo>
                    <a:pt x="9328" y="12104"/>
                  </a:lnTo>
                  <a:lnTo>
                    <a:pt x="9284" y="11670"/>
                  </a:lnTo>
                  <a:lnTo>
                    <a:pt x="9111" y="10889"/>
                  </a:lnTo>
                  <a:lnTo>
                    <a:pt x="8937" y="10152"/>
                  </a:lnTo>
                  <a:lnTo>
                    <a:pt x="8720" y="9414"/>
                  </a:lnTo>
                  <a:lnTo>
                    <a:pt x="8460" y="8677"/>
                  </a:lnTo>
                  <a:lnTo>
                    <a:pt x="7939" y="7289"/>
                  </a:lnTo>
                  <a:lnTo>
                    <a:pt x="7375" y="5944"/>
                  </a:lnTo>
                  <a:lnTo>
                    <a:pt x="6768" y="4643"/>
                  </a:lnTo>
                  <a:lnTo>
                    <a:pt x="6117" y="3341"/>
                  </a:lnTo>
                  <a:lnTo>
                    <a:pt x="5467" y="2040"/>
                  </a:lnTo>
                  <a:lnTo>
                    <a:pt x="4773" y="782"/>
                  </a:lnTo>
                  <a:lnTo>
                    <a:pt x="4773" y="825"/>
                  </a:lnTo>
                  <a:lnTo>
                    <a:pt x="4556" y="565"/>
                  </a:lnTo>
                  <a:lnTo>
                    <a:pt x="4339" y="348"/>
                  </a:lnTo>
                  <a:lnTo>
                    <a:pt x="4078" y="174"/>
                  </a:lnTo>
                  <a:lnTo>
                    <a:pt x="3775" y="88"/>
                  </a:lnTo>
                  <a:lnTo>
                    <a:pt x="3471" y="44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80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5"/>
            <p:cNvSpPr/>
            <p:nvPr/>
          </p:nvSpPr>
          <p:spPr>
            <a:xfrm>
              <a:off x="3913675" y="4218025"/>
              <a:ext cx="42325" cy="21700"/>
            </a:xfrm>
            <a:custGeom>
              <a:avLst/>
              <a:gdLst/>
              <a:ahLst/>
              <a:cxnLst/>
              <a:rect l="l" t="t" r="r" b="b"/>
              <a:pathLst>
                <a:path w="1693" h="868" extrusionOk="0">
                  <a:moveTo>
                    <a:pt x="304" y="130"/>
                  </a:moveTo>
                  <a:lnTo>
                    <a:pt x="434" y="174"/>
                  </a:lnTo>
                  <a:lnTo>
                    <a:pt x="738" y="260"/>
                  </a:lnTo>
                  <a:lnTo>
                    <a:pt x="1085" y="391"/>
                  </a:lnTo>
                  <a:lnTo>
                    <a:pt x="1432" y="607"/>
                  </a:lnTo>
                  <a:lnTo>
                    <a:pt x="998" y="694"/>
                  </a:lnTo>
                  <a:lnTo>
                    <a:pt x="651" y="694"/>
                  </a:lnTo>
                  <a:lnTo>
                    <a:pt x="391" y="651"/>
                  </a:lnTo>
                  <a:lnTo>
                    <a:pt x="217" y="564"/>
                  </a:lnTo>
                  <a:lnTo>
                    <a:pt x="131" y="434"/>
                  </a:lnTo>
                  <a:lnTo>
                    <a:pt x="174" y="260"/>
                  </a:lnTo>
                  <a:lnTo>
                    <a:pt x="174" y="217"/>
                  </a:lnTo>
                  <a:lnTo>
                    <a:pt x="217" y="174"/>
                  </a:lnTo>
                  <a:lnTo>
                    <a:pt x="304" y="130"/>
                  </a:lnTo>
                  <a:close/>
                  <a:moveTo>
                    <a:pt x="347" y="0"/>
                  </a:moveTo>
                  <a:lnTo>
                    <a:pt x="174" y="44"/>
                  </a:lnTo>
                  <a:lnTo>
                    <a:pt x="44" y="130"/>
                  </a:lnTo>
                  <a:lnTo>
                    <a:pt x="0" y="260"/>
                  </a:lnTo>
                  <a:lnTo>
                    <a:pt x="0" y="434"/>
                  </a:lnTo>
                  <a:lnTo>
                    <a:pt x="87" y="651"/>
                  </a:lnTo>
                  <a:lnTo>
                    <a:pt x="87" y="694"/>
                  </a:lnTo>
                  <a:lnTo>
                    <a:pt x="261" y="781"/>
                  </a:lnTo>
                  <a:lnTo>
                    <a:pt x="391" y="824"/>
                  </a:lnTo>
                  <a:lnTo>
                    <a:pt x="608" y="868"/>
                  </a:lnTo>
                  <a:lnTo>
                    <a:pt x="825" y="868"/>
                  </a:lnTo>
                  <a:lnTo>
                    <a:pt x="1258" y="781"/>
                  </a:lnTo>
                  <a:lnTo>
                    <a:pt x="1649" y="738"/>
                  </a:lnTo>
                  <a:lnTo>
                    <a:pt x="1692" y="651"/>
                  </a:lnTo>
                  <a:lnTo>
                    <a:pt x="1692" y="607"/>
                  </a:lnTo>
                  <a:lnTo>
                    <a:pt x="1692" y="564"/>
                  </a:lnTo>
                  <a:lnTo>
                    <a:pt x="1475" y="434"/>
                  </a:lnTo>
                  <a:lnTo>
                    <a:pt x="1042" y="217"/>
                  </a:lnTo>
                  <a:lnTo>
                    <a:pt x="781" y="87"/>
                  </a:lnTo>
                  <a:lnTo>
                    <a:pt x="564" y="4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5"/>
            <p:cNvSpPr/>
            <p:nvPr/>
          </p:nvSpPr>
          <p:spPr>
            <a:xfrm>
              <a:off x="3933200" y="4197400"/>
              <a:ext cx="22800" cy="38000"/>
            </a:xfrm>
            <a:custGeom>
              <a:avLst/>
              <a:gdLst/>
              <a:ahLst/>
              <a:cxnLst/>
              <a:rect l="l" t="t" r="r" b="b"/>
              <a:pathLst>
                <a:path w="912" h="1520" extrusionOk="0">
                  <a:moveTo>
                    <a:pt x="434" y="174"/>
                  </a:moveTo>
                  <a:lnTo>
                    <a:pt x="521" y="261"/>
                  </a:lnTo>
                  <a:lnTo>
                    <a:pt x="564" y="305"/>
                  </a:lnTo>
                  <a:lnTo>
                    <a:pt x="651" y="521"/>
                  </a:lnTo>
                  <a:lnTo>
                    <a:pt x="738" y="782"/>
                  </a:lnTo>
                  <a:lnTo>
                    <a:pt x="781" y="1042"/>
                  </a:lnTo>
                  <a:lnTo>
                    <a:pt x="781" y="1302"/>
                  </a:lnTo>
                  <a:lnTo>
                    <a:pt x="521" y="1085"/>
                  </a:lnTo>
                  <a:lnTo>
                    <a:pt x="347" y="782"/>
                  </a:lnTo>
                  <a:lnTo>
                    <a:pt x="217" y="521"/>
                  </a:lnTo>
                  <a:lnTo>
                    <a:pt x="174" y="391"/>
                  </a:lnTo>
                  <a:lnTo>
                    <a:pt x="174" y="261"/>
                  </a:lnTo>
                  <a:lnTo>
                    <a:pt x="217" y="218"/>
                  </a:lnTo>
                  <a:lnTo>
                    <a:pt x="304" y="174"/>
                  </a:lnTo>
                  <a:close/>
                  <a:moveTo>
                    <a:pt x="304" y="1"/>
                  </a:moveTo>
                  <a:lnTo>
                    <a:pt x="217" y="44"/>
                  </a:lnTo>
                  <a:lnTo>
                    <a:pt x="130" y="88"/>
                  </a:lnTo>
                  <a:lnTo>
                    <a:pt x="44" y="174"/>
                  </a:lnTo>
                  <a:lnTo>
                    <a:pt x="0" y="261"/>
                  </a:lnTo>
                  <a:lnTo>
                    <a:pt x="44" y="521"/>
                  </a:lnTo>
                  <a:lnTo>
                    <a:pt x="130" y="738"/>
                  </a:lnTo>
                  <a:lnTo>
                    <a:pt x="217" y="955"/>
                  </a:lnTo>
                  <a:lnTo>
                    <a:pt x="391" y="1172"/>
                  </a:lnTo>
                  <a:lnTo>
                    <a:pt x="564" y="1346"/>
                  </a:lnTo>
                  <a:lnTo>
                    <a:pt x="781" y="1519"/>
                  </a:lnTo>
                  <a:lnTo>
                    <a:pt x="868" y="1519"/>
                  </a:lnTo>
                  <a:lnTo>
                    <a:pt x="911" y="1476"/>
                  </a:lnTo>
                  <a:lnTo>
                    <a:pt x="911" y="1302"/>
                  </a:lnTo>
                  <a:lnTo>
                    <a:pt x="911" y="912"/>
                  </a:lnTo>
                  <a:lnTo>
                    <a:pt x="825" y="478"/>
                  </a:lnTo>
                  <a:lnTo>
                    <a:pt x="738" y="261"/>
                  </a:lnTo>
                  <a:lnTo>
                    <a:pt x="651" y="131"/>
                  </a:lnTo>
                  <a:lnTo>
                    <a:pt x="477" y="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5"/>
            <p:cNvSpPr/>
            <p:nvPr/>
          </p:nvSpPr>
          <p:spPr>
            <a:xfrm>
              <a:off x="3717375" y="2372150"/>
              <a:ext cx="362250" cy="69450"/>
            </a:xfrm>
            <a:custGeom>
              <a:avLst/>
              <a:gdLst/>
              <a:ahLst/>
              <a:cxnLst/>
              <a:rect l="l" t="t" r="r" b="b"/>
              <a:pathLst>
                <a:path w="14490" h="2778" extrusionOk="0">
                  <a:moveTo>
                    <a:pt x="131" y="1"/>
                  </a:moveTo>
                  <a:lnTo>
                    <a:pt x="87" y="88"/>
                  </a:lnTo>
                  <a:lnTo>
                    <a:pt x="44" y="131"/>
                  </a:lnTo>
                  <a:lnTo>
                    <a:pt x="0" y="1346"/>
                  </a:lnTo>
                  <a:lnTo>
                    <a:pt x="0" y="1433"/>
                  </a:lnTo>
                  <a:lnTo>
                    <a:pt x="44" y="1476"/>
                  </a:lnTo>
                  <a:lnTo>
                    <a:pt x="87" y="1519"/>
                  </a:lnTo>
                  <a:lnTo>
                    <a:pt x="174" y="1519"/>
                  </a:lnTo>
                  <a:lnTo>
                    <a:pt x="14229" y="2777"/>
                  </a:lnTo>
                  <a:lnTo>
                    <a:pt x="14316" y="2777"/>
                  </a:lnTo>
                  <a:lnTo>
                    <a:pt x="14403" y="2734"/>
                  </a:lnTo>
                  <a:lnTo>
                    <a:pt x="14490" y="2647"/>
                  </a:lnTo>
                  <a:lnTo>
                    <a:pt x="14490" y="2604"/>
                  </a:lnTo>
                  <a:lnTo>
                    <a:pt x="14316" y="1346"/>
                  </a:lnTo>
                  <a:lnTo>
                    <a:pt x="14229" y="1259"/>
                  </a:lnTo>
                  <a:lnTo>
                    <a:pt x="14143" y="121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5"/>
            <p:cNvSpPr/>
            <p:nvPr/>
          </p:nvSpPr>
          <p:spPr>
            <a:xfrm>
              <a:off x="3717375" y="2372150"/>
              <a:ext cx="362250" cy="69450"/>
            </a:xfrm>
            <a:custGeom>
              <a:avLst/>
              <a:gdLst/>
              <a:ahLst/>
              <a:cxnLst/>
              <a:rect l="l" t="t" r="r" b="b"/>
              <a:pathLst>
                <a:path w="14490" h="2778" fill="none" extrusionOk="0">
                  <a:moveTo>
                    <a:pt x="14316" y="1346"/>
                  </a:moveTo>
                  <a:lnTo>
                    <a:pt x="14490" y="2604"/>
                  </a:lnTo>
                  <a:lnTo>
                    <a:pt x="14490" y="2604"/>
                  </a:lnTo>
                  <a:lnTo>
                    <a:pt x="14490" y="2647"/>
                  </a:lnTo>
                  <a:lnTo>
                    <a:pt x="14403" y="2734"/>
                  </a:lnTo>
                  <a:lnTo>
                    <a:pt x="14316" y="2777"/>
                  </a:lnTo>
                  <a:lnTo>
                    <a:pt x="14229" y="2777"/>
                  </a:lnTo>
                  <a:lnTo>
                    <a:pt x="174" y="1519"/>
                  </a:lnTo>
                  <a:lnTo>
                    <a:pt x="174" y="1519"/>
                  </a:lnTo>
                  <a:lnTo>
                    <a:pt x="87" y="1519"/>
                  </a:lnTo>
                  <a:lnTo>
                    <a:pt x="44" y="1476"/>
                  </a:lnTo>
                  <a:lnTo>
                    <a:pt x="0" y="1433"/>
                  </a:lnTo>
                  <a:lnTo>
                    <a:pt x="0" y="1346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87" y="88"/>
                  </a:lnTo>
                  <a:lnTo>
                    <a:pt x="131" y="1"/>
                  </a:lnTo>
                  <a:lnTo>
                    <a:pt x="304" y="1"/>
                  </a:lnTo>
                  <a:lnTo>
                    <a:pt x="14143" y="1216"/>
                  </a:lnTo>
                  <a:lnTo>
                    <a:pt x="14143" y="1216"/>
                  </a:lnTo>
                  <a:lnTo>
                    <a:pt x="14229" y="1259"/>
                  </a:lnTo>
                  <a:lnTo>
                    <a:pt x="14316" y="13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5"/>
            <p:cNvSpPr/>
            <p:nvPr/>
          </p:nvSpPr>
          <p:spPr>
            <a:xfrm>
              <a:off x="4019950" y="2396025"/>
              <a:ext cx="18475" cy="44475"/>
            </a:xfrm>
            <a:custGeom>
              <a:avLst/>
              <a:gdLst/>
              <a:ahLst/>
              <a:cxnLst/>
              <a:rect l="l" t="t" r="r" b="b"/>
              <a:pathLst>
                <a:path w="739" h="1779" extrusionOk="0">
                  <a:moveTo>
                    <a:pt x="131" y="0"/>
                  </a:moveTo>
                  <a:lnTo>
                    <a:pt x="88" y="44"/>
                  </a:lnTo>
                  <a:lnTo>
                    <a:pt x="1" y="1692"/>
                  </a:lnTo>
                  <a:lnTo>
                    <a:pt x="44" y="1736"/>
                  </a:lnTo>
                  <a:lnTo>
                    <a:pt x="131" y="1779"/>
                  </a:lnTo>
                  <a:lnTo>
                    <a:pt x="608" y="1779"/>
                  </a:lnTo>
                  <a:lnTo>
                    <a:pt x="651" y="1736"/>
                  </a:lnTo>
                  <a:lnTo>
                    <a:pt x="738" y="130"/>
                  </a:lnTo>
                  <a:lnTo>
                    <a:pt x="695" y="44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5"/>
            <p:cNvSpPr/>
            <p:nvPr/>
          </p:nvSpPr>
          <p:spPr>
            <a:xfrm>
              <a:off x="4019950" y="2396025"/>
              <a:ext cx="18475" cy="44475"/>
            </a:xfrm>
            <a:custGeom>
              <a:avLst/>
              <a:gdLst/>
              <a:ahLst/>
              <a:cxnLst/>
              <a:rect l="l" t="t" r="r" b="b"/>
              <a:pathLst>
                <a:path w="739" h="1779" fill="none" extrusionOk="0">
                  <a:moveTo>
                    <a:pt x="131" y="1779"/>
                  </a:moveTo>
                  <a:lnTo>
                    <a:pt x="478" y="1779"/>
                  </a:lnTo>
                  <a:lnTo>
                    <a:pt x="478" y="1779"/>
                  </a:lnTo>
                  <a:lnTo>
                    <a:pt x="608" y="1779"/>
                  </a:lnTo>
                  <a:lnTo>
                    <a:pt x="651" y="1736"/>
                  </a:lnTo>
                  <a:lnTo>
                    <a:pt x="738" y="130"/>
                  </a:lnTo>
                  <a:lnTo>
                    <a:pt x="738" y="130"/>
                  </a:lnTo>
                  <a:lnTo>
                    <a:pt x="695" y="44"/>
                  </a:lnTo>
                  <a:lnTo>
                    <a:pt x="60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31" y="0"/>
                  </a:lnTo>
                  <a:lnTo>
                    <a:pt x="88" y="44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44" y="1736"/>
                  </a:lnTo>
                  <a:lnTo>
                    <a:pt x="131" y="1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5"/>
            <p:cNvSpPr/>
            <p:nvPr/>
          </p:nvSpPr>
          <p:spPr>
            <a:xfrm>
              <a:off x="4019950" y="2396025"/>
              <a:ext cx="18475" cy="44475"/>
            </a:xfrm>
            <a:custGeom>
              <a:avLst/>
              <a:gdLst/>
              <a:ahLst/>
              <a:cxnLst/>
              <a:rect l="l" t="t" r="r" b="b"/>
              <a:pathLst>
                <a:path w="739" h="1779" extrusionOk="0">
                  <a:moveTo>
                    <a:pt x="131" y="0"/>
                  </a:moveTo>
                  <a:lnTo>
                    <a:pt x="88" y="44"/>
                  </a:lnTo>
                  <a:lnTo>
                    <a:pt x="88" y="87"/>
                  </a:lnTo>
                  <a:lnTo>
                    <a:pt x="1" y="1605"/>
                  </a:lnTo>
                  <a:lnTo>
                    <a:pt x="1" y="1692"/>
                  </a:lnTo>
                  <a:lnTo>
                    <a:pt x="44" y="1736"/>
                  </a:lnTo>
                  <a:lnTo>
                    <a:pt x="131" y="1779"/>
                  </a:lnTo>
                  <a:lnTo>
                    <a:pt x="608" y="1779"/>
                  </a:lnTo>
                  <a:lnTo>
                    <a:pt x="651" y="1736"/>
                  </a:lnTo>
                  <a:lnTo>
                    <a:pt x="738" y="130"/>
                  </a:lnTo>
                  <a:lnTo>
                    <a:pt x="695" y="44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5"/>
            <p:cNvSpPr/>
            <p:nvPr/>
          </p:nvSpPr>
          <p:spPr>
            <a:xfrm>
              <a:off x="4019950" y="2396025"/>
              <a:ext cx="18475" cy="44475"/>
            </a:xfrm>
            <a:custGeom>
              <a:avLst/>
              <a:gdLst/>
              <a:ahLst/>
              <a:cxnLst/>
              <a:rect l="l" t="t" r="r" b="b"/>
              <a:pathLst>
                <a:path w="739" h="1779" fill="none" extrusionOk="0">
                  <a:moveTo>
                    <a:pt x="218" y="0"/>
                  </a:moveTo>
                  <a:lnTo>
                    <a:pt x="218" y="0"/>
                  </a:lnTo>
                  <a:lnTo>
                    <a:pt x="131" y="0"/>
                  </a:lnTo>
                  <a:lnTo>
                    <a:pt x="88" y="44"/>
                  </a:lnTo>
                  <a:lnTo>
                    <a:pt x="88" y="87"/>
                  </a:lnTo>
                  <a:lnTo>
                    <a:pt x="1" y="1605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44" y="1736"/>
                  </a:lnTo>
                  <a:lnTo>
                    <a:pt x="131" y="1779"/>
                  </a:lnTo>
                  <a:lnTo>
                    <a:pt x="478" y="1779"/>
                  </a:lnTo>
                  <a:lnTo>
                    <a:pt x="478" y="1779"/>
                  </a:lnTo>
                  <a:lnTo>
                    <a:pt x="608" y="1779"/>
                  </a:lnTo>
                  <a:lnTo>
                    <a:pt x="651" y="1736"/>
                  </a:lnTo>
                  <a:lnTo>
                    <a:pt x="738" y="130"/>
                  </a:lnTo>
                  <a:lnTo>
                    <a:pt x="738" y="130"/>
                  </a:lnTo>
                  <a:lnTo>
                    <a:pt x="695" y="44"/>
                  </a:lnTo>
                  <a:lnTo>
                    <a:pt x="608" y="0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5"/>
            <p:cNvSpPr/>
            <p:nvPr/>
          </p:nvSpPr>
          <p:spPr>
            <a:xfrm>
              <a:off x="3744475" y="2371075"/>
              <a:ext cx="18475" cy="45575"/>
            </a:xfrm>
            <a:custGeom>
              <a:avLst/>
              <a:gdLst/>
              <a:ahLst/>
              <a:cxnLst/>
              <a:rect l="l" t="t" r="r" b="b"/>
              <a:pathLst>
                <a:path w="739" h="1823" extrusionOk="0">
                  <a:moveTo>
                    <a:pt x="218" y="1"/>
                  </a:moveTo>
                  <a:lnTo>
                    <a:pt x="131" y="44"/>
                  </a:lnTo>
                  <a:lnTo>
                    <a:pt x="88" y="87"/>
                  </a:lnTo>
                  <a:lnTo>
                    <a:pt x="1" y="1692"/>
                  </a:lnTo>
                  <a:lnTo>
                    <a:pt x="44" y="1779"/>
                  </a:lnTo>
                  <a:lnTo>
                    <a:pt x="131" y="1779"/>
                  </a:lnTo>
                  <a:lnTo>
                    <a:pt x="522" y="1823"/>
                  </a:lnTo>
                  <a:lnTo>
                    <a:pt x="608" y="1823"/>
                  </a:lnTo>
                  <a:lnTo>
                    <a:pt x="652" y="1736"/>
                  </a:lnTo>
                  <a:lnTo>
                    <a:pt x="738" y="131"/>
                  </a:lnTo>
                  <a:lnTo>
                    <a:pt x="695" y="87"/>
                  </a:lnTo>
                  <a:lnTo>
                    <a:pt x="608" y="4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5"/>
            <p:cNvSpPr/>
            <p:nvPr/>
          </p:nvSpPr>
          <p:spPr>
            <a:xfrm>
              <a:off x="3744475" y="2371075"/>
              <a:ext cx="18475" cy="45575"/>
            </a:xfrm>
            <a:custGeom>
              <a:avLst/>
              <a:gdLst/>
              <a:ahLst/>
              <a:cxnLst/>
              <a:rect l="l" t="t" r="r" b="b"/>
              <a:pathLst>
                <a:path w="739" h="1823" fill="none" extrusionOk="0">
                  <a:moveTo>
                    <a:pt x="131" y="1779"/>
                  </a:moveTo>
                  <a:lnTo>
                    <a:pt x="522" y="1823"/>
                  </a:lnTo>
                  <a:lnTo>
                    <a:pt x="522" y="1823"/>
                  </a:lnTo>
                  <a:lnTo>
                    <a:pt x="608" y="1823"/>
                  </a:lnTo>
                  <a:lnTo>
                    <a:pt x="652" y="1736"/>
                  </a:lnTo>
                  <a:lnTo>
                    <a:pt x="738" y="131"/>
                  </a:lnTo>
                  <a:lnTo>
                    <a:pt x="738" y="131"/>
                  </a:lnTo>
                  <a:lnTo>
                    <a:pt x="695" y="87"/>
                  </a:lnTo>
                  <a:lnTo>
                    <a:pt x="608" y="44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131" y="44"/>
                  </a:lnTo>
                  <a:lnTo>
                    <a:pt x="88" y="87"/>
                  </a:lnTo>
                  <a:lnTo>
                    <a:pt x="1" y="1692"/>
                  </a:lnTo>
                  <a:lnTo>
                    <a:pt x="1" y="1692"/>
                  </a:lnTo>
                  <a:lnTo>
                    <a:pt x="44" y="1779"/>
                  </a:lnTo>
                  <a:lnTo>
                    <a:pt x="131" y="1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5"/>
            <p:cNvSpPr/>
            <p:nvPr/>
          </p:nvSpPr>
          <p:spPr>
            <a:xfrm>
              <a:off x="3744475" y="2371075"/>
              <a:ext cx="18475" cy="45575"/>
            </a:xfrm>
            <a:custGeom>
              <a:avLst/>
              <a:gdLst/>
              <a:ahLst/>
              <a:cxnLst/>
              <a:rect l="l" t="t" r="r" b="b"/>
              <a:pathLst>
                <a:path w="739" h="1823" extrusionOk="0">
                  <a:moveTo>
                    <a:pt x="218" y="1"/>
                  </a:moveTo>
                  <a:lnTo>
                    <a:pt x="131" y="44"/>
                  </a:lnTo>
                  <a:lnTo>
                    <a:pt x="88" y="87"/>
                  </a:lnTo>
                  <a:lnTo>
                    <a:pt x="88" y="131"/>
                  </a:lnTo>
                  <a:lnTo>
                    <a:pt x="1" y="1649"/>
                  </a:lnTo>
                  <a:lnTo>
                    <a:pt x="1" y="1692"/>
                  </a:lnTo>
                  <a:lnTo>
                    <a:pt x="44" y="1779"/>
                  </a:lnTo>
                  <a:lnTo>
                    <a:pt x="131" y="1779"/>
                  </a:lnTo>
                  <a:lnTo>
                    <a:pt x="522" y="1823"/>
                  </a:lnTo>
                  <a:lnTo>
                    <a:pt x="608" y="1823"/>
                  </a:lnTo>
                  <a:lnTo>
                    <a:pt x="652" y="1736"/>
                  </a:lnTo>
                  <a:lnTo>
                    <a:pt x="738" y="131"/>
                  </a:lnTo>
                  <a:lnTo>
                    <a:pt x="695" y="87"/>
                  </a:lnTo>
                  <a:lnTo>
                    <a:pt x="608" y="4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5"/>
            <p:cNvSpPr/>
            <p:nvPr/>
          </p:nvSpPr>
          <p:spPr>
            <a:xfrm>
              <a:off x="3882225" y="2383000"/>
              <a:ext cx="18450" cy="45575"/>
            </a:xfrm>
            <a:custGeom>
              <a:avLst/>
              <a:gdLst/>
              <a:ahLst/>
              <a:cxnLst/>
              <a:rect l="l" t="t" r="r" b="b"/>
              <a:pathLst>
                <a:path w="738" h="1823" extrusionOk="0">
                  <a:moveTo>
                    <a:pt x="217" y="1"/>
                  </a:moveTo>
                  <a:lnTo>
                    <a:pt x="131" y="44"/>
                  </a:lnTo>
                  <a:lnTo>
                    <a:pt x="87" y="88"/>
                  </a:lnTo>
                  <a:lnTo>
                    <a:pt x="0" y="1693"/>
                  </a:lnTo>
                  <a:lnTo>
                    <a:pt x="44" y="1779"/>
                  </a:lnTo>
                  <a:lnTo>
                    <a:pt x="131" y="1823"/>
                  </a:lnTo>
                  <a:lnTo>
                    <a:pt x="608" y="1823"/>
                  </a:lnTo>
                  <a:lnTo>
                    <a:pt x="651" y="1779"/>
                  </a:lnTo>
                  <a:lnTo>
                    <a:pt x="738" y="131"/>
                  </a:lnTo>
                  <a:lnTo>
                    <a:pt x="694" y="88"/>
                  </a:lnTo>
                  <a:lnTo>
                    <a:pt x="608" y="4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5"/>
            <p:cNvSpPr/>
            <p:nvPr/>
          </p:nvSpPr>
          <p:spPr>
            <a:xfrm>
              <a:off x="3882225" y="2383000"/>
              <a:ext cx="18450" cy="45575"/>
            </a:xfrm>
            <a:custGeom>
              <a:avLst/>
              <a:gdLst/>
              <a:ahLst/>
              <a:cxnLst/>
              <a:rect l="l" t="t" r="r" b="b"/>
              <a:pathLst>
                <a:path w="738" h="1823" fill="none" extrusionOk="0">
                  <a:moveTo>
                    <a:pt x="131" y="1823"/>
                  </a:moveTo>
                  <a:lnTo>
                    <a:pt x="521" y="1823"/>
                  </a:lnTo>
                  <a:lnTo>
                    <a:pt x="521" y="1823"/>
                  </a:lnTo>
                  <a:lnTo>
                    <a:pt x="608" y="1823"/>
                  </a:lnTo>
                  <a:lnTo>
                    <a:pt x="651" y="1779"/>
                  </a:lnTo>
                  <a:lnTo>
                    <a:pt x="738" y="131"/>
                  </a:lnTo>
                  <a:lnTo>
                    <a:pt x="738" y="131"/>
                  </a:lnTo>
                  <a:lnTo>
                    <a:pt x="694" y="88"/>
                  </a:lnTo>
                  <a:lnTo>
                    <a:pt x="608" y="44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131" y="44"/>
                  </a:lnTo>
                  <a:lnTo>
                    <a:pt x="87" y="88"/>
                  </a:lnTo>
                  <a:lnTo>
                    <a:pt x="0" y="1693"/>
                  </a:lnTo>
                  <a:lnTo>
                    <a:pt x="0" y="1693"/>
                  </a:lnTo>
                  <a:lnTo>
                    <a:pt x="44" y="1779"/>
                  </a:lnTo>
                  <a:lnTo>
                    <a:pt x="131" y="18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5"/>
            <p:cNvSpPr/>
            <p:nvPr/>
          </p:nvSpPr>
          <p:spPr>
            <a:xfrm>
              <a:off x="3882225" y="2383000"/>
              <a:ext cx="18450" cy="45575"/>
            </a:xfrm>
            <a:custGeom>
              <a:avLst/>
              <a:gdLst/>
              <a:ahLst/>
              <a:cxnLst/>
              <a:rect l="l" t="t" r="r" b="b"/>
              <a:pathLst>
                <a:path w="738" h="1823" extrusionOk="0">
                  <a:moveTo>
                    <a:pt x="217" y="1"/>
                  </a:moveTo>
                  <a:lnTo>
                    <a:pt x="131" y="44"/>
                  </a:lnTo>
                  <a:lnTo>
                    <a:pt x="87" y="88"/>
                  </a:lnTo>
                  <a:lnTo>
                    <a:pt x="87" y="131"/>
                  </a:lnTo>
                  <a:lnTo>
                    <a:pt x="0" y="1649"/>
                  </a:lnTo>
                  <a:lnTo>
                    <a:pt x="0" y="1693"/>
                  </a:lnTo>
                  <a:lnTo>
                    <a:pt x="44" y="1779"/>
                  </a:lnTo>
                  <a:lnTo>
                    <a:pt x="131" y="1823"/>
                  </a:lnTo>
                  <a:lnTo>
                    <a:pt x="608" y="1823"/>
                  </a:lnTo>
                  <a:lnTo>
                    <a:pt x="651" y="1779"/>
                  </a:lnTo>
                  <a:lnTo>
                    <a:pt x="738" y="131"/>
                  </a:lnTo>
                  <a:lnTo>
                    <a:pt x="694" y="88"/>
                  </a:lnTo>
                  <a:lnTo>
                    <a:pt x="608" y="4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5"/>
            <p:cNvSpPr/>
            <p:nvPr/>
          </p:nvSpPr>
          <p:spPr>
            <a:xfrm>
              <a:off x="3973325" y="2378675"/>
              <a:ext cx="160525" cy="92200"/>
            </a:xfrm>
            <a:custGeom>
              <a:avLst/>
              <a:gdLst/>
              <a:ahLst/>
              <a:cxnLst/>
              <a:rect l="l" t="t" r="r" b="b"/>
              <a:pathLst>
                <a:path w="6421" h="3688" extrusionOk="0">
                  <a:moveTo>
                    <a:pt x="2213" y="0"/>
                  </a:moveTo>
                  <a:lnTo>
                    <a:pt x="1953" y="44"/>
                  </a:lnTo>
                  <a:lnTo>
                    <a:pt x="1649" y="174"/>
                  </a:lnTo>
                  <a:lnTo>
                    <a:pt x="1389" y="304"/>
                  </a:lnTo>
                  <a:lnTo>
                    <a:pt x="434" y="955"/>
                  </a:lnTo>
                  <a:lnTo>
                    <a:pt x="261" y="1085"/>
                  </a:lnTo>
                  <a:lnTo>
                    <a:pt x="174" y="1258"/>
                  </a:lnTo>
                  <a:lnTo>
                    <a:pt x="87" y="1432"/>
                  </a:lnTo>
                  <a:lnTo>
                    <a:pt x="0" y="1605"/>
                  </a:lnTo>
                  <a:lnTo>
                    <a:pt x="0" y="1779"/>
                  </a:lnTo>
                  <a:lnTo>
                    <a:pt x="44" y="1996"/>
                  </a:lnTo>
                  <a:lnTo>
                    <a:pt x="87" y="2169"/>
                  </a:lnTo>
                  <a:lnTo>
                    <a:pt x="174" y="2343"/>
                  </a:lnTo>
                  <a:lnTo>
                    <a:pt x="174" y="2386"/>
                  </a:lnTo>
                  <a:lnTo>
                    <a:pt x="868" y="3254"/>
                  </a:lnTo>
                  <a:lnTo>
                    <a:pt x="955" y="3384"/>
                  </a:lnTo>
                  <a:lnTo>
                    <a:pt x="1085" y="3514"/>
                  </a:lnTo>
                  <a:lnTo>
                    <a:pt x="1215" y="3601"/>
                  </a:lnTo>
                  <a:lnTo>
                    <a:pt x="1389" y="3644"/>
                  </a:lnTo>
                  <a:lnTo>
                    <a:pt x="1562" y="3688"/>
                  </a:lnTo>
                  <a:lnTo>
                    <a:pt x="1692" y="3688"/>
                  </a:lnTo>
                  <a:lnTo>
                    <a:pt x="1866" y="3644"/>
                  </a:lnTo>
                  <a:lnTo>
                    <a:pt x="2039" y="3601"/>
                  </a:lnTo>
                  <a:lnTo>
                    <a:pt x="3818" y="2863"/>
                  </a:lnTo>
                  <a:lnTo>
                    <a:pt x="4122" y="2820"/>
                  </a:lnTo>
                  <a:lnTo>
                    <a:pt x="4512" y="2733"/>
                  </a:lnTo>
                  <a:lnTo>
                    <a:pt x="4902" y="2603"/>
                  </a:lnTo>
                  <a:lnTo>
                    <a:pt x="5336" y="2386"/>
                  </a:lnTo>
                  <a:lnTo>
                    <a:pt x="5770" y="2126"/>
                  </a:lnTo>
                  <a:lnTo>
                    <a:pt x="5987" y="1952"/>
                  </a:lnTo>
                  <a:lnTo>
                    <a:pt x="6160" y="1735"/>
                  </a:lnTo>
                  <a:lnTo>
                    <a:pt x="6291" y="1519"/>
                  </a:lnTo>
                  <a:lnTo>
                    <a:pt x="6421" y="1302"/>
                  </a:lnTo>
                  <a:lnTo>
                    <a:pt x="5423" y="30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5"/>
            <p:cNvSpPr/>
            <p:nvPr/>
          </p:nvSpPr>
          <p:spPr>
            <a:xfrm>
              <a:off x="3389850" y="1934025"/>
              <a:ext cx="132325" cy="126900"/>
            </a:xfrm>
            <a:custGeom>
              <a:avLst/>
              <a:gdLst/>
              <a:ahLst/>
              <a:cxnLst/>
              <a:rect l="l" t="t" r="r" b="b"/>
              <a:pathLst>
                <a:path w="5293" h="5076" extrusionOk="0">
                  <a:moveTo>
                    <a:pt x="2039" y="0"/>
                  </a:moveTo>
                  <a:lnTo>
                    <a:pt x="1866" y="43"/>
                  </a:lnTo>
                  <a:lnTo>
                    <a:pt x="1692" y="87"/>
                  </a:lnTo>
                  <a:lnTo>
                    <a:pt x="651" y="434"/>
                  </a:lnTo>
                  <a:lnTo>
                    <a:pt x="478" y="521"/>
                  </a:lnTo>
                  <a:lnTo>
                    <a:pt x="304" y="651"/>
                  </a:lnTo>
                  <a:lnTo>
                    <a:pt x="174" y="781"/>
                  </a:lnTo>
                  <a:lnTo>
                    <a:pt x="87" y="954"/>
                  </a:lnTo>
                  <a:lnTo>
                    <a:pt x="44" y="1171"/>
                  </a:lnTo>
                  <a:lnTo>
                    <a:pt x="0" y="1345"/>
                  </a:lnTo>
                  <a:lnTo>
                    <a:pt x="0" y="1518"/>
                  </a:lnTo>
                  <a:lnTo>
                    <a:pt x="87" y="1735"/>
                  </a:lnTo>
                  <a:lnTo>
                    <a:pt x="521" y="2863"/>
                  </a:lnTo>
                  <a:lnTo>
                    <a:pt x="651" y="3124"/>
                  </a:lnTo>
                  <a:lnTo>
                    <a:pt x="825" y="3384"/>
                  </a:lnTo>
                  <a:lnTo>
                    <a:pt x="1042" y="3557"/>
                  </a:lnTo>
                  <a:lnTo>
                    <a:pt x="1302" y="3731"/>
                  </a:lnTo>
                  <a:lnTo>
                    <a:pt x="3861" y="5076"/>
                  </a:lnTo>
                  <a:lnTo>
                    <a:pt x="5250" y="4815"/>
                  </a:lnTo>
                  <a:lnTo>
                    <a:pt x="5293" y="4512"/>
                  </a:lnTo>
                  <a:lnTo>
                    <a:pt x="5293" y="4251"/>
                  </a:lnTo>
                  <a:lnTo>
                    <a:pt x="5250" y="4035"/>
                  </a:lnTo>
                  <a:lnTo>
                    <a:pt x="5163" y="3774"/>
                  </a:lnTo>
                  <a:lnTo>
                    <a:pt x="4989" y="3297"/>
                  </a:lnTo>
                  <a:lnTo>
                    <a:pt x="4729" y="2863"/>
                  </a:lnTo>
                  <a:lnTo>
                    <a:pt x="4425" y="2516"/>
                  </a:lnTo>
                  <a:lnTo>
                    <a:pt x="4208" y="2256"/>
                  </a:lnTo>
                  <a:lnTo>
                    <a:pt x="3948" y="2039"/>
                  </a:lnTo>
                  <a:lnTo>
                    <a:pt x="2864" y="434"/>
                  </a:lnTo>
                  <a:lnTo>
                    <a:pt x="2777" y="304"/>
                  </a:lnTo>
                  <a:lnTo>
                    <a:pt x="2647" y="217"/>
                  </a:lnTo>
                  <a:lnTo>
                    <a:pt x="2517" y="130"/>
                  </a:lnTo>
                  <a:lnTo>
                    <a:pt x="2343" y="43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5"/>
            <p:cNvSpPr/>
            <p:nvPr/>
          </p:nvSpPr>
          <p:spPr>
            <a:xfrm>
              <a:off x="3995000" y="1590225"/>
              <a:ext cx="15225" cy="10875"/>
            </a:xfrm>
            <a:custGeom>
              <a:avLst/>
              <a:gdLst/>
              <a:ahLst/>
              <a:cxnLst/>
              <a:rect l="l" t="t" r="r" b="b"/>
              <a:pathLst>
                <a:path w="609" h="435" extrusionOk="0">
                  <a:moveTo>
                    <a:pt x="1" y="0"/>
                  </a:moveTo>
                  <a:lnTo>
                    <a:pt x="44" y="87"/>
                  </a:lnTo>
                  <a:lnTo>
                    <a:pt x="175" y="304"/>
                  </a:lnTo>
                  <a:lnTo>
                    <a:pt x="261" y="391"/>
                  </a:lnTo>
                  <a:lnTo>
                    <a:pt x="348" y="434"/>
                  </a:lnTo>
                  <a:lnTo>
                    <a:pt x="478" y="434"/>
                  </a:lnTo>
                  <a:lnTo>
                    <a:pt x="608" y="3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5"/>
            <p:cNvSpPr/>
            <p:nvPr/>
          </p:nvSpPr>
          <p:spPr>
            <a:xfrm>
              <a:off x="3883300" y="1629275"/>
              <a:ext cx="212600" cy="163775"/>
            </a:xfrm>
            <a:custGeom>
              <a:avLst/>
              <a:gdLst/>
              <a:ahLst/>
              <a:cxnLst/>
              <a:rect l="l" t="t" r="r" b="b"/>
              <a:pathLst>
                <a:path w="8504" h="6551" extrusionOk="0">
                  <a:moveTo>
                    <a:pt x="521" y="0"/>
                  </a:moveTo>
                  <a:lnTo>
                    <a:pt x="391" y="43"/>
                  </a:lnTo>
                  <a:lnTo>
                    <a:pt x="304" y="130"/>
                  </a:lnTo>
                  <a:lnTo>
                    <a:pt x="218" y="260"/>
                  </a:lnTo>
                  <a:lnTo>
                    <a:pt x="131" y="824"/>
                  </a:lnTo>
                  <a:lnTo>
                    <a:pt x="44" y="1518"/>
                  </a:lnTo>
                  <a:lnTo>
                    <a:pt x="1" y="2256"/>
                  </a:lnTo>
                  <a:lnTo>
                    <a:pt x="1" y="2950"/>
                  </a:lnTo>
                  <a:lnTo>
                    <a:pt x="88" y="3687"/>
                  </a:lnTo>
                  <a:lnTo>
                    <a:pt x="218" y="4295"/>
                  </a:lnTo>
                  <a:lnTo>
                    <a:pt x="304" y="4598"/>
                  </a:lnTo>
                  <a:lnTo>
                    <a:pt x="391" y="4815"/>
                  </a:lnTo>
                  <a:lnTo>
                    <a:pt x="521" y="5032"/>
                  </a:lnTo>
                  <a:lnTo>
                    <a:pt x="651" y="5206"/>
                  </a:lnTo>
                  <a:lnTo>
                    <a:pt x="868" y="5379"/>
                  </a:lnTo>
                  <a:lnTo>
                    <a:pt x="1129" y="5596"/>
                  </a:lnTo>
                  <a:lnTo>
                    <a:pt x="1649" y="5900"/>
                  </a:lnTo>
                  <a:lnTo>
                    <a:pt x="2300" y="6160"/>
                  </a:lnTo>
                  <a:lnTo>
                    <a:pt x="2951" y="6377"/>
                  </a:lnTo>
                  <a:lnTo>
                    <a:pt x="3601" y="6507"/>
                  </a:lnTo>
                  <a:lnTo>
                    <a:pt x="4252" y="6551"/>
                  </a:lnTo>
                  <a:lnTo>
                    <a:pt x="4903" y="6551"/>
                  </a:lnTo>
                  <a:lnTo>
                    <a:pt x="5510" y="6420"/>
                  </a:lnTo>
                  <a:lnTo>
                    <a:pt x="5944" y="6290"/>
                  </a:lnTo>
                  <a:lnTo>
                    <a:pt x="6334" y="6117"/>
                  </a:lnTo>
                  <a:lnTo>
                    <a:pt x="6725" y="5857"/>
                  </a:lnTo>
                  <a:lnTo>
                    <a:pt x="7028" y="5596"/>
                  </a:lnTo>
                  <a:lnTo>
                    <a:pt x="7289" y="5293"/>
                  </a:lnTo>
                  <a:lnTo>
                    <a:pt x="7549" y="4946"/>
                  </a:lnTo>
                  <a:lnTo>
                    <a:pt x="7723" y="4598"/>
                  </a:lnTo>
                  <a:lnTo>
                    <a:pt x="7896" y="4251"/>
                  </a:lnTo>
                  <a:lnTo>
                    <a:pt x="8156" y="3514"/>
                  </a:lnTo>
                  <a:lnTo>
                    <a:pt x="8330" y="2820"/>
                  </a:lnTo>
                  <a:lnTo>
                    <a:pt x="8460" y="2256"/>
                  </a:lnTo>
                  <a:lnTo>
                    <a:pt x="8503" y="1822"/>
                  </a:lnTo>
                  <a:lnTo>
                    <a:pt x="8503" y="1692"/>
                  </a:lnTo>
                  <a:lnTo>
                    <a:pt x="8460" y="1605"/>
                  </a:lnTo>
                  <a:lnTo>
                    <a:pt x="8330" y="1518"/>
                  </a:lnTo>
                  <a:lnTo>
                    <a:pt x="8156" y="1432"/>
                  </a:lnTo>
                  <a:lnTo>
                    <a:pt x="6942" y="1388"/>
                  </a:lnTo>
                  <a:lnTo>
                    <a:pt x="5727" y="1345"/>
                  </a:lnTo>
                  <a:lnTo>
                    <a:pt x="5120" y="1302"/>
                  </a:lnTo>
                  <a:lnTo>
                    <a:pt x="4599" y="1215"/>
                  </a:lnTo>
                  <a:lnTo>
                    <a:pt x="4122" y="1085"/>
                  </a:lnTo>
                  <a:lnTo>
                    <a:pt x="3732" y="911"/>
                  </a:lnTo>
                  <a:lnTo>
                    <a:pt x="3384" y="651"/>
                  </a:lnTo>
                  <a:lnTo>
                    <a:pt x="3124" y="391"/>
                  </a:lnTo>
                  <a:lnTo>
                    <a:pt x="2994" y="304"/>
                  </a:lnTo>
                  <a:lnTo>
                    <a:pt x="2821" y="217"/>
                  </a:lnTo>
                  <a:lnTo>
                    <a:pt x="2604" y="130"/>
                  </a:lnTo>
                  <a:lnTo>
                    <a:pt x="2387" y="130"/>
                  </a:lnTo>
                  <a:lnTo>
                    <a:pt x="1953" y="174"/>
                  </a:lnTo>
                  <a:lnTo>
                    <a:pt x="1519" y="174"/>
                  </a:lnTo>
                  <a:lnTo>
                    <a:pt x="1085" y="13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5"/>
            <p:cNvSpPr/>
            <p:nvPr/>
          </p:nvSpPr>
          <p:spPr>
            <a:xfrm>
              <a:off x="3881125" y="1627100"/>
              <a:ext cx="218025" cy="168125"/>
            </a:xfrm>
            <a:custGeom>
              <a:avLst/>
              <a:gdLst/>
              <a:ahLst/>
              <a:cxnLst/>
              <a:rect l="l" t="t" r="r" b="b"/>
              <a:pathLst>
                <a:path w="8721" h="6725" extrusionOk="0">
                  <a:moveTo>
                    <a:pt x="695" y="174"/>
                  </a:moveTo>
                  <a:lnTo>
                    <a:pt x="1086" y="304"/>
                  </a:lnTo>
                  <a:lnTo>
                    <a:pt x="1476" y="347"/>
                  </a:lnTo>
                  <a:lnTo>
                    <a:pt x="2213" y="347"/>
                  </a:lnTo>
                  <a:lnTo>
                    <a:pt x="2474" y="304"/>
                  </a:lnTo>
                  <a:lnTo>
                    <a:pt x="2734" y="347"/>
                  </a:lnTo>
                  <a:lnTo>
                    <a:pt x="2951" y="434"/>
                  </a:lnTo>
                  <a:lnTo>
                    <a:pt x="3124" y="564"/>
                  </a:lnTo>
                  <a:lnTo>
                    <a:pt x="3298" y="694"/>
                  </a:lnTo>
                  <a:lnTo>
                    <a:pt x="3515" y="911"/>
                  </a:lnTo>
                  <a:lnTo>
                    <a:pt x="3775" y="1085"/>
                  </a:lnTo>
                  <a:lnTo>
                    <a:pt x="4035" y="1215"/>
                  </a:lnTo>
                  <a:lnTo>
                    <a:pt x="4382" y="1345"/>
                  </a:lnTo>
                  <a:lnTo>
                    <a:pt x="4730" y="1432"/>
                  </a:lnTo>
                  <a:lnTo>
                    <a:pt x="5163" y="1475"/>
                  </a:lnTo>
                  <a:lnTo>
                    <a:pt x="6031" y="1562"/>
                  </a:lnTo>
                  <a:lnTo>
                    <a:pt x="6942" y="1562"/>
                  </a:lnTo>
                  <a:lnTo>
                    <a:pt x="8200" y="1649"/>
                  </a:lnTo>
                  <a:lnTo>
                    <a:pt x="8330" y="1649"/>
                  </a:lnTo>
                  <a:lnTo>
                    <a:pt x="8460" y="1736"/>
                  </a:lnTo>
                  <a:lnTo>
                    <a:pt x="8504" y="1822"/>
                  </a:lnTo>
                  <a:lnTo>
                    <a:pt x="8504" y="1909"/>
                  </a:lnTo>
                  <a:lnTo>
                    <a:pt x="8504" y="1996"/>
                  </a:lnTo>
                  <a:lnTo>
                    <a:pt x="8417" y="2430"/>
                  </a:lnTo>
                  <a:lnTo>
                    <a:pt x="8287" y="3037"/>
                  </a:lnTo>
                  <a:lnTo>
                    <a:pt x="8113" y="3688"/>
                  </a:lnTo>
                  <a:lnTo>
                    <a:pt x="7853" y="4382"/>
                  </a:lnTo>
                  <a:lnTo>
                    <a:pt x="7679" y="4685"/>
                  </a:lnTo>
                  <a:lnTo>
                    <a:pt x="7506" y="5033"/>
                  </a:lnTo>
                  <a:lnTo>
                    <a:pt x="7246" y="5336"/>
                  </a:lnTo>
                  <a:lnTo>
                    <a:pt x="6985" y="5640"/>
                  </a:lnTo>
                  <a:lnTo>
                    <a:pt x="6682" y="5900"/>
                  </a:lnTo>
                  <a:lnTo>
                    <a:pt x="6378" y="6117"/>
                  </a:lnTo>
                  <a:lnTo>
                    <a:pt x="5988" y="6291"/>
                  </a:lnTo>
                  <a:lnTo>
                    <a:pt x="5554" y="6421"/>
                  </a:lnTo>
                  <a:lnTo>
                    <a:pt x="4990" y="6507"/>
                  </a:lnTo>
                  <a:lnTo>
                    <a:pt x="4382" y="6507"/>
                  </a:lnTo>
                  <a:lnTo>
                    <a:pt x="3732" y="6464"/>
                  </a:lnTo>
                  <a:lnTo>
                    <a:pt x="3081" y="6377"/>
                  </a:lnTo>
                  <a:lnTo>
                    <a:pt x="2474" y="6204"/>
                  </a:lnTo>
                  <a:lnTo>
                    <a:pt x="1823" y="5944"/>
                  </a:lnTo>
                  <a:lnTo>
                    <a:pt x="1302" y="5596"/>
                  </a:lnTo>
                  <a:lnTo>
                    <a:pt x="1042" y="5423"/>
                  </a:lnTo>
                  <a:lnTo>
                    <a:pt x="825" y="5206"/>
                  </a:lnTo>
                  <a:lnTo>
                    <a:pt x="695" y="5033"/>
                  </a:lnTo>
                  <a:lnTo>
                    <a:pt x="565" y="4859"/>
                  </a:lnTo>
                  <a:lnTo>
                    <a:pt x="391" y="4338"/>
                  </a:lnTo>
                  <a:lnTo>
                    <a:pt x="305" y="3731"/>
                  </a:lnTo>
                  <a:lnTo>
                    <a:pt x="218" y="3037"/>
                  </a:lnTo>
                  <a:lnTo>
                    <a:pt x="218" y="2300"/>
                  </a:lnTo>
                  <a:lnTo>
                    <a:pt x="261" y="1605"/>
                  </a:lnTo>
                  <a:lnTo>
                    <a:pt x="305" y="955"/>
                  </a:lnTo>
                  <a:lnTo>
                    <a:pt x="435" y="347"/>
                  </a:lnTo>
                  <a:lnTo>
                    <a:pt x="478" y="261"/>
                  </a:lnTo>
                  <a:lnTo>
                    <a:pt x="565" y="217"/>
                  </a:lnTo>
                  <a:lnTo>
                    <a:pt x="652" y="174"/>
                  </a:lnTo>
                  <a:close/>
                  <a:moveTo>
                    <a:pt x="608" y="0"/>
                  </a:moveTo>
                  <a:lnTo>
                    <a:pt x="435" y="44"/>
                  </a:lnTo>
                  <a:lnTo>
                    <a:pt x="305" y="130"/>
                  </a:lnTo>
                  <a:lnTo>
                    <a:pt x="218" y="304"/>
                  </a:lnTo>
                  <a:lnTo>
                    <a:pt x="131" y="911"/>
                  </a:lnTo>
                  <a:lnTo>
                    <a:pt x="44" y="1605"/>
                  </a:lnTo>
                  <a:lnTo>
                    <a:pt x="1" y="2343"/>
                  </a:lnTo>
                  <a:lnTo>
                    <a:pt x="44" y="3080"/>
                  </a:lnTo>
                  <a:lnTo>
                    <a:pt x="88" y="3774"/>
                  </a:lnTo>
                  <a:lnTo>
                    <a:pt x="218" y="4425"/>
                  </a:lnTo>
                  <a:lnTo>
                    <a:pt x="305" y="4729"/>
                  </a:lnTo>
                  <a:lnTo>
                    <a:pt x="435" y="4946"/>
                  </a:lnTo>
                  <a:lnTo>
                    <a:pt x="522" y="5163"/>
                  </a:lnTo>
                  <a:lnTo>
                    <a:pt x="652" y="5336"/>
                  </a:lnTo>
                  <a:lnTo>
                    <a:pt x="1042" y="5683"/>
                  </a:lnTo>
                  <a:lnTo>
                    <a:pt x="1476" y="5944"/>
                  </a:lnTo>
                  <a:lnTo>
                    <a:pt x="1953" y="6204"/>
                  </a:lnTo>
                  <a:lnTo>
                    <a:pt x="2430" y="6377"/>
                  </a:lnTo>
                  <a:lnTo>
                    <a:pt x="2951" y="6551"/>
                  </a:lnTo>
                  <a:lnTo>
                    <a:pt x="3515" y="6638"/>
                  </a:lnTo>
                  <a:lnTo>
                    <a:pt x="4035" y="6724"/>
                  </a:lnTo>
                  <a:lnTo>
                    <a:pt x="5077" y="6724"/>
                  </a:lnTo>
                  <a:lnTo>
                    <a:pt x="5641" y="6638"/>
                  </a:lnTo>
                  <a:lnTo>
                    <a:pt x="6074" y="6464"/>
                  </a:lnTo>
                  <a:lnTo>
                    <a:pt x="6465" y="6291"/>
                  </a:lnTo>
                  <a:lnTo>
                    <a:pt x="6855" y="6074"/>
                  </a:lnTo>
                  <a:lnTo>
                    <a:pt x="7159" y="5813"/>
                  </a:lnTo>
                  <a:lnTo>
                    <a:pt x="7419" y="5510"/>
                  </a:lnTo>
                  <a:lnTo>
                    <a:pt x="7679" y="5163"/>
                  </a:lnTo>
                  <a:lnTo>
                    <a:pt x="7896" y="4816"/>
                  </a:lnTo>
                  <a:lnTo>
                    <a:pt x="8070" y="4469"/>
                  </a:lnTo>
                  <a:lnTo>
                    <a:pt x="8330" y="3774"/>
                  </a:lnTo>
                  <a:lnTo>
                    <a:pt x="8547" y="3080"/>
                  </a:lnTo>
                  <a:lnTo>
                    <a:pt x="8634" y="2473"/>
                  </a:lnTo>
                  <a:lnTo>
                    <a:pt x="8721" y="2039"/>
                  </a:lnTo>
                  <a:lnTo>
                    <a:pt x="8721" y="1909"/>
                  </a:lnTo>
                  <a:lnTo>
                    <a:pt x="8721" y="1779"/>
                  </a:lnTo>
                  <a:lnTo>
                    <a:pt x="8634" y="1605"/>
                  </a:lnTo>
                  <a:lnTo>
                    <a:pt x="8460" y="1475"/>
                  </a:lnTo>
                  <a:lnTo>
                    <a:pt x="8243" y="1432"/>
                  </a:lnTo>
                  <a:lnTo>
                    <a:pt x="7593" y="1389"/>
                  </a:lnTo>
                  <a:lnTo>
                    <a:pt x="6942" y="1389"/>
                  </a:lnTo>
                  <a:lnTo>
                    <a:pt x="6074" y="1345"/>
                  </a:lnTo>
                  <a:lnTo>
                    <a:pt x="5207" y="1258"/>
                  </a:lnTo>
                  <a:lnTo>
                    <a:pt x="4816" y="1215"/>
                  </a:lnTo>
                  <a:lnTo>
                    <a:pt x="4469" y="1128"/>
                  </a:lnTo>
                  <a:lnTo>
                    <a:pt x="4166" y="1041"/>
                  </a:lnTo>
                  <a:lnTo>
                    <a:pt x="3905" y="911"/>
                  </a:lnTo>
                  <a:lnTo>
                    <a:pt x="3688" y="738"/>
                  </a:lnTo>
                  <a:lnTo>
                    <a:pt x="3471" y="564"/>
                  </a:lnTo>
                  <a:lnTo>
                    <a:pt x="3255" y="391"/>
                  </a:lnTo>
                  <a:lnTo>
                    <a:pt x="3038" y="217"/>
                  </a:lnTo>
                  <a:lnTo>
                    <a:pt x="2777" y="130"/>
                  </a:lnTo>
                  <a:lnTo>
                    <a:pt x="2213" y="130"/>
                  </a:lnTo>
                  <a:lnTo>
                    <a:pt x="1866" y="174"/>
                  </a:lnTo>
                  <a:lnTo>
                    <a:pt x="1519" y="130"/>
                  </a:lnTo>
                  <a:lnTo>
                    <a:pt x="1129" y="87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5"/>
            <p:cNvSpPr/>
            <p:nvPr/>
          </p:nvSpPr>
          <p:spPr>
            <a:xfrm>
              <a:off x="3792200" y="2416625"/>
              <a:ext cx="300450" cy="1545475"/>
            </a:xfrm>
            <a:custGeom>
              <a:avLst/>
              <a:gdLst/>
              <a:ahLst/>
              <a:cxnLst/>
              <a:rect l="l" t="t" r="r" b="b"/>
              <a:pathLst>
                <a:path w="12018" h="6181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15" y="15618"/>
                  </a:lnTo>
                  <a:lnTo>
                    <a:pt x="2040" y="25812"/>
                  </a:lnTo>
                  <a:lnTo>
                    <a:pt x="2430" y="30237"/>
                  </a:lnTo>
                  <a:lnTo>
                    <a:pt x="2777" y="33794"/>
                  </a:lnTo>
                  <a:lnTo>
                    <a:pt x="2777" y="33794"/>
                  </a:lnTo>
                  <a:lnTo>
                    <a:pt x="3211" y="38002"/>
                  </a:lnTo>
                  <a:lnTo>
                    <a:pt x="3732" y="42601"/>
                  </a:lnTo>
                  <a:lnTo>
                    <a:pt x="4773" y="51754"/>
                  </a:lnTo>
                  <a:lnTo>
                    <a:pt x="6031" y="61818"/>
                  </a:lnTo>
                  <a:lnTo>
                    <a:pt x="11106" y="61601"/>
                  </a:lnTo>
                  <a:lnTo>
                    <a:pt x="11106" y="61601"/>
                  </a:lnTo>
                  <a:lnTo>
                    <a:pt x="11106" y="61601"/>
                  </a:lnTo>
                  <a:lnTo>
                    <a:pt x="11150" y="58868"/>
                  </a:lnTo>
                  <a:lnTo>
                    <a:pt x="11193" y="55918"/>
                  </a:lnTo>
                  <a:lnTo>
                    <a:pt x="11236" y="52231"/>
                  </a:lnTo>
                  <a:lnTo>
                    <a:pt x="11236" y="52231"/>
                  </a:lnTo>
                  <a:lnTo>
                    <a:pt x="11193" y="48500"/>
                  </a:lnTo>
                  <a:lnTo>
                    <a:pt x="11106" y="44639"/>
                  </a:lnTo>
                  <a:lnTo>
                    <a:pt x="10976" y="40822"/>
                  </a:lnTo>
                  <a:lnTo>
                    <a:pt x="10846" y="39000"/>
                  </a:lnTo>
                  <a:lnTo>
                    <a:pt x="10716" y="37265"/>
                  </a:lnTo>
                  <a:lnTo>
                    <a:pt x="10716" y="37265"/>
                  </a:lnTo>
                  <a:lnTo>
                    <a:pt x="10716" y="37265"/>
                  </a:lnTo>
                  <a:lnTo>
                    <a:pt x="10716" y="37265"/>
                  </a:lnTo>
                  <a:lnTo>
                    <a:pt x="10803" y="33968"/>
                  </a:lnTo>
                  <a:lnTo>
                    <a:pt x="10976" y="30584"/>
                  </a:lnTo>
                  <a:lnTo>
                    <a:pt x="11150" y="27070"/>
                  </a:lnTo>
                  <a:lnTo>
                    <a:pt x="11410" y="23556"/>
                  </a:lnTo>
                  <a:lnTo>
                    <a:pt x="11627" y="20086"/>
                  </a:lnTo>
                  <a:lnTo>
                    <a:pt x="11800" y="16615"/>
                  </a:lnTo>
                  <a:lnTo>
                    <a:pt x="11931" y="13318"/>
                  </a:lnTo>
                  <a:lnTo>
                    <a:pt x="12017" y="10108"/>
                  </a:lnTo>
                  <a:lnTo>
                    <a:pt x="12017" y="10108"/>
                  </a:lnTo>
                  <a:lnTo>
                    <a:pt x="11974" y="7549"/>
                  </a:lnTo>
                  <a:lnTo>
                    <a:pt x="11887" y="6334"/>
                  </a:lnTo>
                  <a:lnTo>
                    <a:pt x="11800" y="5120"/>
                  </a:lnTo>
                  <a:lnTo>
                    <a:pt x="11714" y="3992"/>
                  </a:lnTo>
                  <a:lnTo>
                    <a:pt x="11540" y="2950"/>
                  </a:lnTo>
                  <a:lnTo>
                    <a:pt x="11367" y="1909"/>
                  </a:lnTo>
                  <a:lnTo>
                    <a:pt x="11150" y="998"/>
                  </a:lnTo>
                  <a:lnTo>
                    <a:pt x="9761" y="868"/>
                  </a:lnTo>
                  <a:lnTo>
                    <a:pt x="9761" y="912"/>
                  </a:lnTo>
                  <a:lnTo>
                    <a:pt x="9761" y="912"/>
                  </a:lnTo>
                  <a:lnTo>
                    <a:pt x="9718" y="955"/>
                  </a:lnTo>
                  <a:lnTo>
                    <a:pt x="9588" y="955"/>
                  </a:lnTo>
                  <a:lnTo>
                    <a:pt x="9241" y="955"/>
                  </a:lnTo>
                  <a:lnTo>
                    <a:pt x="9241" y="955"/>
                  </a:lnTo>
                  <a:lnTo>
                    <a:pt x="9154" y="912"/>
                  </a:lnTo>
                  <a:lnTo>
                    <a:pt x="9111" y="868"/>
                  </a:lnTo>
                  <a:lnTo>
                    <a:pt x="9111" y="868"/>
                  </a:lnTo>
                  <a:lnTo>
                    <a:pt x="9111" y="868"/>
                  </a:lnTo>
                  <a:lnTo>
                    <a:pt x="9111" y="781"/>
                  </a:lnTo>
                  <a:lnTo>
                    <a:pt x="4252" y="348"/>
                  </a:lnTo>
                  <a:lnTo>
                    <a:pt x="4252" y="434"/>
                  </a:lnTo>
                  <a:lnTo>
                    <a:pt x="4252" y="434"/>
                  </a:lnTo>
                  <a:lnTo>
                    <a:pt x="4209" y="478"/>
                  </a:lnTo>
                  <a:lnTo>
                    <a:pt x="4122" y="478"/>
                  </a:lnTo>
                  <a:lnTo>
                    <a:pt x="3732" y="478"/>
                  </a:lnTo>
                  <a:lnTo>
                    <a:pt x="3732" y="478"/>
                  </a:lnTo>
                  <a:lnTo>
                    <a:pt x="3645" y="434"/>
                  </a:lnTo>
                  <a:lnTo>
                    <a:pt x="3601" y="348"/>
                  </a:lnTo>
                  <a:lnTo>
                    <a:pt x="3601" y="348"/>
                  </a:lnTo>
                  <a:lnTo>
                    <a:pt x="3601" y="348"/>
                  </a:lnTo>
                  <a:lnTo>
                    <a:pt x="3601" y="304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76"/>
          <p:cNvSpPr txBox="1">
            <a:spLocks noGrp="1"/>
          </p:cNvSpPr>
          <p:nvPr>
            <p:ph type="subTitle" idx="1"/>
          </p:nvPr>
        </p:nvSpPr>
        <p:spPr>
          <a:xfrm>
            <a:off x="659225" y="3532270"/>
            <a:ext cx="3296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  <p:sp>
        <p:nvSpPr>
          <p:cNvPr id="1903" name="Google Shape;1903;p76"/>
          <p:cNvSpPr txBox="1">
            <a:spLocks noGrp="1"/>
          </p:cNvSpPr>
          <p:nvPr>
            <p:ph type="title"/>
          </p:nvPr>
        </p:nvSpPr>
        <p:spPr>
          <a:xfrm>
            <a:off x="659225" y="2654395"/>
            <a:ext cx="28455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1905" name="Google Shape;1905;p76"/>
          <p:cNvSpPr/>
          <p:nvPr/>
        </p:nvSpPr>
        <p:spPr>
          <a:xfrm>
            <a:off x="4675925" y="1301350"/>
            <a:ext cx="3426730" cy="2706090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5" y="638920"/>
            <a:ext cx="1993801" cy="1838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34" y="1414890"/>
            <a:ext cx="3151390" cy="188412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77"/>
          <p:cNvSpPr txBox="1">
            <a:spLocks noGrp="1"/>
          </p:cNvSpPr>
          <p:nvPr>
            <p:ph type="title"/>
          </p:nvPr>
        </p:nvSpPr>
        <p:spPr>
          <a:xfrm>
            <a:off x="5507635" y="2211149"/>
            <a:ext cx="25977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1911" name="Google Shape;1911;p77"/>
          <p:cNvSpPr txBox="1">
            <a:spLocks noGrp="1"/>
          </p:cNvSpPr>
          <p:nvPr>
            <p:ph type="subTitle" idx="1"/>
          </p:nvPr>
        </p:nvSpPr>
        <p:spPr>
          <a:xfrm>
            <a:off x="4908585" y="2749063"/>
            <a:ext cx="31968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13" name="Google Shape;1913;p77"/>
          <p:cNvSpPr/>
          <p:nvPr/>
        </p:nvSpPr>
        <p:spPr>
          <a:xfrm>
            <a:off x="1570100" y="888225"/>
            <a:ext cx="2482424" cy="3368103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17" y="536991"/>
            <a:ext cx="1541250" cy="163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95" y="1155114"/>
            <a:ext cx="2193408" cy="2811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8"/>
          <p:cNvSpPr txBox="1">
            <a:spLocks noGrp="1"/>
          </p:cNvSpPr>
          <p:nvPr>
            <p:ph type="title"/>
          </p:nvPr>
        </p:nvSpPr>
        <p:spPr>
          <a:xfrm>
            <a:off x="2565641" y="2676039"/>
            <a:ext cx="42621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611" name="Google Shape;611;p48"/>
          <p:cNvSpPr txBox="1">
            <a:spLocks noGrp="1"/>
          </p:cNvSpPr>
          <p:nvPr>
            <p:ph type="subTitle" idx="1"/>
          </p:nvPr>
        </p:nvSpPr>
        <p:spPr>
          <a:xfrm>
            <a:off x="2565641" y="3552564"/>
            <a:ext cx="4262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16" y="459789"/>
            <a:ext cx="3003750" cy="22162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4294967295"/>
          </p:nvPr>
        </p:nvSpPr>
        <p:spPr>
          <a:xfrm>
            <a:off x="5339939" y="541338"/>
            <a:ext cx="3367643" cy="695325"/>
          </a:xfrm>
        </p:spPr>
        <p:txBody>
          <a:bodyPr>
            <a:noAutofit/>
          </a:bodyPr>
          <a:lstStyle/>
          <a:p>
            <a:pPr marL="139700" indent="0" algn="r">
              <a:buNone/>
            </a:pPr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49325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94" y="2495716"/>
            <a:ext cx="1768309" cy="21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50" y="2259702"/>
            <a:ext cx="1687500" cy="2632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841375"/>
            <a:ext cx="5200650" cy="396875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99" y="176755"/>
            <a:ext cx="983991" cy="11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380127" y="968481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53" y="3159909"/>
            <a:ext cx="3060000" cy="12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79"/>
          <p:cNvSpPr txBox="1">
            <a:spLocks noGrp="1"/>
          </p:cNvSpPr>
          <p:nvPr>
            <p:ph type="subTitle" idx="1"/>
          </p:nvPr>
        </p:nvSpPr>
        <p:spPr>
          <a:xfrm>
            <a:off x="2354983" y="1749354"/>
            <a:ext cx="4688715" cy="394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/>
              <a:t>Do you have any questions?</a:t>
            </a:r>
            <a:endParaRPr sz="1400" dirty="0"/>
          </a:p>
        </p:txBody>
      </p:sp>
      <p:sp>
        <p:nvSpPr>
          <p:cNvPr id="1927" name="Google Shape;1927;p79"/>
          <p:cNvSpPr txBox="1">
            <a:spLocks noGrp="1"/>
          </p:cNvSpPr>
          <p:nvPr>
            <p:ph type="title"/>
          </p:nvPr>
        </p:nvSpPr>
        <p:spPr>
          <a:xfrm>
            <a:off x="1926032" y="773638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Thank You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71" y="2400632"/>
            <a:ext cx="4927501" cy="27562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81"/>
          <p:cNvSpPr txBox="1">
            <a:spLocks noGrp="1"/>
          </p:cNvSpPr>
          <p:nvPr>
            <p:ph type="title"/>
          </p:nvPr>
        </p:nvSpPr>
        <p:spPr>
          <a:xfrm>
            <a:off x="268158" y="1905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PE" dirty="0"/>
              <a:t>https://www.plantillaspower-point.com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80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941" name="Google Shape;1941;p80"/>
          <p:cNvGrpSpPr/>
          <p:nvPr/>
        </p:nvGrpSpPr>
        <p:grpSpPr>
          <a:xfrm>
            <a:off x="1440803" y="1336746"/>
            <a:ext cx="698584" cy="2816620"/>
            <a:chOff x="897050" y="1185775"/>
            <a:chExt cx="858950" cy="3463625"/>
          </a:xfrm>
        </p:grpSpPr>
        <p:sp>
          <p:nvSpPr>
            <p:cNvPr id="1942" name="Google Shape;1942;p80"/>
            <p:cNvSpPr/>
            <p:nvPr/>
          </p:nvSpPr>
          <p:spPr>
            <a:xfrm>
              <a:off x="1264875" y="3211300"/>
              <a:ext cx="70475" cy="451750"/>
            </a:xfrm>
            <a:custGeom>
              <a:avLst/>
              <a:gdLst/>
              <a:ahLst/>
              <a:cxnLst/>
              <a:rect l="l" t="t" r="r" b="b"/>
              <a:pathLst>
                <a:path w="2819" h="18070" fill="none" extrusionOk="0">
                  <a:moveTo>
                    <a:pt x="580" y="0"/>
                  </a:moveTo>
                  <a:lnTo>
                    <a:pt x="580" y="0"/>
                  </a:lnTo>
                  <a:lnTo>
                    <a:pt x="415" y="2155"/>
                  </a:lnTo>
                  <a:lnTo>
                    <a:pt x="249" y="4269"/>
                  </a:lnTo>
                  <a:lnTo>
                    <a:pt x="124" y="6424"/>
                  </a:lnTo>
                  <a:lnTo>
                    <a:pt x="0" y="8579"/>
                  </a:lnTo>
                  <a:lnTo>
                    <a:pt x="0" y="8579"/>
                  </a:lnTo>
                  <a:lnTo>
                    <a:pt x="0" y="9657"/>
                  </a:lnTo>
                  <a:lnTo>
                    <a:pt x="0" y="9657"/>
                  </a:lnTo>
                  <a:lnTo>
                    <a:pt x="42" y="10610"/>
                  </a:lnTo>
                  <a:lnTo>
                    <a:pt x="124" y="11521"/>
                  </a:lnTo>
                  <a:lnTo>
                    <a:pt x="249" y="12475"/>
                  </a:lnTo>
                  <a:lnTo>
                    <a:pt x="373" y="13428"/>
                  </a:lnTo>
                  <a:lnTo>
                    <a:pt x="580" y="14422"/>
                  </a:lnTo>
                  <a:lnTo>
                    <a:pt x="788" y="15417"/>
                  </a:lnTo>
                  <a:lnTo>
                    <a:pt x="1036" y="16412"/>
                  </a:lnTo>
                  <a:lnTo>
                    <a:pt x="1326" y="17406"/>
                  </a:lnTo>
                  <a:lnTo>
                    <a:pt x="1326" y="17406"/>
                  </a:lnTo>
                  <a:lnTo>
                    <a:pt x="2818" y="18069"/>
                  </a:lnTo>
                  <a:lnTo>
                    <a:pt x="2818" y="18069"/>
                  </a:lnTo>
                  <a:lnTo>
                    <a:pt x="2404" y="13842"/>
                  </a:lnTo>
                  <a:lnTo>
                    <a:pt x="1989" y="10195"/>
                  </a:lnTo>
                  <a:lnTo>
                    <a:pt x="1989" y="10195"/>
                  </a:lnTo>
                  <a:lnTo>
                    <a:pt x="1741" y="7999"/>
                  </a:lnTo>
                  <a:lnTo>
                    <a:pt x="1409" y="5554"/>
                  </a:lnTo>
                  <a:lnTo>
                    <a:pt x="5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0"/>
            <p:cNvSpPr/>
            <p:nvPr/>
          </p:nvSpPr>
          <p:spPr>
            <a:xfrm>
              <a:off x="1227575" y="1185775"/>
              <a:ext cx="437250" cy="437250"/>
            </a:xfrm>
            <a:custGeom>
              <a:avLst/>
              <a:gdLst/>
              <a:ahLst/>
              <a:cxnLst/>
              <a:rect l="l" t="t" r="r" b="b"/>
              <a:pathLst>
                <a:path w="17490" h="17490" extrusionOk="0">
                  <a:moveTo>
                    <a:pt x="8745" y="0"/>
                  </a:moveTo>
                  <a:lnTo>
                    <a:pt x="7874" y="42"/>
                  </a:lnTo>
                  <a:lnTo>
                    <a:pt x="7004" y="166"/>
                  </a:lnTo>
                  <a:lnTo>
                    <a:pt x="6134" y="415"/>
                  </a:lnTo>
                  <a:lnTo>
                    <a:pt x="5346" y="705"/>
                  </a:lnTo>
                  <a:lnTo>
                    <a:pt x="4600" y="1078"/>
                  </a:lnTo>
                  <a:lnTo>
                    <a:pt x="3854" y="1492"/>
                  </a:lnTo>
                  <a:lnTo>
                    <a:pt x="3191" y="1989"/>
                  </a:lnTo>
                  <a:lnTo>
                    <a:pt x="2570" y="2570"/>
                  </a:lnTo>
                  <a:lnTo>
                    <a:pt x="1989" y="3191"/>
                  </a:lnTo>
                  <a:lnTo>
                    <a:pt x="1492" y="3854"/>
                  </a:lnTo>
                  <a:lnTo>
                    <a:pt x="1078" y="4600"/>
                  </a:lnTo>
                  <a:lnTo>
                    <a:pt x="705" y="5346"/>
                  </a:lnTo>
                  <a:lnTo>
                    <a:pt x="415" y="6134"/>
                  </a:lnTo>
                  <a:lnTo>
                    <a:pt x="207" y="7004"/>
                  </a:lnTo>
                  <a:lnTo>
                    <a:pt x="42" y="7874"/>
                  </a:lnTo>
                  <a:lnTo>
                    <a:pt x="0" y="8745"/>
                  </a:lnTo>
                  <a:lnTo>
                    <a:pt x="42" y="9656"/>
                  </a:lnTo>
                  <a:lnTo>
                    <a:pt x="207" y="10527"/>
                  </a:lnTo>
                  <a:lnTo>
                    <a:pt x="415" y="11356"/>
                  </a:lnTo>
                  <a:lnTo>
                    <a:pt x="705" y="12143"/>
                  </a:lnTo>
                  <a:lnTo>
                    <a:pt x="1078" y="12930"/>
                  </a:lnTo>
                  <a:lnTo>
                    <a:pt x="1492" y="13635"/>
                  </a:lnTo>
                  <a:lnTo>
                    <a:pt x="1989" y="14298"/>
                  </a:lnTo>
                  <a:lnTo>
                    <a:pt x="2570" y="14920"/>
                  </a:lnTo>
                  <a:lnTo>
                    <a:pt x="3191" y="15500"/>
                  </a:lnTo>
                  <a:lnTo>
                    <a:pt x="3854" y="15997"/>
                  </a:lnTo>
                  <a:lnTo>
                    <a:pt x="4600" y="16453"/>
                  </a:lnTo>
                  <a:lnTo>
                    <a:pt x="5346" y="16785"/>
                  </a:lnTo>
                  <a:lnTo>
                    <a:pt x="6134" y="17116"/>
                  </a:lnTo>
                  <a:lnTo>
                    <a:pt x="7004" y="17323"/>
                  </a:lnTo>
                  <a:lnTo>
                    <a:pt x="7874" y="17448"/>
                  </a:lnTo>
                  <a:lnTo>
                    <a:pt x="8745" y="17489"/>
                  </a:lnTo>
                  <a:lnTo>
                    <a:pt x="9656" y="17448"/>
                  </a:lnTo>
                  <a:lnTo>
                    <a:pt x="10527" y="17323"/>
                  </a:lnTo>
                  <a:lnTo>
                    <a:pt x="11356" y="17116"/>
                  </a:lnTo>
                  <a:lnTo>
                    <a:pt x="12143" y="16785"/>
                  </a:lnTo>
                  <a:lnTo>
                    <a:pt x="12930" y="16453"/>
                  </a:lnTo>
                  <a:lnTo>
                    <a:pt x="13635" y="15997"/>
                  </a:lnTo>
                  <a:lnTo>
                    <a:pt x="14298" y="15500"/>
                  </a:lnTo>
                  <a:lnTo>
                    <a:pt x="14920" y="14920"/>
                  </a:lnTo>
                  <a:lnTo>
                    <a:pt x="15500" y="14298"/>
                  </a:lnTo>
                  <a:lnTo>
                    <a:pt x="15997" y="13635"/>
                  </a:lnTo>
                  <a:lnTo>
                    <a:pt x="16453" y="12930"/>
                  </a:lnTo>
                  <a:lnTo>
                    <a:pt x="16826" y="12143"/>
                  </a:lnTo>
                  <a:lnTo>
                    <a:pt x="17116" y="11356"/>
                  </a:lnTo>
                  <a:lnTo>
                    <a:pt x="17323" y="10527"/>
                  </a:lnTo>
                  <a:lnTo>
                    <a:pt x="17448" y="9656"/>
                  </a:lnTo>
                  <a:lnTo>
                    <a:pt x="17489" y="8745"/>
                  </a:lnTo>
                  <a:lnTo>
                    <a:pt x="17448" y="7874"/>
                  </a:lnTo>
                  <a:lnTo>
                    <a:pt x="17323" y="7004"/>
                  </a:lnTo>
                  <a:lnTo>
                    <a:pt x="17116" y="6134"/>
                  </a:lnTo>
                  <a:lnTo>
                    <a:pt x="16826" y="5346"/>
                  </a:lnTo>
                  <a:lnTo>
                    <a:pt x="16453" y="4600"/>
                  </a:lnTo>
                  <a:lnTo>
                    <a:pt x="15997" y="3854"/>
                  </a:lnTo>
                  <a:lnTo>
                    <a:pt x="15500" y="3191"/>
                  </a:lnTo>
                  <a:lnTo>
                    <a:pt x="14920" y="2570"/>
                  </a:lnTo>
                  <a:lnTo>
                    <a:pt x="14298" y="1989"/>
                  </a:lnTo>
                  <a:lnTo>
                    <a:pt x="13635" y="1492"/>
                  </a:lnTo>
                  <a:lnTo>
                    <a:pt x="12930" y="1078"/>
                  </a:lnTo>
                  <a:lnTo>
                    <a:pt x="12143" y="705"/>
                  </a:lnTo>
                  <a:lnTo>
                    <a:pt x="11356" y="415"/>
                  </a:lnTo>
                  <a:lnTo>
                    <a:pt x="10527" y="166"/>
                  </a:lnTo>
                  <a:lnTo>
                    <a:pt x="9656" y="42"/>
                  </a:lnTo>
                  <a:lnTo>
                    <a:pt x="87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0"/>
            <p:cNvSpPr/>
            <p:nvPr/>
          </p:nvSpPr>
          <p:spPr>
            <a:xfrm>
              <a:off x="1227575" y="1185775"/>
              <a:ext cx="437250" cy="437250"/>
            </a:xfrm>
            <a:custGeom>
              <a:avLst/>
              <a:gdLst/>
              <a:ahLst/>
              <a:cxnLst/>
              <a:rect l="l" t="t" r="r" b="b"/>
              <a:pathLst>
                <a:path w="17490" h="17490" fill="none" extrusionOk="0">
                  <a:moveTo>
                    <a:pt x="8745" y="0"/>
                  </a:moveTo>
                  <a:lnTo>
                    <a:pt x="8745" y="0"/>
                  </a:lnTo>
                  <a:lnTo>
                    <a:pt x="9656" y="42"/>
                  </a:lnTo>
                  <a:lnTo>
                    <a:pt x="10527" y="166"/>
                  </a:lnTo>
                  <a:lnTo>
                    <a:pt x="11356" y="415"/>
                  </a:lnTo>
                  <a:lnTo>
                    <a:pt x="12143" y="705"/>
                  </a:lnTo>
                  <a:lnTo>
                    <a:pt x="12930" y="1078"/>
                  </a:lnTo>
                  <a:lnTo>
                    <a:pt x="13635" y="1492"/>
                  </a:lnTo>
                  <a:lnTo>
                    <a:pt x="14298" y="1989"/>
                  </a:lnTo>
                  <a:lnTo>
                    <a:pt x="14920" y="2570"/>
                  </a:lnTo>
                  <a:lnTo>
                    <a:pt x="15500" y="3191"/>
                  </a:lnTo>
                  <a:lnTo>
                    <a:pt x="15997" y="3854"/>
                  </a:lnTo>
                  <a:lnTo>
                    <a:pt x="16453" y="4600"/>
                  </a:lnTo>
                  <a:lnTo>
                    <a:pt x="16826" y="5346"/>
                  </a:lnTo>
                  <a:lnTo>
                    <a:pt x="17116" y="6134"/>
                  </a:lnTo>
                  <a:lnTo>
                    <a:pt x="17323" y="7004"/>
                  </a:lnTo>
                  <a:lnTo>
                    <a:pt x="17448" y="7874"/>
                  </a:lnTo>
                  <a:lnTo>
                    <a:pt x="17489" y="8745"/>
                  </a:lnTo>
                  <a:lnTo>
                    <a:pt x="17489" y="8745"/>
                  </a:lnTo>
                  <a:lnTo>
                    <a:pt x="17448" y="9656"/>
                  </a:lnTo>
                  <a:lnTo>
                    <a:pt x="17323" y="10527"/>
                  </a:lnTo>
                  <a:lnTo>
                    <a:pt x="17116" y="11356"/>
                  </a:lnTo>
                  <a:lnTo>
                    <a:pt x="16826" y="12143"/>
                  </a:lnTo>
                  <a:lnTo>
                    <a:pt x="16453" y="12930"/>
                  </a:lnTo>
                  <a:lnTo>
                    <a:pt x="15997" y="13635"/>
                  </a:lnTo>
                  <a:lnTo>
                    <a:pt x="15500" y="14298"/>
                  </a:lnTo>
                  <a:lnTo>
                    <a:pt x="14920" y="14920"/>
                  </a:lnTo>
                  <a:lnTo>
                    <a:pt x="14298" y="15500"/>
                  </a:lnTo>
                  <a:lnTo>
                    <a:pt x="13635" y="15997"/>
                  </a:lnTo>
                  <a:lnTo>
                    <a:pt x="12930" y="16453"/>
                  </a:lnTo>
                  <a:lnTo>
                    <a:pt x="12143" y="16785"/>
                  </a:lnTo>
                  <a:lnTo>
                    <a:pt x="11356" y="17116"/>
                  </a:lnTo>
                  <a:lnTo>
                    <a:pt x="10527" y="17323"/>
                  </a:lnTo>
                  <a:lnTo>
                    <a:pt x="9656" y="17448"/>
                  </a:lnTo>
                  <a:lnTo>
                    <a:pt x="8745" y="17489"/>
                  </a:lnTo>
                  <a:lnTo>
                    <a:pt x="8745" y="17489"/>
                  </a:lnTo>
                  <a:lnTo>
                    <a:pt x="7874" y="17448"/>
                  </a:lnTo>
                  <a:lnTo>
                    <a:pt x="7004" y="17323"/>
                  </a:lnTo>
                  <a:lnTo>
                    <a:pt x="6134" y="17116"/>
                  </a:lnTo>
                  <a:lnTo>
                    <a:pt x="5346" y="16785"/>
                  </a:lnTo>
                  <a:lnTo>
                    <a:pt x="4600" y="16453"/>
                  </a:lnTo>
                  <a:lnTo>
                    <a:pt x="3854" y="15997"/>
                  </a:lnTo>
                  <a:lnTo>
                    <a:pt x="3191" y="15500"/>
                  </a:lnTo>
                  <a:lnTo>
                    <a:pt x="2570" y="14920"/>
                  </a:lnTo>
                  <a:lnTo>
                    <a:pt x="1989" y="14298"/>
                  </a:lnTo>
                  <a:lnTo>
                    <a:pt x="1492" y="13635"/>
                  </a:lnTo>
                  <a:lnTo>
                    <a:pt x="1078" y="12930"/>
                  </a:lnTo>
                  <a:lnTo>
                    <a:pt x="705" y="12143"/>
                  </a:lnTo>
                  <a:lnTo>
                    <a:pt x="415" y="11356"/>
                  </a:lnTo>
                  <a:lnTo>
                    <a:pt x="207" y="10527"/>
                  </a:lnTo>
                  <a:lnTo>
                    <a:pt x="42" y="9656"/>
                  </a:lnTo>
                  <a:lnTo>
                    <a:pt x="0" y="8745"/>
                  </a:lnTo>
                  <a:lnTo>
                    <a:pt x="0" y="8745"/>
                  </a:lnTo>
                  <a:lnTo>
                    <a:pt x="42" y="7874"/>
                  </a:lnTo>
                  <a:lnTo>
                    <a:pt x="207" y="7004"/>
                  </a:lnTo>
                  <a:lnTo>
                    <a:pt x="415" y="6134"/>
                  </a:lnTo>
                  <a:lnTo>
                    <a:pt x="705" y="5346"/>
                  </a:lnTo>
                  <a:lnTo>
                    <a:pt x="1078" y="4600"/>
                  </a:lnTo>
                  <a:lnTo>
                    <a:pt x="1492" y="3854"/>
                  </a:lnTo>
                  <a:lnTo>
                    <a:pt x="1989" y="3191"/>
                  </a:lnTo>
                  <a:lnTo>
                    <a:pt x="2570" y="2570"/>
                  </a:lnTo>
                  <a:lnTo>
                    <a:pt x="3191" y="1989"/>
                  </a:lnTo>
                  <a:lnTo>
                    <a:pt x="3854" y="1492"/>
                  </a:lnTo>
                  <a:lnTo>
                    <a:pt x="4600" y="1078"/>
                  </a:lnTo>
                  <a:lnTo>
                    <a:pt x="5346" y="705"/>
                  </a:lnTo>
                  <a:lnTo>
                    <a:pt x="6134" y="415"/>
                  </a:lnTo>
                  <a:lnTo>
                    <a:pt x="7004" y="166"/>
                  </a:lnTo>
                  <a:lnTo>
                    <a:pt x="7874" y="42"/>
                  </a:lnTo>
                  <a:lnTo>
                    <a:pt x="87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0"/>
            <p:cNvSpPr/>
            <p:nvPr/>
          </p:nvSpPr>
          <p:spPr>
            <a:xfrm>
              <a:off x="1499025" y="4273275"/>
              <a:ext cx="196875" cy="215525"/>
            </a:xfrm>
            <a:custGeom>
              <a:avLst/>
              <a:gdLst/>
              <a:ahLst/>
              <a:cxnLst/>
              <a:rect l="l" t="t" r="r" b="b"/>
              <a:pathLst>
                <a:path w="7875" h="8621" extrusionOk="0">
                  <a:moveTo>
                    <a:pt x="3026" y="0"/>
                  </a:moveTo>
                  <a:lnTo>
                    <a:pt x="0" y="1990"/>
                  </a:lnTo>
                  <a:lnTo>
                    <a:pt x="4849" y="8621"/>
                  </a:lnTo>
                  <a:lnTo>
                    <a:pt x="7874" y="6590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0"/>
            <p:cNvSpPr/>
            <p:nvPr/>
          </p:nvSpPr>
          <p:spPr>
            <a:xfrm>
              <a:off x="1499025" y="4273275"/>
              <a:ext cx="196875" cy="215525"/>
            </a:xfrm>
            <a:custGeom>
              <a:avLst/>
              <a:gdLst/>
              <a:ahLst/>
              <a:cxnLst/>
              <a:rect l="l" t="t" r="r" b="b"/>
              <a:pathLst>
                <a:path w="7875" h="8621" fill="none" extrusionOk="0">
                  <a:moveTo>
                    <a:pt x="7874" y="6590"/>
                  </a:moveTo>
                  <a:lnTo>
                    <a:pt x="4849" y="8621"/>
                  </a:lnTo>
                  <a:lnTo>
                    <a:pt x="0" y="1990"/>
                  </a:lnTo>
                  <a:lnTo>
                    <a:pt x="3026" y="0"/>
                  </a:lnTo>
                  <a:lnTo>
                    <a:pt x="7874" y="6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0"/>
            <p:cNvSpPr/>
            <p:nvPr/>
          </p:nvSpPr>
          <p:spPr>
            <a:xfrm>
              <a:off x="1501100" y="4424550"/>
              <a:ext cx="254900" cy="223800"/>
            </a:xfrm>
            <a:custGeom>
              <a:avLst/>
              <a:gdLst/>
              <a:ahLst/>
              <a:cxnLst/>
              <a:rect l="l" t="t" r="r" b="b"/>
              <a:pathLst>
                <a:path w="10196" h="8952" extrusionOk="0">
                  <a:moveTo>
                    <a:pt x="7916" y="0"/>
                  </a:moveTo>
                  <a:lnTo>
                    <a:pt x="7791" y="42"/>
                  </a:lnTo>
                  <a:lnTo>
                    <a:pt x="4517" y="2238"/>
                  </a:lnTo>
                  <a:lnTo>
                    <a:pt x="4310" y="2362"/>
                  </a:lnTo>
                  <a:lnTo>
                    <a:pt x="4144" y="2570"/>
                  </a:lnTo>
                  <a:lnTo>
                    <a:pt x="4020" y="2735"/>
                  </a:lnTo>
                  <a:lnTo>
                    <a:pt x="3896" y="2943"/>
                  </a:lnTo>
                  <a:lnTo>
                    <a:pt x="3440" y="3854"/>
                  </a:lnTo>
                  <a:lnTo>
                    <a:pt x="3108" y="4642"/>
                  </a:lnTo>
                  <a:lnTo>
                    <a:pt x="2818" y="5263"/>
                  </a:lnTo>
                  <a:lnTo>
                    <a:pt x="2528" y="5761"/>
                  </a:lnTo>
                  <a:lnTo>
                    <a:pt x="2197" y="6258"/>
                  </a:lnTo>
                  <a:lnTo>
                    <a:pt x="1989" y="6465"/>
                  </a:lnTo>
                  <a:lnTo>
                    <a:pt x="1741" y="6672"/>
                  </a:lnTo>
                  <a:lnTo>
                    <a:pt x="1078" y="7128"/>
                  </a:lnTo>
                  <a:lnTo>
                    <a:pt x="249" y="7626"/>
                  </a:lnTo>
                  <a:lnTo>
                    <a:pt x="166" y="7709"/>
                  </a:lnTo>
                  <a:lnTo>
                    <a:pt x="83" y="7791"/>
                  </a:lnTo>
                  <a:lnTo>
                    <a:pt x="42" y="7874"/>
                  </a:lnTo>
                  <a:lnTo>
                    <a:pt x="0" y="7999"/>
                  </a:lnTo>
                  <a:lnTo>
                    <a:pt x="42" y="8247"/>
                  </a:lnTo>
                  <a:lnTo>
                    <a:pt x="207" y="8537"/>
                  </a:lnTo>
                  <a:lnTo>
                    <a:pt x="290" y="8662"/>
                  </a:lnTo>
                  <a:lnTo>
                    <a:pt x="415" y="8745"/>
                  </a:lnTo>
                  <a:lnTo>
                    <a:pt x="580" y="8827"/>
                  </a:lnTo>
                  <a:lnTo>
                    <a:pt x="746" y="8910"/>
                  </a:lnTo>
                  <a:lnTo>
                    <a:pt x="953" y="8952"/>
                  </a:lnTo>
                  <a:lnTo>
                    <a:pt x="1409" y="8952"/>
                  </a:lnTo>
                  <a:lnTo>
                    <a:pt x="1658" y="8910"/>
                  </a:lnTo>
                  <a:lnTo>
                    <a:pt x="2404" y="8620"/>
                  </a:lnTo>
                  <a:lnTo>
                    <a:pt x="2984" y="8372"/>
                  </a:lnTo>
                  <a:lnTo>
                    <a:pt x="3440" y="8081"/>
                  </a:lnTo>
                  <a:lnTo>
                    <a:pt x="3813" y="7750"/>
                  </a:lnTo>
                  <a:lnTo>
                    <a:pt x="4476" y="7045"/>
                  </a:lnTo>
                  <a:lnTo>
                    <a:pt x="4932" y="6672"/>
                  </a:lnTo>
                  <a:lnTo>
                    <a:pt x="5512" y="6258"/>
                  </a:lnTo>
                  <a:lnTo>
                    <a:pt x="7833" y="4766"/>
                  </a:lnTo>
                  <a:lnTo>
                    <a:pt x="9946" y="3440"/>
                  </a:lnTo>
                  <a:lnTo>
                    <a:pt x="10071" y="3357"/>
                  </a:lnTo>
                  <a:lnTo>
                    <a:pt x="10112" y="3233"/>
                  </a:lnTo>
                  <a:lnTo>
                    <a:pt x="10195" y="3025"/>
                  </a:lnTo>
                  <a:lnTo>
                    <a:pt x="10195" y="2818"/>
                  </a:lnTo>
                  <a:lnTo>
                    <a:pt x="10154" y="2694"/>
                  </a:lnTo>
                  <a:lnTo>
                    <a:pt x="10112" y="2570"/>
                  </a:lnTo>
                  <a:lnTo>
                    <a:pt x="8164" y="83"/>
                  </a:lnTo>
                  <a:lnTo>
                    <a:pt x="8082" y="42"/>
                  </a:lnTo>
                  <a:lnTo>
                    <a:pt x="799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0"/>
            <p:cNvSpPr/>
            <p:nvPr/>
          </p:nvSpPr>
          <p:spPr>
            <a:xfrm>
              <a:off x="1551850" y="4344750"/>
              <a:ext cx="85000" cy="64275"/>
            </a:xfrm>
            <a:custGeom>
              <a:avLst/>
              <a:gdLst/>
              <a:ahLst/>
              <a:cxnLst/>
              <a:rect l="l" t="t" r="r" b="b"/>
              <a:pathLst>
                <a:path w="3400" h="2571" extrusionOk="0">
                  <a:moveTo>
                    <a:pt x="1" y="1990"/>
                  </a:moveTo>
                  <a:lnTo>
                    <a:pt x="1" y="1990"/>
                  </a:lnTo>
                  <a:lnTo>
                    <a:pt x="374" y="2570"/>
                  </a:lnTo>
                  <a:lnTo>
                    <a:pt x="374" y="2570"/>
                  </a:lnTo>
                  <a:lnTo>
                    <a:pt x="1" y="1990"/>
                  </a:lnTo>
                  <a:close/>
                  <a:moveTo>
                    <a:pt x="2985" y="1"/>
                  </a:moveTo>
                  <a:lnTo>
                    <a:pt x="2985" y="1"/>
                  </a:lnTo>
                  <a:lnTo>
                    <a:pt x="3399" y="540"/>
                  </a:lnTo>
                  <a:lnTo>
                    <a:pt x="3399" y="540"/>
                  </a:lnTo>
                  <a:lnTo>
                    <a:pt x="298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0"/>
            <p:cNvSpPr/>
            <p:nvPr/>
          </p:nvSpPr>
          <p:spPr>
            <a:xfrm>
              <a:off x="1551850" y="4394500"/>
              <a:ext cx="9350" cy="14525"/>
            </a:xfrm>
            <a:custGeom>
              <a:avLst/>
              <a:gdLst/>
              <a:ahLst/>
              <a:cxnLst/>
              <a:rect l="l" t="t" r="r" b="b"/>
              <a:pathLst>
                <a:path w="374" h="5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74" y="580"/>
                  </a:lnTo>
                  <a:lnTo>
                    <a:pt x="374" y="5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0"/>
            <p:cNvSpPr/>
            <p:nvPr/>
          </p:nvSpPr>
          <p:spPr>
            <a:xfrm>
              <a:off x="1626450" y="4344750"/>
              <a:ext cx="10400" cy="13500"/>
            </a:xfrm>
            <a:custGeom>
              <a:avLst/>
              <a:gdLst/>
              <a:ahLst/>
              <a:cxnLst/>
              <a:rect l="l" t="t" r="r" b="b"/>
              <a:pathLst>
                <a:path w="416" h="5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5" y="540"/>
                  </a:lnTo>
                  <a:lnTo>
                    <a:pt x="415" y="5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0"/>
            <p:cNvSpPr/>
            <p:nvPr/>
          </p:nvSpPr>
          <p:spPr>
            <a:xfrm>
              <a:off x="1551850" y="4344750"/>
              <a:ext cx="85000" cy="64275"/>
            </a:xfrm>
            <a:custGeom>
              <a:avLst/>
              <a:gdLst/>
              <a:ahLst/>
              <a:cxnLst/>
              <a:rect l="l" t="t" r="r" b="b"/>
              <a:pathLst>
                <a:path w="3400" h="2571" extrusionOk="0">
                  <a:moveTo>
                    <a:pt x="2985" y="1"/>
                  </a:moveTo>
                  <a:lnTo>
                    <a:pt x="1" y="1990"/>
                  </a:lnTo>
                  <a:lnTo>
                    <a:pt x="374" y="2570"/>
                  </a:lnTo>
                  <a:lnTo>
                    <a:pt x="3399" y="540"/>
                  </a:lnTo>
                  <a:lnTo>
                    <a:pt x="2985" y="1"/>
                  </a:lnTo>
                  <a:close/>
                </a:path>
              </a:pathLst>
            </a:custGeom>
            <a:solidFill>
              <a:srgbClr val="6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0"/>
            <p:cNvSpPr/>
            <p:nvPr/>
          </p:nvSpPr>
          <p:spPr>
            <a:xfrm>
              <a:off x="1551850" y="4344750"/>
              <a:ext cx="85000" cy="64275"/>
            </a:xfrm>
            <a:custGeom>
              <a:avLst/>
              <a:gdLst/>
              <a:ahLst/>
              <a:cxnLst/>
              <a:rect l="l" t="t" r="r" b="b"/>
              <a:pathLst>
                <a:path w="3400" h="2571" fill="none" extrusionOk="0">
                  <a:moveTo>
                    <a:pt x="2985" y="1"/>
                  </a:moveTo>
                  <a:lnTo>
                    <a:pt x="1" y="1990"/>
                  </a:lnTo>
                  <a:lnTo>
                    <a:pt x="374" y="2570"/>
                  </a:lnTo>
                  <a:lnTo>
                    <a:pt x="3399" y="540"/>
                  </a:lnTo>
                  <a:lnTo>
                    <a:pt x="29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0"/>
            <p:cNvSpPr/>
            <p:nvPr/>
          </p:nvSpPr>
          <p:spPr>
            <a:xfrm>
              <a:off x="1008950" y="1753525"/>
              <a:ext cx="564700" cy="819575"/>
            </a:xfrm>
            <a:custGeom>
              <a:avLst/>
              <a:gdLst/>
              <a:ahLst/>
              <a:cxnLst/>
              <a:rect l="l" t="t" r="r" b="b"/>
              <a:pathLst>
                <a:path w="22588" h="32783" extrusionOk="0">
                  <a:moveTo>
                    <a:pt x="11397" y="1"/>
                  </a:moveTo>
                  <a:lnTo>
                    <a:pt x="9615" y="42"/>
                  </a:lnTo>
                  <a:lnTo>
                    <a:pt x="7875" y="125"/>
                  </a:lnTo>
                  <a:lnTo>
                    <a:pt x="6093" y="250"/>
                  </a:lnTo>
                  <a:lnTo>
                    <a:pt x="5471" y="332"/>
                  </a:lnTo>
                  <a:lnTo>
                    <a:pt x="4932" y="540"/>
                  </a:lnTo>
                  <a:lnTo>
                    <a:pt x="4394" y="788"/>
                  </a:lnTo>
                  <a:lnTo>
                    <a:pt x="3938" y="1161"/>
                  </a:lnTo>
                  <a:lnTo>
                    <a:pt x="3523" y="1576"/>
                  </a:lnTo>
                  <a:lnTo>
                    <a:pt x="3192" y="2032"/>
                  </a:lnTo>
                  <a:lnTo>
                    <a:pt x="2902" y="2570"/>
                  </a:lnTo>
                  <a:lnTo>
                    <a:pt x="2694" y="3151"/>
                  </a:lnTo>
                  <a:lnTo>
                    <a:pt x="2280" y="5057"/>
                  </a:lnTo>
                  <a:lnTo>
                    <a:pt x="1783" y="7461"/>
                  </a:lnTo>
                  <a:lnTo>
                    <a:pt x="1534" y="8828"/>
                  </a:lnTo>
                  <a:lnTo>
                    <a:pt x="1327" y="10362"/>
                  </a:lnTo>
                  <a:lnTo>
                    <a:pt x="1078" y="12019"/>
                  </a:lnTo>
                  <a:lnTo>
                    <a:pt x="871" y="13801"/>
                  </a:lnTo>
                  <a:lnTo>
                    <a:pt x="664" y="15708"/>
                  </a:lnTo>
                  <a:lnTo>
                    <a:pt x="457" y="17739"/>
                  </a:lnTo>
                  <a:lnTo>
                    <a:pt x="332" y="19894"/>
                  </a:lnTo>
                  <a:lnTo>
                    <a:pt x="208" y="22173"/>
                  </a:lnTo>
                  <a:lnTo>
                    <a:pt x="84" y="24535"/>
                  </a:lnTo>
                  <a:lnTo>
                    <a:pt x="42" y="27063"/>
                  </a:lnTo>
                  <a:lnTo>
                    <a:pt x="1" y="29716"/>
                  </a:lnTo>
                  <a:lnTo>
                    <a:pt x="42" y="32492"/>
                  </a:lnTo>
                  <a:lnTo>
                    <a:pt x="19147" y="32782"/>
                  </a:lnTo>
                  <a:lnTo>
                    <a:pt x="19230" y="32161"/>
                  </a:lnTo>
                  <a:lnTo>
                    <a:pt x="19272" y="31332"/>
                  </a:lnTo>
                  <a:lnTo>
                    <a:pt x="19396" y="29094"/>
                  </a:lnTo>
                  <a:lnTo>
                    <a:pt x="19520" y="26152"/>
                  </a:lnTo>
                  <a:lnTo>
                    <a:pt x="19769" y="22629"/>
                  </a:lnTo>
                  <a:lnTo>
                    <a:pt x="19935" y="20681"/>
                  </a:lnTo>
                  <a:lnTo>
                    <a:pt x="20101" y="18650"/>
                  </a:lnTo>
                  <a:lnTo>
                    <a:pt x="20349" y="16537"/>
                  </a:lnTo>
                  <a:lnTo>
                    <a:pt x="20639" y="14340"/>
                  </a:lnTo>
                  <a:lnTo>
                    <a:pt x="21012" y="12061"/>
                  </a:lnTo>
                  <a:lnTo>
                    <a:pt x="21427" y="9782"/>
                  </a:lnTo>
                  <a:lnTo>
                    <a:pt x="21924" y="7419"/>
                  </a:lnTo>
                  <a:lnTo>
                    <a:pt x="22463" y="5057"/>
                  </a:lnTo>
                  <a:lnTo>
                    <a:pt x="22546" y="4725"/>
                  </a:lnTo>
                  <a:lnTo>
                    <a:pt x="22587" y="4435"/>
                  </a:lnTo>
                  <a:lnTo>
                    <a:pt x="22587" y="4104"/>
                  </a:lnTo>
                  <a:lnTo>
                    <a:pt x="22587" y="3772"/>
                  </a:lnTo>
                  <a:lnTo>
                    <a:pt x="22546" y="3441"/>
                  </a:lnTo>
                  <a:lnTo>
                    <a:pt x="22463" y="3151"/>
                  </a:lnTo>
                  <a:lnTo>
                    <a:pt x="22338" y="2861"/>
                  </a:lnTo>
                  <a:lnTo>
                    <a:pt x="22214" y="2570"/>
                  </a:lnTo>
                  <a:lnTo>
                    <a:pt x="22048" y="2280"/>
                  </a:lnTo>
                  <a:lnTo>
                    <a:pt x="21841" y="2032"/>
                  </a:lnTo>
                  <a:lnTo>
                    <a:pt x="21634" y="1783"/>
                  </a:lnTo>
                  <a:lnTo>
                    <a:pt x="21385" y="1576"/>
                  </a:lnTo>
                  <a:lnTo>
                    <a:pt x="21137" y="1410"/>
                  </a:lnTo>
                  <a:lnTo>
                    <a:pt x="20847" y="1203"/>
                  </a:lnTo>
                  <a:lnTo>
                    <a:pt x="20556" y="1078"/>
                  </a:lnTo>
                  <a:lnTo>
                    <a:pt x="20225" y="954"/>
                  </a:lnTo>
                  <a:lnTo>
                    <a:pt x="20018" y="913"/>
                  </a:lnTo>
                  <a:lnTo>
                    <a:pt x="18318" y="581"/>
                  </a:lnTo>
                  <a:lnTo>
                    <a:pt x="16619" y="332"/>
                  </a:lnTo>
                  <a:lnTo>
                    <a:pt x="14879" y="167"/>
                  </a:lnTo>
                  <a:lnTo>
                    <a:pt x="13138" y="42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0"/>
            <p:cNvSpPr/>
            <p:nvPr/>
          </p:nvSpPr>
          <p:spPr>
            <a:xfrm>
              <a:off x="1008950" y="1753525"/>
              <a:ext cx="564700" cy="819575"/>
            </a:xfrm>
            <a:custGeom>
              <a:avLst/>
              <a:gdLst/>
              <a:ahLst/>
              <a:cxnLst/>
              <a:rect l="l" t="t" r="r" b="b"/>
              <a:pathLst>
                <a:path w="22588" h="32783" fill="none" extrusionOk="0">
                  <a:moveTo>
                    <a:pt x="20018" y="913"/>
                  </a:moveTo>
                  <a:lnTo>
                    <a:pt x="20018" y="913"/>
                  </a:lnTo>
                  <a:lnTo>
                    <a:pt x="18318" y="581"/>
                  </a:lnTo>
                  <a:lnTo>
                    <a:pt x="16619" y="332"/>
                  </a:lnTo>
                  <a:lnTo>
                    <a:pt x="14879" y="167"/>
                  </a:lnTo>
                  <a:lnTo>
                    <a:pt x="13138" y="42"/>
                  </a:lnTo>
                  <a:lnTo>
                    <a:pt x="11397" y="1"/>
                  </a:lnTo>
                  <a:lnTo>
                    <a:pt x="9615" y="42"/>
                  </a:lnTo>
                  <a:lnTo>
                    <a:pt x="7875" y="125"/>
                  </a:lnTo>
                  <a:lnTo>
                    <a:pt x="6093" y="250"/>
                  </a:lnTo>
                  <a:lnTo>
                    <a:pt x="6093" y="250"/>
                  </a:lnTo>
                  <a:lnTo>
                    <a:pt x="5471" y="332"/>
                  </a:lnTo>
                  <a:lnTo>
                    <a:pt x="4932" y="540"/>
                  </a:lnTo>
                  <a:lnTo>
                    <a:pt x="4394" y="788"/>
                  </a:lnTo>
                  <a:lnTo>
                    <a:pt x="3938" y="1161"/>
                  </a:lnTo>
                  <a:lnTo>
                    <a:pt x="3523" y="1576"/>
                  </a:lnTo>
                  <a:lnTo>
                    <a:pt x="3192" y="2032"/>
                  </a:lnTo>
                  <a:lnTo>
                    <a:pt x="2902" y="2570"/>
                  </a:lnTo>
                  <a:lnTo>
                    <a:pt x="2694" y="3151"/>
                  </a:lnTo>
                  <a:lnTo>
                    <a:pt x="2694" y="3151"/>
                  </a:lnTo>
                  <a:lnTo>
                    <a:pt x="2280" y="5057"/>
                  </a:lnTo>
                  <a:lnTo>
                    <a:pt x="1783" y="7461"/>
                  </a:lnTo>
                  <a:lnTo>
                    <a:pt x="1534" y="8828"/>
                  </a:lnTo>
                  <a:lnTo>
                    <a:pt x="1327" y="10362"/>
                  </a:lnTo>
                  <a:lnTo>
                    <a:pt x="1078" y="12019"/>
                  </a:lnTo>
                  <a:lnTo>
                    <a:pt x="871" y="13801"/>
                  </a:lnTo>
                  <a:lnTo>
                    <a:pt x="664" y="15708"/>
                  </a:lnTo>
                  <a:lnTo>
                    <a:pt x="457" y="17739"/>
                  </a:lnTo>
                  <a:lnTo>
                    <a:pt x="332" y="19894"/>
                  </a:lnTo>
                  <a:lnTo>
                    <a:pt x="208" y="22173"/>
                  </a:lnTo>
                  <a:lnTo>
                    <a:pt x="84" y="24535"/>
                  </a:lnTo>
                  <a:lnTo>
                    <a:pt x="42" y="27063"/>
                  </a:lnTo>
                  <a:lnTo>
                    <a:pt x="1" y="29716"/>
                  </a:lnTo>
                  <a:lnTo>
                    <a:pt x="42" y="32492"/>
                  </a:lnTo>
                  <a:lnTo>
                    <a:pt x="19147" y="32782"/>
                  </a:lnTo>
                  <a:lnTo>
                    <a:pt x="19147" y="32782"/>
                  </a:lnTo>
                  <a:lnTo>
                    <a:pt x="19230" y="32161"/>
                  </a:lnTo>
                  <a:lnTo>
                    <a:pt x="19272" y="31332"/>
                  </a:lnTo>
                  <a:lnTo>
                    <a:pt x="19396" y="29094"/>
                  </a:lnTo>
                  <a:lnTo>
                    <a:pt x="19520" y="26152"/>
                  </a:lnTo>
                  <a:lnTo>
                    <a:pt x="19769" y="22629"/>
                  </a:lnTo>
                  <a:lnTo>
                    <a:pt x="19935" y="20681"/>
                  </a:lnTo>
                  <a:lnTo>
                    <a:pt x="20101" y="18650"/>
                  </a:lnTo>
                  <a:lnTo>
                    <a:pt x="20349" y="16537"/>
                  </a:lnTo>
                  <a:lnTo>
                    <a:pt x="20639" y="14340"/>
                  </a:lnTo>
                  <a:lnTo>
                    <a:pt x="21012" y="12061"/>
                  </a:lnTo>
                  <a:lnTo>
                    <a:pt x="21427" y="9782"/>
                  </a:lnTo>
                  <a:lnTo>
                    <a:pt x="21924" y="7419"/>
                  </a:lnTo>
                  <a:lnTo>
                    <a:pt x="22463" y="5057"/>
                  </a:lnTo>
                  <a:lnTo>
                    <a:pt x="22463" y="5057"/>
                  </a:lnTo>
                  <a:lnTo>
                    <a:pt x="22546" y="4725"/>
                  </a:lnTo>
                  <a:lnTo>
                    <a:pt x="22587" y="4435"/>
                  </a:lnTo>
                  <a:lnTo>
                    <a:pt x="22587" y="4104"/>
                  </a:lnTo>
                  <a:lnTo>
                    <a:pt x="22587" y="3772"/>
                  </a:lnTo>
                  <a:lnTo>
                    <a:pt x="22546" y="3441"/>
                  </a:lnTo>
                  <a:lnTo>
                    <a:pt x="22463" y="3151"/>
                  </a:lnTo>
                  <a:lnTo>
                    <a:pt x="22338" y="2861"/>
                  </a:lnTo>
                  <a:lnTo>
                    <a:pt x="22214" y="2570"/>
                  </a:lnTo>
                  <a:lnTo>
                    <a:pt x="22048" y="2280"/>
                  </a:lnTo>
                  <a:lnTo>
                    <a:pt x="21841" y="2032"/>
                  </a:lnTo>
                  <a:lnTo>
                    <a:pt x="21634" y="1783"/>
                  </a:lnTo>
                  <a:lnTo>
                    <a:pt x="21385" y="1576"/>
                  </a:lnTo>
                  <a:lnTo>
                    <a:pt x="21137" y="1410"/>
                  </a:lnTo>
                  <a:lnTo>
                    <a:pt x="20847" y="1203"/>
                  </a:lnTo>
                  <a:lnTo>
                    <a:pt x="20556" y="1078"/>
                  </a:lnTo>
                  <a:lnTo>
                    <a:pt x="20225" y="954"/>
                  </a:lnTo>
                  <a:lnTo>
                    <a:pt x="20225" y="954"/>
                  </a:lnTo>
                  <a:lnTo>
                    <a:pt x="20018" y="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0"/>
            <p:cNvSpPr/>
            <p:nvPr/>
          </p:nvSpPr>
          <p:spPr>
            <a:xfrm>
              <a:off x="1222375" y="1834350"/>
              <a:ext cx="82925" cy="54925"/>
            </a:xfrm>
            <a:custGeom>
              <a:avLst/>
              <a:gdLst/>
              <a:ahLst/>
              <a:cxnLst/>
              <a:rect l="l" t="t" r="r" b="b"/>
              <a:pathLst>
                <a:path w="3317" h="2197" extrusionOk="0">
                  <a:moveTo>
                    <a:pt x="1907" y="1"/>
                  </a:moveTo>
                  <a:lnTo>
                    <a:pt x="1" y="373"/>
                  </a:lnTo>
                  <a:lnTo>
                    <a:pt x="498" y="1824"/>
                  </a:lnTo>
                  <a:lnTo>
                    <a:pt x="540" y="1907"/>
                  </a:lnTo>
                  <a:lnTo>
                    <a:pt x="623" y="1990"/>
                  </a:lnTo>
                  <a:lnTo>
                    <a:pt x="705" y="2031"/>
                  </a:lnTo>
                  <a:lnTo>
                    <a:pt x="830" y="2073"/>
                  </a:lnTo>
                  <a:lnTo>
                    <a:pt x="1534" y="2197"/>
                  </a:lnTo>
                  <a:lnTo>
                    <a:pt x="1742" y="2197"/>
                  </a:lnTo>
                  <a:lnTo>
                    <a:pt x="1907" y="2114"/>
                  </a:lnTo>
                  <a:lnTo>
                    <a:pt x="3316" y="1285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0"/>
            <p:cNvSpPr/>
            <p:nvPr/>
          </p:nvSpPr>
          <p:spPr>
            <a:xfrm>
              <a:off x="1175750" y="1874750"/>
              <a:ext cx="87075" cy="301525"/>
            </a:xfrm>
            <a:custGeom>
              <a:avLst/>
              <a:gdLst/>
              <a:ahLst/>
              <a:cxnLst/>
              <a:rect l="l" t="t" r="r" b="b"/>
              <a:pathLst>
                <a:path w="3483" h="12061" extrusionOk="0">
                  <a:moveTo>
                    <a:pt x="2819" y="1"/>
                  </a:moveTo>
                  <a:lnTo>
                    <a:pt x="2612" y="42"/>
                  </a:lnTo>
                  <a:lnTo>
                    <a:pt x="2280" y="705"/>
                  </a:lnTo>
                  <a:lnTo>
                    <a:pt x="1907" y="1576"/>
                  </a:lnTo>
                  <a:lnTo>
                    <a:pt x="1534" y="2612"/>
                  </a:lnTo>
                  <a:lnTo>
                    <a:pt x="1120" y="3689"/>
                  </a:lnTo>
                  <a:lnTo>
                    <a:pt x="747" y="4808"/>
                  </a:lnTo>
                  <a:lnTo>
                    <a:pt x="457" y="5886"/>
                  </a:lnTo>
                  <a:lnTo>
                    <a:pt x="167" y="6880"/>
                  </a:lnTo>
                  <a:lnTo>
                    <a:pt x="1" y="7709"/>
                  </a:lnTo>
                  <a:lnTo>
                    <a:pt x="374" y="8994"/>
                  </a:lnTo>
                  <a:lnTo>
                    <a:pt x="747" y="10030"/>
                  </a:lnTo>
                  <a:lnTo>
                    <a:pt x="1037" y="10776"/>
                  </a:lnTo>
                  <a:lnTo>
                    <a:pt x="1286" y="11356"/>
                  </a:lnTo>
                  <a:lnTo>
                    <a:pt x="1451" y="11688"/>
                  </a:lnTo>
                  <a:lnTo>
                    <a:pt x="1576" y="11936"/>
                  </a:lnTo>
                  <a:lnTo>
                    <a:pt x="1659" y="12061"/>
                  </a:lnTo>
                  <a:lnTo>
                    <a:pt x="3358" y="7543"/>
                  </a:lnTo>
                  <a:lnTo>
                    <a:pt x="3358" y="6756"/>
                  </a:lnTo>
                  <a:lnTo>
                    <a:pt x="3316" y="4850"/>
                  </a:lnTo>
                  <a:lnTo>
                    <a:pt x="3275" y="3648"/>
                  </a:lnTo>
                  <a:lnTo>
                    <a:pt x="3316" y="2404"/>
                  </a:lnTo>
                  <a:lnTo>
                    <a:pt x="3358" y="1244"/>
                  </a:lnTo>
                  <a:lnTo>
                    <a:pt x="3482" y="125"/>
                  </a:lnTo>
                  <a:lnTo>
                    <a:pt x="3275" y="84"/>
                  </a:lnTo>
                  <a:lnTo>
                    <a:pt x="3068" y="42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0"/>
            <p:cNvSpPr/>
            <p:nvPr/>
          </p:nvSpPr>
          <p:spPr>
            <a:xfrm>
              <a:off x="1175750" y="1874750"/>
              <a:ext cx="87075" cy="301525"/>
            </a:xfrm>
            <a:custGeom>
              <a:avLst/>
              <a:gdLst/>
              <a:ahLst/>
              <a:cxnLst/>
              <a:rect l="l" t="t" r="r" b="b"/>
              <a:pathLst>
                <a:path w="3483" h="12061" fill="none" extrusionOk="0">
                  <a:moveTo>
                    <a:pt x="3482" y="125"/>
                  </a:moveTo>
                  <a:lnTo>
                    <a:pt x="3482" y="125"/>
                  </a:lnTo>
                  <a:lnTo>
                    <a:pt x="3275" y="84"/>
                  </a:lnTo>
                  <a:lnTo>
                    <a:pt x="3068" y="42"/>
                  </a:lnTo>
                  <a:lnTo>
                    <a:pt x="2819" y="1"/>
                  </a:lnTo>
                  <a:lnTo>
                    <a:pt x="2612" y="42"/>
                  </a:lnTo>
                  <a:lnTo>
                    <a:pt x="2612" y="42"/>
                  </a:lnTo>
                  <a:lnTo>
                    <a:pt x="2280" y="705"/>
                  </a:lnTo>
                  <a:lnTo>
                    <a:pt x="1907" y="1576"/>
                  </a:lnTo>
                  <a:lnTo>
                    <a:pt x="1534" y="2612"/>
                  </a:lnTo>
                  <a:lnTo>
                    <a:pt x="1120" y="3689"/>
                  </a:lnTo>
                  <a:lnTo>
                    <a:pt x="747" y="4808"/>
                  </a:lnTo>
                  <a:lnTo>
                    <a:pt x="457" y="5886"/>
                  </a:lnTo>
                  <a:lnTo>
                    <a:pt x="167" y="6880"/>
                  </a:lnTo>
                  <a:lnTo>
                    <a:pt x="1" y="7709"/>
                  </a:lnTo>
                  <a:lnTo>
                    <a:pt x="1" y="7709"/>
                  </a:lnTo>
                  <a:lnTo>
                    <a:pt x="374" y="8994"/>
                  </a:lnTo>
                  <a:lnTo>
                    <a:pt x="747" y="10030"/>
                  </a:lnTo>
                  <a:lnTo>
                    <a:pt x="1037" y="10776"/>
                  </a:lnTo>
                  <a:lnTo>
                    <a:pt x="1286" y="11356"/>
                  </a:lnTo>
                  <a:lnTo>
                    <a:pt x="1451" y="11688"/>
                  </a:lnTo>
                  <a:lnTo>
                    <a:pt x="1576" y="11936"/>
                  </a:lnTo>
                  <a:lnTo>
                    <a:pt x="1659" y="12061"/>
                  </a:lnTo>
                  <a:lnTo>
                    <a:pt x="3358" y="7543"/>
                  </a:lnTo>
                  <a:lnTo>
                    <a:pt x="3358" y="7543"/>
                  </a:lnTo>
                  <a:lnTo>
                    <a:pt x="3358" y="6756"/>
                  </a:lnTo>
                  <a:lnTo>
                    <a:pt x="3316" y="4850"/>
                  </a:lnTo>
                  <a:lnTo>
                    <a:pt x="3275" y="3648"/>
                  </a:lnTo>
                  <a:lnTo>
                    <a:pt x="3316" y="2404"/>
                  </a:lnTo>
                  <a:lnTo>
                    <a:pt x="3358" y="1244"/>
                  </a:lnTo>
                  <a:lnTo>
                    <a:pt x="3482" y="1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0"/>
            <p:cNvSpPr/>
            <p:nvPr/>
          </p:nvSpPr>
          <p:spPr>
            <a:xfrm>
              <a:off x="1214100" y="1538025"/>
              <a:ext cx="224850" cy="296350"/>
            </a:xfrm>
            <a:custGeom>
              <a:avLst/>
              <a:gdLst/>
              <a:ahLst/>
              <a:cxnLst/>
              <a:rect l="l" t="t" r="r" b="b"/>
              <a:pathLst>
                <a:path w="8994" h="11854" extrusionOk="0">
                  <a:moveTo>
                    <a:pt x="8994" y="1"/>
                  </a:moveTo>
                  <a:lnTo>
                    <a:pt x="3606" y="3855"/>
                  </a:lnTo>
                  <a:lnTo>
                    <a:pt x="3689" y="4642"/>
                  </a:lnTo>
                  <a:lnTo>
                    <a:pt x="3730" y="5430"/>
                  </a:lnTo>
                  <a:lnTo>
                    <a:pt x="3689" y="5761"/>
                  </a:lnTo>
                  <a:lnTo>
                    <a:pt x="3647" y="6134"/>
                  </a:lnTo>
                  <a:lnTo>
                    <a:pt x="3564" y="6507"/>
                  </a:lnTo>
                  <a:lnTo>
                    <a:pt x="3440" y="6839"/>
                  </a:lnTo>
                  <a:lnTo>
                    <a:pt x="3274" y="7129"/>
                  </a:lnTo>
                  <a:lnTo>
                    <a:pt x="3067" y="7419"/>
                  </a:lnTo>
                  <a:lnTo>
                    <a:pt x="2819" y="7709"/>
                  </a:lnTo>
                  <a:lnTo>
                    <a:pt x="2528" y="7916"/>
                  </a:lnTo>
                  <a:lnTo>
                    <a:pt x="2197" y="8165"/>
                  </a:lnTo>
                  <a:lnTo>
                    <a:pt x="1782" y="8331"/>
                  </a:lnTo>
                  <a:lnTo>
                    <a:pt x="1327" y="8455"/>
                  </a:lnTo>
                  <a:lnTo>
                    <a:pt x="788" y="8580"/>
                  </a:lnTo>
                  <a:lnTo>
                    <a:pt x="456" y="9035"/>
                  </a:lnTo>
                  <a:lnTo>
                    <a:pt x="208" y="9533"/>
                  </a:lnTo>
                  <a:lnTo>
                    <a:pt x="83" y="9781"/>
                  </a:lnTo>
                  <a:lnTo>
                    <a:pt x="42" y="10071"/>
                  </a:lnTo>
                  <a:lnTo>
                    <a:pt x="0" y="10320"/>
                  </a:lnTo>
                  <a:lnTo>
                    <a:pt x="0" y="10569"/>
                  </a:lnTo>
                  <a:lnTo>
                    <a:pt x="42" y="10817"/>
                  </a:lnTo>
                  <a:lnTo>
                    <a:pt x="166" y="11066"/>
                  </a:lnTo>
                  <a:lnTo>
                    <a:pt x="332" y="11273"/>
                  </a:lnTo>
                  <a:lnTo>
                    <a:pt x="581" y="11439"/>
                  </a:lnTo>
                  <a:lnTo>
                    <a:pt x="871" y="11605"/>
                  </a:lnTo>
                  <a:lnTo>
                    <a:pt x="1244" y="11729"/>
                  </a:lnTo>
                  <a:lnTo>
                    <a:pt x="1700" y="11812"/>
                  </a:lnTo>
                  <a:lnTo>
                    <a:pt x="2238" y="11854"/>
                  </a:lnTo>
                  <a:lnTo>
                    <a:pt x="2777" y="11854"/>
                  </a:lnTo>
                  <a:lnTo>
                    <a:pt x="3357" y="11812"/>
                  </a:lnTo>
                  <a:lnTo>
                    <a:pt x="3855" y="11771"/>
                  </a:lnTo>
                  <a:lnTo>
                    <a:pt x="4352" y="11688"/>
                  </a:lnTo>
                  <a:lnTo>
                    <a:pt x="4849" y="11563"/>
                  </a:lnTo>
                  <a:lnTo>
                    <a:pt x="5305" y="11398"/>
                  </a:lnTo>
                  <a:lnTo>
                    <a:pt x="5720" y="11232"/>
                  </a:lnTo>
                  <a:lnTo>
                    <a:pt x="6134" y="11066"/>
                  </a:lnTo>
                  <a:lnTo>
                    <a:pt x="6921" y="10652"/>
                  </a:lnTo>
                  <a:lnTo>
                    <a:pt x="7626" y="10154"/>
                  </a:lnTo>
                  <a:lnTo>
                    <a:pt x="8289" y="9698"/>
                  </a:lnTo>
                  <a:lnTo>
                    <a:pt x="8911" y="9201"/>
                  </a:lnTo>
                  <a:lnTo>
                    <a:pt x="8621" y="8787"/>
                  </a:lnTo>
                  <a:lnTo>
                    <a:pt x="8413" y="8372"/>
                  </a:lnTo>
                  <a:lnTo>
                    <a:pt x="8248" y="7875"/>
                  </a:lnTo>
                  <a:lnTo>
                    <a:pt x="8123" y="7336"/>
                  </a:lnTo>
                  <a:lnTo>
                    <a:pt x="8040" y="6756"/>
                  </a:lnTo>
                  <a:lnTo>
                    <a:pt x="7999" y="6134"/>
                  </a:lnTo>
                  <a:lnTo>
                    <a:pt x="7999" y="5513"/>
                  </a:lnTo>
                  <a:lnTo>
                    <a:pt x="8040" y="4850"/>
                  </a:lnTo>
                  <a:lnTo>
                    <a:pt x="8123" y="4187"/>
                  </a:lnTo>
                  <a:lnTo>
                    <a:pt x="8206" y="3523"/>
                  </a:lnTo>
                  <a:lnTo>
                    <a:pt x="8455" y="2239"/>
                  </a:lnTo>
                  <a:lnTo>
                    <a:pt x="8703" y="1037"/>
                  </a:lnTo>
                  <a:lnTo>
                    <a:pt x="8994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0"/>
            <p:cNvSpPr/>
            <p:nvPr/>
          </p:nvSpPr>
          <p:spPr>
            <a:xfrm>
              <a:off x="1214100" y="1538025"/>
              <a:ext cx="224850" cy="296350"/>
            </a:xfrm>
            <a:custGeom>
              <a:avLst/>
              <a:gdLst/>
              <a:ahLst/>
              <a:cxnLst/>
              <a:rect l="l" t="t" r="r" b="b"/>
              <a:pathLst>
                <a:path w="8994" h="11854" fill="none" extrusionOk="0">
                  <a:moveTo>
                    <a:pt x="8994" y="1"/>
                  </a:moveTo>
                  <a:lnTo>
                    <a:pt x="8994" y="1"/>
                  </a:lnTo>
                  <a:lnTo>
                    <a:pt x="8703" y="1037"/>
                  </a:lnTo>
                  <a:lnTo>
                    <a:pt x="8455" y="2239"/>
                  </a:lnTo>
                  <a:lnTo>
                    <a:pt x="8206" y="3523"/>
                  </a:lnTo>
                  <a:lnTo>
                    <a:pt x="8123" y="4187"/>
                  </a:lnTo>
                  <a:lnTo>
                    <a:pt x="8040" y="4850"/>
                  </a:lnTo>
                  <a:lnTo>
                    <a:pt x="7999" y="5513"/>
                  </a:lnTo>
                  <a:lnTo>
                    <a:pt x="7999" y="6134"/>
                  </a:lnTo>
                  <a:lnTo>
                    <a:pt x="8040" y="6756"/>
                  </a:lnTo>
                  <a:lnTo>
                    <a:pt x="8123" y="7336"/>
                  </a:lnTo>
                  <a:lnTo>
                    <a:pt x="8248" y="7875"/>
                  </a:lnTo>
                  <a:lnTo>
                    <a:pt x="8413" y="8372"/>
                  </a:lnTo>
                  <a:lnTo>
                    <a:pt x="8621" y="8787"/>
                  </a:lnTo>
                  <a:lnTo>
                    <a:pt x="8911" y="9201"/>
                  </a:lnTo>
                  <a:lnTo>
                    <a:pt x="8911" y="9201"/>
                  </a:lnTo>
                  <a:lnTo>
                    <a:pt x="8289" y="9698"/>
                  </a:lnTo>
                  <a:lnTo>
                    <a:pt x="7626" y="10154"/>
                  </a:lnTo>
                  <a:lnTo>
                    <a:pt x="6921" y="10652"/>
                  </a:lnTo>
                  <a:lnTo>
                    <a:pt x="6134" y="11066"/>
                  </a:lnTo>
                  <a:lnTo>
                    <a:pt x="5720" y="11232"/>
                  </a:lnTo>
                  <a:lnTo>
                    <a:pt x="5305" y="11398"/>
                  </a:lnTo>
                  <a:lnTo>
                    <a:pt x="4849" y="11563"/>
                  </a:lnTo>
                  <a:lnTo>
                    <a:pt x="4352" y="11688"/>
                  </a:lnTo>
                  <a:lnTo>
                    <a:pt x="3855" y="11771"/>
                  </a:lnTo>
                  <a:lnTo>
                    <a:pt x="3357" y="11812"/>
                  </a:lnTo>
                  <a:lnTo>
                    <a:pt x="2777" y="11854"/>
                  </a:lnTo>
                  <a:lnTo>
                    <a:pt x="2238" y="11854"/>
                  </a:lnTo>
                  <a:lnTo>
                    <a:pt x="2238" y="11854"/>
                  </a:lnTo>
                  <a:lnTo>
                    <a:pt x="1700" y="11812"/>
                  </a:lnTo>
                  <a:lnTo>
                    <a:pt x="1244" y="11729"/>
                  </a:lnTo>
                  <a:lnTo>
                    <a:pt x="871" y="11605"/>
                  </a:lnTo>
                  <a:lnTo>
                    <a:pt x="581" y="11439"/>
                  </a:lnTo>
                  <a:lnTo>
                    <a:pt x="332" y="11273"/>
                  </a:lnTo>
                  <a:lnTo>
                    <a:pt x="166" y="11066"/>
                  </a:lnTo>
                  <a:lnTo>
                    <a:pt x="42" y="10817"/>
                  </a:lnTo>
                  <a:lnTo>
                    <a:pt x="0" y="10569"/>
                  </a:lnTo>
                  <a:lnTo>
                    <a:pt x="0" y="10320"/>
                  </a:lnTo>
                  <a:lnTo>
                    <a:pt x="42" y="10071"/>
                  </a:lnTo>
                  <a:lnTo>
                    <a:pt x="83" y="9781"/>
                  </a:lnTo>
                  <a:lnTo>
                    <a:pt x="208" y="9533"/>
                  </a:lnTo>
                  <a:lnTo>
                    <a:pt x="456" y="9035"/>
                  </a:lnTo>
                  <a:lnTo>
                    <a:pt x="788" y="8580"/>
                  </a:lnTo>
                  <a:lnTo>
                    <a:pt x="788" y="8580"/>
                  </a:lnTo>
                  <a:lnTo>
                    <a:pt x="1327" y="8455"/>
                  </a:lnTo>
                  <a:lnTo>
                    <a:pt x="1782" y="8331"/>
                  </a:lnTo>
                  <a:lnTo>
                    <a:pt x="2197" y="8165"/>
                  </a:lnTo>
                  <a:lnTo>
                    <a:pt x="2528" y="7916"/>
                  </a:lnTo>
                  <a:lnTo>
                    <a:pt x="2819" y="7709"/>
                  </a:lnTo>
                  <a:lnTo>
                    <a:pt x="3067" y="7419"/>
                  </a:lnTo>
                  <a:lnTo>
                    <a:pt x="3274" y="7129"/>
                  </a:lnTo>
                  <a:lnTo>
                    <a:pt x="3440" y="6839"/>
                  </a:lnTo>
                  <a:lnTo>
                    <a:pt x="3564" y="6507"/>
                  </a:lnTo>
                  <a:lnTo>
                    <a:pt x="3647" y="6134"/>
                  </a:lnTo>
                  <a:lnTo>
                    <a:pt x="3689" y="5761"/>
                  </a:lnTo>
                  <a:lnTo>
                    <a:pt x="3730" y="5430"/>
                  </a:lnTo>
                  <a:lnTo>
                    <a:pt x="3689" y="4642"/>
                  </a:lnTo>
                  <a:lnTo>
                    <a:pt x="3606" y="3855"/>
                  </a:lnTo>
                  <a:lnTo>
                    <a:pt x="89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0"/>
            <p:cNvSpPr/>
            <p:nvPr/>
          </p:nvSpPr>
          <p:spPr>
            <a:xfrm>
              <a:off x="1270050" y="1756650"/>
              <a:ext cx="190650" cy="150250"/>
            </a:xfrm>
            <a:custGeom>
              <a:avLst/>
              <a:gdLst/>
              <a:ahLst/>
              <a:cxnLst/>
              <a:rect l="l" t="t" r="r" b="b"/>
              <a:pathLst>
                <a:path w="7626" h="6010" extrusionOk="0">
                  <a:moveTo>
                    <a:pt x="6673" y="0"/>
                  </a:moveTo>
                  <a:lnTo>
                    <a:pt x="6590" y="42"/>
                  </a:lnTo>
                  <a:lnTo>
                    <a:pt x="6507" y="83"/>
                  </a:lnTo>
                  <a:lnTo>
                    <a:pt x="6341" y="332"/>
                  </a:lnTo>
                  <a:lnTo>
                    <a:pt x="6051" y="705"/>
                  </a:lnTo>
                  <a:lnTo>
                    <a:pt x="5595" y="1161"/>
                  </a:lnTo>
                  <a:lnTo>
                    <a:pt x="5305" y="1409"/>
                  </a:lnTo>
                  <a:lnTo>
                    <a:pt x="4973" y="1658"/>
                  </a:lnTo>
                  <a:lnTo>
                    <a:pt x="4600" y="1865"/>
                  </a:lnTo>
                  <a:lnTo>
                    <a:pt x="4145" y="2114"/>
                  </a:lnTo>
                  <a:lnTo>
                    <a:pt x="3606" y="2321"/>
                  </a:lnTo>
                  <a:lnTo>
                    <a:pt x="3067" y="2528"/>
                  </a:lnTo>
                  <a:lnTo>
                    <a:pt x="2404" y="2736"/>
                  </a:lnTo>
                  <a:lnTo>
                    <a:pt x="1658" y="2901"/>
                  </a:lnTo>
                  <a:lnTo>
                    <a:pt x="871" y="3026"/>
                  </a:lnTo>
                  <a:lnTo>
                    <a:pt x="0" y="3109"/>
                  </a:lnTo>
                  <a:lnTo>
                    <a:pt x="249" y="3357"/>
                  </a:lnTo>
                  <a:lnTo>
                    <a:pt x="539" y="3689"/>
                  </a:lnTo>
                  <a:lnTo>
                    <a:pt x="829" y="4062"/>
                  </a:lnTo>
                  <a:lnTo>
                    <a:pt x="1119" y="4476"/>
                  </a:lnTo>
                  <a:lnTo>
                    <a:pt x="1617" y="5305"/>
                  </a:lnTo>
                  <a:lnTo>
                    <a:pt x="1948" y="6010"/>
                  </a:lnTo>
                  <a:lnTo>
                    <a:pt x="2653" y="5719"/>
                  </a:lnTo>
                  <a:lnTo>
                    <a:pt x="3482" y="5305"/>
                  </a:lnTo>
                  <a:lnTo>
                    <a:pt x="4435" y="4808"/>
                  </a:lnTo>
                  <a:lnTo>
                    <a:pt x="4891" y="4476"/>
                  </a:lnTo>
                  <a:lnTo>
                    <a:pt x="5346" y="4145"/>
                  </a:lnTo>
                  <a:lnTo>
                    <a:pt x="5802" y="3813"/>
                  </a:lnTo>
                  <a:lnTo>
                    <a:pt x="6217" y="3440"/>
                  </a:lnTo>
                  <a:lnTo>
                    <a:pt x="6590" y="3026"/>
                  </a:lnTo>
                  <a:lnTo>
                    <a:pt x="6921" y="2570"/>
                  </a:lnTo>
                  <a:lnTo>
                    <a:pt x="7211" y="2114"/>
                  </a:lnTo>
                  <a:lnTo>
                    <a:pt x="7419" y="1617"/>
                  </a:lnTo>
                  <a:lnTo>
                    <a:pt x="7584" y="1078"/>
                  </a:lnTo>
                  <a:lnTo>
                    <a:pt x="7626" y="539"/>
                  </a:lnTo>
                  <a:lnTo>
                    <a:pt x="7584" y="415"/>
                  </a:lnTo>
                  <a:lnTo>
                    <a:pt x="7460" y="290"/>
                  </a:lnTo>
                  <a:lnTo>
                    <a:pt x="7170" y="125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0"/>
            <p:cNvSpPr/>
            <p:nvPr/>
          </p:nvSpPr>
          <p:spPr>
            <a:xfrm>
              <a:off x="1270050" y="1756650"/>
              <a:ext cx="190650" cy="150250"/>
            </a:xfrm>
            <a:custGeom>
              <a:avLst/>
              <a:gdLst/>
              <a:ahLst/>
              <a:cxnLst/>
              <a:rect l="l" t="t" r="r" b="b"/>
              <a:pathLst>
                <a:path w="7626" h="6010" fill="none" extrusionOk="0">
                  <a:moveTo>
                    <a:pt x="7460" y="290"/>
                  </a:moveTo>
                  <a:lnTo>
                    <a:pt x="7460" y="290"/>
                  </a:lnTo>
                  <a:lnTo>
                    <a:pt x="7170" y="125"/>
                  </a:lnTo>
                  <a:lnTo>
                    <a:pt x="6838" y="0"/>
                  </a:lnTo>
                  <a:lnTo>
                    <a:pt x="6838" y="0"/>
                  </a:lnTo>
                  <a:lnTo>
                    <a:pt x="6756" y="0"/>
                  </a:lnTo>
                  <a:lnTo>
                    <a:pt x="6673" y="0"/>
                  </a:lnTo>
                  <a:lnTo>
                    <a:pt x="6590" y="42"/>
                  </a:lnTo>
                  <a:lnTo>
                    <a:pt x="6507" y="83"/>
                  </a:lnTo>
                  <a:lnTo>
                    <a:pt x="6507" y="83"/>
                  </a:lnTo>
                  <a:lnTo>
                    <a:pt x="6341" y="332"/>
                  </a:lnTo>
                  <a:lnTo>
                    <a:pt x="6051" y="705"/>
                  </a:lnTo>
                  <a:lnTo>
                    <a:pt x="5595" y="1161"/>
                  </a:lnTo>
                  <a:lnTo>
                    <a:pt x="5305" y="1409"/>
                  </a:lnTo>
                  <a:lnTo>
                    <a:pt x="4973" y="1658"/>
                  </a:lnTo>
                  <a:lnTo>
                    <a:pt x="4600" y="1865"/>
                  </a:lnTo>
                  <a:lnTo>
                    <a:pt x="4145" y="2114"/>
                  </a:lnTo>
                  <a:lnTo>
                    <a:pt x="3606" y="2321"/>
                  </a:lnTo>
                  <a:lnTo>
                    <a:pt x="3067" y="2528"/>
                  </a:lnTo>
                  <a:lnTo>
                    <a:pt x="2404" y="2736"/>
                  </a:lnTo>
                  <a:lnTo>
                    <a:pt x="1658" y="2901"/>
                  </a:lnTo>
                  <a:lnTo>
                    <a:pt x="871" y="3026"/>
                  </a:lnTo>
                  <a:lnTo>
                    <a:pt x="0" y="3109"/>
                  </a:lnTo>
                  <a:lnTo>
                    <a:pt x="0" y="3109"/>
                  </a:lnTo>
                  <a:lnTo>
                    <a:pt x="249" y="3357"/>
                  </a:lnTo>
                  <a:lnTo>
                    <a:pt x="539" y="3689"/>
                  </a:lnTo>
                  <a:lnTo>
                    <a:pt x="829" y="4062"/>
                  </a:lnTo>
                  <a:lnTo>
                    <a:pt x="1119" y="4476"/>
                  </a:lnTo>
                  <a:lnTo>
                    <a:pt x="1617" y="5305"/>
                  </a:lnTo>
                  <a:lnTo>
                    <a:pt x="1948" y="6010"/>
                  </a:lnTo>
                  <a:lnTo>
                    <a:pt x="1948" y="6010"/>
                  </a:lnTo>
                  <a:lnTo>
                    <a:pt x="2653" y="5719"/>
                  </a:lnTo>
                  <a:lnTo>
                    <a:pt x="3482" y="5305"/>
                  </a:lnTo>
                  <a:lnTo>
                    <a:pt x="4435" y="4808"/>
                  </a:lnTo>
                  <a:lnTo>
                    <a:pt x="4891" y="4476"/>
                  </a:lnTo>
                  <a:lnTo>
                    <a:pt x="5346" y="4145"/>
                  </a:lnTo>
                  <a:lnTo>
                    <a:pt x="5802" y="3813"/>
                  </a:lnTo>
                  <a:lnTo>
                    <a:pt x="6217" y="3440"/>
                  </a:lnTo>
                  <a:lnTo>
                    <a:pt x="6590" y="3026"/>
                  </a:lnTo>
                  <a:lnTo>
                    <a:pt x="6921" y="2570"/>
                  </a:lnTo>
                  <a:lnTo>
                    <a:pt x="7211" y="2114"/>
                  </a:lnTo>
                  <a:lnTo>
                    <a:pt x="7419" y="1617"/>
                  </a:lnTo>
                  <a:lnTo>
                    <a:pt x="7584" y="1078"/>
                  </a:lnTo>
                  <a:lnTo>
                    <a:pt x="7626" y="539"/>
                  </a:lnTo>
                  <a:lnTo>
                    <a:pt x="7626" y="539"/>
                  </a:lnTo>
                  <a:lnTo>
                    <a:pt x="7584" y="415"/>
                  </a:lnTo>
                  <a:lnTo>
                    <a:pt x="7460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0"/>
            <p:cNvSpPr/>
            <p:nvPr/>
          </p:nvSpPr>
          <p:spPr>
            <a:xfrm>
              <a:off x="1167475" y="1746275"/>
              <a:ext cx="102600" cy="143000"/>
            </a:xfrm>
            <a:custGeom>
              <a:avLst/>
              <a:gdLst/>
              <a:ahLst/>
              <a:cxnLst/>
              <a:rect l="l" t="t" r="r" b="b"/>
              <a:pathLst>
                <a:path w="4104" h="5720" extrusionOk="0">
                  <a:moveTo>
                    <a:pt x="2404" y="1"/>
                  </a:moveTo>
                  <a:lnTo>
                    <a:pt x="1865" y="84"/>
                  </a:lnTo>
                  <a:lnTo>
                    <a:pt x="1782" y="125"/>
                  </a:lnTo>
                  <a:lnTo>
                    <a:pt x="1534" y="374"/>
                  </a:lnTo>
                  <a:lnTo>
                    <a:pt x="1161" y="788"/>
                  </a:lnTo>
                  <a:lnTo>
                    <a:pt x="788" y="1368"/>
                  </a:lnTo>
                  <a:lnTo>
                    <a:pt x="581" y="1700"/>
                  </a:lnTo>
                  <a:lnTo>
                    <a:pt x="415" y="2073"/>
                  </a:lnTo>
                  <a:lnTo>
                    <a:pt x="249" y="2487"/>
                  </a:lnTo>
                  <a:lnTo>
                    <a:pt x="125" y="2902"/>
                  </a:lnTo>
                  <a:lnTo>
                    <a:pt x="42" y="3358"/>
                  </a:lnTo>
                  <a:lnTo>
                    <a:pt x="0" y="3814"/>
                  </a:lnTo>
                  <a:lnTo>
                    <a:pt x="0" y="4311"/>
                  </a:lnTo>
                  <a:lnTo>
                    <a:pt x="125" y="4767"/>
                  </a:lnTo>
                  <a:lnTo>
                    <a:pt x="291" y="5264"/>
                  </a:lnTo>
                  <a:lnTo>
                    <a:pt x="539" y="5720"/>
                  </a:lnTo>
                  <a:lnTo>
                    <a:pt x="788" y="5471"/>
                  </a:lnTo>
                  <a:lnTo>
                    <a:pt x="1078" y="5181"/>
                  </a:lnTo>
                  <a:lnTo>
                    <a:pt x="1492" y="4850"/>
                  </a:lnTo>
                  <a:lnTo>
                    <a:pt x="1948" y="4518"/>
                  </a:lnTo>
                  <a:lnTo>
                    <a:pt x="2446" y="4187"/>
                  </a:lnTo>
                  <a:lnTo>
                    <a:pt x="2984" y="3896"/>
                  </a:lnTo>
                  <a:lnTo>
                    <a:pt x="3523" y="3689"/>
                  </a:lnTo>
                  <a:lnTo>
                    <a:pt x="4103" y="3524"/>
                  </a:lnTo>
                  <a:lnTo>
                    <a:pt x="3647" y="3233"/>
                  </a:lnTo>
                  <a:lnTo>
                    <a:pt x="3274" y="2902"/>
                  </a:lnTo>
                  <a:lnTo>
                    <a:pt x="2984" y="2529"/>
                  </a:lnTo>
                  <a:lnTo>
                    <a:pt x="2736" y="2114"/>
                  </a:lnTo>
                  <a:lnTo>
                    <a:pt x="2611" y="1700"/>
                  </a:lnTo>
                  <a:lnTo>
                    <a:pt x="2528" y="1244"/>
                  </a:lnTo>
                  <a:lnTo>
                    <a:pt x="2570" y="830"/>
                  </a:lnTo>
                  <a:lnTo>
                    <a:pt x="2694" y="374"/>
                  </a:lnTo>
                  <a:lnTo>
                    <a:pt x="2694" y="250"/>
                  </a:lnTo>
                  <a:lnTo>
                    <a:pt x="2653" y="167"/>
                  </a:lnTo>
                  <a:lnTo>
                    <a:pt x="2611" y="84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0"/>
            <p:cNvSpPr/>
            <p:nvPr/>
          </p:nvSpPr>
          <p:spPr>
            <a:xfrm>
              <a:off x="1167475" y="1746275"/>
              <a:ext cx="102600" cy="143000"/>
            </a:xfrm>
            <a:custGeom>
              <a:avLst/>
              <a:gdLst/>
              <a:ahLst/>
              <a:cxnLst/>
              <a:rect l="l" t="t" r="r" b="b"/>
              <a:pathLst>
                <a:path w="4104" h="5720" fill="none" extrusionOk="0">
                  <a:moveTo>
                    <a:pt x="2694" y="374"/>
                  </a:moveTo>
                  <a:lnTo>
                    <a:pt x="2694" y="374"/>
                  </a:lnTo>
                  <a:lnTo>
                    <a:pt x="2694" y="250"/>
                  </a:lnTo>
                  <a:lnTo>
                    <a:pt x="2653" y="167"/>
                  </a:lnTo>
                  <a:lnTo>
                    <a:pt x="2611" y="84"/>
                  </a:lnTo>
                  <a:lnTo>
                    <a:pt x="2528" y="1"/>
                  </a:lnTo>
                  <a:lnTo>
                    <a:pt x="2528" y="1"/>
                  </a:lnTo>
                  <a:lnTo>
                    <a:pt x="2404" y="1"/>
                  </a:lnTo>
                  <a:lnTo>
                    <a:pt x="2404" y="1"/>
                  </a:lnTo>
                  <a:lnTo>
                    <a:pt x="1865" y="84"/>
                  </a:lnTo>
                  <a:lnTo>
                    <a:pt x="1865" y="84"/>
                  </a:lnTo>
                  <a:lnTo>
                    <a:pt x="1782" y="125"/>
                  </a:lnTo>
                  <a:lnTo>
                    <a:pt x="1782" y="125"/>
                  </a:lnTo>
                  <a:lnTo>
                    <a:pt x="1534" y="374"/>
                  </a:lnTo>
                  <a:lnTo>
                    <a:pt x="1161" y="788"/>
                  </a:lnTo>
                  <a:lnTo>
                    <a:pt x="788" y="1368"/>
                  </a:lnTo>
                  <a:lnTo>
                    <a:pt x="581" y="1700"/>
                  </a:lnTo>
                  <a:lnTo>
                    <a:pt x="415" y="2073"/>
                  </a:lnTo>
                  <a:lnTo>
                    <a:pt x="249" y="2487"/>
                  </a:lnTo>
                  <a:lnTo>
                    <a:pt x="125" y="2902"/>
                  </a:lnTo>
                  <a:lnTo>
                    <a:pt x="42" y="3358"/>
                  </a:lnTo>
                  <a:lnTo>
                    <a:pt x="0" y="3814"/>
                  </a:lnTo>
                  <a:lnTo>
                    <a:pt x="0" y="4311"/>
                  </a:lnTo>
                  <a:lnTo>
                    <a:pt x="125" y="4767"/>
                  </a:lnTo>
                  <a:lnTo>
                    <a:pt x="291" y="5264"/>
                  </a:lnTo>
                  <a:lnTo>
                    <a:pt x="539" y="5720"/>
                  </a:lnTo>
                  <a:lnTo>
                    <a:pt x="539" y="5720"/>
                  </a:lnTo>
                  <a:lnTo>
                    <a:pt x="788" y="5471"/>
                  </a:lnTo>
                  <a:lnTo>
                    <a:pt x="1078" y="5181"/>
                  </a:lnTo>
                  <a:lnTo>
                    <a:pt x="1492" y="4850"/>
                  </a:lnTo>
                  <a:lnTo>
                    <a:pt x="1948" y="4518"/>
                  </a:lnTo>
                  <a:lnTo>
                    <a:pt x="2446" y="4187"/>
                  </a:lnTo>
                  <a:lnTo>
                    <a:pt x="2984" y="3896"/>
                  </a:lnTo>
                  <a:lnTo>
                    <a:pt x="3523" y="3689"/>
                  </a:lnTo>
                  <a:lnTo>
                    <a:pt x="4103" y="3524"/>
                  </a:lnTo>
                  <a:lnTo>
                    <a:pt x="4103" y="3524"/>
                  </a:lnTo>
                  <a:lnTo>
                    <a:pt x="3647" y="3233"/>
                  </a:lnTo>
                  <a:lnTo>
                    <a:pt x="3274" y="2902"/>
                  </a:lnTo>
                  <a:lnTo>
                    <a:pt x="2984" y="2529"/>
                  </a:lnTo>
                  <a:lnTo>
                    <a:pt x="2736" y="2114"/>
                  </a:lnTo>
                  <a:lnTo>
                    <a:pt x="2611" y="1700"/>
                  </a:lnTo>
                  <a:lnTo>
                    <a:pt x="2528" y="1244"/>
                  </a:lnTo>
                  <a:lnTo>
                    <a:pt x="2570" y="830"/>
                  </a:lnTo>
                  <a:lnTo>
                    <a:pt x="2694" y="3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0"/>
            <p:cNvSpPr/>
            <p:nvPr/>
          </p:nvSpPr>
          <p:spPr>
            <a:xfrm>
              <a:off x="1307350" y="1666500"/>
              <a:ext cx="25" cy="5200"/>
            </a:xfrm>
            <a:custGeom>
              <a:avLst/>
              <a:gdLst/>
              <a:ahLst/>
              <a:cxnLst/>
              <a:rect l="l" t="t" r="r" b="b"/>
              <a:pathLst>
                <a:path w="1" h="208" extrusionOk="0">
                  <a:moveTo>
                    <a:pt x="0" y="1"/>
                  </a:moveTo>
                  <a:lnTo>
                    <a:pt x="0" y="1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0"/>
            <p:cNvSpPr/>
            <p:nvPr/>
          </p:nvSpPr>
          <p:spPr>
            <a:xfrm>
              <a:off x="1307350" y="1666500"/>
              <a:ext cx="25" cy="5200"/>
            </a:xfrm>
            <a:custGeom>
              <a:avLst/>
              <a:gdLst/>
              <a:ahLst/>
              <a:cxnLst/>
              <a:rect l="l" t="t" r="r" b="b"/>
              <a:pathLst>
                <a:path w="1" h="2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0"/>
            <p:cNvSpPr/>
            <p:nvPr/>
          </p:nvSpPr>
          <p:spPr>
            <a:xfrm>
              <a:off x="1304225" y="1577400"/>
              <a:ext cx="80850" cy="94300"/>
            </a:xfrm>
            <a:custGeom>
              <a:avLst/>
              <a:gdLst/>
              <a:ahLst/>
              <a:cxnLst/>
              <a:rect l="l" t="t" r="r" b="b"/>
              <a:pathLst>
                <a:path w="3234" h="3772" extrusionOk="0">
                  <a:moveTo>
                    <a:pt x="3192" y="1"/>
                  </a:moveTo>
                  <a:lnTo>
                    <a:pt x="1" y="2280"/>
                  </a:lnTo>
                  <a:lnTo>
                    <a:pt x="84" y="2943"/>
                  </a:lnTo>
                  <a:lnTo>
                    <a:pt x="125" y="3565"/>
                  </a:lnTo>
                  <a:lnTo>
                    <a:pt x="125" y="3772"/>
                  </a:lnTo>
                  <a:lnTo>
                    <a:pt x="581" y="3689"/>
                  </a:lnTo>
                  <a:lnTo>
                    <a:pt x="1037" y="3523"/>
                  </a:lnTo>
                  <a:lnTo>
                    <a:pt x="1493" y="3275"/>
                  </a:lnTo>
                  <a:lnTo>
                    <a:pt x="1949" y="2985"/>
                  </a:lnTo>
                  <a:lnTo>
                    <a:pt x="2363" y="2653"/>
                  </a:lnTo>
                  <a:lnTo>
                    <a:pt x="2736" y="2239"/>
                  </a:lnTo>
                  <a:lnTo>
                    <a:pt x="2985" y="1824"/>
                  </a:lnTo>
                  <a:lnTo>
                    <a:pt x="3068" y="1617"/>
                  </a:lnTo>
                  <a:lnTo>
                    <a:pt x="3109" y="1410"/>
                  </a:lnTo>
                  <a:lnTo>
                    <a:pt x="3192" y="1078"/>
                  </a:lnTo>
                  <a:lnTo>
                    <a:pt x="3233" y="705"/>
                  </a:lnTo>
                  <a:lnTo>
                    <a:pt x="3233" y="332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6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0"/>
            <p:cNvSpPr/>
            <p:nvPr/>
          </p:nvSpPr>
          <p:spPr>
            <a:xfrm>
              <a:off x="1304225" y="1577400"/>
              <a:ext cx="80850" cy="94300"/>
            </a:xfrm>
            <a:custGeom>
              <a:avLst/>
              <a:gdLst/>
              <a:ahLst/>
              <a:cxnLst/>
              <a:rect l="l" t="t" r="r" b="b"/>
              <a:pathLst>
                <a:path w="3234" h="3772" fill="none" extrusionOk="0">
                  <a:moveTo>
                    <a:pt x="3192" y="1"/>
                  </a:moveTo>
                  <a:lnTo>
                    <a:pt x="1" y="2280"/>
                  </a:lnTo>
                  <a:lnTo>
                    <a:pt x="1" y="2280"/>
                  </a:lnTo>
                  <a:lnTo>
                    <a:pt x="84" y="2943"/>
                  </a:lnTo>
                  <a:lnTo>
                    <a:pt x="125" y="3565"/>
                  </a:lnTo>
                  <a:lnTo>
                    <a:pt x="125" y="3565"/>
                  </a:lnTo>
                  <a:lnTo>
                    <a:pt x="125" y="3772"/>
                  </a:lnTo>
                  <a:lnTo>
                    <a:pt x="125" y="3772"/>
                  </a:lnTo>
                  <a:lnTo>
                    <a:pt x="581" y="3689"/>
                  </a:lnTo>
                  <a:lnTo>
                    <a:pt x="1037" y="3523"/>
                  </a:lnTo>
                  <a:lnTo>
                    <a:pt x="1493" y="3275"/>
                  </a:lnTo>
                  <a:lnTo>
                    <a:pt x="1949" y="2985"/>
                  </a:lnTo>
                  <a:lnTo>
                    <a:pt x="2363" y="2653"/>
                  </a:lnTo>
                  <a:lnTo>
                    <a:pt x="2736" y="2239"/>
                  </a:lnTo>
                  <a:lnTo>
                    <a:pt x="2985" y="1824"/>
                  </a:lnTo>
                  <a:lnTo>
                    <a:pt x="3068" y="1617"/>
                  </a:lnTo>
                  <a:lnTo>
                    <a:pt x="3109" y="1410"/>
                  </a:lnTo>
                  <a:lnTo>
                    <a:pt x="3109" y="1410"/>
                  </a:lnTo>
                  <a:lnTo>
                    <a:pt x="3192" y="1078"/>
                  </a:lnTo>
                  <a:lnTo>
                    <a:pt x="3233" y="705"/>
                  </a:lnTo>
                  <a:lnTo>
                    <a:pt x="3233" y="332"/>
                  </a:lnTo>
                  <a:lnTo>
                    <a:pt x="31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0"/>
            <p:cNvSpPr/>
            <p:nvPr/>
          </p:nvSpPr>
          <p:spPr>
            <a:xfrm>
              <a:off x="1231700" y="1300775"/>
              <a:ext cx="277700" cy="347100"/>
            </a:xfrm>
            <a:custGeom>
              <a:avLst/>
              <a:gdLst/>
              <a:ahLst/>
              <a:cxnLst/>
              <a:rect l="l" t="t" r="r" b="b"/>
              <a:pathLst>
                <a:path w="11108" h="13884" extrusionOk="0">
                  <a:moveTo>
                    <a:pt x="6342" y="0"/>
                  </a:moveTo>
                  <a:lnTo>
                    <a:pt x="5679" y="83"/>
                  </a:lnTo>
                  <a:lnTo>
                    <a:pt x="5306" y="166"/>
                  </a:lnTo>
                  <a:lnTo>
                    <a:pt x="4974" y="249"/>
                  </a:lnTo>
                  <a:lnTo>
                    <a:pt x="4684" y="373"/>
                  </a:lnTo>
                  <a:lnTo>
                    <a:pt x="4352" y="539"/>
                  </a:lnTo>
                  <a:lnTo>
                    <a:pt x="3772" y="871"/>
                  </a:lnTo>
                  <a:lnTo>
                    <a:pt x="3233" y="1285"/>
                  </a:lnTo>
                  <a:lnTo>
                    <a:pt x="2736" y="1782"/>
                  </a:lnTo>
                  <a:lnTo>
                    <a:pt x="2280" y="2363"/>
                  </a:lnTo>
                  <a:lnTo>
                    <a:pt x="1866" y="2943"/>
                  </a:lnTo>
                  <a:lnTo>
                    <a:pt x="1493" y="3606"/>
                  </a:lnTo>
                  <a:lnTo>
                    <a:pt x="1161" y="4269"/>
                  </a:lnTo>
                  <a:lnTo>
                    <a:pt x="871" y="4974"/>
                  </a:lnTo>
                  <a:lnTo>
                    <a:pt x="623" y="5678"/>
                  </a:lnTo>
                  <a:lnTo>
                    <a:pt x="415" y="6383"/>
                  </a:lnTo>
                  <a:lnTo>
                    <a:pt x="250" y="7087"/>
                  </a:lnTo>
                  <a:lnTo>
                    <a:pt x="125" y="7750"/>
                  </a:lnTo>
                  <a:lnTo>
                    <a:pt x="42" y="8455"/>
                  </a:lnTo>
                  <a:lnTo>
                    <a:pt x="1" y="9076"/>
                  </a:lnTo>
                  <a:lnTo>
                    <a:pt x="1" y="9739"/>
                  </a:lnTo>
                  <a:lnTo>
                    <a:pt x="125" y="10361"/>
                  </a:lnTo>
                  <a:lnTo>
                    <a:pt x="332" y="10983"/>
                  </a:lnTo>
                  <a:lnTo>
                    <a:pt x="581" y="11522"/>
                  </a:lnTo>
                  <a:lnTo>
                    <a:pt x="913" y="12060"/>
                  </a:lnTo>
                  <a:lnTo>
                    <a:pt x="1286" y="12516"/>
                  </a:lnTo>
                  <a:lnTo>
                    <a:pt x="1742" y="12889"/>
                  </a:lnTo>
                  <a:lnTo>
                    <a:pt x="2197" y="13221"/>
                  </a:lnTo>
                  <a:lnTo>
                    <a:pt x="2736" y="13511"/>
                  </a:lnTo>
                  <a:lnTo>
                    <a:pt x="3316" y="13718"/>
                  </a:lnTo>
                  <a:lnTo>
                    <a:pt x="3897" y="13842"/>
                  </a:lnTo>
                  <a:lnTo>
                    <a:pt x="4477" y="13884"/>
                  </a:lnTo>
                  <a:lnTo>
                    <a:pt x="5098" y="13801"/>
                  </a:lnTo>
                  <a:lnTo>
                    <a:pt x="5761" y="13677"/>
                  </a:lnTo>
                  <a:lnTo>
                    <a:pt x="6383" y="13428"/>
                  </a:lnTo>
                  <a:lnTo>
                    <a:pt x="7005" y="13096"/>
                  </a:lnTo>
                  <a:lnTo>
                    <a:pt x="7378" y="12806"/>
                  </a:lnTo>
                  <a:lnTo>
                    <a:pt x="7751" y="12516"/>
                  </a:lnTo>
                  <a:lnTo>
                    <a:pt x="8082" y="12226"/>
                  </a:lnTo>
                  <a:lnTo>
                    <a:pt x="8372" y="11894"/>
                  </a:lnTo>
                  <a:lnTo>
                    <a:pt x="8621" y="11563"/>
                  </a:lnTo>
                  <a:lnTo>
                    <a:pt x="8870" y="11190"/>
                  </a:lnTo>
                  <a:lnTo>
                    <a:pt x="9118" y="10817"/>
                  </a:lnTo>
                  <a:lnTo>
                    <a:pt x="9326" y="10403"/>
                  </a:lnTo>
                  <a:lnTo>
                    <a:pt x="9699" y="9532"/>
                  </a:lnTo>
                  <a:lnTo>
                    <a:pt x="10072" y="8538"/>
                  </a:lnTo>
                  <a:lnTo>
                    <a:pt x="10859" y="6217"/>
                  </a:lnTo>
                  <a:lnTo>
                    <a:pt x="11025" y="5554"/>
                  </a:lnTo>
                  <a:lnTo>
                    <a:pt x="11108" y="4932"/>
                  </a:lnTo>
                  <a:lnTo>
                    <a:pt x="11108" y="4310"/>
                  </a:lnTo>
                  <a:lnTo>
                    <a:pt x="11025" y="3730"/>
                  </a:lnTo>
                  <a:lnTo>
                    <a:pt x="10900" y="3150"/>
                  </a:lnTo>
                  <a:lnTo>
                    <a:pt x="10693" y="2611"/>
                  </a:lnTo>
                  <a:lnTo>
                    <a:pt x="10403" y="2072"/>
                  </a:lnTo>
                  <a:lnTo>
                    <a:pt x="10072" y="1617"/>
                  </a:lnTo>
                  <a:lnTo>
                    <a:pt x="9699" y="1202"/>
                  </a:lnTo>
                  <a:lnTo>
                    <a:pt x="9243" y="829"/>
                  </a:lnTo>
                  <a:lnTo>
                    <a:pt x="8745" y="539"/>
                  </a:lnTo>
                  <a:lnTo>
                    <a:pt x="8207" y="290"/>
                  </a:lnTo>
                  <a:lnTo>
                    <a:pt x="7626" y="125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0"/>
            <p:cNvSpPr/>
            <p:nvPr/>
          </p:nvSpPr>
          <p:spPr>
            <a:xfrm>
              <a:off x="1299050" y="1238600"/>
              <a:ext cx="277700" cy="283925"/>
            </a:xfrm>
            <a:custGeom>
              <a:avLst/>
              <a:gdLst/>
              <a:ahLst/>
              <a:cxnLst/>
              <a:rect l="l" t="t" r="r" b="b"/>
              <a:pathLst>
                <a:path w="11108" h="11357" extrusionOk="0">
                  <a:moveTo>
                    <a:pt x="3440" y="1"/>
                  </a:moveTo>
                  <a:lnTo>
                    <a:pt x="3067" y="42"/>
                  </a:lnTo>
                  <a:lnTo>
                    <a:pt x="2695" y="125"/>
                  </a:lnTo>
                  <a:lnTo>
                    <a:pt x="2322" y="249"/>
                  </a:lnTo>
                  <a:lnTo>
                    <a:pt x="1990" y="415"/>
                  </a:lnTo>
                  <a:lnTo>
                    <a:pt x="1700" y="622"/>
                  </a:lnTo>
                  <a:lnTo>
                    <a:pt x="1368" y="871"/>
                  </a:lnTo>
                  <a:lnTo>
                    <a:pt x="1078" y="1203"/>
                  </a:lnTo>
                  <a:lnTo>
                    <a:pt x="788" y="1576"/>
                  </a:lnTo>
                  <a:lnTo>
                    <a:pt x="498" y="1990"/>
                  </a:lnTo>
                  <a:lnTo>
                    <a:pt x="332" y="2322"/>
                  </a:lnTo>
                  <a:lnTo>
                    <a:pt x="208" y="2612"/>
                  </a:lnTo>
                  <a:lnTo>
                    <a:pt x="84" y="2902"/>
                  </a:lnTo>
                  <a:lnTo>
                    <a:pt x="42" y="3150"/>
                  </a:lnTo>
                  <a:lnTo>
                    <a:pt x="1" y="3399"/>
                  </a:lnTo>
                  <a:lnTo>
                    <a:pt x="1" y="3606"/>
                  </a:lnTo>
                  <a:lnTo>
                    <a:pt x="42" y="3814"/>
                  </a:lnTo>
                  <a:lnTo>
                    <a:pt x="125" y="4021"/>
                  </a:lnTo>
                  <a:lnTo>
                    <a:pt x="249" y="4187"/>
                  </a:lnTo>
                  <a:lnTo>
                    <a:pt x="374" y="4352"/>
                  </a:lnTo>
                  <a:lnTo>
                    <a:pt x="539" y="4518"/>
                  </a:lnTo>
                  <a:lnTo>
                    <a:pt x="747" y="4642"/>
                  </a:lnTo>
                  <a:lnTo>
                    <a:pt x="1161" y="4891"/>
                  </a:lnTo>
                  <a:lnTo>
                    <a:pt x="1700" y="5098"/>
                  </a:lnTo>
                  <a:lnTo>
                    <a:pt x="2322" y="5264"/>
                  </a:lnTo>
                  <a:lnTo>
                    <a:pt x="2985" y="5388"/>
                  </a:lnTo>
                  <a:lnTo>
                    <a:pt x="4394" y="5596"/>
                  </a:lnTo>
                  <a:lnTo>
                    <a:pt x="5886" y="5803"/>
                  </a:lnTo>
                  <a:lnTo>
                    <a:pt x="7378" y="5969"/>
                  </a:lnTo>
                  <a:lnTo>
                    <a:pt x="7336" y="6300"/>
                  </a:lnTo>
                  <a:lnTo>
                    <a:pt x="7212" y="6632"/>
                  </a:lnTo>
                  <a:lnTo>
                    <a:pt x="7087" y="6963"/>
                  </a:lnTo>
                  <a:lnTo>
                    <a:pt x="6922" y="7336"/>
                  </a:lnTo>
                  <a:lnTo>
                    <a:pt x="6507" y="8041"/>
                  </a:lnTo>
                  <a:lnTo>
                    <a:pt x="6051" y="8745"/>
                  </a:lnTo>
                  <a:lnTo>
                    <a:pt x="5596" y="9325"/>
                  </a:lnTo>
                  <a:lnTo>
                    <a:pt x="5181" y="9823"/>
                  </a:lnTo>
                  <a:lnTo>
                    <a:pt x="4808" y="10279"/>
                  </a:lnTo>
                  <a:lnTo>
                    <a:pt x="6839" y="11107"/>
                  </a:lnTo>
                  <a:lnTo>
                    <a:pt x="6922" y="11149"/>
                  </a:lnTo>
                  <a:lnTo>
                    <a:pt x="7212" y="11232"/>
                  </a:lnTo>
                  <a:lnTo>
                    <a:pt x="7626" y="11356"/>
                  </a:lnTo>
                  <a:lnTo>
                    <a:pt x="8124" y="11356"/>
                  </a:lnTo>
                  <a:lnTo>
                    <a:pt x="8372" y="11315"/>
                  </a:lnTo>
                  <a:lnTo>
                    <a:pt x="8662" y="11273"/>
                  </a:lnTo>
                  <a:lnTo>
                    <a:pt x="8952" y="11149"/>
                  </a:lnTo>
                  <a:lnTo>
                    <a:pt x="9243" y="10983"/>
                  </a:lnTo>
                  <a:lnTo>
                    <a:pt x="9533" y="10776"/>
                  </a:lnTo>
                  <a:lnTo>
                    <a:pt x="9781" y="10486"/>
                  </a:lnTo>
                  <a:lnTo>
                    <a:pt x="10030" y="10113"/>
                  </a:lnTo>
                  <a:lnTo>
                    <a:pt x="10279" y="9657"/>
                  </a:lnTo>
                  <a:lnTo>
                    <a:pt x="10486" y="9160"/>
                  </a:lnTo>
                  <a:lnTo>
                    <a:pt x="10693" y="8621"/>
                  </a:lnTo>
                  <a:lnTo>
                    <a:pt x="10859" y="8041"/>
                  </a:lnTo>
                  <a:lnTo>
                    <a:pt x="10983" y="7419"/>
                  </a:lnTo>
                  <a:lnTo>
                    <a:pt x="11066" y="6797"/>
                  </a:lnTo>
                  <a:lnTo>
                    <a:pt x="11107" y="6134"/>
                  </a:lnTo>
                  <a:lnTo>
                    <a:pt x="11066" y="5513"/>
                  </a:lnTo>
                  <a:lnTo>
                    <a:pt x="10983" y="4891"/>
                  </a:lnTo>
                  <a:lnTo>
                    <a:pt x="10817" y="4228"/>
                  </a:lnTo>
                  <a:lnTo>
                    <a:pt x="10569" y="3648"/>
                  </a:lnTo>
                  <a:lnTo>
                    <a:pt x="10237" y="3026"/>
                  </a:lnTo>
                  <a:lnTo>
                    <a:pt x="10030" y="2777"/>
                  </a:lnTo>
                  <a:lnTo>
                    <a:pt x="9823" y="2487"/>
                  </a:lnTo>
                  <a:lnTo>
                    <a:pt x="9533" y="2239"/>
                  </a:lnTo>
                  <a:lnTo>
                    <a:pt x="9243" y="1949"/>
                  </a:lnTo>
                  <a:lnTo>
                    <a:pt x="8952" y="1741"/>
                  </a:lnTo>
                  <a:lnTo>
                    <a:pt x="8621" y="1493"/>
                  </a:lnTo>
                  <a:lnTo>
                    <a:pt x="8206" y="1285"/>
                  </a:lnTo>
                  <a:lnTo>
                    <a:pt x="7833" y="1078"/>
                  </a:lnTo>
                  <a:lnTo>
                    <a:pt x="7378" y="871"/>
                  </a:lnTo>
                  <a:lnTo>
                    <a:pt x="6922" y="705"/>
                  </a:lnTo>
                  <a:lnTo>
                    <a:pt x="5761" y="332"/>
                  </a:lnTo>
                  <a:lnTo>
                    <a:pt x="4767" y="125"/>
                  </a:lnTo>
                  <a:lnTo>
                    <a:pt x="4311" y="42"/>
                  </a:lnTo>
                  <a:lnTo>
                    <a:pt x="38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0"/>
            <p:cNvSpPr/>
            <p:nvPr/>
          </p:nvSpPr>
          <p:spPr>
            <a:xfrm>
              <a:off x="1407850" y="1459300"/>
              <a:ext cx="88075" cy="57000"/>
            </a:xfrm>
            <a:custGeom>
              <a:avLst/>
              <a:gdLst/>
              <a:ahLst/>
              <a:cxnLst/>
              <a:rect l="l" t="t" r="r" b="b"/>
              <a:pathLst>
                <a:path w="3523" h="2280" extrusionOk="0">
                  <a:moveTo>
                    <a:pt x="42" y="0"/>
                  </a:moveTo>
                  <a:lnTo>
                    <a:pt x="0" y="83"/>
                  </a:lnTo>
                  <a:lnTo>
                    <a:pt x="0" y="166"/>
                  </a:lnTo>
                  <a:lnTo>
                    <a:pt x="42" y="207"/>
                  </a:lnTo>
                  <a:lnTo>
                    <a:pt x="953" y="580"/>
                  </a:lnTo>
                  <a:lnTo>
                    <a:pt x="1782" y="1078"/>
                  </a:lnTo>
                  <a:lnTo>
                    <a:pt x="2611" y="1616"/>
                  </a:lnTo>
                  <a:lnTo>
                    <a:pt x="3357" y="2238"/>
                  </a:lnTo>
                  <a:lnTo>
                    <a:pt x="3440" y="2279"/>
                  </a:lnTo>
                  <a:lnTo>
                    <a:pt x="3481" y="2238"/>
                  </a:lnTo>
                  <a:lnTo>
                    <a:pt x="3523" y="2155"/>
                  </a:lnTo>
                  <a:lnTo>
                    <a:pt x="3481" y="2072"/>
                  </a:lnTo>
                  <a:lnTo>
                    <a:pt x="2735" y="1451"/>
                  </a:lnTo>
                  <a:lnTo>
                    <a:pt x="1907" y="870"/>
                  </a:lnTo>
                  <a:lnTo>
                    <a:pt x="1036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0"/>
            <p:cNvSpPr/>
            <p:nvPr/>
          </p:nvSpPr>
          <p:spPr>
            <a:xfrm>
              <a:off x="1296975" y="1530775"/>
              <a:ext cx="58050" cy="11425"/>
            </a:xfrm>
            <a:custGeom>
              <a:avLst/>
              <a:gdLst/>
              <a:ahLst/>
              <a:cxnLst/>
              <a:rect l="l" t="t" r="r" b="b"/>
              <a:pathLst>
                <a:path w="2322" h="457" extrusionOk="0">
                  <a:moveTo>
                    <a:pt x="2280" y="1"/>
                  </a:moveTo>
                  <a:lnTo>
                    <a:pt x="2197" y="42"/>
                  </a:lnTo>
                  <a:lnTo>
                    <a:pt x="1949" y="125"/>
                  </a:lnTo>
                  <a:lnTo>
                    <a:pt x="1700" y="249"/>
                  </a:lnTo>
                  <a:lnTo>
                    <a:pt x="1451" y="291"/>
                  </a:lnTo>
                  <a:lnTo>
                    <a:pt x="1161" y="332"/>
                  </a:lnTo>
                  <a:lnTo>
                    <a:pt x="913" y="332"/>
                  </a:lnTo>
                  <a:lnTo>
                    <a:pt x="664" y="291"/>
                  </a:lnTo>
                  <a:lnTo>
                    <a:pt x="374" y="208"/>
                  </a:lnTo>
                  <a:lnTo>
                    <a:pt x="125" y="125"/>
                  </a:lnTo>
                  <a:lnTo>
                    <a:pt x="84" y="125"/>
                  </a:lnTo>
                  <a:lnTo>
                    <a:pt x="1" y="166"/>
                  </a:lnTo>
                  <a:lnTo>
                    <a:pt x="1" y="249"/>
                  </a:lnTo>
                  <a:lnTo>
                    <a:pt x="42" y="291"/>
                  </a:lnTo>
                  <a:lnTo>
                    <a:pt x="415" y="374"/>
                  </a:lnTo>
                  <a:lnTo>
                    <a:pt x="871" y="457"/>
                  </a:lnTo>
                  <a:lnTo>
                    <a:pt x="1368" y="457"/>
                  </a:lnTo>
                  <a:lnTo>
                    <a:pt x="1866" y="332"/>
                  </a:lnTo>
                  <a:lnTo>
                    <a:pt x="2280" y="125"/>
                  </a:lnTo>
                  <a:lnTo>
                    <a:pt x="2322" y="84"/>
                  </a:lnTo>
                  <a:lnTo>
                    <a:pt x="2322" y="4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0"/>
            <p:cNvSpPr/>
            <p:nvPr/>
          </p:nvSpPr>
          <p:spPr>
            <a:xfrm>
              <a:off x="1419250" y="1491400"/>
              <a:ext cx="101550" cy="92250"/>
            </a:xfrm>
            <a:custGeom>
              <a:avLst/>
              <a:gdLst/>
              <a:ahLst/>
              <a:cxnLst/>
              <a:rect l="l" t="t" r="r" b="b"/>
              <a:pathLst>
                <a:path w="4062" h="3690" extrusionOk="0">
                  <a:moveTo>
                    <a:pt x="2570" y="1"/>
                  </a:moveTo>
                  <a:lnTo>
                    <a:pt x="2362" y="42"/>
                  </a:lnTo>
                  <a:lnTo>
                    <a:pt x="1948" y="167"/>
                  </a:lnTo>
                  <a:lnTo>
                    <a:pt x="1575" y="374"/>
                  </a:lnTo>
                  <a:lnTo>
                    <a:pt x="1202" y="664"/>
                  </a:lnTo>
                  <a:lnTo>
                    <a:pt x="829" y="954"/>
                  </a:lnTo>
                  <a:lnTo>
                    <a:pt x="539" y="1286"/>
                  </a:lnTo>
                  <a:lnTo>
                    <a:pt x="290" y="1617"/>
                  </a:lnTo>
                  <a:lnTo>
                    <a:pt x="124" y="1990"/>
                  </a:lnTo>
                  <a:lnTo>
                    <a:pt x="0" y="2363"/>
                  </a:lnTo>
                  <a:lnTo>
                    <a:pt x="0" y="2695"/>
                  </a:lnTo>
                  <a:lnTo>
                    <a:pt x="42" y="3026"/>
                  </a:lnTo>
                  <a:lnTo>
                    <a:pt x="83" y="3151"/>
                  </a:lnTo>
                  <a:lnTo>
                    <a:pt x="166" y="3275"/>
                  </a:lnTo>
                  <a:lnTo>
                    <a:pt x="290" y="3399"/>
                  </a:lnTo>
                  <a:lnTo>
                    <a:pt x="415" y="3524"/>
                  </a:lnTo>
                  <a:lnTo>
                    <a:pt x="539" y="3565"/>
                  </a:lnTo>
                  <a:lnTo>
                    <a:pt x="705" y="3648"/>
                  </a:lnTo>
                  <a:lnTo>
                    <a:pt x="912" y="3689"/>
                  </a:lnTo>
                  <a:lnTo>
                    <a:pt x="1119" y="3689"/>
                  </a:lnTo>
                  <a:lnTo>
                    <a:pt x="1451" y="3648"/>
                  </a:lnTo>
                  <a:lnTo>
                    <a:pt x="1782" y="3606"/>
                  </a:lnTo>
                  <a:lnTo>
                    <a:pt x="2114" y="3482"/>
                  </a:lnTo>
                  <a:lnTo>
                    <a:pt x="2445" y="3358"/>
                  </a:lnTo>
                  <a:lnTo>
                    <a:pt x="2735" y="3233"/>
                  </a:lnTo>
                  <a:lnTo>
                    <a:pt x="3025" y="3026"/>
                  </a:lnTo>
                  <a:lnTo>
                    <a:pt x="3274" y="2860"/>
                  </a:lnTo>
                  <a:lnTo>
                    <a:pt x="3523" y="2612"/>
                  </a:lnTo>
                  <a:lnTo>
                    <a:pt x="3771" y="2280"/>
                  </a:lnTo>
                  <a:lnTo>
                    <a:pt x="3937" y="1949"/>
                  </a:lnTo>
                  <a:lnTo>
                    <a:pt x="4062" y="1576"/>
                  </a:lnTo>
                  <a:lnTo>
                    <a:pt x="4062" y="1203"/>
                  </a:lnTo>
                  <a:lnTo>
                    <a:pt x="3979" y="871"/>
                  </a:lnTo>
                  <a:lnTo>
                    <a:pt x="3813" y="581"/>
                  </a:lnTo>
                  <a:lnTo>
                    <a:pt x="3689" y="415"/>
                  </a:lnTo>
                  <a:lnTo>
                    <a:pt x="3523" y="291"/>
                  </a:lnTo>
                  <a:lnTo>
                    <a:pt x="3357" y="208"/>
                  </a:lnTo>
                  <a:lnTo>
                    <a:pt x="3191" y="125"/>
                  </a:lnTo>
                  <a:lnTo>
                    <a:pt x="2984" y="42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0"/>
            <p:cNvSpPr/>
            <p:nvPr/>
          </p:nvSpPr>
          <p:spPr>
            <a:xfrm>
              <a:off x="1014125" y="2565825"/>
              <a:ext cx="632050" cy="1846300"/>
            </a:xfrm>
            <a:custGeom>
              <a:avLst/>
              <a:gdLst/>
              <a:ahLst/>
              <a:cxnLst/>
              <a:rect l="l" t="t" r="r" b="b"/>
              <a:pathLst>
                <a:path w="25282" h="73852" extrusionOk="0">
                  <a:moveTo>
                    <a:pt x="1" y="0"/>
                  </a:moveTo>
                  <a:lnTo>
                    <a:pt x="498" y="14340"/>
                  </a:lnTo>
                  <a:lnTo>
                    <a:pt x="913" y="26482"/>
                  </a:lnTo>
                  <a:lnTo>
                    <a:pt x="1203" y="36843"/>
                  </a:lnTo>
                  <a:lnTo>
                    <a:pt x="1203" y="37382"/>
                  </a:lnTo>
                  <a:lnTo>
                    <a:pt x="1286" y="37962"/>
                  </a:lnTo>
                  <a:lnTo>
                    <a:pt x="1451" y="39123"/>
                  </a:lnTo>
                  <a:lnTo>
                    <a:pt x="1700" y="40366"/>
                  </a:lnTo>
                  <a:lnTo>
                    <a:pt x="2073" y="41692"/>
                  </a:lnTo>
                  <a:lnTo>
                    <a:pt x="2529" y="43060"/>
                  </a:lnTo>
                  <a:lnTo>
                    <a:pt x="3026" y="44469"/>
                  </a:lnTo>
                  <a:lnTo>
                    <a:pt x="3606" y="45919"/>
                  </a:lnTo>
                  <a:lnTo>
                    <a:pt x="4270" y="47411"/>
                  </a:lnTo>
                  <a:lnTo>
                    <a:pt x="4974" y="48903"/>
                  </a:lnTo>
                  <a:lnTo>
                    <a:pt x="5720" y="50436"/>
                  </a:lnTo>
                  <a:lnTo>
                    <a:pt x="6507" y="52011"/>
                  </a:lnTo>
                  <a:lnTo>
                    <a:pt x="7295" y="53545"/>
                  </a:lnTo>
                  <a:lnTo>
                    <a:pt x="9035" y="56611"/>
                  </a:lnTo>
                  <a:lnTo>
                    <a:pt x="10776" y="59595"/>
                  </a:lnTo>
                  <a:lnTo>
                    <a:pt x="12517" y="62455"/>
                  </a:lnTo>
                  <a:lnTo>
                    <a:pt x="14216" y="65149"/>
                  </a:lnTo>
                  <a:lnTo>
                    <a:pt x="15832" y="67552"/>
                  </a:lnTo>
                  <a:lnTo>
                    <a:pt x="17241" y="69666"/>
                  </a:lnTo>
                  <a:lnTo>
                    <a:pt x="19355" y="72733"/>
                  </a:lnTo>
                  <a:lnTo>
                    <a:pt x="20142" y="73852"/>
                  </a:lnTo>
                  <a:lnTo>
                    <a:pt x="25281" y="70495"/>
                  </a:lnTo>
                  <a:lnTo>
                    <a:pt x="24659" y="69542"/>
                  </a:lnTo>
                  <a:lnTo>
                    <a:pt x="22960" y="67014"/>
                  </a:lnTo>
                  <a:lnTo>
                    <a:pt x="21841" y="65232"/>
                  </a:lnTo>
                  <a:lnTo>
                    <a:pt x="20557" y="63159"/>
                  </a:lnTo>
                  <a:lnTo>
                    <a:pt x="19189" y="60839"/>
                  </a:lnTo>
                  <a:lnTo>
                    <a:pt x="17780" y="58311"/>
                  </a:lnTo>
                  <a:lnTo>
                    <a:pt x="16412" y="55617"/>
                  </a:lnTo>
                  <a:lnTo>
                    <a:pt x="15708" y="54208"/>
                  </a:lnTo>
                  <a:lnTo>
                    <a:pt x="15003" y="52799"/>
                  </a:lnTo>
                  <a:lnTo>
                    <a:pt x="14382" y="51348"/>
                  </a:lnTo>
                  <a:lnTo>
                    <a:pt x="13719" y="49898"/>
                  </a:lnTo>
                  <a:lnTo>
                    <a:pt x="13138" y="48447"/>
                  </a:lnTo>
                  <a:lnTo>
                    <a:pt x="12558" y="46955"/>
                  </a:lnTo>
                  <a:lnTo>
                    <a:pt x="12061" y="45463"/>
                  </a:lnTo>
                  <a:lnTo>
                    <a:pt x="11563" y="44013"/>
                  </a:lnTo>
                  <a:lnTo>
                    <a:pt x="11149" y="42521"/>
                  </a:lnTo>
                  <a:lnTo>
                    <a:pt x="10776" y="41070"/>
                  </a:lnTo>
                  <a:lnTo>
                    <a:pt x="10486" y="39620"/>
                  </a:lnTo>
                  <a:lnTo>
                    <a:pt x="10237" y="38211"/>
                  </a:lnTo>
                  <a:lnTo>
                    <a:pt x="10113" y="36843"/>
                  </a:lnTo>
                  <a:lnTo>
                    <a:pt x="10030" y="35476"/>
                  </a:lnTo>
                  <a:lnTo>
                    <a:pt x="10154" y="32119"/>
                  </a:lnTo>
                  <a:lnTo>
                    <a:pt x="10362" y="28803"/>
                  </a:lnTo>
                  <a:lnTo>
                    <a:pt x="10610" y="25571"/>
                  </a:lnTo>
                  <a:lnTo>
                    <a:pt x="10942" y="22380"/>
                  </a:lnTo>
                  <a:lnTo>
                    <a:pt x="11356" y="19354"/>
                  </a:lnTo>
                  <a:lnTo>
                    <a:pt x="11771" y="16412"/>
                  </a:lnTo>
                  <a:lnTo>
                    <a:pt x="12185" y="13676"/>
                  </a:lnTo>
                  <a:lnTo>
                    <a:pt x="12641" y="11107"/>
                  </a:lnTo>
                  <a:lnTo>
                    <a:pt x="13055" y="8745"/>
                  </a:lnTo>
                  <a:lnTo>
                    <a:pt x="13511" y="6631"/>
                  </a:lnTo>
                  <a:lnTo>
                    <a:pt x="14216" y="3191"/>
                  </a:lnTo>
                  <a:lnTo>
                    <a:pt x="14755" y="995"/>
                  </a:lnTo>
                  <a:lnTo>
                    <a:pt x="14962" y="2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0"/>
            <p:cNvSpPr/>
            <p:nvPr/>
          </p:nvSpPr>
          <p:spPr>
            <a:xfrm>
              <a:off x="1014125" y="2565825"/>
              <a:ext cx="632050" cy="1846300"/>
            </a:xfrm>
            <a:custGeom>
              <a:avLst/>
              <a:gdLst/>
              <a:ahLst/>
              <a:cxnLst/>
              <a:rect l="l" t="t" r="r" b="b"/>
              <a:pathLst>
                <a:path w="25282" h="73852" fill="none" extrusionOk="0">
                  <a:moveTo>
                    <a:pt x="10030" y="35476"/>
                  </a:moveTo>
                  <a:lnTo>
                    <a:pt x="10030" y="35476"/>
                  </a:lnTo>
                  <a:lnTo>
                    <a:pt x="10154" y="32119"/>
                  </a:lnTo>
                  <a:lnTo>
                    <a:pt x="10362" y="28803"/>
                  </a:lnTo>
                  <a:lnTo>
                    <a:pt x="10610" y="25571"/>
                  </a:lnTo>
                  <a:lnTo>
                    <a:pt x="10942" y="22380"/>
                  </a:lnTo>
                  <a:lnTo>
                    <a:pt x="11356" y="19354"/>
                  </a:lnTo>
                  <a:lnTo>
                    <a:pt x="11771" y="16412"/>
                  </a:lnTo>
                  <a:lnTo>
                    <a:pt x="12185" y="13676"/>
                  </a:lnTo>
                  <a:lnTo>
                    <a:pt x="12641" y="11107"/>
                  </a:lnTo>
                  <a:lnTo>
                    <a:pt x="13055" y="8745"/>
                  </a:lnTo>
                  <a:lnTo>
                    <a:pt x="13511" y="6631"/>
                  </a:lnTo>
                  <a:lnTo>
                    <a:pt x="14216" y="3191"/>
                  </a:lnTo>
                  <a:lnTo>
                    <a:pt x="14755" y="995"/>
                  </a:lnTo>
                  <a:lnTo>
                    <a:pt x="14962" y="208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8" y="14340"/>
                  </a:lnTo>
                  <a:lnTo>
                    <a:pt x="913" y="26482"/>
                  </a:lnTo>
                  <a:lnTo>
                    <a:pt x="1203" y="36843"/>
                  </a:lnTo>
                  <a:lnTo>
                    <a:pt x="1203" y="36843"/>
                  </a:lnTo>
                  <a:lnTo>
                    <a:pt x="1203" y="37382"/>
                  </a:lnTo>
                  <a:lnTo>
                    <a:pt x="1286" y="37962"/>
                  </a:lnTo>
                  <a:lnTo>
                    <a:pt x="1451" y="39123"/>
                  </a:lnTo>
                  <a:lnTo>
                    <a:pt x="1700" y="40366"/>
                  </a:lnTo>
                  <a:lnTo>
                    <a:pt x="2073" y="41692"/>
                  </a:lnTo>
                  <a:lnTo>
                    <a:pt x="2529" y="43060"/>
                  </a:lnTo>
                  <a:lnTo>
                    <a:pt x="3026" y="44469"/>
                  </a:lnTo>
                  <a:lnTo>
                    <a:pt x="3606" y="45919"/>
                  </a:lnTo>
                  <a:lnTo>
                    <a:pt x="4270" y="47411"/>
                  </a:lnTo>
                  <a:lnTo>
                    <a:pt x="4974" y="48903"/>
                  </a:lnTo>
                  <a:lnTo>
                    <a:pt x="5720" y="50436"/>
                  </a:lnTo>
                  <a:lnTo>
                    <a:pt x="6507" y="52011"/>
                  </a:lnTo>
                  <a:lnTo>
                    <a:pt x="7295" y="53545"/>
                  </a:lnTo>
                  <a:lnTo>
                    <a:pt x="9035" y="56611"/>
                  </a:lnTo>
                  <a:lnTo>
                    <a:pt x="10776" y="59595"/>
                  </a:lnTo>
                  <a:lnTo>
                    <a:pt x="12517" y="62455"/>
                  </a:lnTo>
                  <a:lnTo>
                    <a:pt x="14216" y="65149"/>
                  </a:lnTo>
                  <a:lnTo>
                    <a:pt x="15832" y="67552"/>
                  </a:lnTo>
                  <a:lnTo>
                    <a:pt x="17241" y="69666"/>
                  </a:lnTo>
                  <a:lnTo>
                    <a:pt x="19355" y="72733"/>
                  </a:lnTo>
                  <a:lnTo>
                    <a:pt x="20142" y="73852"/>
                  </a:lnTo>
                  <a:lnTo>
                    <a:pt x="25281" y="70495"/>
                  </a:lnTo>
                  <a:lnTo>
                    <a:pt x="25281" y="70495"/>
                  </a:lnTo>
                  <a:lnTo>
                    <a:pt x="24659" y="69542"/>
                  </a:lnTo>
                  <a:lnTo>
                    <a:pt x="22960" y="67014"/>
                  </a:lnTo>
                  <a:lnTo>
                    <a:pt x="21841" y="65232"/>
                  </a:lnTo>
                  <a:lnTo>
                    <a:pt x="20557" y="63159"/>
                  </a:lnTo>
                  <a:lnTo>
                    <a:pt x="19189" y="60839"/>
                  </a:lnTo>
                  <a:lnTo>
                    <a:pt x="17780" y="58311"/>
                  </a:lnTo>
                  <a:lnTo>
                    <a:pt x="16412" y="55617"/>
                  </a:lnTo>
                  <a:lnTo>
                    <a:pt x="15708" y="54208"/>
                  </a:lnTo>
                  <a:lnTo>
                    <a:pt x="15003" y="52799"/>
                  </a:lnTo>
                  <a:lnTo>
                    <a:pt x="14382" y="51348"/>
                  </a:lnTo>
                  <a:lnTo>
                    <a:pt x="13719" y="49898"/>
                  </a:lnTo>
                  <a:lnTo>
                    <a:pt x="13138" y="48447"/>
                  </a:lnTo>
                  <a:lnTo>
                    <a:pt x="12558" y="46955"/>
                  </a:lnTo>
                  <a:lnTo>
                    <a:pt x="12061" y="45463"/>
                  </a:lnTo>
                  <a:lnTo>
                    <a:pt x="11563" y="44013"/>
                  </a:lnTo>
                  <a:lnTo>
                    <a:pt x="11149" y="42521"/>
                  </a:lnTo>
                  <a:lnTo>
                    <a:pt x="10776" y="41070"/>
                  </a:lnTo>
                  <a:lnTo>
                    <a:pt x="10486" y="39620"/>
                  </a:lnTo>
                  <a:lnTo>
                    <a:pt x="10237" y="38211"/>
                  </a:lnTo>
                  <a:lnTo>
                    <a:pt x="10113" y="36843"/>
                  </a:lnTo>
                  <a:lnTo>
                    <a:pt x="10030" y="35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0"/>
            <p:cNvSpPr/>
            <p:nvPr/>
          </p:nvSpPr>
          <p:spPr>
            <a:xfrm>
              <a:off x="1264875" y="3209225"/>
              <a:ext cx="14525" cy="216550"/>
            </a:xfrm>
            <a:custGeom>
              <a:avLst/>
              <a:gdLst/>
              <a:ahLst/>
              <a:cxnLst/>
              <a:rect l="l" t="t" r="r" b="b"/>
              <a:pathLst>
                <a:path w="581" h="8662" extrusionOk="0">
                  <a:moveTo>
                    <a:pt x="580" y="0"/>
                  </a:moveTo>
                  <a:lnTo>
                    <a:pt x="373" y="2155"/>
                  </a:lnTo>
                  <a:lnTo>
                    <a:pt x="249" y="4269"/>
                  </a:lnTo>
                  <a:lnTo>
                    <a:pt x="124" y="6466"/>
                  </a:lnTo>
                  <a:lnTo>
                    <a:pt x="0" y="8662"/>
                  </a:lnTo>
                  <a:lnTo>
                    <a:pt x="124" y="6507"/>
                  </a:lnTo>
                  <a:lnTo>
                    <a:pt x="249" y="4352"/>
                  </a:lnTo>
                  <a:lnTo>
                    <a:pt x="415" y="2238"/>
                  </a:lnTo>
                  <a:lnTo>
                    <a:pt x="580" y="83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C3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0"/>
            <p:cNvSpPr/>
            <p:nvPr/>
          </p:nvSpPr>
          <p:spPr>
            <a:xfrm>
              <a:off x="1264875" y="3209225"/>
              <a:ext cx="14525" cy="216550"/>
            </a:xfrm>
            <a:custGeom>
              <a:avLst/>
              <a:gdLst/>
              <a:ahLst/>
              <a:cxnLst/>
              <a:rect l="l" t="t" r="r" b="b"/>
              <a:pathLst>
                <a:path w="581" h="8662" fill="none" extrusionOk="0">
                  <a:moveTo>
                    <a:pt x="580" y="0"/>
                  </a:moveTo>
                  <a:lnTo>
                    <a:pt x="580" y="0"/>
                  </a:lnTo>
                  <a:lnTo>
                    <a:pt x="373" y="2155"/>
                  </a:lnTo>
                  <a:lnTo>
                    <a:pt x="249" y="4269"/>
                  </a:lnTo>
                  <a:lnTo>
                    <a:pt x="124" y="6466"/>
                  </a:lnTo>
                  <a:lnTo>
                    <a:pt x="0" y="8662"/>
                  </a:lnTo>
                  <a:lnTo>
                    <a:pt x="0" y="8662"/>
                  </a:lnTo>
                  <a:lnTo>
                    <a:pt x="124" y="6507"/>
                  </a:lnTo>
                  <a:lnTo>
                    <a:pt x="249" y="4352"/>
                  </a:lnTo>
                  <a:lnTo>
                    <a:pt x="415" y="2238"/>
                  </a:lnTo>
                  <a:lnTo>
                    <a:pt x="580" y="83"/>
                  </a:lnTo>
                  <a:lnTo>
                    <a:pt x="580" y="83"/>
                  </a:lnTo>
                  <a:lnTo>
                    <a:pt x="5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0"/>
            <p:cNvSpPr/>
            <p:nvPr/>
          </p:nvSpPr>
          <p:spPr>
            <a:xfrm>
              <a:off x="1228600" y="3178150"/>
              <a:ext cx="50800" cy="253850"/>
            </a:xfrm>
            <a:custGeom>
              <a:avLst/>
              <a:gdLst/>
              <a:ahLst/>
              <a:cxnLst/>
              <a:rect l="l" t="t" r="r" b="b"/>
              <a:pathLst>
                <a:path w="2032" h="10154" extrusionOk="0">
                  <a:moveTo>
                    <a:pt x="1" y="0"/>
                  </a:moveTo>
                  <a:lnTo>
                    <a:pt x="125" y="1326"/>
                  </a:lnTo>
                  <a:lnTo>
                    <a:pt x="249" y="2652"/>
                  </a:lnTo>
                  <a:lnTo>
                    <a:pt x="622" y="5263"/>
                  </a:lnTo>
                  <a:lnTo>
                    <a:pt x="1037" y="7750"/>
                  </a:lnTo>
                  <a:lnTo>
                    <a:pt x="1451" y="10154"/>
                  </a:lnTo>
                  <a:lnTo>
                    <a:pt x="1451" y="9905"/>
                  </a:lnTo>
                  <a:lnTo>
                    <a:pt x="1575" y="7709"/>
                  </a:lnTo>
                  <a:lnTo>
                    <a:pt x="1700" y="5512"/>
                  </a:lnTo>
                  <a:lnTo>
                    <a:pt x="1824" y="3398"/>
                  </a:lnTo>
                  <a:lnTo>
                    <a:pt x="2031" y="124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0"/>
            <p:cNvSpPr/>
            <p:nvPr/>
          </p:nvSpPr>
          <p:spPr>
            <a:xfrm>
              <a:off x="1228600" y="3178150"/>
              <a:ext cx="50800" cy="253850"/>
            </a:xfrm>
            <a:custGeom>
              <a:avLst/>
              <a:gdLst/>
              <a:ahLst/>
              <a:cxnLst/>
              <a:rect l="l" t="t" r="r" b="b"/>
              <a:pathLst>
                <a:path w="2032" h="10154" fill="none" extrusionOk="0">
                  <a:moveTo>
                    <a:pt x="1824" y="0"/>
                  </a:moveTo>
                  <a:lnTo>
                    <a:pt x="182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5" y="1326"/>
                  </a:lnTo>
                  <a:lnTo>
                    <a:pt x="249" y="2652"/>
                  </a:lnTo>
                  <a:lnTo>
                    <a:pt x="622" y="5263"/>
                  </a:lnTo>
                  <a:lnTo>
                    <a:pt x="1037" y="7750"/>
                  </a:lnTo>
                  <a:lnTo>
                    <a:pt x="1451" y="10154"/>
                  </a:lnTo>
                  <a:lnTo>
                    <a:pt x="1451" y="10154"/>
                  </a:lnTo>
                  <a:lnTo>
                    <a:pt x="1451" y="9905"/>
                  </a:lnTo>
                  <a:lnTo>
                    <a:pt x="1451" y="9905"/>
                  </a:lnTo>
                  <a:lnTo>
                    <a:pt x="1575" y="7709"/>
                  </a:lnTo>
                  <a:lnTo>
                    <a:pt x="1700" y="5512"/>
                  </a:lnTo>
                  <a:lnTo>
                    <a:pt x="1824" y="3398"/>
                  </a:lnTo>
                  <a:lnTo>
                    <a:pt x="2031" y="1243"/>
                  </a:lnTo>
                  <a:lnTo>
                    <a:pt x="2031" y="1243"/>
                  </a:lnTo>
                  <a:lnTo>
                    <a:pt x="18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0"/>
            <p:cNvSpPr/>
            <p:nvPr/>
          </p:nvSpPr>
          <p:spPr>
            <a:xfrm>
              <a:off x="1471050" y="4273275"/>
              <a:ext cx="193775" cy="147150"/>
            </a:xfrm>
            <a:custGeom>
              <a:avLst/>
              <a:gdLst/>
              <a:ahLst/>
              <a:cxnLst/>
              <a:rect l="l" t="t" r="r" b="b"/>
              <a:pathLst>
                <a:path w="7751" h="5886" extrusionOk="0">
                  <a:moveTo>
                    <a:pt x="6424" y="0"/>
                  </a:moveTo>
                  <a:lnTo>
                    <a:pt x="0" y="4062"/>
                  </a:lnTo>
                  <a:lnTo>
                    <a:pt x="1658" y="5885"/>
                  </a:lnTo>
                  <a:lnTo>
                    <a:pt x="7750" y="1865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0"/>
            <p:cNvSpPr/>
            <p:nvPr/>
          </p:nvSpPr>
          <p:spPr>
            <a:xfrm>
              <a:off x="1471050" y="4273275"/>
              <a:ext cx="193775" cy="147150"/>
            </a:xfrm>
            <a:custGeom>
              <a:avLst/>
              <a:gdLst/>
              <a:ahLst/>
              <a:cxnLst/>
              <a:rect l="l" t="t" r="r" b="b"/>
              <a:pathLst>
                <a:path w="7751" h="5886" fill="none" extrusionOk="0">
                  <a:moveTo>
                    <a:pt x="1658" y="5885"/>
                  </a:moveTo>
                  <a:lnTo>
                    <a:pt x="7750" y="1865"/>
                  </a:lnTo>
                  <a:lnTo>
                    <a:pt x="6424" y="0"/>
                  </a:lnTo>
                  <a:lnTo>
                    <a:pt x="0" y="4062"/>
                  </a:lnTo>
                  <a:lnTo>
                    <a:pt x="1658" y="5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0"/>
            <p:cNvSpPr/>
            <p:nvPr/>
          </p:nvSpPr>
          <p:spPr>
            <a:xfrm>
              <a:off x="1353975" y="1433400"/>
              <a:ext cx="17625" cy="25925"/>
            </a:xfrm>
            <a:custGeom>
              <a:avLst/>
              <a:gdLst/>
              <a:ahLst/>
              <a:cxnLst/>
              <a:rect l="l" t="t" r="r" b="b"/>
              <a:pathLst>
                <a:path w="705" h="1037" extrusionOk="0">
                  <a:moveTo>
                    <a:pt x="332" y="0"/>
                  </a:moveTo>
                  <a:lnTo>
                    <a:pt x="207" y="83"/>
                  </a:lnTo>
                  <a:lnTo>
                    <a:pt x="83" y="249"/>
                  </a:lnTo>
                  <a:lnTo>
                    <a:pt x="0" y="456"/>
                  </a:lnTo>
                  <a:lnTo>
                    <a:pt x="0" y="663"/>
                  </a:lnTo>
                  <a:lnTo>
                    <a:pt x="0" y="829"/>
                  </a:lnTo>
                  <a:lnTo>
                    <a:pt x="83" y="953"/>
                  </a:lnTo>
                  <a:lnTo>
                    <a:pt x="207" y="1036"/>
                  </a:lnTo>
                  <a:lnTo>
                    <a:pt x="332" y="995"/>
                  </a:lnTo>
                  <a:lnTo>
                    <a:pt x="456" y="912"/>
                  </a:lnTo>
                  <a:lnTo>
                    <a:pt x="580" y="787"/>
                  </a:lnTo>
                  <a:lnTo>
                    <a:pt x="663" y="580"/>
                  </a:lnTo>
                  <a:lnTo>
                    <a:pt x="705" y="373"/>
                  </a:lnTo>
                  <a:lnTo>
                    <a:pt x="663" y="207"/>
                  </a:lnTo>
                  <a:lnTo>
                    <a:pt x="580" y="83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0"/>
            <p:cNvSpPr/>
            <p:nvPr/>
          </p:nvSpPr>
          <p:spPr>
            <a:xfrm>
              <a:off x="1273150" y="1418875"/>
              <a:ext cx="17650" cy="24900"/>
            </a:xfrm>
            <a:custGeom>
              <a:avLst/>
              <a:gdLst/>
              <a:ahLst/>
              <a:cxnLst/>
              <a:rect l="l" t="t" r="r" b="b"/>
              <a:pathLst>
                <a:path w="706" h="996" extrusionOk="0">
                  <a:moveTo>
                    <a:pt x="332" y="1"/>
                  </a:moveTo>
                  <a:lnTo>
                    <a:pt x="208" y="84"/>
                  </a:lnTo>
                  <a:lnTo>
                    <a:pt x="84" y="208"/>
                  </a:lnTo>
                  <a:lnTo>
                    <a:pt x="1" y="415"/>
                  </a:lnTo>
                  <a:lnTo>
                    <a:pt x="1" y="622"/>
                  </a:lnTo>
                  <a:lnTo>
                    <a:pt x="1" y="788"/>
                  </a:lnTo>
                  <a:lnTo>
                    <a:pt x="84" y="954"/>
                  </a:lnTo>
                  <a:lnTo>
                    <a:pt x="208" y="995"/>
                  </a:lnTo>
                  <a:lnTo>
                    <a:pt x="332" y="995"/>
                  </a:lnTo>
                  <a:lnTo>
                    <a:pt x="498" y="913"/>
                  </a:lnTo>
                  <a:lnTo>
                    <a:pt x="581" y="747"/>
                  </a:lnTo>
                  <a:lnTo>
                    <a:pt x="664" y="581"/>
                  </a:lnTo>
                  <a:lnTo>
                    <a:pt x="705" y="374"/>
                  </a:lnTo>
                  <a:lnTo>
                    <a:pt x="664" y="208"/>
                  </a:lnTo>
                  <a:lnTo>
                    <a:pt x="581" y="42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0"/>
            <p:cNvSpPr/>
            <p:nvPr/>
          </p:nvSpPr>
          <p:spPr>
            <a:xfrm>
              <a:off x="1262800" y="1441675"/>
              <a:ext cx="49750" cy="57000"/>
            </a:xfrm>
            <a:custGeom>
              <a:avLst/>
              <a:gdLst/>
              <a:ahLst/>
              <a:cxnLst/>
              <a:rect l="l" t="t" r="r" b="b"/>
              <a:pathLst>
                <a:path w="1990" h="2280" extrusionOk="0">
                  <a:moveTo>
                    <a:pt x="1989" y="1"/>
                  </a:moveTo>
                  <a:lnTo>
                    <a:pt x="1534" y="498"/>
                  </a:lnTo>
                  <a:lnTo>
                    <a:pt x="1036" y="954"/>
                  </a:lnTo>
                  <a:lnTo>
                    <a:pt x="539" y="1410"/>
                  </a:lnTo>
                  <a:lnTo>
                    <a:pt x="0" y="1824"/>
                  </a:lnTo>
                  <a:lnTo>
                    <a:pt x="125" y="1990"/>
                  </a:lnTo>
                  <a:lnTo>
                    <a:pt x="332" y="2114"/>
                  </a:lnTo>
                  <a:lnTo>
                    <a:pt x="539" y="2197"/>
                  </a:lnTo>
                  <a:lnTo>
                    <a:pt x="746" y="2239"/>
                  </a:lnTo>
                  <a:lnTo>
                    <a:pt x="1119" y="2280"/>
                  </a:lnTo>
                  <a:lnTo>
                    <a:pt x="1243" y="2280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0"/>
            <p:cNvSpPr/>
            <p:nvPr/>
          </p:nvSpPr>
          <p:spPr>
            <a:xfrm>
              <a:off x="1374700" y="1398150"/>
              <a:ext cx="34200" cy="30075"/>
            </a:xfrm>
            <a:custGeom>
              <a:avLst/>
              <a:gdLst/>
              <a:ahLst/>
              <a:cxnLst/>
              <a:rect l="l" t="t" r="r" b="b"/>
              <a:pathLst>
                <a:path w="1368" h="1203" extrusionOk="0">
                  <a:moveTo>
                    <a:pt x="124" y="1"/>
                  </a:moveTo>
                  <a:lnTo>
                    <a:pt x="83" y="42"/>
                  </a:lnTo>
                  <a:lnTo>
                    <a:pt x="0" y="84"/>
                  </a:lnTo>
                  <a:lnTo>
                    <a:pt x="0" y="167"/>
                  </a:lnTo>
                  <a:lnTo>
                    <a:pt x="0" y="208"/>
                  </a:lnTo>
                  <a:lnTo>
                    <a:pt x="0" y="291"/>
                  </a:lnTo>
                  <a:lnTo>
                    <a:pt x="41" y="333"/>
                  </a:lnTo>
                  <a:lnTo>
                    <a:pt x="124" y="333"/>
                  </a:lnTo>
                  <a:lnTo>
                    <a:pt x="414" y="457"/>
                  </a:lnTo>
                  <a:lnTo>
                    <a:pt x="663" y="623"/>
                  </a:lnTo>
                  <a:lnTo>
                    <a:pt x="870" y="830"/>
                  </a:lnTo>
                  <a:lnTo>
                    <a:pt x="1036" y="1120"/>
                  </a:lnTo>
                  <a:lnTo>
                    <a:pt x="1078" y="1203"/>
                  </a:lnTo>
                  <a:lnTo>
                    <a:pt x="1243" y="1203"/>
                  </a:lnTo>
                  <a:lnTo>
                    <a:pt x="1285" y="1161"/>
                  </a:lnTo>
                  <a:lnTo>
                    <a:pt x="1326" y="1120"/>
                  </a:lnTo>
                  <a:lnTo>
                    <a:pt x="1368" y="1037"/>
                  </a:lnTo>
                  <a:lnTo>
                    <a:pt x="1326" y="996"/>
                  </a:lnTo>
                  <a:lnTo>
                    <a:pt x="1243" y="788"/>
                  </a:lnTo>
                  <a:lnTo>
                    <a:pt x="1160" y="623"/>
                  </a:lnTo>
                  <a:lnTo>
                    <a:pt x="912" y="374"/>
                  </a:lnTo>
                  <a:lnTo>
                    <a:pt x="580" y="125"/>
                  </a:lnTo>
                  <a:lnTo>
                    <a:pt x="373" y="8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0"/>
            <p:cNvSpPr/>
            <p:nvPr/>
          </p:nvSpPr>
          <p:spPr>
            <a:xfrm>
              <a:off x="1256575" y="1376400"/>
              <a:ext cx="43550" cy="16600"/>
            </a:xfrm>
            <a:custGeom>
              <a:avLst/>
              <a:gdLst/>
              <a:ahLst/>
              <a:cxnLst/>
              <a:rect l="l" t="t" r="r" b="b"/>
              <a:pathLst>
                <a:path w="1742" h="664" extrusionOk="0">
                  <a:moveTo>
                    <a:pt x="1244" y="1"/>
                  </a:moveTo>
                  <a:lnTo>
                    <a:pt x="829" y="42"/>
                  </a:lnTo>
                  <a:lnTo>
                    <a:pt x="456" y="166"/>
                  </a:lnTo>
                  <a:lnTo>
                    <a:pt x="83" y="374"/>
                  </a:lnTo>
                  <a:lnTo>
                    <a:pt x="42" y="415"/>
                  </a:lnTo>
                  <a:lnTo>
                    <a:pt x="1" y="457"/>
                  </a:lnTo>
                  <a:lnTo>
                    <a:pt x="1" y="539"/>
                  </a:lnTo>
                  <a:lnTo>
                    <a:pt x="42" y="581"/>
                  </a:lnTo>
                  <a:lnTo>
                    <a:pt x="83" y="622"/>
                  </a:lnTo>
                  <a:lnTo>
                    <a:pt x="166" y="664"/>
                  </a:lnTo>
                  <a:lnTo>
                    <a:pt x="249" y="622"/>
                  </a:lnTo>
                  <a:lnTo>
                    <a:pt x="539" y="457"/>
                  </a:lnTo>
                  <a:lnTo>
                    <a:pt x="871" y="374"/>
                  </a:lnTo>
                  <a:lnTo>
                    <a:pt x="1161" y="332"/>
                  </a:lnTo>
                  <a:lnTo>
                    <a:pt x="1492" y="415"/>
                  </a:lnTo>
                  <a:lnTo>
                    <a:pt x="1575" y="415"/>
                  </a:lnTo>
                  <a:lnTo>
                    <a:pt x="1617" y="374"/>
                  </a:lnTo>
                  <a:lnTo>
                    <a:pt x="1700" y="374"/>
                  </a:lnTo>
                  <a:lnTo>
                    <a:pt x="1741" y="291"/>
                  </a:lnTo>
                  <a:lnTo>
                    <a:pt x="1741" y="249"/>
                  </a:lnTo>
                  <a:lnTo>
                    <a:pt x="1741" y="166"/>
                  </a:lnTo>
                  <a:lnTo>
                    <a:pt x="1700" y="125"/>
                  </a:lnTo>
                  <a:lnTo>
                    <a:pt x="1658" y="84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0"/>
            <p:cNvSpPr/>
            <p:nvPr/>
          </p:nvSpPr>
          <p:spPr>
            <a:xfrm>
              <a:off x="1550825" y="4492925"/>
              <a:ext cx="53900" cy="29025"/>
            </a:xfrm>
            <a:custGeom>
              <a:avLst/>
              <a:gdLst/>
              <a:ahLst/>
              <a:cxnLst/>
              <a:rect l="l" t="t" r="r" b="b"/>
              <a:pathLst>
                <a:path w="2156" h="1161" extrusionOk="0">
                  <a:moveTo>
                    <a:pt x="1824" y="208"/>
                  </a:moveTo>
                  <a:lnTo>
                    <a:pt x="1409" y="581"/>
                  </a:lnTo>
                  <a:lnTo>
                    <a:pt x="1036" y="829"/>
                  </a:lnTo>
                  <a:lnTo>
                    <a:pt x="705" y="995"/>
                  </a:lnTo>
                  <a:lnTo>
                    <a:pt x="539" y="1036"/>
                  </a:lnTo>
                  <a:lnTo>
                    <a:pt x="456" y="1036"/>
                  </a:lnTo>
                  <a:lnTo>
                    <a:pt x="290" y="954"/>
                  </a:lnTo>
                  <a:lnTo>
                    <a:pt x="208" y="871"/>
                  </a:lnTo>
                  <a:lnTo>
                    <a:pt x="208" y="788"/>
                  </a:lnTo>
                  <a:lnTo>
                    <a:pt x="208" y="746"/>
                  </a:lnTo>
                  <a:lnTo>
                    <a:pt x="249" y="705"/>
                  </a:lnTo>
                  <a:lnTo>
                    <a:pt x="332" y="622"/>
                  </a:lnTo>
                  <a:lnTo>
                    <a:pt x="456" y="539"/>
                  </a:lnTo>
                  <a:lnTo>
                    <a:pt x="871" y="415"/>
                  </a:lnTo>
                  <a:lnTo>
                    <a:pt x="1368" y="290"/>
                  </a:lnTo>
                  <a:lnTo>
                    <a:pt x="1824" y="208"/>
                  </a:lnTo>
                  <a:close/>
                  <a:moveTo>
                    <a:pt x="2073" y="0"/>
                  </a:moveTo>
                  <a:lnTo>
                    <a:pt x="1700" y="42"/>
                  </a:lnTo>
                  <a:lnTo>
                    <a:pt x="1078" y="166"/>
                  </a:lnTo>
                  <a:lnTo>
                    <a:pt x="746" y="249"/>
                  </a:lnTo>
                  <a:lnTo>
                    <a:pt x="456" y="373"/>
                  </a:lnTo>
                  <a:lnTo>
                    <a:pt x="208" y="498"/>
                  </a:lnTo>
                  <a:lnTo>
                    <a:pt x="42" y="663"/>
                  </a:lnTo>
                  <a:lnTo>
                    <a:pt x="0" y="788"/>
                  </a:lnTo>
                  <a:lnTo>
                    <a:pt x="42" y="912"/>
                  </a:lnTo>
                  <a:lnTo>
                    <a:pt x="125" y="995"/>
                  </a:lnTo>
                  <a:lnTo>
                    <a:pt x="208" y="1078"/>
                  </a:lnTo>
                  <a:lnTo>
                    <a:pt x="290" y="1161"/>
                  </a:lnTo>
                  <a:lnTo>
                    <a:pt x="581" y="1161"/>
                  </a:lnTo>
                  <a:lnTo>
                    <a:pt x="829" y="1119"/>
                  </a:lnTo>
                  <a:lnTo>
                    <a:pt x="1036" y="995"/>
                  </a:lnTo>
                  <a:lnTo>
                    <a:pt x="1285" y="829"/>
                  </a:lnTo>
                  <a:lnTo>
                    <a:pt x="1741" y="498"/>
                  </a:lnTo>
                  <a:lnTo>
                    <a:pt x="2114" y="125"/>
                  </a:lnTo>
                  <a:lnTo>
                    <a:pt x="2155" y="125"/>
                  </a:lnTo>
                  <a:lnTo>
                    <a:pt x="2155" y="42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0"/>
            <p:cNvSpPr/>
            <p:nvPr/>
          </p:nvSpPr>
          <p:spPr>
            <a:xfrm>
              <a:off x="1559100" y="4472200"/>
              <a:ext cx="45625" cy="24900"/>
            </a:xfrm>
            <a:custGeom>
              <a:avLst/>
              <a:gdLst/>
              <a:ahLst/>
              <a:cxnLst/>
              <a:rect l="l" t="t" r="r" b="b"/>
              <a:pathLst>
                <a:path w="1825" h="996" extrusionOk="0">
                  <a:moveTo>
                    <a:pt x="623" y="166"/>
                  </a:moveTo>
                  <a:lnTo>
                    <a:pt x="913" y="291"/>
                  </a:lnTo>
                  <a:lnTo>
                    <a:pt x="1161" y="415"/>
                  </a:lnTo>
                  <a:lnTo>
                    <a:pt x="1410" y="622"/>
                  </a:lnTo>
                  <a:lnTo>
                    <a:pt x="1576" y="829"/>
                  </a:lnTo>
                  <a:lnTo>
                    <a:pt x="1161" y="829"/>
                  </a:lnTo>
                  <a:lnTo>
                    <a:pt x="747" y="746"/>
                  </a:lnTo>
                  <a:lnTo>
                    <a:pt x="374" y="581"/>
                  </a:lnTo>
                  <a:lnTo>
                    <a:pt x="250" y="498"/>
                  </a:lnTo>
                  <a:lnTo>
                    <a:pt x="208" y="415"/>
                  </a:lnTo>
                  <a:lnTo>
                    <a:pt x="167" y="415"/>
                  </a:lnTo>
                  <a:lnTo>
                    <a:pt x="208" y="332"/>
                  </a:lnTo>
                  <a:lnTo>
                    <a:pt x="291" y="249"/>
                  </a:lnTo>
                  <a:lnTo>
                    <a:pt x="457" y="166"/>
                  </a:lnTo>
                  <a:close/>
                  <a:moveTo>
                    <a:pt x="415" y="0"/>
                  </a:moveTo>
                  <a:lnTo>
                    <a:pt x="291" y="83"/>
                  </a:lnTo>
                  <a:lnTo>
                    <a:pt x="167" y="125"/>
                  </a:lnTo>
                  <a:lnTo>
                    <a:pt x="84" y="249"/>
                  </a:lnTo>
                  <a:lnTo>
                    <a:pt x="42" y="332"/>
                  </a:lnTo>
                  <a:lnTo>
                    <a:pt x="1" y="456"/>
                  </a:lnTo>
                  <a:lnTo>
                    <a:pt x="42" y="498"/>
                  </a:lnTo>
                  <a:lnTo>
                    <a:pt x="125" y="664"/>
                  </a:lnTo>
                  <a:lnTo>
                    <a:pt x="291" y="746"/>
                  </a:lnTo>
                  <a:lnTo>
                    <a:pt x="498" y="871"/>
                  </a:lnTo>
                  <a:lnTo>
                    <a:pt x="788" y="912"/>
                  </a:lnTo>
                  <a:lnTo>
                    <a:pt x="1286" y="995"/>
                  </a:lnTo>
                  <a:lnTo>
                    <a:pt x="1742" y="995"/>
                  </a:lnTo>
                  <a:lnTo>
                    <a:pt x="1824" y="954"/>
                  </a:lnTo>
                  <a:lnTo>
                    <a:pt x="1824" y="871"/>
                  </a:lnTo>
                  <a:lnTo>
                    <a:pt x="1700" y="705"/>
                  </a:lnTo>
                  <a:lnTo>
                    <a:pt x="1451" y="456"/>
                  </a:lnTo>
                  <a:lnTo>
                    <a:pt x="1244" y="291"/>
                  </a:lnTo>
                  <a:lnTo>
                    <a:pt x="1078" y="166"/>
                  </a:lnTo>
                  <a:lnTo>
                    <a:pt x="871" y="42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0"/>
            <p:cNvSpPr/>
            <p:nvPr/>
          </p:nvSpPr>
          <p:spPr>
            <a:xfrm>
              <a:off x="1429600" y="4348900"/>
              <a:ext cx="105700" cy="208275"/>
            </a:xfrm>
            <a:custGeom>
              <a:avLst/>
              <a:gdLst/>
              <a:ahLst/>
              <a:cxnLst/>
              <a:rect l="l" t="t" r="r" b="b"/>
              <a:pathLst>
                <a:path w="4228" h="8331" extrusionOk="0">
                  <a:moveTo>
                    <a:pt x="1" y="1"/>
                  </a:moveTo>
                  <a:lnTo>
                    <a:pt x="664" y="8289"/>
                  </a:lnTo>
                  <a:lnTo>
                    <a:pt x="4228" y="8331"/>
                  </a:lnTo>
                  <a:lnTo>
                    <a:pt x="3565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0"/>
            <p:cNvSpPr/>
            <p:nvPr/>
          </p:nvSpPr>
          <p:spPr>
            <a:xfrm>
              <a:off x="1429600" y="4348900"/>
              <a:ext cx="105700" cy="208275"/>
            </a:xfrm>
            <a:custGeom>
              <a:avLst/>
              <a:gdLst/>
              <a:ahLst/>
              <a:cxnLst/>
              <a:rect l="l" t="t" r="r" b="b"/>
              <a:pathLst>
                <a:path w="4228" h="8331" fill="none" extrusionOk="0">
                  <a:moveTo>
                    <a:pt x="4228" y="8331"/>
                  </a:moveTo>
                  <a:lnTo>
                    <a:pt x="664" y="8289"/>
                  </a:lnTo>
                  <a:lnTo>
                    <a:pt x="1" y="1"/>
                  </a:lnTo>
                  <a:lnTo>
                    <a:pt x="3565" y="42"/>
                  </a:lnTo>
                  <a:lnTo>
                    <a:pt x="4228" y="8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0"/>
            <p:cNvSpPr/>
            <p:nvPr/>
          </p:nvSpPr>
          <p:spPr>
            <a:xfrm>
              <a:off x="1257600" y="4545750"/>
              <a:ext cx="291175" cy="103650"/>
            </a:xfrm>
            <a:custGeom>
              <a:avLst/>
              <a:gdLst/>
              <a:ahLst/>
              <a:cxnLst/>
              <a:rect l="l" t="t" r="r" b="b"/>
              <a:pathLst>
                <a:path w="11647" h="4146" extrusionOk="0">
                  <a:moveTo>
                    <a:pt x="6881" y="1"/>
                  </a:moveTo>
                  <a:lnTo>
                    <a:pt x="6673" y="84"/>
                  </a:lnTo>
                  <a:lnTo>
                    <a:pt x="6466" y="208"/>
                  </a:lnTo>
                  <a:lnTo>
                    <a:pt x="6259" y="374"/>
                  </a:lnTo>
                  <a:lnTo>
                    <a:pt x="6010" y="540"/>
                  </a:lnTo>
                  <a:lnTo>
                    <a:pt x="5389" y="830"/>
                  </a:lnTo>
                  <a:lnTo>
                    <a:pt x="4643" y="1120"/>
                  </a:lnTo>
                  <a:lnTo>
                    <a:pt x="3814" y="1410"/>
                  </a:lnTo>
                  <a:lnTo>
                    <a:pt x="2943" y="1659"/>
                  </a:lnTo>
                  <a:lnTo>
                    <a:pt x="2032" y="1907"/>
                  </a:lnTo>
                  <a:lnTo>
                    <a:pt x="374" y="2280"/>
                  </a:lnTo>
                  <a:lnTo>
                    <a:pt x="250" y="2322"/>
                  </a:lnTo>
                  <a:lnTo>
                    <a:pt x="167" y="2405"/>
                  </a:lnTo>
                  <a:lnTo>
                    <a:pt x="84" y="2488"/>
                  </a:lnTo>
                  <a:lnTo>
                    <a:pt x="42" y="2612"/>
                  </a:lnTo>
                  <a:lnTo>
                    <a:pt x="1" y="2861"/>
                  </a:lnTo>
                  <a:lnTo>
                    <a:pt x="84" y="3151"/>
                  </a:lnTo>
                  <a:lnTo>
                    <a:pt x="125" y="3316"/>
                  </a:lnTo>
                  <a:lnTo>
                    <a:pt x="208" y="3441"/>
                  </a:lnTo>
                  <a:lnTo>
                    <a:pt x="333" y="3565"/>
                  </a:lnTo>
                  <a:lnTo>
                    <a:pt x="498" y="3689"/>
                  </a:lnTo>
                  <a:lnTo>
                    <a:pt x="664" y="3772"/>
                  </a:lnTo>
                  <a:lnTo>
                    <a:pt x="871" y="3855"/>
                  </a:lnTo>
                  <a:lnTo>
                    <a:pt x="1079" y="3897"/>
                  </a:lnTo>
                  <a:lnTo>
                    <a:pt x="1327" y="3938"/>
                  </a:lnTo>
                  <a:lnTo>
                    <a:pt x="7419" y="3938"/>
                  </a:lnTo>
                  <a:lnTo>
                    <a:pt x="8538" y="3979"/>
                  </a:lnTo>
                  <a:lnTo>
                    <a:pt x="9367" y="4021"/>
                  </a:lnTo>
                  <a:lnTo>
                    <a:pt x="10113" y="4062"/>
                  </a:lnTo>
                  <a:lnTo>
                    <a:pt x="11025" y="4145"/>
                  </a:lnTo>
                  <a:lnTo>
                    <a:pt x="11149" y="4104"/>
                  </a:lnTo>
                  <a:lnTo>
                    <a:pt x="11274" y="4062"/>
                  </a:lnTo>
                  <a:lnTo>
                    <a:pt x="11481" y="3938"/>
                  </a:lnTo>
                  <a:lnTo>
                    <a:pt x="11605" y="3731"/>
                  </a:lnTo>
                  <a:lnTo>
                    <a:pt x="11646" y="3606"/>
                  </a:lnTo>
                  <a:lnTo>
                    <a:pt x="11646" y="3482"/>
                  </a:lnTo>
                  <a:lnTo>
                    <a:pt x="11522" y="291"/>
                  </a:lnTo>
                  <a:lnTo>
                    <a:pt x="11522" y="208"/>
                  </a:lnTo>
                  <a:lnTo>
                    <a:pt x="11439" y="125"/>
                  </a:lnTo>
                  <a:lnTo>
                    <a:pt x="11356" y="84"/>
                  </a:lnTo>
                  <a:lnTo>
                    <a:pt x="11274" y="42"/>
                  </a:lnTo>
                  <a:lnTo>
                    <a:pt x="73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0"/>
            <p:cNvSpPr/>
            <p:nvPr/>
          </p:nvSpPr>
          <p:spPr>
            <a:xfrm>
              <a:off x="1433750" y="4407975"/>
              <a:ext cx="93275" cy="48700"/>
            </a:xfrm>
            <a:custGeom>
              <a:avLst/>
              <a:gdLst/>
              <a:ahLst/>
              <a:cxnLst/>
              <a:rect l="l" t="t" r="r" b="b"/>
              <a:pathLst>
                <a:path w="3731" h="1948" extrusionOk="0">
                  <a:moveTo>
                    <a:pt x="3606" y="207"/>
                  </a:moveTo>
                  <a:lnTo>
                    <a:pt x="3606" y="207"/>
                  </a:lnTo>
                  <a:lnTo>
                    <a:pt x="3730" y="1948"/>
                  </a:lnTo>
                  <a:lnTo>
                    <a:pt x="3730" y="1948"/>
                  </a:lnTo>
                  <a:lnTo>
                    <a:pt x="3606" y="207"/>
                  </a:lnTo>
                  <a:close/>
                  <a:moveTo>
                    <a:pt x="0" y="0"/>
                  </a:moveTo>
                  <a:lnTo>
                    <a:pt x="83" y="10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0"/>
            <p:cNvSpPr/>
            <p:nvPr/>
          </p:nvSpPr>
          <p:spPr>
            <a:xfrm>
              <a:off x="1523875" y="4413150"/>
              <a:ext cx="3150" cy="43525"/>
            </a:xfrm>
            <a:custGeom>
              <a:avLst/>
              <a:gdLst/>
              <a:ahLst/>
              <a:cxnLst/>
              <a:rect l="l" t="t" r="r" b="b"/>
              <a:pathLst>
                <a:path w="126" h="174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5" y="1741"/>
                  </a:lnTo>
                  <a:lnTo>
                    <a:pt x="125" y="17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0"/>
            <p:cNvSpPr/>
            <p:nvPr/>
          </p:nvSpPr>
          <p:spPr>
            <a:xfrm>
              <a:off x="1433750" y="4407975"/>
              <a:ext cx="2100" cy="25925"/>
            </a:xfrm>
            <a:custGeom>
              <a:avLst/>
              <a:gdLst/>
              <a:ahLst/>
              <a:cxnLst/>
              <a:rect l="l" t="t" r="r" b="b"/>
              <a:pathLst>
                <a:path w="84" h="1037" fill="none" extrusionOk="0">
                  <a:moveTo>
                    <a:pt x="0" y="0"/>
                  </a:moveTo>
                  <a:lnTo>
                    <a:pt x="83" y="103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0"/>
            <p:cNvSpPr/>
            <p:nvPr/>
          </p:nvSpPr>
          <p:spPr>
            <a:xfrm>
              <a:off x="1523875" y="4409000"/>
              <a:ext cx="25" cy="4175"/>
            </a:xfrm>
            <a:custGeom>
              <a:avLst/>
              <a:gdLst/>
              <a:ahLst/>
              <a:cxnLst/>
              <a:rect l="l" t="t" r="r" b="b"/>
              <a:pathLst>
                <a:path w="1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" y="16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E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0"/>
            <p:cNvSpPr/>
            <p:nvPr/>
          </p:nvSpPr>
          <p:spPr>
            <a:xfrm>
              <a:off x="1523875" y="4409000"/>
              <a:ext cx="25" cy="4175"/>
            </a:xfrm>
            <a:custGeom>
              <a:avLst/>
              <a:gdLst/>
              <a:ahLst/>
              <a:cxnLst/>
              <a:rect l="l" t="t" r="r" b="b"/>
              <a:pathLst>
                <a:path w="1" h="167" fill="none" extrusionOk="0">
                  <a:moveTo>
                    <a:pt x="1" y="0"/>
                  </a:moveTo>
                  <a:lnTo>
                    <a:pt x="1" y="166"/>
                  </a:lnTo>
                  <a:lnTo>
                    <a:pt x="1" y="16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0"/>
            <p:cNvSpPr/>
            <p:nvPr/>
          </p:nvSpPr>
          <p:spPr>
            <a:xfrm>
              <a:off x="1433750" y="4407975"/>
              <a:ext cx="93275" cy="48700"/>
            </a:xfrm>
            <a:custGeom>
              <a:avLst/>
              <a:gdLst/>
              <a:ahLst/>
              <a:cxnLst/>
              <a:rect l="l" t="t" r="r" b="b"/>
              <a:pathLst>
                <a:path w="3731" h="1948" extrusionOk="0">
                  <a:moveTo>
                    <a:pt x="0" y="0"/>
                  </a:moveTo>
                  <a:lnTo>
                    <a:pt x="83" y="1036"/>
                  </a:lnTo>
                  <a:lnTo>
                    <a:pt x="166" y="1906"/>
                  </a:lnTo>
                  <a:lnTo>
                    <a:pt x="3730" y="1948"/>
                  </a:lnTo>
                  <a:lnTo>
                    <a:pt x="3730" y="1948"/>
                  </a:lnTo>
                  <a:lnTo>
                    <a:pt x="3606" y="207"/>
                  </a:lnTo>
                  <a:lnTo>
                    <a:pt x="360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0"/>
            <p:cNvSpPr/>
            <p:nvPr/>
          </p:nvSpPr>
          <p:spPr>
            <a:xfrm>
              <a:off x="1433750" y="4407975"/>
              <a:ext cx="93275" cy="48700"/>
            </a:xfrm>
            <a:custGeom>
              <a:avLst/>
              <a:gdLst/>
              <a:ahLst/>
              <a:cxnLst/>
              <a:rect l="l" t="t" r="r" b="b"/>
              <a:pathLst>
                <a:path w="3731" h="1948" fill="none" extrusionOk="0">
                  <a:moveTo>
                    <a:pt x="0" y="0"/>
                  </a:moveTo>
                  <a:lnTo>
                    <a:pt x="83" y="1036"/>
                  </a:lnTo>
                  <a:lnTo>
                    <a:pt x="166" y="1906"/>
                  </a:lnTo>
                  <a:lnTo>
                    <a:pt x="3730" y="1948"/>
                  </a:lnTo>
                  <a:lnTo>
                    <a:pt x="3606" y="207"/>
                  </a:lnTo>
                  <a:lnTo>
                    <a:pt x="3606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0"/>
            <p:cNvSpPr/>
            <p:nvPr/>
          </p:nvSpPr>
          <p:spPr>
            <a:xfrm>
              <a:off x="1172650" y="2567900"/>
              <a:ext cx="382350" cy="1842150"/>
            </a:xfrm>
            <a:custGeom>
              <a:avLst/>
              <a:gdLst/>
              <a:ahLst/>
              <a:cxnLst/>
              <a:rect l="l" t="t" r="r" b="b"/>
              <a:pathLst>
                <a:path w="15294" h="73686" extrusionOk="0">
                  <a:moveTo>
                    <a:pt x="1" y="0"/>
                  </a:moveTo>
                  <a:lnTo>
                    <a:pt x="705" y="4103"/>
                  </a:lnTo>
                  <a:lnTo>
                    <a:pt x="2363" y="13925"/>
                  </a:lnTo>
                  <a:lnTo>
                    <a:pt x="3358" y="19810"/>
                  </a:lnTo>
                  <a:lnTo>
                    <a:pt x="4269" y="25778"/>
                  </a:lnTo>
                  <a:lnTo>
                    <a:pt x="5098" y="31290"/>
                  </a:lnTo>
                  <a:lnTo>
                    <a:pt x="5430" y="33735"/>
                  </a:lnTo>
                  <a:lnTo>
                    <a:pt x="5678" y="35931"/>
                  </a:lnTo>
                  <a:lnTo>
                    <a:pt x="6217" y="40780"/>
                  </a:lnTo>
                  <a:lnTo>
                    <a:pt x="6797" y="46541"/>
                  </a:lnTo>
                  <a:lnTo>
                    <a:pt x="7336" y="52799"/>
                  </a:lnTo>
                  <a:lnTo>
                    <a:pt x="7916" y="58974"/>
                  </a:lnTo>
                  <a:lnTo>
                    <a:pt x="8787" y="69293"/>
                  </a:lnTo>
                  <a:lnTo>
                    <a:pt x="9118" y="73603"/>
                  </a:lnTo>
                  <a:lnTo>
                    <a:pt x="14879" y="73686"/>
                  </a:lnTo>
                  <a:lnTo>
                    <a:pt x="14962" y="72525"/>
                  </a:lnTo>
                  <a:lnTo>
                    <a:pt x="15086" y="69417"/>
                  </a:lnTo>
                  <a:lnTo>
                    <a:pt x="15210" y="64817"/>
                  </a:lnTo>
                  <a:lnTo>
                    <a:pt x="15252" y="62082"/>
                  </a:lnTo>
                  <a:lnTo>
                    <a:pt x="15293" y="59139"/>
                  </a:lnTo>
                  <a:lnTo>
                    <a:pt x="15293" y="56031"/>
                  </a:lnTo>
                  <a:lnTo>
                    <a:pt x="15252" y="52881"/>
                  </a:lnTo>
                  <a:lnTo>
                    <a:pt x="15210" y="49649"/>
                  </a:lnTo>
                  <a:lnTo>
                    <a:pt x="15086" y="46499"/>
                  </a:lnTo>
                  <a:lnTo>
                    <a:pt x="14879" y="43391"/>
                  </a:lnTo>
                  <a:lnTo>
                    <a:pt x="14630" y="40407"/>
                  </a:lnTo>
                  <a:lnTo>
                    <a:pt x="14506" y="38998"/>
                  </a:lnTo>
                  <a:lnTo>
                    <a:pt x="14340" y="37672"/>
                  </a:lnTo>
                  <a:lnTo>
                    <a:pt x="14133" y="36387"/>
                  </a:lnTo>
                  <a:lnTo>
                    <a:pt x="13926" y="35144"/>
                  </a:lnTo>
                  <a:lnTo>
                    <a:pt x="13884" y="29300"/>
                  </a:lnTo>
                  <a:lnTo>
                    <a:pt x="13926" y="23788"/>
                  </a:lnTo>
                  <a:lnTo>
                    <a:pt x="13967" y="18691"/>
                  </a:lnTo>
                  <a:lnTo>
                    <a:pt x="14008" y="14008"/>
                  </a:lnTo>
                  <a:lnTo>
                    <a:pt x="13967" y="11811"/>
                  </a:lnTo>
                  <a:lnTo>
                    <a:pt x="13926" y="9781"/>
                  </a:lnTo>
                  <a:lnTo>
                    <a:pt x="13843" y="7833"/>
                  </a:lnTo>
                  <a:lnTo>
                    <a:pt x="13718" y="6051"/>
                  </a:lnTo>
                  <a:lnTo>
                    <a:pt x="13511" y="4393"/>
                  </a:lnTo>
                  <a:lnTo>
                    <a:pt x="13304" y="2860"/>
                  </a:lnTo>
                  <a:lnTo>
                    <a:pt x="13014" y="1451"/>
                  </a:lnTo>
                  <a:lnTo>
                    <a:pt x="12807" y="829"/>
                  </a:lnTo>
                  <a:lnTo>
                    <a:pt x="12641" y="2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0"/>
            <p:cNvSpPr/>
            <p:nvPr/>
          </p:nvSpPr>
          <p:spPr>
            <a:xfrm>
              <a:off x="1172650" y="2567900"/>
              <a:ext cx="382350" cy="1842150"/>
            </a:xfrm>
            <a:custGeom>
              <a:avLst/>
              <a:gdLst/>
              <a:ahLst/>
              <a:cxnLst/>
              <a:rect l="l" t="t" r="r" b="b"/>
              <a:pathLst>
                <a:path w="15294" h="73686" fill="none" extrusionOk="0">
                  <a:moveTo>
                    <a:pt x="13926" y="35144"/>
                  </a:moveTo>
                  <a:lnTo>
                    <a:pt x="13926" y="35144"/>
                  </a:lnTo>
                  <a:lnTo>
                    <a:pt x="13884" y="29300"/>
                  </a:lnTo>
                  <a:lnTo>
                    <a:pt x="13926" y="23788"/>
                  </a:lnTo>
                  <a:lnTo>
                    <a:pt x="13967" y="18691"/>
                  </a:lnTo>
                  <a:lnTo>
                    <a:pt x="14008" y="14008"/>
                  </a:lnTo>
                  <a:lnTo>
                    <a:pt x="13967" y="11811"/>
                  </a:lnTo>
                  <a:lnTo>
                    <a:pt x="13926" y="9781"/>
                  </a:lnTo>
                  <a:lnTo>
                    <a:pt x="13843" y="7833"/>
                  </a:lnTo>
                  <a:lnTo>
                    <a:pt x="13718" y="6051"/>
                  </a:lnTo>
                  <a:lnTo>
                    <a:pt x="13511" y="4393"/>
                  </a:lnTo>
                  <a:lnTo>
                    <a:pt x="13304" y="2860"/>
                  </a:lnTo>
                  <a:lnTo>
                    <a:pt x="13014" y="1451"/>
                  </a:lnTo>
                  <a:lnTo>
                    <a:pt x="12807" y="829"/>
                  </a:lnTo>
                  <a:lnTo>
                    <a:pt x="12641" y="207"/>
                  </a:lnTo>
                  <a:lnTo>
                    <a:pt x="1" y="0"/>
                  </a:lnTo>
                  <a:lnTo>
                    <a:pt x="1" y="0"/>
                  </a:lnTo>
                  <a:lnTo>
                    <a:pt x="705" y="4103"/>
                  </a:lnTo>
                  <a:lnTo>
                    <a:pt x="2363" y="13925"/>
                  </a:lnTo>
                  <a:lnTo>
                    <a:pt x="3358" y="19810"/>
                  </a:lnTo>
                  <a:lnTo>
                    <a:pt x="4269" y="25778"/>
                  </a:lnTo>
                  <a:lnTo>
                    <a:pt x="5098" y="31290"/>
                  </a:lnTo>
                  <a:lnTo>
                    <a:pt x="5430" y="33735"/>
                  </a:lnTo>
                  <a:lnTo>
                    <a:pt x="5678" y="35931"/>
                  </a:lnTo>
                  <a:lnTo>
                    <a:pt x="5678" y="35931"/>
                  </a:lnTo>
                  <a:lnTo>
                    <a:pt x="6217" y="40780"/>
                  </a:lnTo>
                  <a:lnTo>
                    <a:pt x="6797" y="46541"/>
                  </a:lnTo>
                  <a:lnTo>
                    <a:pt x="7336" y="52799"/>
                  </a:lnTo>
                  <a:lnTo>
                    <a:pt x="7916" y="58974"/>
                  </a:lnTo>
                  <a:lnTo>
                    <a:pt x="8787" y="69293"/>
                  </a:lnTo>
                  <a:lnTo>
                    <a:pt x="9118" y="73603"/>
                  </a:lnTo>
                  <a:lnTo>
                    <a:pt x="14879" y="73686"/>
                  </a:lnTo>
                  <a:lnTo>
                    <a:pt x="14879" y="73686"/>
                  </a:lnTo>
                  <a:lnTo>
                    <a:pt x="14962" y="72525"/>
                  </a:lnTo>
                  <a:lnTo>
                    <a:pt x="15086" y="69417"/>
                  </a:lnTo>
                  <a:lnTo>
                    <a:pt x="15210" y="64817"/>
                  </a:lnTo>
                  <a:lnTo>
                    <a:pt x="15252" y="62082"/>
                  </a:lnTo>
                  <a:lnTo>
                    <a:pt x="15293" y="59139"/>
                  </a:lnTo>
                  <a:lnTo>
                    <a:pt x="15293" y="56031"/>
                  </a:lnTo>
                  <a:lnTo>
                    <a:pt x="15252" y="52881"/>
                  </a:lnTo>
                  <a:lnTo>
                    <a:pt x="15210" y="49649"/>
                  </a:lnTo>
                  <a:lnTo>
                    <a:pt x="15086" y="46499"/>
                  </a:lnTo>
                  <a:lnTo>
                    <a:pt x="14879" y="43391"/>
                  </a:lnTo>
                  <a:lnTo>
                    <a:pt x="14630" y="40407"/>
                  </a:lnTo>
                  <a:lnTo>
                    <a:pt x="14506" y="38998"/>
                  </a:lnTo>
                  <a:lnTo>
                    <a:pt x="14340" y="37672"/>
                  </a:lnTo>
                  <a:lnTo>
                    <a:pt x="14133" y="36387"/>
                  </a:lnTo>
                  <a:lnTo>
                    <a:pt x="13926" y="35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0"/>
            <p:cNvSpPr/>
            <p:nvPr/>
          </p:nvSpPr>
          <p:spPr>
            <a:xfrm>
              <a:off x="1372625" y="4375850"/>
              <a:ext cx="199975" cy="64250"/>
            </a:xfrm>
            <a:custGeom>
              <a:avLst/>
              <a:gdLst/>
              <a:ahLst/>
              <a:cxnLst/>
              <a:rect l="l" t="t" r="r" b="b"/>
              <a:pathLst>
                <a:path w="7999" h="2570" extrusionOk="0">
                  <a:moveTo>
                    <a:pt x="0" y="0"/>
                  </a:moveTo>
                  <a:lnTo>
                    <a:pt x="249" y="2445"/>
                  </a:lnTo>
                  <a:lnTo>
                    <a:pt x="7418" y="2570"/>
                  </a:lnTo>
                  <a:lnTo>
                    <a:pt x="7999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0"/>
            <p:cNvSpPr/>
            <p:nvPr/>
          </p:nvSpPr>
          <p:spPr>
            <a:xfrm>
              <a:off x="1382975" y="4530225"/>
              <a:ext cx="54950" cy="21775"/>
            </a:xfrm>
            <a:custGeom>
              <a:avLst/>
              <a:gdLst/>
              <a:ahLst/>
              <a:cxnLst/>
              <a:rect l="l" t="t" r="r" b="b"/>
              <a:pathLst>
                <a:path w="2198" h="871" extrusionOk="0">
                  <a:moveTo>
                    <a:pt x="581" y="166"/>
                  </a:moveTo>
                  <a:lnTo>
                    <a:pt x="954" y="249"/>
                  </a:lnTo>
                  <a:lnTo>
                    <a:pt x="1410" y="415"/>
                  </a:lnTo>
                  <a:lnTo>
                    <a:pt x="1866" y="622"/>
                  </a:lnTo>
                  <a:lnTo>
                    <a:pt x="1327" y="705"/>
                  </a:lnTo>
                  <a:lnTo>
                    <a:pt x="871" y="705"/>
                  </a:lnTo>
                  <a:lnTo>
                    <a:pt x="498" y="663"/>
                  </a:lnTo>
                  <a:lnTo>
                    <a:pt x="374" y="622"/>
                  </a:lnTo>
                  <a:lnTo>
                    <a:pt x="291" y="539"/>
                  </a:lnTo>
                  <a:lnTo>
                    <a:pt x="208" y="415"/>
                  </a:lnTo>
                  <a:lnTo>
                    <a:pt x="208" y="290"/>
                  </a:lnTo>
                  <a:lnTo>
                    <a:pt x="208" y="249"/>
                  </a:lnTo>
                  <a:lnTo>
                    <a:pt x="249" y="208"/>
                  </a:lnTo>
                  <a:lnTo>
                    <a:pt x="291" y="166"/>
                  </a:lnTo>
                  <a:close/>
                  <a:moveTo>
                    <a:pt x="249" y="0"/>
                  </a:moveTo>
                  <a:lnTo>
                    <a:pt x="166" y="42"/>
                  </a:lnTo>
                  <a:lnTo>
                    <a:pt x="83" y="125"/>
                  </a:lnTo>
                  <a:lnTo>
                    <a:pt x="42" y="290"/>
                  </a:lnTo>
                  <a:lnTo>
                    <a:pt x="1" y="373"/>
                  </a:lnTo>
                  <a:lnTo>
                    <a:pt x="42" y="498"/>
                  </a:lnTo>
                  <a:lnTo>
                    <a:pt x="83" y="580"/>
                  </a:lnTo>
                  <a:lnTo>
                    <a:pt x="166" y="705"/>
                  </a:lnTo>
                  <a:lnTo>
                    <a:pt x="332" y="788"/>
                  </a:lnTo>
                  <a:lnTo>
                    <a:pt x="539" y="871"/>
                  </a:lnTo>
                  <a:lnTo>
                    <a:pt x="1078" y="871"/>
                  </a:lnTo>
                  <a:lnTo>
                    <a:pt x="1658" y="829"/>
                  </a:lnTo>
                  <a:lnTo>
                    <a:pt x="2156" y="746"/>
                  </a:lnTo>
                  <a:lnTo>
                    <a:pt x="2197" y="705"/>
                  </a:lnTo>
                  <a:lnTo>
                    <a:pt x="2197" y="663"/>
                  </a:lnTo>
                  <a:lnTo>
                    <a:pt x="2197" y="622"/>
                  </a:lnTo>
                  <a:lnTo>
                    <a:pt x="2156" y="580"/>
                  </a:lnTo>
                  <a:lnTo>
                    <a:pt x="1866" y="415"/>
                  </a:lnTo>
                  <a:lnTo>
                    <a:pt x="1285" y="166"/>
                  </a:lnTo>
                  <a:lnTo>
                    <a:pt x="954" y="8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0"/>
            <p:cNvSpPr/>
            <p:nvPr/>
          </p:nvSpPr>
          <p:spPr>
            <a:xfrm>
              <a:off x="1405775" y="4508450"/>
              <a:ext cx="32150" cy="40450"/>
            </a:xfrm>
            <a:custGeom>
              <a:avLst/>
              <a:gdLst/>
              <a:ahLst/>
              <a:cxnLst/>
              <a:rect l="l" t="t" r="r" b="b"/>
              <a:pathLst>
                <a:path w="1286" h="1618" extrusionOk="0">
                  <a:moveTo>
                    <a:pt x="539" y="167"/>
                  </a:moveTo>
                  <a:lnTo>
                    <a:pt x="663" y="250"/>
                  </a:lnTo>
                  <a:lnTo>
                    <a:pt x="829" y="498"/>
                  </a:lnTo>
                  <a:lnTo>
                    <a:pt x="995" y="788"/>
                  </a:lnTo>
                  <a:lnTo>
                    <a:pt x="1078" y="1079"/>
                  </a:lnTo>
                  <a:lnTo>
                    <a:pt x="1119" y="1369"/>
                  </a:lnTo>
                  <a:lnTo>
                    <a:pt x="1119" y="1369"/>
                  </a:lnTo>
                  <a:lnTo>
                    <a:pt x="788" y="1120"/>
                  </a:lnTo>
                  <a:lnTo>
                    <a:pt x="456" y="830"/>
                  </a:lnTo>
                  <a:lnTo>
                    <a:pt x="249" y="498"/>
                  </a:lnTo>
                  <a:lnTo>
                    <a:pt x="166" y="374"/>
                  </a:lnTo>
                  <a:lnTo>
                    <a:pt x="166" y="250"/>
                  </a:lnTo>
                  <a:lnTo>
                    <a:pt x="208" y="208"/>
                  </a:lnTo>
                  <a:lnTo>
                    <a:pt x="249" y="167"/>
                  </a:lnTo>
                  <a:close/>
                  <a:moveTo>
                    <a:pt x="332" y="1"/>
                  </a:moveTo>
                  <a:lnTo>
                    <a:pt x="166" y="42"/>
                  </a:lnTo>
                  <a:lnTo>
                    <a:pt x="83" y="125"/>
                  </a:lnTo>
                  <a:lnTo>
                    <a:pt x="42" y="167"/>
                  </a:lnTo>
                  <a:lnTo>
                    <a:pt x="0" y="250"/>
                  </a:lnTo>
                  <a:lnTo>
                    <a:pt x="0" y="415"/>
                  </a:lnTo>
                  <a:lnTo>
                    <a:pt x="83" y="623"/>
                  </a:lnTo>
                  <a:lnTo>
                    <a:pt x="249" y="830"/>
                  </a:lnTo>
                  <a:lnTo>
                    <a:pt x="415" y="1037"/>
                  </a:lnTo>
                  <a:lnTo>
                    <a:pt x="788" y="1369"/>
                  </a:lnTo>
                  <a:lnTo>
                    <a:pt x="1161" y="1617"/>
                  </a:lnTo>
                  <a:lnTo>
                    <a:pt x="1244" y="1617"/>
                  </a:lnTo>
                  <a:lnTo>
                    <a:pt x="1285" y="1534"/>
                  </a:lnTo>
                  <a:lnTo>
                    <a:pt x="1285" y="1327"/>
                  </a:lnTo>
                  <a:lnTo>
                    <a:pt x="1202" y="954"/>
                  </a:lnTo>
                  <a:lnTo>
                    <a:pt x="1119" y="747"/>
                  </a:lnTo>
                  <a:lnTo>
                    <a:pt x="1036" y="498"/>
                  </a:lnTo>
                  <a:lnTo>
                    <a:pt x="912" y="291"/>
                  </a:lnTo>
                  <a:lnTo>
                    <a:pt x="788" y="125"/>
                  </a:lnTo>
                  <a:lnTo>
                    <a:pt x="663" y="84"/>
                  </a:lnTo>
                  <a:lnTo>
                    <a:pt x="581" y="42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0"/>
            <p:cNvSpPr/>
            <p:nvPr/>
          </p:nvSpPr>
          <p:spPr>
            <a:xfrm>
              <a:off x="1405775" y="4508450"/>
              <a:ext cx="32150" cy="40450"/>
            </a:xfrm>
            <a:custGeom>
              <a:avLst/>
              <a:gdLst/>
              <a:ahLst/>
              <a:cxnLst/>
              <a:rect l="l" t="t" r="r" b="b"/>
              <a:pathLst>
                <a:path w="1286" h="1618" fill="none" extrusionOk="0">
                  <a:moveTo>
                    <a:pt x="1244" y="1617"/>
                  </a:moveTo>
                  <a:lnTo>
                    <a:pt x="1244" y="1617"/>
                  </a:lnTo>
                  <a:lnTo>
                    <a:pt x="1244" y="1617"/>
                  </a:lnTo>
                  <a:lnTo>
                    <a:pt x="1285" y="1534"/>
                  </a:lnTo>
                  <a:lnTo>
                    <a:pt x="1285" y="1534"/>
                  </a:lnTo>
                  <a:lnTo>
                    <a:pt x="1285" y="1327"/>
                  </a:lnTo>
                  <a:lnTo>
                    <a:pt x="1202" y="954"/>
                  </a:lnTo>
                  <a:lnTo>
                    <a:pt x="1119" y="747"/>
                  </a:lnTo>
                  <a:lnTo>
                    <a:pt x="1036" y="498"/>
                  </a:lnTo>
                  <a:lnTo>
                    <a:pt x="912" y="291"/>
                  </a:lnTo>
                  <a:lnTo>
                    <a:pt x="788" y="125"/>
                  </a:lnTo>
                  <a:lnTo>
                    <a:pt x="788" y="125"/>
                  </a:lnTo>
                  <a:lnTo>
                    <a:pt x="663" y="84"/>
                  </a:lnTo>
                  <a:lnTo>
                    <a:pt x="581" y="42"/>
                  </a:lnTo>
                  <a:lnTo>
                    <a:pt x="456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166" y="42"/>
                  </a:lnTo>
                  <a:lnTo>
                    <a:pt x="83" y="125"/>
                  </a:lnTo>
                  <a:lnTo>
                    <a:pt x="42" y="167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415"/>
                  </a:lnTo>
                  <a:lnTo>
                    <a:pt x="83" y="623"/>
                  </a:lnTo>
                  <a:lnTo>
                    <a:pt x="249" y="830"/>
                  </a:lnTo>
                  <a:lnTo>
                    <a:pt x="415" y="1037"/>
                  </a:lnTo>
                  <a:lnTo>
                    <a:pt x="788" y="1369"/>
                  </a:lnTo>
                  <a:lnTo>
                    <a:pt x="1161" y="1617"/>
                  </a:lnTo>
                  <a:lnTo>
                    <a:pt x="1161" y="1617"/>
                  </a:lnTo>
                  <a:lnTo>
                    <a:pt x="1244" y="1617"/>
                  </a:lnTo>
                  <a:lnTo>
                    <a:pt x="1244" y="1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0"/>
            <p:cNvSpPr/>
            <p:nvPr/>
          </p:nvSpPr>
          <p:spPr>
            <a:xfrm>
              <a:off x="1409925" y="4512600"/>
              <a:ext cx="23850" cy="30075"/>
            </a:xfrm>
            <a:custGeom>
              <a:avLst/>
              <a:gdLst/>
              <a:ahLst/>
              <a:cxnLst/>
              <a:rect l="l" t="t" r="r" b="b"/>
              <a:pathLst>
                <a:path w="954" h="1203" fill="none" extrusionOk="0">
                  <a:moveTo>
                    <a:pt x="83" y="1"/>
                  </a:moveTo>
                  <a:lnTo>
                    <a:pt x="83" y="1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373" y="1"/>
                  </a:lnTo>
                  <a:lnTo>
                    <a:pt x="497" y="84"/>
                  </a:lnTo>
                  <a:lnTo>
                    <a:pt x="497" y="84"/>
                  </a:lnTo>
                  <a:lnTo>
                    <a:pt x="663" y="332"/>
                  </a:lnTo>
                  <a:lnTo>
                    <a:pt x="829" y="622"/>
                  </a:lnTo>
                  <a:lnTo>
                    <a:pt x="912" y="913"/>
                  </a:lnTo>
                  <a:lnTo>
                    <a:pt x="953" y="1203"/>
                  </a:lnTo>
                  <a:lnTo>
                    <a:pt x="953" y="1203"/>
                  </a:lnTo>
                  <a:lnTo>
                    <a:pt x="622" y="954"/>
                  </a:lnTo>
                  <a:lnTo>
                    <a:pt x="290" y="664"/>
                  </a:lnTo>
                  <a:lnTo>
                    <a:pt x="83" y="332"/>
                  </a:lnTo>
                  <a:lnTo>
                    <a:pt x="0" y="208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42" y="42"/>
                  </a:lnTo>
                  <a:lnTo>
                    <a:pt x="83" y="1"/>
                  </a:lnTo>
                  <a:lnTo>
                    <a:pt x="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0"/>
            <p:cNvSpPr/>
            <p:nvPr/>
          </p:nvSpPr>
          <p:spPr>
            <a:xfrm>
              <a:off x="1414050" y="451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0"/>
            <p:cNvSpPr/>
            <p:nvPr/>
          </p:nvSpPr>
          <p:spPr>
            <a:xfrm>
              <a:off x="966475" y="1750425"/>
              <a:ext cx="634100" cy="1427750"/>
            </a:xfrm>
            <a:custGeom>
              <a:avLst/>
              <a:gdLst/>
              <a:ahLst/>
              <a:cxnLst/>
              <a:rect l="l" t="t" r="r" b="b"/>
              <a:pathLst>
                <a:path w="25364" h="57110" extrusionOk="0">
                  <a:moveTo>
                    <a:pt x="8165" y="1"/>
                  </a:moveTo>
                  <a:lnTo>
                    <a:pt x="7419" y="42"/>
                  </a:lnTo>
                  <a:lnTo>
                    <a:pt x="6714" y="125"/>
                  </a:lnTo>
                  <a:lnTo>
                    <a:pt x="5968" y="208"/>
                  </a:lnTo>
                  <a:lnTo>
                    <a:pt x="5305" y="374"/>
                  </a:lnTo>
                  <a:lnTo>
                    <a:pt x="4932" y="498"/>
                  </a:lnTo>
                  <a:lnTo>
                    <a:pt x="4559" y="705"/>
                  </a:lnTo>
                  <a:lnTo>
                    <a:pt x="4228" y="954"/>
                  </a:lnTo>
                  <a:lnTo>
                    <a:pt x="3896" y="1244"/>
                  </a:lnTo>
                  <a:lnTo>
                    <a:pt x="3647" y="1575"/>
                  </a:lnTo>
                  <a:lnTo>
                    <a:pt x="3440" y="1907"/>
                  </a:lnTo>
                  <a:lnTo>
                    <a:pt x="3274" y="2280"/>
                  </a:lnTo>
                  <a:lnTo>
                    <a:pt x="3150" y="2694"/>
                  </a:lnTo>
                  <a:lnTo>
                    <a:pt x="2653" y="5264"/>
                  </a:lnTo>
                  <a:lnTo>
                    <a:pt x="2238" y="7833"/>
                  </a:lnTo>
                  <a:lnTo>
                    <a:pt x="1907" y="10444"/>
                  </a:lnTo>
                  <a:lnTo>
                    <a:pt x="1617" y="13014"/>
                  </a:lnTo>
                  <a:lnTo>
                    <a:pt x="1368" y="15625"/>
                  </a:lnTo>
                  <a:lnTo>
                    <a:pt x="1244" y="18194"/>
                  </a:lnTo>
                  <a:lnTo>
                    <a:pt x="1119" y="20805"/>
                  </a:lnTo>
                  <a:lnTo>
                    <a:pt x="1078" y="23416"/>
                  </a:lnTo>
                  <a:lnTo>
                    <a:pt x="1037" y="28638"/>
                  </a:lnTo>
                  <a:lnTo>
                    <a:pt x="912" y="34191"/>
                  </a:lnTo>
                  <a:lnTo>
                    <a:pt x="746" y="39786"/>
                  </a:lnTo>
                  <a:lnTo>
                    <a:pt x="539" y="45049"/>
                  </a:lnTo>
                  <a:lnTo>
                    <a:pt x="166" y="53462"/>
                  </a:lnTo>
                  <a:lnTo>
                    <a:pt x="0" y="56860"/>
                  </a:lnTo>
                  <a:lnTo>
                    <a:pt x="2238" y="56943"/>
                  </a:lnTo>
                  <a:lnTo>
                    <a:pt x="4725" y="57026"/>
                  </a:lnTo>
                  <a:lnTo>
                    <a:pt x="7958" y="57109"/>
                  </a:lnTo>
                  <a:lnTo>
                    <a:pt x="11646" y="57109"/>
                  </a:lnTo>
                  <a:lnTo>
                    <a:pt x="13594" y="57068"/>
                  </a:lnTo>
                  <a:lnTo>
                    <a:pt x="15625" y="57026"/>
                  </a:lnTo>
                  <a:lnTo>
                    <a:pt x="17655" y="56943"/>
                  </a:lnTo>
                  <a:lnTo>
                    <a:pt x="19727" y="56860"/>
                  </a:lnTo>
                  <a:lnTo>
                    <a:pt x="21758" y="56695"/>
                  </a:lnTo>
                  <a:lnTo>
                    <a:pt x="23747" y="56487"/>
                  </a:lnTo>
                  <a:lnTo>
                    <a:pt x="23747" y="54540"/>
                  </a:lnTo>
                  <a:lnTo>
                    <a:pt x="23664" y="52468"/>
                  </a:lnTo>
                  <a:lnTo>
                    <a:pt x="23582" y="50271"/>
                  </a:lnTo>
                  <a:lnTo>
                    <a:pt x="23457" y="47992"/>
                  </a:lnTo>
                  <a:lnTo>
                    <a:pt x="23167" y="43309"/>
                  </a:lnTo>
                  <a:lnTo>
                    <a:pt x="22836" y="38667"/>
                  </a:lnTo>
                  <a:lnTo>
                    <a:pt x="22504" y="34274"/>
                  </a:lnTo>
                  <a:lnTo>
                    <a:pt x="22255" y="30378"/>
                  </a:lnTo>
                  <a:lnTo>
                    <a:pt x="22214" y="28679"/>
                  </a:lnTo>
                  <a:lnTo>
                    <a:pt x="22173" y="27229"/>
                  </a:lnTo>
                  <a:lnTo>
                    <a:pt x="22173" y="25985"/>
                  </a:lnTo>
                  <a:lnTo>
                    <a:pt x="22255" y="24991"/>
                  </a:lnTo>
                  <a:lnTo>
                    <a:pt x="22919" y="19852"/>
                  </a:lnTo>
                  <a:lnTo>
                    <a:pt x="23747" y="13801"/>
                  </a:lnTo>
                  <a:lnTo>
                    <a:pt x="24618" y="7958"/>
                  </a:lnTo>
                  <a:lnTo>
                    <a:pt x="25322" y="3440"/>
                  </a:lnTo>
                  <a:lnTo>
                    <a:pt x="25364" y="2943"/>
                  </a:lnTo>
                  <a:lnTo>
                    <a:pt x="25322" y="2446"/>
                  </a:lnTo>
                  <a:lnTo>
                    <a:pt x="25198" y="1990"/>
                  </a:lnTo>
                  <a:lnTo>
                    <a:pt x="24991" y="1575"/>
                  </a:lnTo>
                  <a:lnTo>
                    <a:pt x="24701" y="1161"/>
                  </a:lnTo>
                  <a:lnTo>
                    <a:pt x="24369" y="829"/>
                  </a:lnTo>
                  <a:lnTo>
                    <a:pt x="23955" y="581"/>
                  </a:lnTo>
                  <a:lnTo>
                    <a:pt x="23499" y="374"/>
                  </a:lnTo>
                  <a:lnTo>
                    <a:pt x="22587" y="208"/>
                  </a:lnTo>
                  <a:lnTo>
                    <a:pt x="21634" y="84"/>
                  </a:lnTo>
                  <a:lnTo>
                    <a:pt x="20722" y="84"/>
                  </a:lnTo>
                  <a:lnTo>
                    <a:pt x="19769" y="166"/>
                  </a:lnTo>
                  <a:lnTo>
                    <a:pt x="19562" y="208"/>
                  </a:lnTo>
                  <a:lnTo>
                    <a:pt x="19396" y="291"/>
                  </a:lnTo>
                  <a:lnTo>
                    <a:pt x="19230" y="415"/>
                  </a:lnTo>
                  <a:lnTo>
                    <a:pt x="19064" y="539"/>
                  </a:lnTo>
                  <a:lnTo>
                    <a:pt x="18650" y="1037"/>
                  </a:lnTo>
                  <a:lnTo>
                    <a:pt x="18153" y="1575"/>
                  </a:lnTo>
                  <a:lnTo>
                    <a:pt x="16992" y="2736"/>
                  </a:lnTo>
                  <a:lnTo>
                    <a:pt x="15666" y="3979"/>
                  </a:lnTo>
                  <a:lnTo>
                    <a:pt x="15003" y="4684"/>
                  </a:lnTo>
                  <a:lnTo>
                    <a:pt x="14340" y="5430"/>
                  </a:lnTo>
                  <a:lnTo>
                    <a:pt x="13635" y="6176"/>
                  </a:lnTo>
                  <a:lnTo>
                    <a:pt x="12972" y="7004"/>
                  </a:lnTo>
                  <a:lnTo>
                    <a:pt x="12351" y="7875"/>
                  </a:lnTo>
                  <a:lnTo>
                    <a:pt x="11770" y="8787"/>
                  </a:lnTo>
                  <a:lnTo>
                    <a:pt x="11232" y="9781"/>
                  </a:lnTo>
                  <a:lnTo>
                    <a:pt x="10776" y="10776"/>
                  </a:lnTo>
                  <a:lnTo>
                    <a:pt x="10361" y="11895"/>
                  </a:lnTo>
                  <a:lnTo>
                    <a:pt x="10195" y="12434"/>
                  </a:lnTo>
                  <a:lnTo>
                    <a:pt x="10030" y="13014"/>
                  </a:lnTo>
                  <a:lnTo>
                    <a:pt x="9781" y="11853"/>
                  </a:lnTo>
                  <a:lnTo>
                    <a:pt x="9615" y="10693"/>
                  </a:lnTo>
                  <a:lnTo>
                    <a:pt x="9532" y="9491"/>
                  </a:lnTo>
                  <a:lnTo>
                    <a:pt x="9450" y="8372"/>
                  </a:lnTo>
                  <a:lnTo>
                    <a:pt x="9491" y="7253"/>
                  </a:lnTo>
                  <a:lnTo>
                    <a:pt x="9532" y="6176"/>
                  </a:lnTo>
                  <a:lnTo>
                    <a:pt x="9615" y="5181"/>
                  </a:lnTo>
                  <a:lnTo>
                    <a:pt x="9740" y="4228"/>
                  </a:lnTo>
                  <a:lnTo>
                    <a:pt x="9864" y="3316"/>
                  </a:lnTo>
                  <a:lnTo>
                    <a:pt x="10030" y="2529"/>
                  </a:lnTo>
                  <a:lnTo>
                    <a:pt x="10278" y="1244"/>
                  </a:lnTo>
                  <a:lnTo>
                    <a:pt x="10527" y="374"/>
                  </a:lnTo>
                  <a:lnTo>
                    <a:pt x="10610" y="84"/>
                  </a:lnTo>
                  <a:lnTo>
                    <a:pt x="9532" y="42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0"/>
            <p:cNvSpPr/>
            <p:nvPr/>
          </p:nvSpPr>
          <p:spPr>
            <a:xfrm>
              <a:off x="966475" y="1750425"/>
              <a:ext cx="634100" cy="1427750"/>
            </a:xfrm>
            <a:custGeom>
              <a:avLst/>
              <a:gdLst/>
              <a:ahLst/>
              <a:cxnLst/>
              <a:rect l="l" t="t" r="r" b="b"/>
              <a:pathLst>
                <a:path w="25364" h="57110" fill="none" extrusionOk="0">
                  <a:moveTo>
                    <a:pt x="19064" y="539"/>
                  </a:moveTo>
                  <a:lnTo>
                    <a:pt x="19064" y="539"/>
                  </a:lnTo>
                  <a:lnTo>
                    <a:pt x="18650" y="1037"/>
                  </a:lnTo>
                  <a:lnTo>
                    <a:pt x="18153" y="1575"/>
                  </a:lnTo>
                  <a:lnTo>
                    <a:pt x="16992" y="2736"/>
                  </a:lnTo>
                  <a:lnTo>
                    <a:pt x="15666" y="3979"/>
                  </a:lnTo>
                  <a:lnTo>
                    <a:pt x="15003" y="4684"/>
                  </a:lnTo>
                  <a:lnTo>
                    <a:pt x="14340" y="5430"/>
                  </a:lnTo>
                  <a:lnTo>
                    <a:pt x="13635" y="6176"/>
                  </a:lnTo>
                  <a:lnTo>
                    <a:pt x="12972" y="7004"/>
                  </a:lnTo>
                  <a:lnTo>
                    <a:pt x="12351" y="7875"/>
                  </a:lnTo>
                  <a:lnTo>
                    <a:pt x="11770" y="8787"/>
                  </a:lnTo>
                  <a:lnTo>
                    <a:pt x="11232" y="9781"/>
                  </a:lnTo>
                  <a:lnTo>
                    <a:pt x="10776" y="10776"/>
                  </a:lnTo>
                  <a:lnTo>
                    <a:pt x="10361" y="11895"/>
                  </a:lnTo>
                  <a:lnTo>
                    <a:pt x="10195" y="12434"/>
                  </a:lnTo>
                  <a:lnTo>
                    <a:pt x="10030" y="13014"/>
                  </a:lnTo>
                  <a:lnTo>
                    <a:pt x="10030" y="13014"/>
                  </a:lnTo>
                  <a:lnTo>
                    <a:pt x="9781" y="11853"/>
                  </a:lnTo>
                  <a:lnTo>
                    <a:pt x="9615" y="10693"/>
                  </a:lnTo>
                  <a:lnTo>
                    <a:pt x="9532" y="9491"/>
                  </a:lnTo>
                  <a:lnTo>
                    <a:pt x="9450" y="8372"/>
                  </a:lnTo>
                  <a:lnTo>
                    <a:pt x="9491" y="7253"/>
                  </a:lnTo>
                  <a:lnTo>
                    <a:pt x="9532" y="6176"/>
                  </a:lnTo>
                  <a:lnTo>
                    <a:pt x="9615" y="5181"/>
                  </a:lnTo>
                  <a:lnTo>
                    <a:pt x="9740" y="4228"/>
                  </a:lnTo>
                  <a:lnTo>
                    <a:pt x="9864" y="3316"/>
                  </a:lnTo>
                  <a:lnTo>
                    <a:pt x="10030" y="2529"/>
                  </a:lnTo>
                  <a:lnTo>
                    <a:pt x="10278" y="1244"/>
                  </a:lnTo>
                  <a:lnTo>
                    <a:pt x="10527" y="374"/>
                  </a:lnTo>
                  <a:lnTo>
                    <a:pt x="10610" y="84"/>
                  </a:lnTo>
                  <a:lnTo>
                    <a:pt x="10610" y="84"/>
                  </a:lnTo>
                  <a:lnTo>
                    <a:pt x="9532" y="42"/>
                  </a:lnTo>
                  <a:lnTo>
                    <a:pt x="8165" y="1"/>
                  </a:lnTo>
                  <a:lnTo>
                    <a:pt x="7419" y="42"/>
                  </a:lnTo>
                  <a:lnTo>
                    <a:pt x="6714" y="125"/>
                  </a:lnTo>
                  <a:lnTo>
                    <a:pt x="5968" y="208"/>
                  </a:lnTo>
                  <a:lnTo>
                    <a:pt x="5305" y="374"/>
                  </a:lnTo>
                  <a:lnTo>
                    <a:pt x="5305" y="374"/>
                  </a:lnTo>
                  <a:lnTo>
                    <a:pt x="4932" y="498"/>
                  </a:lnTo>
                  <a:lnTo>
                    <a:pt x="4559" y="705"/>
                  </a:lnTo>
                  <a:lnTo>
                    <a:pt x="4228" y="954"/>
                  </a:lnTo>
                  <a:lnTo>
                    <a:pt x="3896" y="1244"/>
                  </a:lnTo>
                  <a:lnTo>
                    <a:pt x="3647" y="1575"/>
                  </a:lnTo>
                  <a:lnTo>
                    <a:pt x="3440" y="1907"/>
                  </a:lnTo>
                  <a:lnTo>
                    <a:pt x="3274" y="2280"/>
                  </a:lnTo>
                  <a:lnTo>
                    <a:pt x="3150" y="2694"/>
                  </a:lnTo>
                  <a:lnTo>
                    <a:pt x="3150" y="2694"/>
                  </a:lnTo>
                  <a:lnTo>
                    <a:pt x="2653" y="5264"/>
                  </a:lnTo>
                  <a:lnTo>
                    <a:pt x="2238" y="7833"/>
                  </a:lnTo>
                  <a:lnTo>
                    <a:pt x="1907" y="10444"/>
                  </a:lnTo>
                  <a:lnTo>
                    <a:pt x="1617" y="13014"/>
                  </a:lnTo>
                  <a:lnTo>
                    <a:pt x="1368" y="15625"/>
                  </a:lnTo>
                  <a:lnTo>
                    <a:pt x="1244" y="18194"/>
                  </a:lnTo>
                  <a:lnTo>
                    <a:pt x="1119" y="20805"/>
                  </a:lnTo>
                  <a:lnTo>
                    <a:pt x="1078" y="23416"/>
                  </a:lnTo>
                  <a:lnTo>
                    <a:pt x="1078" y="23416"/>
                  </a:lnTo>
                  <a:lnTo>
                    <a:pt x="1037" y="28638"/>
                  </a:lnTo>
                  <a:lnTo>
                    <a:pt x="912" y="34191"/>
                  </a:lnTo>
                  <a:lnTo>
                    <a:pt x="746" y="39786"/>
                  </a:lnTo>
                  <a:lnTo>
                    <a:pt x="539" y="45049"/>
                  </a:lnTo>
                  <a:lnTo>
                    <a:pt x="166" y="53462"/>
                  </a:lnTo>
                  <a:lnTo>
                    <a:pt x="0" y="56860"/>
                  </a:lnTo>
                  <a:lnTo>
                    <a:pt x="0" y="56860"/>
                  </a:lnTo>
                  <a:lnTo>
                    <a:pt x="2238" y="56943"/>
                  </a:lnTo>
                  <a:lnTo>
                    <a:pt x="4725" y="57026"/>
                  </a:lnTo>
                  <a:lnTo>
                    <a:pt x="7958" y="57109"/>
                  </a:lnTo>
                  <a:lnTo>
                    <a:pt x="11646" y="57109"/>
                  </a:lnTo>
                  <a:lnTo>
                    <a:pt x="13594" y="57068"/>
                  </a:lnTo>
                  <a:lnTo>
                    <a:pt x="15625" y="57026"/>
                  </a:lnTo>
                  <a:lnTo>
                    <a:pt x="17655" y="56943"/>
                  </a:lnTo>
                  <a:lnTo>
                    <a:pt x="19727" y="56860"/>
                  </a:lnTo>
                  <a:lnTo>
                    <a:pt x="21758" y="56695"/>
                  </a:lnTo>
                  <a:lnTo>
                    <a:pt x="23747" y="56487"/>
                  </a:lnTo>
                  <a:lnTo>
                    <a:pt x="23747" y="56487"/>
                  </a:lnTo>
                  <a:lnTo>
                    <a:pt x="23747" y="54540"/>
                  </a:lnTo>
                  <a:lnTo>
                    <a:pt x="23664" y="52468"/>
                  </a:lnTo>
                  <a:lnTo>
                    <a:pt x="23582" y="50271"/>
                  </a:lnTo>
                  <a:lnTo>
                    <a:pt x="23457" y="47992"/>
                  </a:lnTo>
                  <a:lnTo>
                    <a:pt x="23167" y="43309"/>
                  </a:lnTo>
                  <a:lnTo>
                    <a:pt x="22836" y="38667"/>
                  </a:lnTo>
                  <a:lnTo>
                    <a:pt x="22504" y="34274"/>
                  </a:lnTo>
                  <a:lnTo>
                    <a:pt x="22255" y="30378"/>
                  </a:lnTo>
                  <a:lnTo>
                    <a:pt x="22214" y="28679"/>
                  </a:lnTo>
                  <a:lnTo>
                    <a:pt x="22173" y="27229"/>
                  </a:lnTo>
                  <a:lnTo>
                    <a:pt x="22173" y="25985"/>
                  </a:lnTo>
                  <a:lnTo>
                    <a:pt x="22255" y="24991"/>
                  </a:lnTo>
                  <a:lnTo>
                    <a:pt x="22255" y="24991"/>
                  </a:lnTo>
                  <a:lnTo>
                    <a:pt x="22919" y="19852"/>
                  </a:lnTo>
                  <a:lnTo>
                    <a:pt x="23747" y="13801"/>
                  </a:lnTo>
                  <a:lnTo>
                    <a:pt x="24618" y="7958"/>
                  </a:lnTo>
                  <a:lnTo>
                    <a:pt x="25322" y="3440"/>
                  </a:lnTo>
                  <a:lnTo>
                    <a:pt x="25322" y="3440"/>
                  </a:lnTo>
                  <a:lnTo>
                    <a:pt x="25364" y="2943"/>
                  </a:lnTo>
                  <a:lnTo>
                    <a:pt x="25322" y="2446"/>
                  </a:lnTo>
                  <a:lnTo>
                    <a:pt x="25198" y="1990"/>
                  </a:lnTo>
                  <a:lnTo>
                    <a:pt x="24991" y="1575"/>
                  </a:lnTo>
                  <a:lnTo>
                    <a:pt x="24701" y="1161"/>
                  </a:lnTo>
                  <a:lnTo>
                    <a:pt x="24369" y="829"/>
                  </a:lnTo>
                  <a:lnTo>
                    <a:pt x="23955" y="581"/>
                  </a:lnTo>
                  <a:lnTo>
                    <a:pt x="23499" y="374"/>
                  </a:lnTo>
                  <a:lnTo>
                    <a:pt x="23499" y="374"/>
                  </a:lnTo>
                  <a:lnTo>
                    <a:pt x="22587" y="208"/>
                  </a:lnTo>
                  <a:lnTo>
                    <a:pt x="21634" y="84"/>
                  </a:lnTo>
                  <a:lnTo>
                    <a:pt x="20722" y="84"/>
                  </a:lnTo>
                  <a:lnTo>
                    <a:pt x="19769" y="166"/>
                  </a:lnTo>
                  <a:lnTo>
                    <a:pt x="19769" y="166"/>
                  </a:lnTo>
                  <a:lnTo>
                    <a:pt x="19562" y="208"/>
                  </a:lnTo>
                  <a:lnTo>
                    <a:pt x="19396" y="291"/>
                  </a:lnTo>
                  <a:lnTo>
                    <a:pt x="19230" y="415"/>
                  </a:lnTo>
                  <a:lnTo>
                    <a:pt x="19064" y="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0"/>
            <p:cNvSpPr/>
            <p:nvPr/>
          </p:nvSpPr>
          <p:spPr>
            <a:xfrm>
              <a:off x="1448250" y="17587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lnTo>
                    <a:pt x="42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C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0"/>
            <p:cNvSpPr/>
            <p:nvPr/>
          </p:nvSpPr>
          <p:spPr>
            <a:xfrm>
              <a:off x="1448250" y="17587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0"/>
            <p:cNvSpPr/>
            <p:nvPr/>
          </p:nvSpPr>
          <p:spPr>
            <a:xfrm>
              <a:off x="1257600" y="1897550"/>
              <a:ext cx="57025" cy="77725"/>
            </a:xfrm>
            <a:custGeom>
              <a:avLst/>
              <a:gdLst/>
              <a:ahLst/>
              <a:cxnLst/>
              <a:rect l="l" t="t" r="r" b="b"/>
              <a:pathLst>
                <a:path w="2281" h="3109" extrusionOk="0">
                  <a:moveTo>
                    <a:pt x="2280" y="1"/>
                  </a:moveTo>
                  <a:lnTo>
                    <a:pt x="2280" y="1"/>
                  </a:lnTo>
                  <a:lnTo>
                    <a:pt x="1659" y="705"/>
                  </a:lnTo>
                  <a:lnTo>
                    <a:pt x="1079" y="1451"/>
                  </a:lnTo>
                  <a:lnTo>
                    <a:pt x="540" y="2280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540" y="2280"/>
                  </a:lnTo>
                  <a:lnTo>
                    <a:pt x="1079" y="1451"/>
                  </a:lnTo>
                  <a:lnTo>
                    <a:pt x="1659" y="705"/>
                  </a:lnTo>
                  <a:lnTo>
                    <a:pt x="2280" y="1"/>
                  </a:lnTo>
                  <a:lnTo>
                    <a:pt x="2280" y="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BE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0"/>
            <p:cNvSpPr/>
            <p:nvPr/>
          </p:nvSpPr>
          <p:spPr>
            <a:xfrm>
              <a:off x="1257600" y="1897550"/>
              <a:ext cx="57025" cy="77725"/>
            </a:xfrm>
            <a:custGeom>
              <a:avLst/>
              <a:gdLst/>
              <a:ahLst/>
              <a:cxnLst/>
              <a:rect l="l" t="t" r="r" b="b"/>
              <a:pathLst>
                <a:path w="2281" h="31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59" y="705"/>
                  </a:lnTo>
                  <a:lnTo>
                    <a:pt x="1079" y="1451"/>
                  </a:lnTo>
                  <a:lnTo>
                    <a:pt x="540" y="2280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540" y="2280"/>
                  </a:lnTo>
                  <a:lnTo>
                    <a:pt x="1079" y="1451"/>
                  </a:lnTo>
                  <a:lnTo>
                    <a:pt x="1659" y="705"/>
                  </a:lnTo>
                  <a:lnTo>
                    <a:pt x="2280" y="1"/>
                  </a:lnTo>
                  <a:lnTo>
                    <a:pt x="2280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0"/>
            <p:cNvSpPr/>
            <p:nvPr/>
          </p:nvSpPr>
          <p:spPr>
            <a:xfrm>
              <a:off x="1203725" y="1969050"/>
              <a:ext cx="53900" cy="106725"/>
            </a:xfrm>
            <a:custGeom>
              <a:avLst/>
              <a:gdLst/>
              <a:ahLst/>
              <a:cxnLst/>
              <a:rect l="l" t="t" r="r" b="b"/>
              <a:pathLst>
                <a:path w="2156" h="426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42" y="1036"/>
                  </a:lnTo>
                  <a:lnTo>
                    <a:pt x="167" y="2114"/>
                  </a:lnTo>
                  <a:lnTo>
                    <a:pt x="332" y="3191"/>
                  </a:lnTo>
                  <a:lnTo>
                    <a:pt x="540" y="4269"/>
                  </a:lnTo>
                  <a:lnTo>
                    <a:pt x="540" y="4269"/>
                  </a:lnTo>
                  <a:lnTo>
                    <a:pt x="871" y="3191"/>
                  </a:lnTo>
                  <a:lnTo>
                    <a:pt x="1244" y="2155"/>
                  </a:lnTo>
                  <a:lnTo>
                    <a:pt x="1659" y="1161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1659" y="1161"/>
                  </a:lnTo>
                  <a:lnTo>
                    <a:pt x="1244" y="2155"/>
                  </a:lnTo>
                  <a:lnTo>
                    <a:pt x="871" y="3191"/>
                  </a:lnTo>
                  <a:lnTo>
                    <a:pt x="540" y="4269"/>
                  </a:lnTo>
                  <a:lnTo>
                    <a:pt x="540" y="4269"/>
                  </a:lnTo>
                  <a:lnTo>
                    <a:pt x="332" y="3191"/>
                  </a:lnTo>
                  <a:lnTo>
                    <a:pt x="167" y="2114"/>
                  </a:lnTo>
                  <a:lnTo>
                    <a:pt x="42" y="10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0"/>
            <p:cNvSpPr/>
            <p:nvPr/>
          </p:nvSpPr>
          <p:spPr>
            <a:xfrm>
              <a:off x="1203725" y="1969050"/>
              <a:ext cx="53900" cy="106725"/>
            </a:xfrm>
            <a:custGeom>
              <a:avLst/>
              <a:gdLst/>
              <a:ahLst/>
              <a:cxnLst/>
              <a:rect l="l" t="t" r="r" b="b"/>
              <a:pathLst>
                <a:path w="2156" h="426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42" y="1036"/>
                  </a:lnTo>
                  <a:lnTo>
                    <a:pt x="167" y="2114"/>
                  </a:lnTo>
                  <a:lnTo>
                    <a:pt x="332" y="3191"/>
                  </a:lnTo>
                  <a:lnTo>
                    <a:pt x="540" y="4269"/>
                  </a:lnTo>
                  <a:lnTo>
                    <a:pt x="540" y="4269"/>
                  </a:lnTo>
                  <a:lnTo>
                    <a:pt x="871" y="3191"/>
                  </a:lnTo>
                  <a:lnTo>
                    <a:pt x="1244" y="2155"/>
                  </a:lnTo>
                  <a:lnTo>
                    <a:pt x="1659" y="1161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2156" y="249"/>
                  </a:lnTo>
                  <a:lnTo>
                    <a:pt x="1659" y="1161"/>
                  </a:lnTo>
                  <a:lnTo>
                    <a:pt x="1244" y="2155"/>
                  </a:lnTo>
                  <a:lnTo>
                    <a:pt x="871" y="3191"/>
                  </a:lnTo>
                  <a:lnTo>
                    <a:pt x="540" y="4269"/>
                  </a:lnTo>
                  <a:lnTo>
                    <a:pt x="540" y="4269"/>
                  </a:lnTo>
                  <a:lnTo>
                    <a:pt x="332" y="3191"/>
                  </a:lnTo>
                  <a:lnTo>
                    <a:pt x="167" y="2114"/>
                  </a:lnTo>
                  <a:lnTo>
                    <a:pt x="42" y="103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0"/>
            <p:cNvSpPr/>
            <p:nvPr/>
          </p:nvSpPr>
          <p:spPr>
            <a:xfrm>
              <a:off x="1314600" y="1759750"/>
              <a:ext cx="133675" cy="137825"/>
            </a:xfrm>
            <a:custGeom>
              <a:avLst/>
              <a:gdLst/>
              <a:ahLst/>
              <a:cxnLst/>
              <a:rect l="l" t="t" r="r" b="b"/>
              <a:pathLst>
                <a:path w="5347" h="5513" extrusionOk="0">
                  <a:moveTo>
                    <a:pt x="5347" y="1"/>
                  </a:moveTo>
                  <a:lnTo>
                    <a:pt x="5347" y="1"/>
                  </a:lnTo>
                  <a:lnTo>
                    <a:pt x="5139" y="166"/>
                  </a:lnTo>
                  <a:lnTo>
                    <a:pt x="5139" y="166"/>
                  </a:lnTo>
                  <a:lnTo>
                    <a:pt x="4683" y="705"/>
                  </a:lnTo>
                  <a:lnTo>
                    <a:pt x="4145" y="1285"/>
                  </a:lnTo>
                  <a:lnTo>
                    <a:pt x="2860" y="2529"/>
                  </a:lnTo>
                  <a:lnTo>
                    <a:pt x="1451" y="3938"/>
                  </a:lnTo>
                  <a:lnTo>
                    <a:pt x="705" y="4684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705" y="4684"/>
                  </a:lnTo>
                  <a:lnTo>
                    <a:pt x="1451" y="3938"/>
                  </a:lnTo>
                  <a:lnTo>
                    <a:pt x="2860" y="2529"/>
                  </a:lnTo>
                  <a:lnTo>
                    <a:pt x="4145" y="1285"/>
                  </a:lnTo>
                  <a:lnTo>
                    <a:pt x="4683" y="705"/>
                  </a:lnTo>
                  <a:lnTo>
                    <a:pt x="5139" y="166"/>
                  </a:lnTo>
                  <a:lnTo>
                    <a:pt x="5139" y="166"/>
                  </a:lnTo>
                  <a:lnTo>
                    <a:pt x="5347" y="1"/>
                  </a:lnTo>
                  <a:lnTo>
                    <a:pt x="5347" y="1"/>
                  </a:lnTo>
                  <a:lnTo>
                    <a:pt x="53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0"/>
            <p:cNvSpPr/>
            <p:nvPr/>
          </p:nvSpPr>
          <p:spPr>
            <a:xfrm>
              <a:off x="1314600" y="1759750"/>
              <a:ext cx="133675" cy="137825"/>
            </a:xfrm>
            <a:custGeom>
              <a:avLst/>
              <a:gdLst/>
              <a:ahLst/>
              <a:cxnLst/>
              <a:rect l="l" t="t" r="r" b="b"/>
              <a:pathLst>
                <a:path w="5347" h="5513" fill="none" extrusionOk="0">
                  <a:moveTo>
                    <a:pt x="5347" y="1"/>
                  </a:moveTo>
                  <a:lnTo>
                    <a:pt x="5347" y="1"/>
                  </a:lnTo>
                  <a:lnTo>
                    <a:pt x="5139" y="166"/>
                  </a:lnTo>
                  <a:lnTo>
                    <a:pt x="5139" y="166"/>
                  </a:lnTo>
                  <a:lnTo>
                    <a:pt x="4683" y="705"/>
                  </a:lnTo>
                  <a:lnTo>
                    <a:pt x="4145" y="1285"/>
                  </a:lnTo>
                  <a:lnTo>
                    <a:pt x="2860" y="2529"/>
                  </a:lnTo>
                  <a:lnTo>
                    <a:pt x="1451" y="3938"/>
                  </a:lnTo>
                  <a:lnTo>
                    <a:pt x="705" y="4684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0" y="5513"/>
                  </a:lnTo>
                  <a:lnTo>
                    <a:pt x="705" y="4684"/>
                  </a:lnTo>
                  <a:lnTo>
                    <a:pt x="1451" y="3938"/>
                  </a:lnTo>
                  <a:lnTo>
                    <a:pt x="2860" y="2529"/>
                  </a:lnTo>
                  <a:lnTo>
                    <a:pt x="4145" y="1285"/>
                  </a:lnTo>
                  <a:lnTo>
                    <a:pt x="4683" y="705"/>
                  </a:lnTo>
                  <a:lnTo>
                    <a:pt x="5139" y="166"/>
                  </a:lnTo>
                  <a:lnTo>
                    <a:pt x="5139" y="166"/>
                  </a:lnTo>
                  <a:lnTo>
                    <a:pt x="5347" y="1"/>
                  </a:lnTo>
                  <a:lnTo>
                    <a:pt x="5347" y="1"/>
                  </a:lnTo>
                  <a:lnTo>
                    <a:pt x="53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0"/>
            <p:cNvSpPr/>
            <p:nvPr/>
          </p:nvSpPr>
          <p:spPr>
            <a:xfrm>
              <a:off x="1558075" y="1761825"/>
              <a:ext cx="18675" cy="10375"/>
            </a:xfrm>
            <a:custGeom>
              <a:avLst/>
              <a:gdLst/>
              <a:ahLst/>
              <a:cxnLst/>
              <a:rect l="l" t="t" r="r" b="b"/>
              <a:pathLst>
                <a:path w="747" h="415" extrusionOk="0">
                  <a:moveTo>
                    <a:pt x="0" y="0"/>
                  </a:moveTo>
                  <a:lnTo>
                    <a:pt x="373" y="166"/>
                  </a:lnTo>
                  <a:lnTo>
                    <a:pt x="746" y="415"/>
                  </a:lnTo>
                  <a:lnTo>
                    <a:pt x="746" y="415"/>
                  </a:lnTo>
                  <a:lnTo>
                    <a:pt x="415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0"/>
            <p:cNvSpPr/>
            <p:nvPr/>
          </p:nvSpPr>
          <p:spPr>
            <a:xfrm>
              <a:off x="1558075" y="1761825"/>
              <a:ext cx="42500" cy="65300"/>
            </a:xfrm>
            <a:custGeom>
              <a:avLst/>
              <a:gdLst/>
              <a:ahLst/>
              <a:cxnLst/>
              <a:rect l="l" t="t" r="r" b="b"/>
              <a:pathLst>
                <a:path w="1700" h="261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73" y="166"/>
                  </a:lnTo>
                  <a:lnTo>
                    <a:pt x="746" y="415"/>
                  </a:lnTo>
                  <a:lnTo>
                    <a:pt x="1037" y="705"/>
                  </a:lnTo>
                  <a:lnTo>
                    <a:pt x="1285" y="1037"/>
                  </a:lnTo>
                  <a:lnTo>
                    <a:pt x="1492" y="1410"/>
                  </a:lnTo>
                  <a:lnTo>
                    <a:pt x="1617" y="1783"/>
                  </a:lnTo>
                  <a:lnTo>
                    <a:pt x="1700" y="2197"/>
                  </a:lnTo>
                  <a:lnTo>
                    <a:pt x="1700" y="2611"/>
                  </a:lnTo>
                  <a:lnTo>
                    <a:pt x="1700" y="2611"/>
                  </a:lnTo>
                  <a:lnTo>
                    <a:pt x="1700" y="2611"/>
                  </a:lnTo>
                  <a:lnTo>
                    <a:pt x="1700" y="2611"/>
                  </a:lnTo>
                  <a:lnTo>
                    <a:pt x="1700" y="2197"/>
                  </a:lnTo>
                  <a:lnTo>
                    <a:pt x="1617" y="1783"/>
                  </a:lnTo>
                  <a:lnTo>
                    <a:pt x="1492" y="1410"/>
                  </a:lnTo>
                  <a:lnTo>
                    <a:pt x="1285" y="1037"/>
                  </a:lnTo>
                  <a:lnTo>
                    <a:pt x="1037" y="705"/>
                  </a:lnTo>
                  <a:lnTo>
                    <a:pt x="746" y="415"/>
                  </a:lnTo>
                  <a:lnTo>
                    <a:pt x="415" y="1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0"/>
            <p:cNvSpPr/>
            <p:nvPr/>
          </p:nvSpPr>
          <p:spPr>
            <a:xfrm>
              <a:off x="966475" y="1750425"/>
              <a:ext cx="634100" cy="1427750"/>
            </a:xfrm>
            <a:custGeom>
              <a:avLst/>
              <a:gdLst/>
              <a:ahLst/>
              <a:cxnLst/>
              <a:rect l="l" t="t" r="r" b="b"/>
              <a:pathLst>
                <a:path w="25364" h="57110" extrusionOk="0">
                  <a:moveTo>
                    <a:pt x="3440" y="1866"/>
                  </a:moveTo>
                  <a:lnTo>
                    <a:pt x="3422" y="1912"/>
                  </a:lnTo>
                  <a:lnTo>
                    <a:pt x="3422" y="1912"/>
                  </a:lnTo>
                  <a:lnTo>
                    <a:pt x="3448" y="1870"/>
                  </a:lnTo>
                  <a:lnTo>
                    <a:pt x="3448" y="1870"/>
                  </a:lnTo>
                  <a:lnTo>
                    <a:pt x="3440" y="1866"/>
                  </a:lnTo>
                  <a:close/>
                  <a:moveTo>
                    <a:pt x="3422" y="1912"/>
                  </a:moveTo>
                  <a:lnTo>
                    <a:pt x="3399" y="1948"/>
                  </a:lnTo>
                  <a:lnTo>
                    <a:pt x="3274" y="2280"/>
                  </a:lnTo>
                  <a:lnTo>
                    <a:pt x="3422" y="1912"/>
                  </a:lnTo>
                  <a:close/>
                  <a:moveTo>
                    <a:pt x="8662" y="1"/>
                  </a:moveTo>
                  <a:lnTo>
                    <a:pt x="7792" y="42"/>
                  </a:lnTo>
                  <a:lnTo>
                    <a:pt x="6963" y="84"/>
                  </a:lnTo>
                  <a:lnTo>
                    <a:pt x="6093" y="208"/>
                  </a:lnTo>
                  <a:lnTo>
                    <a:pt x="5305" y="374"/>
                  </a:lnTo>
                  <a:lnTo>
                    <a:pt x="4974" y="498"/>
                  </a:lnTo>
                  <a:lnTo>
                    <a:pt x="4642" y="664"/>
                  </a:lnTo>
                  <a:lnTo>
                    <a:pt x="4352" y="871"/>
                  </a:lnTo>
                  <a:lnTo>
                    <a:pt x="4062" y="1078"/>
                  </a:lnTo>
                  <a:lnTo>
                    <a:pt x="3813" y="1327"/>
                  </a:lnTo>
                  <a:lnTo>
                    <a:pt x="3606" y="1617"/>
                  </a:lnTo>
                  <a:lnTo>
                    <a:pt x="3448" y="1870"/>
                  </a:lnTo>
                  <a:lnTo>
                    <a:pt x="3448" y="1870"/>
                  </a:lnTo>
                  <a:lnTo>
                    <a:pt x="8994" y="4808"/>
                  </a:lnTo>
                  <a:lnTo>
                    <a:pt x="8040" y="6549"/>
                  </a:lnTo>
                  <a:lnTo>
                    <a:pt x="7087" y="8331"/>
                  </a:lnTo>
                  <a:lnTo>
                    <a:pt x="6176" y="10154"/>
                  </a:lnTo>
                  <a:lnTo>
                    <a:pt x="5264" y="11978"/>
                  </a:lnTo>
                  <a:lnTo>
                    <a:pt x="4476" y="13718"/>
                  </a:lnTo>
                  <a:lnTo>
                    <a:pt x="3772" y="15500"/>
                  </a:lnTo>
                  <a:lnTo>
                    <a:pt x="4642" y="16288"/>
                  </a:lnTo>
                  <a:lnTo>
                    <a:pt x="4725" y="15832"/>
                  </a:lnTo>
                  <a:lnTo>
                    <a:pt x="6797" y="16246"/>
                  </a:lnTo>
                  <a:lnTo>
                    <a:pt x="8911" y="16578"/>
                  </a:lnTo>
                  <a:lnTo>
                    <a:pt x="9698" y="16702"/>
                  </a:lnTo>
                  <a:lnTo>
                    <a:pt x="9822" y="13760"/>
                  </a:lnTo>
                  <a:lnTo>
                    <a:pt x="10030" y="13760"/>
                  </a:lnTo>
                  <a:lnTo>
                    <a:pt x="9905" y="16744"/>
                  </a:lnTo>
                  <a:lnTo>
                    <a:pt x="11232" y="16951"/>
                  </a:lnTo>
                  <a:lnTo>
                    <a:pt x="11480" y="16909"/>
                  </a:lnTo>
                  <a:lnTo>
                    <a:pt x="13511" y="16661"/>
                  </a:lnTo>
                  <a:lnTo>
                    <a:pt x="14506" y="16536"/>
                  </a:lnTo>
                  <a:lnTo>
                    <a:pt x="15003" y="16454"/>
                  </a:lnTo>
                  <a:lnTo>
                    <a:pt x="15252" y="16412"/>
                  </a:lnTo>
                  <a:lnTo>
                    <a:pt x="15376" y="16371"/>
                  </a:lnTo>
                  <a:lnTo>
                    <a:pt x="15417" y="16371"/>
                  </a:lnTo>
                  <a:lnTo>
                    <a:pt x="15293" y="16412"/>
                  </a:lnTo>
                  <a:lnTo>
                    <a:pt x="15500" y="17365"/>
                  </a:lnTo>
                  <a:lnTo>
                    <a:pt x="15873" y="17407"/>
                  </a:lnTo>
                  <a:lnTo>
                    <a:pt x="17614" y="15459"/>
                  </a:lnTo>
                  <a:lnTo>
                    <a:pt x="19727" y="14464"/>
                  </a:lnTo>
                  <a:lnTo>
                    <a:pt x="19976" y="14381"/>
                  </a:lnTo>
                  <a:lnTo>
                    <a:pt x="20266" y="14340"/>
                  </a:lnTo>
                  <a:lnTo>
                    <a:pt x="20556" y="14381"/>
                  </a:lnTo>
                  <a:lnTo>
                    <a:pt x="20805" y="14506"/>
                  </a:lnTo>
                  <a:lnTo>
                    <a:pt x="20805" y="13428"/>
                  </a:lnTo>
                  <a:lnTo>
                    <a:pt x="20681" y="12351"/>
                  </a:lnTo>
                  <a:lnTo>
                    <a:pt x="20473" y="10320"/>
                  </a:lnTo>
                  <a:lnTo>
                    <a:pt x="20142" y="8289"/>
                  </a:lnTo>
                  <a:lnTo>
                    <a:pt x="19727" y="6217"/>
                  </a:lnTo>
                  <a:lnTo>
                    <a:pt x="19479" y="5222"/>
                  </a:lnTo>
                  <a:lnTo>
                    <a:pt x="19230" y="4228"/>
                  </a:lnTo>
                  <a:lnTo>
                    <a:pt x="25322" y="2860"/>
                  </a:lnTo>
                  <a:lnTo>
                    <a:pt x="25364" y="3067"/>
                  </a:lnTo>
                  <a:lnTo>
                    <a:pt x="25364" y="2653"/>
                  </a:lnTo>
                  <a:lnTo>
                    <a:pt x="25281" y="2239"/>
                  </a:lnTo>
                  <a:lnTo>
                    <a:pt x="25156" y="1866"/>
                  </a:lnTo>
                  <a:lnTo>
                    <a:pt x="24949" y="1493"/>
                  </a:lnTo>
                  <a:lnTo>
                    <a:pt x="24701" y="1161"/>
                  </a:lnTo>
                  <a:lnTo>
                    <a:pt x="24410" y="871"/>
                  </a:lnTo>
                  <a:lnTo>
                    <a:pt x="24037" y="622"/>
                  </a:lnTo>
                  <a:lnTo>
                    <a:pt x="23664" y="456"/>
                  </a:lnTo>
                  <a:lnTo>
                    <a:pt x="23623" y="415"/>
                  </a:lnTo>
                  <a:lnTo>
                    <a:pt x="23001" y="291"/>
                  </a:lnTo>
                  <a:lnTo>
                    <a:pt x="22338" y="166"/>
                  </a:lnTo>
                  <a:lnTo>
                    <a:pt x="21717" y="125"/>
                  </a:lnTo>
                  <a:lnTo>
                    <a:pt x="21054" y="84"/>
                  </a:lnTo>
                  <a:lnTo>
                    <a:pt x="20432" y="125"/>
                  </a:lnTo>
                  <a:lnTo>
                    <a:pt x="19769" y="166"/>
                  </a:lnTo>
                  <a:lnTo>
                    <a:pt x="19520" y="249"/>
                  </a:lnTo>
                  <a:lnTo>
                    <a:pt x="19313" y="332"/>
                  </a:lnTo>
                  <a:lnTo>
                    <a:pt x="19272" y="374"/>
                  </a:lnTo>
                  <a:lnTo>
                    <a:pt x="19064" y="539"/>
                  </a:lnTo>
                  <a:lnTo>
                    <a:pt x="18608" y="1078"/>
                  </a:lnTo>
                  <a:lnTo>
                    <a:pt x="18070" y="1658"/>
                  </a:lnTo>
                  <a:lnTo>
                    <a:pt x="16785" y="2902"/>
                  </a:lnTo>
                  <a:lnTo>
                    <a:pt x="15376" y="4311"/>
                  </a:lnTo>
                  <a:lnTo>
                    <a:pt x="14630" y="5057"/>
                  </a:lnTo>
                  <a:lnTo>
                    <a:pt x="13925" y="5886"/>
                  </a:lnTo>
                  <a:lnTo>
                    <a:pt x="13304" y="6590"/>
                  </a:lnTo>
                  <a:lnTo>
                    <a:pt x="12724" y="7336"/>
                  </a:lnTo>
                  <a:lnTo>
                    <a:pt x="12185" y="8165"/>
                  </a:lnTo>
                  <a:lnTo>
                    <a:pt x="11646" y="8994"/>
                  </a:lnTo>
                  <a:lnTo>
                    <a:pt x="11149" y="9906"/>
                  </a:lnTo>
                  <a:lnTo>
                    <a:pt x="10734" y="10900"/>
                  </a:lnTo>
                  <a:lnTo>
                    <a:pt x="10361" y="11936"/>
                  </a:lnTo>
                  <a:lnTo>
                    <a:pt x="10030" y="13014"/>
                  </a:lnTo>
                  <a:lnTo>
                    <a:pt x="9822" y="11936"/>
                  </a:lnTo>
                  <a:lnTo>
                    <a:pt x="9657" y="10859"/>
                  </a:lnTo>
                  <a:lnTo>
                    <a:pt x="9532" y="9781"/>
                  </a:lnTo>
                  <a:lnTo>
                    <a:pt x="9491" y="8745"/>
                  </a:lnTo>
                  <a:lnTo>
                    <a:pt x="9450" y="7999"/>
                  </a:lnTo>
                  <a:lnTo>
                    <a:pt x="9491" y="7212"/>
                  </a:lnTo>
                  <a:lnTo>
                    <a:pt x="9532" y="6424"/>
                  </a:lnTo>
                  <a:lnTo>
                    <a:pt x="9657" y="4932"/>
                  </a:lnTo>
                  <a:lnTo>
                    <a:pt x="9822" y="3565"/>
                  </a:lnTo>
                  <a:lnTo>
                    <a:pt x="10030" y="2404"/>
                  </a:lnTo>
                  <a:lnTo>
                    <a:pt x="10237" y="1451"/>
                  </a:lnTo>
                  <a:lnTo>
                    <a:pt x="10444" y="705"/>
                  </a:lnTo>
                  <a:lnTo>
                    <a:pt x="10610" y="84"/>
                  </a:lnTo>
                  <a:lnTo>
                    <a:pt x="9740" y="42"/>
                  </a:lnTo>
                  <a:lnTo>
                    <a:pt x="8662" y="1"/>
                  </a:lnTo>
                  <a:close/>
                  <a:moveTo>
                    <a:pt x="15998" y="32368"/>
                  </a:moveTo>
                  <a:lnTo>
                    <a:pt x="22214" y="36885"/>
                  </a:lnTo>
                  <a:lnTo>
                    <a:pt x="22214" y="37216"/>
                  </a:lnTo>
                  <a:lnTo>
                    <a:pt x="22255" y="38087"/>
                  </a:lnTo>
                  <a:lnTo>
                    <a:pt x="22214" y="38833"/>
                  </a:lnTo>
                  <a:lnTo>
                    <a:pt x="22173" y="39662"/>
                  </a:lnTo>
                  <a:lnTo>
                    <a:pt x="22007" y="40490"/>
                  </a:lnTo>
                  <a:lnTo>
                    <a:pt x="21882" y="40905"/>
                  </a:lnTo>
                  <a:lnTo>
                    <a:pt x="21758" y="41319"/>
                  </a:lnTo>
                  <a:lnTo>
                    <a:pt x="21592" y="41734"/>
                  </a:lnTo>
                  <a:lnTo>
                    <a:pt x="21385" y="42107"/>
                  </a:lnTo>
                  <a:lnTo>
                    <a:pt x="21178" y="42438"/>
                  </a:lnTo>
                  <a:lnTo>
                    <a:pt x="20888" y="42770"/>
                  </a:lnTo>
                  <a:lnTo>
                    <a:pt x="20598" y="43018"/>
                  </a:lnTo>
                  <a:lnTo>
                    <a:pt x="20266" y="43267"/>
                  </a:lnTo>
                  <a:lnTo>
                    <a:pt x="19852" y="43433"/>
                  </a:lnTo>
                  <a:lnTo>
                    <a:pt x="19396" y="43516"/>
                  </a:lnTo>
                  <a:lnTo>
                    <a:pt x="19023" y="43557"/>
                  </a:lnTo>
                  <a:lnTo>
                    <a:pt x="18608" y="43516"/>
                  </a:lnTo>
                  <a:lnTo>
                    <a:pt x="18194" y="43391"/>
                  </a:lnTo>
                  <a:lnTo>
                    <a:pt x="17821" y="43184"/>
                  </a:lnTo>
                  <a:lnTo>
                    <a:pt x="17489" y="42894"/>
                  </a:lnTo>
                  <a:lnTo>
                    <a:pt x="17199" y="42521"/>
                  </a:lnTo>
                  <a:lnTo>
                    <a:pt x="16951" y="42107"/>
                  </a:lnTo>
                  <a:lnTo>
                    <a:pt x="16702" y="41609"/>
                  </a:lnTo>
                  <a:lnTo>
                    <a:pt x="16495" y="41112"/>
                  </a:lnTo>
                  <a:lnTo>
                    <a:pt x="16288" y="40532"/>
                  </a:lnTo>
                  <a:lnTo>
                    <a:pt x="16122" y="39910"/>
                  </a:lnTo>
                  <a:lnTo>
                    <a:pt x="15998" y="39289"/>
                  </a:lnTo>
                  <a:lnTo>
                    <a:pt x="15915" y="38626"/>
                  </a:lnTo>
                  <a:lnTo>
                    <a:pt x="15832" y="37921"/>
                  </a:lnTo>
                  <a:lnTo>
                    <a:pt x="15749" y="37216"/>
                  </a:lnTo>
                  <a:lnTo>
                    <a:pt x="15707" y="35807"/>
                  </a:lnTo>
                  <a:lnTo>
                    <a:pt x="15749" y="34896"/>
                  </a:lnTo>
                  <a:lnTo>
                    <a:pt x="15790" y="34025"/>
                  </a:lnTo>
                  <a:lnTo>
                    <a:pt x="15873" y="33155"/>
                  </a:lnTo>
                  <a:lnTo>
                    <a:pt x="15998" y="32368"/>
                  </a:lnTo>
                  <a:close/>
                  <a:moveTo>
                    <a:pt x="11066" y="22421"/>
                  </a:moveTo>
                  <a:lnTo>
                    <a:pt x="9740" y="22546"/>
                  </a:lnTo>
                  <a:lnTo>
                    <a:pt x="9532" y="30544"/>
                  </a:lnTo>
                  <a:lnTo>
                    <a:pt x="9450" y="34937"/>
                  </a:lnTo>
                  <a:lnTo>
                    <a:pt x="9408" y="39413"/>
                  </a:lnTo>
                  <a:lnTo>
                    <a:pt x="9367" y="43889"/>
                  </a:lnTo>
                  <a:lnTo>
                    <a:pt x="9367" y="48157"/>
                  </a:lnTo>
                  <a:lnTo>
                    <a:pt x="9450" y="52136"/>
                  </a:lnTo>
                  <a:lnTo>
                    <a:pt x="9574" y="55617"/>
                  </a:lnTo>
                  <a:lnTo>
                    <a:pt x="9367" y="55659"/>
                  </a:lnTo>
                  <a:lnTo>
                    <a:pt x="9242" y="52136"/>
                  </a:lnTo>
                  <a:lnTo>
                    <a:pt x="9159" y="48199"/>
                  </a:lnTo>
                  <a:lnTo>
                    <a:pt x="9159" y="43930"/>
                  </a:lnTo>
                  <a:lnTo>
                    <a:pt x="9159" y="39454"/>
                  </a:lnTo>
                  <a:lnTo>
                    <a:pt x="9242" y="34937"/>
                  </a:lnTo>
                  <a:lnTo>
                    <a:pt x="9325" y="30544"/>
                  </a:lnTo>
                  <a:lnTo>
                    <a:pt x="9491" y="22546"/>
                  </a:lnTo>
                  <a:lnTo>
                    <a:pt x="7792" y="22670"/>
                  </a:lnTo>
                  <a:lnTo>
                    <a:pt x="6258" y="22711"/>
                  </a:lnTo>
                  <a:lnTo>
                    <a:pt x="4684" y="22753"/>
                  </a:lnTo>
                  <a:lnTo>
                    <a:pt x="3399" y="22711"/>
                  </a:lnTo>
                  <a:lnTo>
                    <a:pt x="2238" y="22629"/>
                  </a:lnTo>
                  <a:lnTo>
                    <a:pt x="1078" y="22463"/>
                  </a:lnTo>
                  <a:lnTo>
                    <a:pt x="1078" y="23416"/>
                  </a:lnTo>
                  <a:lnTo>
                    <a:pt x="1078" y="26317"/>
                  </a:lnTo>
                  <a:lnTo>
                    <a:pt x="1037" y="29384"/>
                  </a:lnTo>
                  <a:lnTo>
                    <a:pt x="871" y="35766"/>
                  </a:lnTo>
                  <a:lnTo>
                    <a:pt x="871" y="35766"/>
                  </a:lnTo>
                  <a:lnTo>
                    <a:pt x="2570" y="32368"/>
                  </a:lnTo>
                  <a:lnTo>
                    <a:pt x="2487" y="34025"/>
                  </a:lnTo>
                  <a:lnTo>
                    <a:pt x="2363" y="35890"/>
                  </a:lnTo>
                  <a:lnTo>
                    <a:pt x="2197" y="37755"/>
                  </a:lnTo>
                  <a:lnTo>
                    <a:pt x="1948" y="39537"/>
                  </a:lnTo>
                  <a:lnTo>
                    <a:pt x="1700" y="41112"/>
                  </a:lnTo>
                  <a:lnTo>
                    <a:pt x="1534" y="41817"/>
                  </a:lnTo>
                  <a:lnTo>
                    <a:pt x="1410" y="42397"/>
                  </a:lnTo>
                  <a:lnTo>
                    <a:pt x="1244" y="42894"/>
                  </a:lnTo>
                  <a:lnTo>
                    <a:pt x="1078" y="43267"/>
                  </a:lnTo>
                  <a:lnTo>
                    <a:pt x="912" y="43474"/>
                  </a:lnTo>
                  <a:lnTo>
                    <a:pt x="829" y="43557"/>
                  </a:lnTo>
                  <a:lnTo>
                    <a:pt x="705" y="43557"/>
                  </a:lnTo>
                  <a:lnTo>
                    <a:pt x="622" y="43516"/>
                  </a:lnTo>
                  <a:lnTo>
                    <a:pt x="581" y="43516"/>
                  </a:lnTo>
                  <a:lnTo>
                    <a:pt x="166" y="53006"/>
                  </a:lnTo>
                  <a:lnTo>
                    <a:pt x="0" y="56860"/>
                  </a:lnTo>
                  <a:lnTo>
                    <a:pt x="2943" y="56985"/>
                  </a:lnTo>
                  <a:lnTo>
                    <a:pt x="6176" y="57068"/>
                  </a:lnTo>
                  <a:lnTo>
                    <a:pt x="10237" y="57109"/>
                  </a:lnTo>
                  <a:lnTo>
                    <a:pt x="13511" y="57068"/>
                  </a:lnTo>
                  <a:lnTo>
                    <a:pt x="16909" y="56985"/>
                  </a:lnTo>
                  <a:lnTo>
                    <a:pt x="18650" y="56902"/>
                  </a:lnTo>
                  <a:lnTo>
                    <a:pt x="20390" y="56819"/>
                  </a:lnTo>
                  <a:lnTo>
                    <a:pt x="22090" y="56653"/>
                  </a:lnTo>
                  <a:lnTo>
                    <a:pt x="23747" y="56487"/>
                  </a:lnTo>
                  <a:lnTo>
                    <a:pt x="23747" y="56197"/>
                  </a:lnTo>
                  <a:lnTo>
                    <a:pt x="23747" y="54457"/>
                  </a:lnTo>
                  <a:lnTo>
                    <a:pt x="23706" y="52633"/>
                  </a:lnTo>
                  <a:lnTo>
                    <a:pt x="23499" y="48738"/>
                  </a:lnTo>
                  <a:lnTo>
                    <a:pt x="23250" y="44676"/>
                  </a:lnTo>
                  <a:lnTo>
                    <a:pt x="22960" y="40573"/>
                  </a:lnTo>
                  <a:lnTo>
                    <a:pt x="22670" y="36595"/>
                  </a:lnTo>
                  <a:lnTo>
                    <a:pt x="22421" y="32906"/>
                  </a:lnTo>
                  <a:lnTo>
                    <a:pt x="22214" y="29674"/>
                  </a:lnTo>
                  <a:lnTo>
                    <a:pt x="22173" y="28265"/>
                  </a:lnTo>
                  <a:lnTo>
                    <a:pt x="22173" y="27021"/>
                  </a:lnTo>
                  <a:lnTo>
                    <a:pt x="22173" y="25903"/>
                  </a:lnTo>
                  <a:lnTo>
                    <a:pt x="22255" y="24991"/>
                  </a:lnTo>
                  <a:lnTo>
                    <a:pt x="22546" y="22546"/>
                  </a:lnTo>
                  <a:lnTo>
                    <a:pt x="22173" y="22629"/>
                  </a:lnTo>
                  <a:lnTo>
                    <a:pt x="21509" y="22794"/>
                  </a:lnTo>
                  <a:lnTo>
                    <a:pt x="20846" y="22877"/>
                  </a:lnTo>
                  <a:lnTo>
                    <a:pt x="20142" y="22960"/>
                  </a:lnTo>
                  <a:lnTo>
                    <a:pt x="17075" y="22960"/>
                  </a:lnTo>
                  <a:lnTo>
                    <a:pt x="15915" y="22877"/>
                  </a:lnTo>
                  <a:lnTo>
                    <a:pt x="14796" y="22794"/>
                  </a:lnTo>
                  <a:lnTo>
                    <a:pt x="12516" y="22587"/>
                  </a:lnTo>
                  <a:lnTo>
                    <a:pt x="11066" y="2242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0"/>
            <p:cNvSpPr/>
            <p:nvPr/>
          </p:nvSpPr>
          <p:spPr>
            <a:xfrm>
              <a:off x="1359150" y="2559600"/>
              <a:ext cx="163725" cy="279775"/>
            </a:xfrm>
            <a:custGeom>
              <a:avLst/>
              <a:gdLst/>
              <a:ahLst/>
              <a:cxnLst/>
              <a:rect l="l" t="t" r="r" b="b"/>
              <a:pathLst>
                <a:path w="6549" h="11191" fill="none" extrusionOk="0">
                  <a:moveTo>
                    <a:pt x="0" y="3440"/>
                  </a:moveTo>
                  <a:lnTo>
                    <a:pt x="0" y="3440"/>
                  </a:lnTo>
                  <a:lnTo>
                    <a:pt x="42" y="2529"/>
                  </a:lnTo>
                  <a:lnTo>
                    <a:pt x="83" y="1658"/>
                  </a:lnTo>
                  <a:lnTo>
                    <a:pt x="166" y="788"/>
                  </a:lnTo>
                  <a:lnTo>
                    <a:pt x="291" y="1"/>
                  </a:lnTo>
                  <a:lnTo>
                    <a:pt x="6507" y="4518"/>
                  </a:lnTo>
                  <a:lnTo>
                    <a:pt x="6507" y="4518"/>
                  </a:lnTo>
                  <a:lnTo>
                    <a:pt x="6507" y="4849"/>
                  </a:lnTo>
                  <a:lnTo>
                    <a:pt x="6548" y="5720"/>
                  </a:lnTo>
                  <a:lnTo>
                    <a:pt x="6548" y="5720"/>
                  </a:lnTo>
                  <a:lnTo>
                    <a:pt x="6507" y="6466"/>
                  </a:lnTo>
                  <a:lnTo>
                    <a:pt x="6466" y="7295"/>
                  </a:lnTo>
                  <a:lnTo>
                    <a:pt x="6300" y="8123"/>
                  </a:lnTo>
                  <a:lnTo>
                    <a:pt x="6175" y="8538"/>
                  </a:lnTo>
                  <a:lnTo>
                    <a:pt x="6051" y="8952"/>
                  </a:lnTo>
                  <a:lnTo>
                    <a:pt x="5885" y="9367"/>
                  </a:lnTo>
                  <a:lnTo>
                    <a:pt x="5678" y="9740"/>
                  </a:lnTo>
                  <a:lnTo>
                    <a:pt x="5471" y="10071"/>
                  </a:lnTo>
                  <a:lnTo>
                    <a:pt x="5181" y="10403"/>
                  </a:lnTo>
                  <a:lnTo>
                    <a:pt x="4891" y="10651"/>
                  </a:lnTo>
                  <a:lnTo>
                    <a:pt x="4559" y="10900"/>
                  </a:lnTo>
                  <a:lnTo>
                    <a:pt x="4145" y="11066"/>
                  </a:lnTo>
                  <a:lnTo>
                    <a:pt x="3689" y="11149"/>
                  </a:lnTo>
                  <a:lnTo>
                    <a:pt x="3689" y="11149"/>
                  </a:lnTo>
                  <a:lnTo>
                    <a:pt x="3316" y="11190"/>
                  </a:lnTo>
                  <a:lnTo>
                    <a:pt x="3316" y="11190"/>
                  </a:lnTo>
                  <a:lnTo>
                    <a:pt x="2901" y="11149"/>
                  </a:lnTo>
                  <a:lnTo>
                    <a:pt x="2487" y="11024"/>
                  </a:lnTo>
                  <a:lnTo>
                    <a:pt x="2114" y="10817"/>
                  </a:lnTo>
                  <a:lnTo>
                    <a:pt x="1782" y="10527"/>
                  </a:lnTo>
                  <a:lnTo>
                    <a:pt x="1492" y="10154"/>
                  </a:lnTo>
                  <a:lnTo>
                    <a:pt x="1244" y="9740"/>
                  </a:lnTo>
                  <a:lnTo>
                    <a:pt x="995" y="9242"/>
                  </a:lnTo>
                  <a:lnTo>
                    <a:pt x="788" y="8745"/>
                  </a:lnTo>
                  <a:lnTo>
                    <a:pt x="581" y="8165"/>
                  </a:lnTo>
                  <a:lnTo>
                    <a:pt x="415" y="7543"/>
                  </a:lnTo>
                  <a:lnTo>
                    <a:pt x="291" y="6922"/>
                  </a:lnTo>
                  <a:lnTo>
                    <a:pt x="208" y="6259"/>
                  </a:lnTo>
                  <a:lnTo>
                    <a:pt x="125" y="5554"/>
                  </a:lnTo>
                  <a:lnTo>
                    <a:pt x="42" y="4849"/>
                  </a:lnTo>
                  <a:lnTo>
                    <a:pt x="0" y="34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0"/>
            <p:cNvSpPr/>
            <p:nvPr/>
          </p:nvSpPr>
          <p:spPr>
            <a:xfrm>
              <a:off x="966475" y="2310950"/>
              <a:ext cx="593700" cy="867225"/>
            </a:xfrm>
            <a:custGeom>
              <a:avLst/>
              <a:gdLst/>
              <a:ahLst/>
              <a:cxnLst/>
              <a:rect l="l" t="t" r="r" b="b"/>
              <a:pathLst>
                <a:path w="23748" h="34689" fill="none" extrusionOk="0">
                  <a:moveTo>
                    <a:pt x="11066" y="0"/>
                  </a:moveTo>
                  <a:lnTo>
                    <a:pt x="11066" y="0"/>
                  </a:lnTo>
                  <a:lnTo>
                    <a:pt x="9740" y="125"/>
                  </a:lnTo>
                  <a:lnTo>
                    <a:pt x="9740" y="125"/>
                  </a:lnTo>
                  <a:lnTo>
                    <a:pt x="9532" y="8123"/>
                  </a:lnTo>
                  <a:lnTo>
                    <a:pt x="9450" y="12516"/>
                  </a:lnTo>
                  <a:lnTo>
                    <a:pt x="9408" y="16992"/>
                  </a:lnTo>
                  <a:lnTo>
                    <a:pt x="9367" y="21468"/>
                  </a:lnTo>
                  <a:lnTo>
                    <a:pt x="9367" y="25736"/>
                  </a:lnTo>
                  <a:lnTo>
                    <a:pt x="9450" y="29715"/>
                  </a:lnTo>
                  <a:lnTo>
                    <a:pt x="9574" y="33196"/>
                  </a:lnTo>
                  <a:lnTo>
                    <a:pt x="9367" y="33238"/>
                  </a:lnTo>
                  <a:lnTo>
                    <a:pt x="9367" y="33238"/>
                  </a:lnTo>
                  <a:lnTo>
                    <a:pt x="9242" y="29715"/>
                  </a:lnTo>
                  <a:lnTo>
                    <a:pt x="9159" y="25778"/>
                  </a:lnTo>
                  <a:lnTo>
                    <a:pt x="9159" y="21509"/>
                  </a:lnTo>
                  <a:lnTo>
                    <a:pt x="9159" y="17033"/>
                  </a:lnTo>
                  <a:lnTo>
                    <a:pt x="9242" y="12516"/>
                  </a:lnTo>
                  <a:lnTo>
                    <a:pt x="9325" y="8123"/>
                  </a:lnTo>
                  <a:lnTo>
                    <a:pt x="9491" y="125"/>
                  </a:lnTo>
                  <a:lnTo>
                    <a:pt x="9491" y="125"/>
                  </a:lnTo>
                  <a:lnTo>
                    <a:pt x="7792" y="249"/>
                  </a:lnTo>
                  <a:lnTo>
                    <a:pt x="7792" y="249"/>
                  </a:lnTo>
                  <a:lnTo>
                    <a:pt x="6258" y="290"/>
                  </a:lnTo>
                  <a:lnTo>
                    <a:pt x="4684" y="332"/>
                  </a:lnTo>
                  <a:lnTo>
                    <a:pt x="4684" y="332"/>
                  </a:lnTo>
                  <a:lnTo>
                    <a:pt x="3399" y="290"/>
                  </a:lnTo>
                  <a:lnTo>
                    <a:pt x="3399" y="290"/>
                  </a:lnTo>
                  <a:lnTo>
                    <a:pt x="2238" y="208"/>
                  </a:lnTo>
                  <a:lnTo>
                    <a:pt x="1078" y="42"/>
                  </a:lnTo>
                  <a:lnTo>
                    <a:pt x="1078" y="42"/>
                  </a:lnTo>
                  <a:lnTo>
                    <a:pt x="1078" y="995"/>
                  </a:lnTo>
                  <a:lnTo>
                    <a:pt x="1078" y="995"/>
                  </a:lnTo>
                  <a:lnTo>
                    <a:pt x="1078" y="3896"/>
                  </a:lnTo>
                  <a:lnTo>
                    <a:pt x="1037" y="6963"/>
                  </a:lnTo>
                  <a:lnTo>
                    <a:pt x="871" y="13345"/>
                  </a:lnTo>
                  <a:lnTo>
                    <a:pt x="2570" y="9947"/>
                  </a:lnTo>
                  <a:lnTo>
                    <a:pt x="2570" y="9947"/>
                  </a:lnTo>
                  <a:lnTo>
                    <a:pt x="2570" y="9947"/>
                  </a:lnTo>
                  <a:lnTo>
                    <a:pt x="2570" y="9947"/>
                  </a:lnTo>
                  <a:lnTo>
                    <a:pt x="2570" y="9947"/>
                  </a:lnTo>
                  <a:lnTo>
                    <a:pt x="2487" y="11604"/>
                  </a:lnTo>
                  <a:lnTo>
                    <a:pt x="2363" y="13469"/>
                  </a:lnTo>
                  <a:lnTo>
                    <a:pt x="2197" y="15334"/>
                  </a:lnTo>
                  <a:lnTo>
                    <a:pt x="1948" y="17116"/>
                  </a:lnTo>
                  <a:lnTo>
                    <a:pt x="1700" y="18691"/>
                  </a:lnTo>
                  <a:lnTo>
                    <a:pt x="1534" y="19396"/>
                  </a:lnTo>
                  <a:lnTo>
                    <a:pt x="1410" y="19976"/>
                  </a:lnTo>
                  <a:lnTo>
                    <a:pt x="1244" y="20473"/>
                  </a:lnTo>
                  <a:lnTo>
                    <a:pt x="1078" y="20846"/>
                  </a:lnTo>
                  <a:lnTo>
                    <a:pt x="912" y="21053"/>
                  </a:lnTo>
                  <a:lnTo>
                    <a:pt x="829" y="21136"/>
                  </a:lnTo>
                  <a:lnTo>
                    <a:pt x="705" y="21136"/>
                  </a:lnTo>
                  <a:lnTo>
                    <a:pt x="705" y="21136"/>
                  </a:lnTo>
                  <a:lnTo>
                    <a:pt x="622" y="21095"/>
                  </a:lnTo>
                  <a:lnTo>
                    <a:pt x="622" y="21095"/>
                  </a:lnTo>
                  <a:lnTo>
                    <a:pt x="581" y="21095"/>
                  </a:lnTo>
                  <a:lnTo>
                    <a:pt x="581" y="21095"/>
                  </a:lnTo>
                  <a:lnTo>
                    <a:pt x="166" y="30585"/>
                  </a:lnTo>
                  <a:lnTo>
                    <a:pt x="0" y="34439"/>
                  </a:lnTo>
                  <a:lnTo>
                    <a:pt x="0" y="34439"/>
                  </a:lnTo>
                  <a:lnTo>
                    <a:pt x="2943" y="34564"/>
                  </a:lnTo>
                  <a:lnTo>
                    <a:pt x="6176" y="34647"/>
                  </a:lnTo>
                  <a:lnTo>
                    <a:pt x="10237" y="34688"/>
                  </a:lnTo>
                  <a:lnTo>
                    <a:pt x="10237" y="34688"/>
                  </a:lnTo>
                  <a:lnTo>
                    <a:pt x="13511" y="34647"/>
                  </a:lnTo>
                  <a:lnTo>
                    <a:pt x="16909" y="34564"/>
                  </a:lnTo>
                  <a:lnTo>
                    <a:pt x="18650" y="34481"/>
                  </a:lnTo>
                  <a:lnTo>
                    <a:pt x="20390" y="34398"/>
                  </a:lnTo>
                  <a:lnTo>
                    <a:pt x="22090" y="34232"/>
                  </a:lnTo>
                  <a:lnTo>
                    <a:pt x="23747" y="34066"/>
                  </a:lnTo>
                  <a:lnTo>
                    <a:pt x="23747" y="34066"/>
                  </a:lnTo>
                  <a:lnTo>
                    <a:pt x="23747" y="33776"/>
                  </a:lnTo>
                  <a:lnTo>
                    <a:pt x="23747" y="33776"/>
                  </a:lnTo>
                  <a:lnTo>
                    <a:pt x="23747" y="32036"/>
                  </a:lnTo>
                  <a:lnTo>
                    <a:pt x="23706" y="30212"/>
                  </a:lnTo>
                  <a:lnTo>
                    <a:pt x="23499" y="26317"/>
                  </a:lnTo>
                  <a:lnTo>
                    <a:pt x="23250" y="22255"/>
                  </a:lnTo>
                  <a:lnTo>
                    <a:pt x="22960" y="18152"/>
                  </a:lnTo>
                  <a:lnTo>
                    <a:pt x="22670" y="14174"/>
                  </a:lnTo>
                  <a:lnTo>
                    <a:pt x="22421" y="10485"/>
                  </a:lnTo>
                  <a:lnTo>
                    <a:pt x="22214" y="7253"/>
                  </a:lnTo>
                  <a:lnTo>
                    <a:pt x="22173" y="5844"/>
                  </a:lnTo>
                  <a:lnTo>
                    <a:pt x="22173" y="4600"/>
                  </a:lnTo>
                  <a:lnTo>
                    <a:pt x="22173" y="4600"/>
                  </a:lnTo>
                  <a:lnTo>
                    <a:pt x="22173" y="3482"/>
                  </a:lnTo>
                  <a:lnTo>
                    <a:pt x="22255" y="2570"/>
                  </a:lnTo>
                  <a:lnTo>
                    <a:pt x="22255" y="2570"/>
                  </a:lnTo>
                  <a:lnTo>
                    <a:pt x="22546" y="125"/>
                  </a:lnTo>
                  <a:lnTo>
                    <a:pt x="22546" y="125"/>
                  </a:lnTo>
                  <a:lnTo>
                    <a:pt x="22173" y="208"/>
                  </a:lnTo>
                  <a:lnTo>
                    <a:pt x="22173" y="208"/>
                  </a:lnTo>
                  <a:lnTo>
                    <a:pt x="21509" y="373"/>
                  </a:lnTo>
                  <a:lnTo>
                    <a:pt x="20846" y="456"/>
                  </a:lnTo>
                  <a:lnTo>
                    <a:pt x="20142" y="539"/>
                  </a:lnTo>
                  <a:lnTo>
                    <a:pt x="19437" y="539"/>
                  </a:lnTo>
                  <a:lnTo>
                    <a:pt x="19437" y="539"/>
                  </a:lnTo>
                  <a:lnTo>
                    <a:pt x="18733" y="539"/>
                  </a:lnTo>
                  <a:lnTo>
                    <a:pt x="18733" y="539"/>
                  </a:lnTo>
                  <a:lnTo>
                    <a:pt x="17075" y="539"/>
                  </a:lnTo>
                  <a:lnTo>
                    <a:pt x="17075" y="539"/>
                  </a:lnTo>
                  <a:lnTo>
                    <a:pt x="15915" y="456"/>
                  </a:lnTo>
                  <a:lnTo>
                    <a:pt x="14796" y="373"/>
                  </a:lnTo>
                  <a:lnTo>
                    <a:pt x="12516" y="166"/>
                  </a:lnTo>
                  <a:lnTo>
                    <a:pt x="12516" y="166"/>
                  </a:lnTo>
                  <a:lnTo>
                    <a:pt x="1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0"/>
            <p:cNvSpPr/>
            <p:nvPr/>
          </p:nvSpPr>
          <p:spPr>
            <a:xfrm>
              <a:off x="1048325" y="1750425"/>
              <a:ext cx="552250" cy="437250"/>
            </a:xfrm>
            <a:custGeom>
              <a:avLst/>
              <a:gdLst/>
              <a:ahLst/>
              <a:cxnLst/>
              <a:rect l="l" t="t" r="r" b="b"/>
              <a:pathLst>
                <a:path w="22090" h="17490" fill="none" extrusionOk="0">
                  <a:moveTo>
                    <a:pt x="5388" y="1"/>
                  </a:moveTo>
                  <a:lnTo>
                    <a:pt x="5388" y="1"/>
                  </a:lnTo>
                  <a:lnTo>
                    <a:pt x="4518" y="42"/>
                  </a:lnTo>
                  <a:lnTo>
                    <a:pt x="3689" y="84"/>
                  </a:lnTo>
                  <a:lnTo>
                    <a:pt x="2819" y="208"/>
                  </a:lnTo>
                  <a:lnTo>
                    <a:pt x="2031" y="374"/>
                  </a:lnTo>
                  <a:lnTo>
                    <a:pt x="2031" y="374"/>
                  </a:lnTo>
                  <a:lnTo>
                    <a:pt x="1700" y="498"/>
                  </a:lnTo>
                  <a:lnTo>
                    <a:pt x="1368" y="664"/>
                  </a:lnTo>
                  <a:lnTo>
                    <a:pt x="1078" y="871"/>
                  </a:lnTo>
                  <a:lnTo>
                    <a:pt x="788" y="1078"/>
                  </a:lnTo>
                  <a:lnTo>
                    <a:pt x="539" y="1327"/>
                  </a:lnTo>
                  <a:lnTo>
                    <a:pt x="332" y="1617"/>
                  </a:lnTo>
                  <a:lnTo>
                    <a:pt x="125" y="1948"/>
                  </a:lnTo>
                  <a:lnTo>
                    <a:pt x="0" y="2280"/>
                  </a:lnTo>
                  <a:lnTo>
                    <a:pt x="0" y="2280"/>
                  </a:lnTo>
                  <a:lnTo>
                    <a:pt x="166" y="1866"/>
                  </a:lnTo>
                  <a:lnTo>
                    <a:pt x="5720" y="4808"/>
                  </a:lnTo>
                  <a:lnTo>
                    <a:pt x="5720" y="4808"/>
                  </a:lnTo>
                  <a:lnTo>
                    <a:pt x="5720" y="4808"/>
                  </a:lnTo>
                  <a:lnTo>
                    <a:pt x="4766" y="6549"/>
                  </a:lnTo>
                  <a:lnTo>
                    <a:pt x="3813" y="8331"/>
                  </a:lnTo>
                  <a:lnTo>
                    <a:pt x="2902" y="10154"/>
                  </a:lnTo>
                  <a:lnTo>
                    <a:pt x="1990" y="11978"/>
                  </a:lnTo>
                  <a:lnTo>
                    <a:pt x="1990" y="11978"/>
                  </a:lnTo>
                  <a:lnTo>
                    <a:pt x="1202" y="13718"/>
                  </a:lnTo>
                  <a:lnTo>
                    <a:pt x="498" y="15500"/>
                  </a:lnTo>
                  <a:lnTo>
                    <a:pt x="1368" y="16288"/>
                  </a:lnTo>
                  <a:lnTo>
                    <a:pt x="1451" y="15832"/>
                  </a:lnTo>
                  <a:lnTo>
                    <a:pt x="1451" y="15832"/>
                  </a:lnTo>
                  <a:lnTo>
                    <a:pt x="3523" y="16246"/>
                  </a:lnTo>
                  <a:lnTo>
                    <a:pt x="5637" y="16578"/>
                  </a:lnTo>
                  <a:lnTo>
                    <a:pt x="5637" y="16578"/>
                  </a:lnTo>
                  <a:lnTo>
                    <a:pt x="6424" y="16702"/>
                  </a:lnTo>
                  <a:lnTo>
                    <a:pt x="6424" y="16702"/>
                  </a:lnTo>
                  <a:lnTo>
                    <a:pt x="6548" y="13760"/>
                  </a:lnTo>
                  <a:lnTo>
                    <a:pt x="6756" y="13760"/>
                  </a:lnTo>
                  <a:lnTo>
                    <a:pt x="6756" y="13760"/>
                  </a:lnTo>
                  <a:lnTo>
                    <a:pt x="6631" y="16744"/>
                  </a:lnTo>
                  <a:lnTo>
                    <a:pt x="6631" y="16744"/>
                  </a:lnTo>
                  <a:lnTo>
                    <a:pt x="7958" y="16951"/>
                  </a:lnTo>
                  <a:lnTo>
                    <a:pt x="7958" y="16951"/>
                  </a:lnTo>
                  <a:lnTo>
                    <a:pt x="8206" y="16909"/>
                  </a:lnTo>
                  <a:lnTo>
                    <a:pt x="8206" y="16909"/>
                  </a:lnTo>
                  <a:lnTo>
                    <a:pt x="10237" y="16661"/>
                  </a:lnTo>
                  <a:lnTo>
                    <a:pt x="11232" y="16536"/>
                  </a:lnTo>
                  <a:lnTo>
                    <a:pt x="11729" y="16454"/>
                  </a:lnTo>
                  <a:lnTo>
                    <a:pt x="11978" y="16412"/>
                  </a:lnTo>
                  <a:lnTo>
                    <a:pt x="12102" y="16371"/>
                  </a:lnTo>
                  <a:lnTo>
                    <a:pt x="12143" y="16371"/>
                  </a:lnTo>
                  <a:lnTo>
                    <a:pt x="12185" y="16371"/>
                  </a:lnTo>
                  <a:lnTo>
                    <a:pt x="12143" y="16371"/>
                  </a:lnTo>
                  <a:lnTo>
                    <a:pt x="12143" y="16371"/>
                  </a:lnTo>
                  <a:lnTo>
                    <a:pt x="12185" y="16371"/>
                  </a:lnTo>
                  <a:lnTo>
                    <a:pt x="12143" y="16371"/>
                  </a:lnTo>
                  <a:lnTo>
                    <a:pt x="12143" y="16371"/>
                  </a:lnTo>
                  <a:lnTo>
                    <a:pt x="12019" y="16412"/>
                  </a:lnTo>
                  <a:lnTo>
                    <a:pt x="12226" y="17365"/>
                  </a:lnTo>
                  <a:lnTo>
                    <a:pt x="12226" y="17365"/>
                  </a:lnTo>
                  <a:lnTo>
                    <a:pt x="12599" y="17407"/>
                  </a:lnTo>
                  <a:lnTo>
                    <a:pt x="14340" y="15459"/>
                  </a:lnTo>
                  <a:lnTo>
                    <a:pt x="15542" y="17490"/>
                  </a:lnTo>
                  <a:lnTo>
                    <a:pt x="15542" y="17490"/>
                  </a:lnTo>
                  <a:lnTo>
                    <a:pt x="15542" y="17490"/>
                  </a:lnTo>
                  <a:lnTo>
                    <a:pt x="14340" y="15459"/>
                  </a:lnTo>
                  <a:lnTo>
                    <a:pt x="16453" y="14464"/>
                  </a:lnTo>
                  <a:lnTo>
                    <a:pt x="16453" y="14464"/>
                  </a:lnTo>
                  <a:lnTo>
                    <a:pt x="16702" y="14381"/>
                  </a:lnTo>
                  <a:lnTo>
                    <a:pt x="16992" y="14340"/>
                  </a:lnTo>
                  <a:lnTo>
                    <a:pt x="16992" y="14340"/>
                  </a:lnTo>
                  <a:lnTo>
                    <a:pt x="17282" y="14381"/>
                  </a:lnTo>
                  <a:lnTo>
                    <a:pt x="17531" y="14506"/>
                  </a:lnTo>
                  <a:lnTo>
                    <a:pt x="17531" y="14506"/>
                  </a:lnTo>
                  <a:lnTo>
                    <a:pt x="17531" y="13428"/>
                  </a:lnTo>
                  <a:lnTo>
                    <a:pt x="17407" y="12351"/>
                  </a:lnTo>
                  <a:lnTo>
                    <a:pt x="17407" y="12351"/>
                  </a:lnTo>
                  <a:lnTo>
                    <a:pt x="17199" y="10320"/>
                  </a:lnTo>
                  <a:lnTo>
                    <a:pt x="16868" y="8289"/>
                  </a:lnTo>
                  <a:lnTo>
                    <a:pt x="16868" y="8289"/>
                  </a:lnTo>
                  <a:lnTo>
                    <a:pt x="16453" y="6217"/>
                  </a:lnTo>
                  <a:lnTo>
                    <a:pt x="16453" y="6217"/>
                  </a:lnTo>
                  <a:lnTo>
                    <a:pt x="16205" y="5222"/>
                  </a:lnTo>
                  <a:lnTo>
                    <a:pt x="15956" y="4228"/>
                  </a:lnTo>
                  <a:lnTo>
                    <a:pt x="15956" y="4228"/>
                  </a:lnTo>
                  <a:lnTo>
                    <a:pt x="15956" y="4228"/>
                  </a:lnTo>
                  <a:lnTo>
                    <a:pt x="22048" y="2860"/>
                  </a:lnTo>
                  <a:lnTo>
                    <a:pt x="22048" y="2860"/>
                  </a:lnTo>
                  <a:lnTo>
                    <a:pt x="22090" y="3067"/>
                  </a:lnTo>
                  <a:lnTo>
                    <a:pt x="22090" y="3067"/>
                  </a:lnTo>
                  <a:lnTo>
                    <a:pt x="22090" y="2653"/>
                  </a:lnTo>
                  <a:lnTo>
                    <a:pt x="22007" y="2239"/>
                  </a:lnTo>
                  <a:lnTo>
                    <a:pt x="21882" y="1866"/>
                  </a:lnTo>
                  <a:lnTo>
                    <a:pt x="21675" y="1493"/>
                  </a:lnTo>
                  <a:lnTo>
                    <a:pt x="21427" y="1161"/>
                  </a:lnTo>
                  <a:lnTo>
                    <a:pt x="21136" y="871"/>
                  </a:lnTo>
                  <a:lnTo>
                    <a:pt x="20763" y="622"/>
                  </a:lnTo>
                  <a:lnTo>
                    <a:pt x="20390" y="456"/>
                  </a:lnTo>
                  <a:lnTo>
                    <a:pt x="20390" y="456"/>
                  </a:lnTo>
                  <a:lnTo>
                    <a:pt x="20349" y="415"/>
                  </a:lnTo>
                  <a:lnTo>
                    <a:pt x="20349" y="415"/>
                  </a:lnTo>
                  <a:lnTo>
                    <a:pt x="19727" y="291"/>
                  </a:lnTo>
                  <a:lnTo>
                    <a:pt x="19064" y="166"/>
                  </a:lnTo>
                  <a:lnTo>
                    <a:pt x="18443" y="125"/>
                  </a:lnTo>
                  <a:lnTo>
                    <a:pt x="17780" y="84"/>
                  </a:lnTo>
                  <a:lnTo>
                    <a:pt x="17780" y="84"/>
                  </a:lnTo>
                  <a:lnTo>
                    <a:pt x="17158" y="125"/>
                  </a:lnTo>
                  <a:lnTo>
                    <a:pt x="16495" y="166"/>
                  </a:lnTo>
                  <a:lnTo>
                    <a:pt x="16495" y="166"/>
                  </a:lnTo>
                  <a:lnTo>
                    <a:pt x="16246" y="249"/>
                  </a:lnTo>
                  <a:lnTo>
                    <a:pt x="16039" y="332"/>
                  </a:lnTo>
                  <a:lnTo>
                    <a:pt x="16039" y="332"/>
                  </a:lnTo>
                  <a:lnTo>
                    <a:pt x="15998" y="374"/>
                  </a:lnTo>
                  <a:lnTo>
                    <a:pt x="15998" y="374"/>
                  </a:lnTo>
                  <a:lnTo>
                    <a:pt x="15790" y="539"/>
                  </a:lnTo>
                  <a:lnTo>
                    <a:pt x="15790" y="539"/>
                  </a:lnTo>
                  <a:lnTo>
                    <a:pt x="15334" y="1078"/>
                  </a:lnTo>
                  <a:lnTo>
                    <a:pt x="14796" y="1658"/>
                  </a:lnTo>
                  <a:lnTo>
                    <a:pt x="13511" y="2902"/>
                  </a:lnTo>
                  <a:lnTo>
                    <a:pt x="12102" y="4311"/>
                  </a:lnTo>
                  <a:lnTo>
                    <a:pt x="11356" y="5057"/>
                  </a:lnTo>
                  <a:lnTo>
                    <a:pt x="10651" y="5886"/>
                  </a:lnTo>
                  <a:lnTo>
                    <a:pt x="10651" y="5886"/>
                  </a:lnTo>
                  <a:lnTo>
                    <a:pt x="10030" y="6590"/>
                  </a:lnTo>
                  <a:lnTo>
                    <a:pt x="9450" y="7336"/>
                  </a:lnTo>
                  <a:lnTo>
                    <a:pt x="8911" y="8165"/>
                  </a:lnTo>
                  <a:lnTo>
                    <a:pt x="8372" y="8994"/>
                  </a:lnTo>
                  <a:lnTo>
                    <a:pt x="8372" y="8994"/>
                  </a:lnTo>
                  <a:lnTo>
                    <a:pt x="7875" y="9906"/>
                  </a:lnTo>
                  <a:lnTo>
                    <a:pt x="7460" y="10900"/>
                  </a:lnTo>
                  <a:lnTo>
                    <a:pt x="7087" y="11936"/>
                  </a:lnTo>
                  <a:lnTo>
                    <a:pt x="6756" y="13014"/>
                  </a:lnTo>
                  <a:lnTo>
                    <a:pt x="6756" y="13014"/>
                  </a:lnTo>
                  <a:lnTo>
                    <a:pt x="6548" y="11936"/>
                  </a:lnTo>
                  <a:lnTo>
                    <a:pt x="6383" y="10859"/>
                  </a:lnTo>
                  <a:lnTo>
                    <a:pt x="6258" y="9781"/>
                  </a:lnTo>
                  <a:lnTo>
                    <a:pt x="6217" y="8745"/>
                  </a:lnTo>
                  <a:lnTo>
                    <a:pt x="6217" y="8745"/>
                  </a:lnTo>
                  <a:lnTo>
                    <a:pt x="6176" y="7999"/>
                  </a:lnTo>
                  <a:lnTo>
                    <a:pt x="6176" y="7999"/>
                  </a:lnTo>
                  <a:lnTo>
                    <a:pt x="6217" y="7212"/>
                  </a:lnTo>
                  <a:lnTo>
                    <a:pt x="6258" y="6424"/>
                  </a:lnTo>
                  <a:lnTo>
                    <a:pt x="6383" y="4932"/>
                  </a:lnTo>
                  <a:lnTo>
                    <a:pt x="6548" y="3565"/>
                  </a:lnTo>
                  <a:lnTo>
                    <a:pt x="6756" y="2404"/>
                  </a:lnTo>
                  <a:lnTo>
                    <a:pt x="6963" y="1451"/>
                  </a:lnTo>
                  <a:lnTo>
                    <a:pt x="7170" y="705"/>
                  </a:lnTo>
                  <a:lnTo>
                    <a:pt x="7336" y="84"/>
                  </a:lnTo>
                  <a:lnTo>
                    <a:pt x="7336" y="84"/>
                  </a:lnTo>
                  <a:lnTo>
                    <a:pt x="6466" y="42"/>
                  </a:lnTo>
                  <a:lnTo>
                    <a:pt x="6466" y="42"/>
                  </a:lnTo>
                  <a:lnTo>
                    <a:pt x="53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0"/>
            <p:cNvSpPr/>
            <p:nvPr/>
          </p:nvSpPr>
          <p:spPr>
            <a:xfrm>
              <a:off x="1195450" y="2094400"/>
              <a:ext cx="21775" cy="1047500"/>
            </a:xfrm>
            <a:custGeom>
              <a:avLst/>
              <a:gdLst/>
              <a:ahLst/>
              <a:cxnLst/>
              <a:rect l="l" t="t" r="r" b="b"/>
              <a:pathLst>
                <a:path w="871" h="41900" extrusionOk="0">
                  <a:moveTo>
                    <a:pt x="663" y="1"/>
                  </a:moveTo>
                  <a:lnTo>
                    <a:pt x="581" y="1990"/>
                  </a:lnTo>
                  <a:lnTo>
                    <a:pt x="456" y="5761"/>
                  </a:lnTo>
                  <a:lnTo>
                    <a:pt x="291" y="10942"/>
                  </a:lnTo>
                  <a:lnTo>
                    <a:pt x="125" y="17075"/>
                  </a:lnTo>
                  <a:lnTo>
                    <a:pt x="42" y="23665"/>
                  </a:lnTo>
                  <a:lnTo>
                    <a:pt x="0" y="30296"/>
                  </a:lnTo>
                  <a:lnTo>
                    <a:pt x="0" y="33487"/>
                  </a:lnTo>
                  <a:lnTo>
                    <a:pt x="42" y="36512"/>
                  </a:lnTo>
                  <a:lnTo>
                    <a:pt x="83" y="39330"/>
                  </a:lnTo>
                  <a:lnTo>
                    <a:pt x="208" y="41900"/>
                  </a:lnTo>
                  <a:lnTo>
                    <a:pt x="415" y="41858"/>
                  </a:lnTo>
                  <a:lnTo>
                    <a:pt x="332" y="39330"/>
                  </a:lnTo>
                  <a:lnTo>
                    <a:pt x="249" y="36512"/>
                  </a:lnTo>
                  <a:lnTo>
                    <a:pt x="208" y="33445"/>
                  </a:lnTo>
                  <a:lnTo>
                    <a:pt x="208" y="30254"/>
                  </a:lnTo>
                  <a:lnTo>
                    <a:pt x="249" y="23623"/>
                  </a:lnTo>
                  <a:lnTo>
                    <a:pt x="373" y="17034"/>
                  </a:lnTo>
                  <a:lnTo>
                    <a:pt x="498" y="10942"/>
                  </a:lnTo>
                  <a:lnTo>
                    <a:pt x="663" y="5761"/>
                  </a:lnTo>
                  <a:lnTo>
                    <a:pt x="788" y="1990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0"/>
            <p:cNvSpPr/>
            <p:nvPr/>
          </p:nvSpPr>
          <p:spPr>
            <a:xfrm>
              <a:off x="1195450" y="2094400"/>
              <a:ext cx="21775" cy="1047500"/>
            </a:xfrm>
            <a:custGeom>
              <a:avLst/>
              <a:gdLst/>
              <a:ahLst/>
              <a:cxnLst/>
              <a:rect l="l" t="t" r="r" b="b"/>
              <a:pathLst>
                <a:path w="871" h="41900" fill="none" extrusionOk="0">
                  <a:moveTo>
                    <a:pt x="208" y="41900"/>
                  </a:moveTo>
                  <a:lnTo>
                    <a:pt x="208" y="41900"/>
                  </a:lnTo>
                  <a:lnTo>
                    <a:pt x="83" y="39330"/>
                  </a:lnTo>
                  <a:lnTo>
                    <a:pt x="42" y="36512"/>
                  </a:lnTo>
                  <a:lnTo>
                    <a:pt x="0" y="33487"/>
                  </a:lnTo>
                  <a:lnTo>
                    <a:pt x="0" y="30296"/>
                  </a:lnTo>
                  <a:lnTo>
                    <a:pt x="42" y="23665"/>
                  </a:lnTo>
                  <a:lnTo>
                    <a:pt x="125" y="17075"/>
                  </a:lnTo>
                  <a:lnTo>
                    <a:pt x="291" y="10942"/>
                  </a:lnTo>
                  <a:lnTo>
                    <a:pt x="456" y="5761"/>
                  </a:lnTo>
                  <a:lnTo>
                    <a:pt x="581" y="1990"/>
                  </a:lnTo>
                  <a:lnTo>
                    <a:pt x="663" y="1"/>
                  </a:lnTo>
                  <a:lnTo>
                    <a:pt x="871" y="1"/>
                  </a:lnTo>
                  <a:lnTo>
                    <a:pt x="871" y="1"/>
                  </a:lnTo>
                  <a:lnTo>
                    <a:pt x="788" y="1990"/>
                  </a:lnTo>
                  <a:lnTo>
                    <a:pt x="663" y="5761"/>
                  </a:lnTo>
                  <a:lnTo>
                    <a:pt x="498" y="10942"/>
                  </a:lnTo>
                  <a:lnTo>
                    <a:pt x="373" y="17034"/>
                  </a:lnTo>
                  <a:lnTo>
                    <a:pt x="249" y="23623"/>
                  </a:lnTo>
                  <a:lnTo>
                    <a:pt x="208" y="30254"/>
                  </a:lnTo>
                  <a:lnTo>
                    <a:pt x="208" y="33445"/>
                  </a:lnTo>
                  <a:lnTo>
                    <a:pt x="249" y="36512"/>
                  </a:lnTo>
                  <a:lnTo>
                    <a:pt x="332" y="39330"/>
                  </a:lnTo>
                  <a:lnTo>
                    <a:pt x="415" y="41858"/>
                  </a:lnTo>
                  <a:lnTo>
                    <a:pt x="208" y="41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0"/>
            <p:cNvSpPr/>
            <p:nvPr/>
          </p:nvSpPr>
          <p:spPr>
            <a:xfrm>
              <a:off x="897050" y="1797050"/>
              <a:ext cx="481800" cy="522200"/>
            </a:xfrm>
            <a:custGeom>
              <a:avLst/>
              <a:gdLst/>
              <a:ahLst/>
              <a:cxnLst/>
              <a:rect l="l" t="t" r="r" b="b"/>
              <a:pathLst>
                <a:path w="19272" h="20888" extrusionOk="0">
                  <a:moveTo>
                    <a:pt x="6217" y="1"/>
                  </a:moveTo>
                  <a:lnTo>
                    <a:pt x="5306" y="1948"/>
                  </a:lnTo>
                  <a:lnTo>
                    <a:pt x="4435" y="3855"/>
                  </a:lnTo>
                  <a:lnTo>
                    <a:pt x="3565" y="5803"/>
                  </a:lnTo>
                  <a:lnTo>
                    <a:pt x="2736" y="7750"/>
                  </a:lnTo>
                  <a:lnTo>
                    <a:pt x="1949" y="9740"/>
                  </a:lnTo>
                  <a:lnTo>
                    <a:pt x="1161" y="11770"/>
                  </a:lnTo>
                  <a:lnTo>
                    <a:pt x="830" y="12806"/>
                  </a:lnTo>
                  <a:lnTo>
                    <a:pt x="498" y="13925"/>
                  </a:lnTo>
                  <a:lnTo>
                    <a:pt x="332" y="14547"/>
                  </a:lnTo>
                  <a:lnTo>
                    <a:pt x="167" y="15210"/>
                  </a:lnTo>
                  <a:lnTo>
                    <a:pt x="84" y="15832"/>
                  </a:lnTo>
                  <a:lnTo>
                    <a:pt x="1" y="16495"/>
                  </a:lnTo>
                  <a:lnTo>
                    <a:pt x="1" y="16578"/>
                  </a:lnTo>
                  <a:lnTo>
                    <a:pt x="1" y="16868"/>
                  </a:lnTo>
                  <a:lnTo>
                    <a:pt x="1" y="17241"/>
                  </a:lnTo>
                  <a:lnTo>
                    <a:pt x="84" y="17572"/>
                  </a:lnTo>
                  <a:lnTo>
                    <a:pt x="167" y="17904"/>
                  </a:lnTo>
                  <a:lnTo>
                    <a:pt x="291" y="18235"/>
                  </a:lnTo>
                  <a:lnTo>
                    <a:pt x="415" y="18526"/>
                  </a:lnTo>
                  <a:lnTo>
                    <a:pt x="622" y="18816"/>
                  </a:lnTo>
                  <a:lnTo>
                    <a:pt x="871" y="19147"/>
                  </a:lnTo>
                  <a:lnTo>
                    <a:pt x="1203" y="19479"/>
                  </a:lnTo>
                  <a:lnTo>
                    <a:pt x="1534" y="19727"/>
                  </a:lnTo>
                  <a:lnTo>
                    <a:pt x="1907" y="19976"/>
                  </a:lnTo>
                  <a:lnTo>
                    <a:pt x="2363" y="20183"/>
                  </a:lnTo>
                  <a:lnTo>
                    <a:pt x="2777" y="20349"/>
                  </a:lnTo>
                  <a:lnTo>
                    <a:pt x="3192" y="20473"/>
                  </a:lnTo>
                  <a:lnTo>
                    <a:pt x="3648" y="20556"/>
                  </a:lnTo>
                  <a:lnTo>
                    <a:pt x="4269" y="20681"/>
                  </a:lnTo>
                  <a:lnTo>
                    <a:pt x="4891" y="20764"/>
                  </a:lnTo>
                  <a:lnTo>
                    <a:pt x="5513" y="20846"/>
                  </a:lnTo>
                  <a:lnTo>
                    <a:pt x="6176" y="20846"/>
                  </a:lnTo>
                  <a:lnTo>
                    <a:pt x="7295" y="20888"/>
                  </a:lnTo>
                  <a:lnTo>
                    <a:pt x="8414" y="20888"/>
                  </a:lnTo>
                  <a:lnTo>
                    <a:pt x="10569" y="20805"/>
                  </a:lnTo>
                  <a:lnTo>
                    <a:pt x="12724" y="20639"/>
                  </a:lnTo>
                  <a:lnTo>
                    <a:pt x="14837" y="20473"/>
                  </a:lnTo>
                  <a:lnTo>
                    <a:pt x="16951" y="20266"/>
                  </a:lnTo>
                  <a:lnTo>
                    <a:pt x="17987" y="20142"/>
                  </a:lnTo>
                  <a:lnTo>
                    <a:pt x="18526" y="20100"/>
                  </a:lnTo>
                  <a:lnTo>
                    <a:pt x="18775" y="20059"/>
                  </a:lnTo>
                  <a:lnTo>
                    <a:pt x="19272" y="20059"/>
                  </a:lnTo>
                  <a:lnTo>
                    <a:pt x="18070" y="14547"/>
                  </a:lnTo>
                  <a:lnTo>
                    <a:pt x="18194" y="14506"/>
                  </a:lnTo>
                  <a:lnTo>
                    <a:pt x="18153" y="14506"/>
                  </a:lnTo>
                  <a:lnTo>
                    <a:pt x="18029" y="14547"/>
                  </a:lnTo>
                  <a:lnTo>
                    <a:pt x="17780" y="14589"/>
                  </a:lnTo>
                  <a:lnTo>
                    <a:pt x="17283" y="14671"/>
                  </a:lnTo>
                  <a:lnTo>
                    <a:pt x="16288" y="14796"/>
                  </a:lnTo>
                  <a:lnTo>
                    <a:pt x="14257" y="15044"/>
                  </a:lnTo>
                  <a:lnTo>
                    <a:pt x="12268" y="15252"/>
                  </a:lnTo>
                  <a:lnTo>
                    <a:pt x="10279" y="15376"/>
                  </a:lnTo>
                  <a:lnTo>
                    <a:pt x="8331" y="15459"/>
                  </a:lnTo>
                  <a:lnTo>
                    <a:pt x="6424" y="15417"/>
                  </a:lnTo>
                  <a:lnTo>
                    <a:pt x="5922" y="15391"/>
                  </a:lnTo>
                  <a:lnTo>
                    <a:pt x="5922" y="15391"/>
                  </a:lnTo>
                  <a:lnTo>
                    <a:pt x="6176" y="14630"/>
                  </a:lnTo>
                  <a:lnTo>
                    <a:pt x="6507" y="13718"/>
                  </a:lnTo>
                  <a:lnTo>
                    <a:pt x="7253" y="11895"/>
                  </a:lnTo>
                  <a:lnTo>
                    <a:pt x="8041" y="10113"/>
                  </a:lnTo>
                  <a:lnTo>
                    <a:pt x="8953" y="8289"/>
                  </a:lnTo>
                  <a:lnTo>
                    <a:pt x="9864" y="6466"/>
                  </a:lnTo>
                  <a:lnTo>
                    <a:pt x="10817" y="4684"/>
                  </a:lnTo>
                  <a:lnTo>
                    <a:pt x="11771" y="2943"/>
                  </a:lnTo>
                  <a:lnTo>
                    <a:pt x="621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0"/>
            <p:cNvSpPr/>
            <p:nvPr/>
          </p:nvSpPr>
          <p:spPr>
            <a:xfrm>
              <a:off x="897050" y="1797050"/>
              <a:ext cx="481800" cy="522200"/>
            </a:xfrm>
            <a:custGeom>
              <a:avLst/>
              <a:gdLst/>
              <a:ahLst/>
              <a:cxnLst/>
              <a:rect l="l" t="t" r="r" b="b"/>
              <a:pathLst>
                <a:path w="19272" h="20888" fill="none" extrusionOk="0">
                  <a:moveTo>
                    <a:pt x="11771" y="2943"/>
                  </a:moveTo>
                  <a:lnTo>
                    <a:pt x="11771" y="2943"/>
                  </a:lnTo>
                  <a:lnTo>
                    <a:pt x="10817" y="4684"/>
                  </a:lnTo>
                  <a:lnTo>
                    <a:pt x="9864" y="6466"/>
                  </a:lnTo>
                  <a:lnTo>
                    <a:pt x="8953" y="8289"/>
                  </a:lnTo>
                  <a:lnTo>
                    <a:pt x="8041" y="10113"/>
                  </a:lnTo>
                  <a:lnTo>
                    <a:pt x="8041" y="10113"/>
                  </a:lnTo>
                  <a:lnTo>
                    <a:pt x="7253" y="11895"/>
                  </a:lnTo>
                  <a:lnTo>
                    <a:pt x="6507" y="13718"/>
                  </a:lnTo>
                  <a:lnTo>
                    <a:pt x="6507" y="13718"/>
                  </a:lnTo>
                  <a:lnTo>
                    <a:pt x="6176" y="14630"/>
                  </a:lnTo>
                  <a:lnTo>
                    <a:pt x="5886" y="15500"/>
                  </a:lnTo>
                  <a:lnTo>
                    <a:pt x="5886" y="15500"/>
                  </a:lnTo>
                  <a:lnTo>
                    <a:pt x="5678" y="16246"/>
                  </a:lnTo>
                  <a:lnTo>
                    <a:pt x="5513" y="16992"/>
                  </a:lnTo>
                  <a:lnTo>
                    <a:pt x="5513" y="17034"/>
                  </a:lnTo>
                  <a:lnTo>
                    <a:pt x="5513" y="17034"/>
                  </a:lnTo>
                  <a:lnTo>
                    <a:pt x="5513" y="16826"/>
                  </a:lnTo>
                  <a:lnTo>
                    <a:pt x="5513" y="16826"/>
                  </a:lnTo>
                  <a:lnTo>
                    <a:pt x="5471" y="16453"/>
                  </a:lnTo>
                  <a:lnTo>
                    <a:pt x="5471" y="16453"/>
                  </a:lnTo>
                  <a:lnTo>
                    <a:pt x="5347" y="16039"/>
                  </a:lnTo>
                  <a:lnTo>
                    <a:pt x="5347" y="16039"/>
                  </a:lnTo>
                  <a:lnTo>
                    <a:pt x="5140" y="15666"/>
                  </a:lnTo>
                  <a:lnTo>
                    <a:pt x="5140" y="15666"/>
                  </a:lnTo>
                  <a:lnTo>
                    <a:pt x="4891" y="15417"/>
                  </a:lnTo>
                  <a:lnTo>
                    <a:pt x="4601" y="15169"/>
                  </a:lnTo>
                  <a:lnTo>
                    <a:pt x="4601" y="15169"/>
                  </a:lnTo>
                  <a:lnTo>
                    <a:pt x="4601" y="15169"/>
                  </a:lnTo>
                  <a:lnTo>
                    <a:pt x="4808" y="15252"/>
                  </a:lnTo>
                  <a:lnTo>
                    <a:pt x="4808" y="15252"/>
                  </a:lnTo>
                  <a:lnTo>
                    <a:pt x="5637" y="15376"/>
                  </a:lnTo>
                  <a:lnTo>
                    <a:pt x="6424" y="15417"/>
                  </a:lnTo>
                  <a:lnTo>
                    <a:pt x="6424" y="15417"/>
                  </a:lnTo>
                  <a:lnTo>
                    <a:pt x="8331" y="15459"/>
                  </a:lnTo>
                  <a:lnTo>
                    <a:pt x="10279" y="15376"/>
                  </a:lnTo>
                  <a:lnTo>
                    <a:pt x="10279" y="15376"/>
                  </a:lnTo>
                  <a:lnTo>
                    <a:pt x="12268" y="15252"/>
                  </a:lnTo>
                  <a:lnTo>
                    <a:pt x="14257" y="15044"/>
                  </a:lnTo>
                  <a:lnTo>
                    <a:pt x="14257" y="15044"/>
                  </a:lnTo>
                  <a:lnTo>
                    <a:pt x="16288" y="14796"/>
                  </a:lnTo>
                  <a:lnTo>
                    <a:pt x="17283" y="14671"/>
                  </a:lnTo>
                  <a:lnTo>
                    <a:pt x="17780" y="14589"/>
                  </a:lnTo>
                  <a:lnTo>
                    <a:pt x="18029" y="14547"/>
                  </a:lnTo>
                  <a:lnTo>
                    <a:pt x="18153" y="14506"/>
                  </a:lnTo>
                  <a:lnTo>
                    <a:pt x="18194" y="14506"/>
                  </a:lnTo>
                  <a:lnTo>
                    <a:pt x="18236" y="14506"/>
                  </a:lnTo>
                  <a:lnTo>
                    <a:pt x="18194" y="14506"/>
                  </a:lnTo>
                  <a:lnTo>
                    <a:pt x="18070" y="14547"/>
                  </a:lnTo>
                  <a:lnTo>
                    <a:pt x="19272" y="20059"/>
                  </a:lnTo>
                  <a:lnTo>
                    <a:pt x="19106" y="20059"/>
                  </a:lnTo>
                  <a:lnTo>
                    <a:pt x="19023" y="20059"/>
                  </a:lnTo>
                  <a:lnTo>
                    <a:pt x="18982" y="20059"/>
                  </a:lnTo>
                  <a:lnTo>
                    <a:pt x="18899" y="20059"/>
                  </a:lnTo>
                  <a:lnTo>
                    <a:pt x="18775" y="20059"/>
                  </a:lnTo>
                  <a:lnTo>
                    <a:pt x="18526" y="20100"/>
                  </a:lnTo>
                  <a:lnTo>
                    <a:pt x="17987" y="20142"/>
                  </a:lnTo>
                  <a:lnTo>
                    <a:pt x="16951" y="20266"/>
                  </a:lnTo>
                  <a:lnTo>
                    <a:pt x="14837" y="20473"/>
                  </a:lnTo>
                  <a:lnTo>
                    <a:pt x="14837" y="20473"/>
                  </a:lnTo>
                  <a:lnTo>
                    <a:pt x="12724" y="20639"/>
                  </a:lnTo>
                  <a:lnTo>
                    <a:pt x="10569" y="20805"/>
                  </a:lnTo>
                  <a:lnTo>
                    <a:pt x="10569" y="20805"/>
                  </a:lnTo>
                  <a:lnTo>
                    <a:pt x="8414" y="20888"/>
                  </a:lnTo>
                  <a:lnTo>
                    <a:pt x="7295" y="20888"/>
                  </a:lnTo>
                  <a:lnTo>
                    <a:pt x="6176" y="20846"/>
                  </a:lnTo>
                  <a:lnTo>
                    <a:pt x="6176" y="20846"/>
                  </a:lnTo>
                  <a:lnTo>
                    <a:pt x="5513" y="20846"/>
                  </a:lnTo>
                  <a:lnTo>
                    <a:pt x="4891" y="20764"/>
                  </a:lnTo>
                  <a:lnTo>
                    <a:pt x="4269" y="20681"/>
                  </a:lnTo>
                  <a:lnTo>
                    <a:pt x="3648" y="20556"/>
                  </a:lnTo>
                  <a:lnTo>
                    <a:pt x="3648" y="20556"/>
                  </a:lnTo>
                  <a:lnTo>
                    <a:pt x="3192" y="20473"/>
                  </a:lnTo>
                  <a:lnTo>
                    <a:pt x="2777" y="20349"/>
                  </a:lnTo>
                  <a:lnTo>
                    <a:pt x="2363" y="20183"/>
                  </a:lnTo>
                  <a:lnTo>
                    <a:pt x="1907" y="19976"/>
                  </a:lnTo>
                  <a:lnTo>
                    <a:pt x="1907" y="19976"/>
                  </a:lnTo>
                  <a:lnTo>
                    <a:pt x="1534" y="19727"/>
                  </a:lnTo>
                  <a:lnTo>
                    <a:pt x="1203" y="19479"/>
                  </a:lnTo>
                  <a:lnTo>
                    <a:pt x="871" y="19147"/>
                  </a:lnTo>
                  <a:lnTo>
                    <a:pt x="622" y="18816"/>
                  </a:lnTo>
                  <a:lnTo>
                    <a:pt x="622" y="18816"/>
                  </a:lnTo>
                  <a:lnTo>
                    <a:pt x="415" y="18526"/>
                  </a:lnTo>
                  <a:lnTo>
                    <a:pt x="291" y="18235"/>
                  </a:lnTo>
                  <a:lnTo>
                    <a:pt x="167" y="17904"/>
                  </a:lnTo>
                  <a:lnTo>
                    <a:pt x="84" y="17572"/>
                  </a:lnTo>
                  <a:lnTo>
                    <a:pt x="84" y="17572"/>
                  </a:lnTo>
                  <a:lnTo>
                    <a:pt x="1" y="17241"/>
                  </a:lnTo>
                  <a:lnTo>
                    <a:pt x="1" y="16868"/>
                  </a:lnTo>
                  <a:lnTo>
                    <a:pt x="1" y="16868"/>
                  </a:lnTo>
                  <a:lnTo>
                    <a:pt x="1" y="16578"/>
                  </a:lnTo>
                  <a:lnTo>
                    <a:pt x="1" y="16495"/>
                  </a:lnTo>
                  <a:lnTo>
                    <a:pt x="1" y="16495"/>
                  </a:lnTo>
                  <a:lnTo>
                    <a:pt x="84" y="15832"/>
                  </a:lnTo>
                  <a:lnTo>
                    <a:pt x="167" y="15210"/>
                  </a:lnTo>
                  <a:lnTo>
                    <a:pt x="332" y="14547"/>
                  </a:lnTo>
                  <a:lnTo>
                    <a:pt x="498" y="13925"/>
                  </a:lnTo>
                  <a:lnTo>
                    <a:pt x="498" y="13925"/>
                  </a:lnTo>
                  <a:lnTo>
                    <a:pt x="830" y="12806"/>
                  </a:lnTo>
                  <a:lnTo>
                    <a:pt x="1161" y="11770"/>
                  </a:lnTo>
                  <a:lnTo>
                    <a:pt x="1161" y="11770"/>
                  </a:lnTo>
                  <a:lnTo>
                    <a:pt x="1949" y="9740"/>
                  </a:lnTo>
                  <a:lnTo>
                    <a:pt x="2736" y="7750"/>
                  </a:lnTo>
                  <a:lnTo>
                    <a:pt x="2736" y="7750"/>
                  </a:lnTo>
                  <a:lnTo>
                    <a:pt x="3565" y="5803"/>
                  </a:lnTo>
                  <a:lnTo>
                    <a:pt x="4435" y="3855"/>
                  </a:lnTo>
                  <a:lnTo>
                    <a:pt x="4435" y="3855"/>
                  </a:lnTo>
                  <a:lnTo>
                    <a:pt x="5306" y="1948"/>
                  </a:lnTo>
                  <a:lnTo>
                    <a:pt x="6217" y="1"/>
                  </a:lnTo>
                  <a:lnTo>
                    <a:pt x="11771" y="2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0"/>
            <p:cNvSpPr/>
            <p:nvPr/>
          </p:nvSpPr>
          <p:spPr>
            <a:xfrm>
              <a:off x="897050" y="1797050"/>
              <a:ext cx="346075" cy="522200"/>
            </a:xfrm>
            <a:custGeom>
              <a:avLst/>
              <a:gdLst/>
              <a:ahLst/>
              <a:cxnLst/>
              <a:rect l="l" t="t" r="r" b="b"/>
              <a:pathLst>
                <a:path w="13843" h="20888" extrusionOk="0">
                  <a:moveTo>
                    <a:pt x="6217" y="1"/>
                  </a:moveTo>
                  <a:lnTo>
                    <a:pt x="5306" y="1948"/>
                  </a:lnTo>
                  <a:lnTo>
                    <a:pt x="4435" y="3855"/>
                  </a:lnTo>
                  <a:lnTo>
                    <a:pt x="3565" y="5803"/>
                  </a:lnTo>
                  <a:lnTo>
                    <a:pt x="2736" y="7750"/>
                  </a:lnTo>
                  <a:lnTo>
                    <a:pt x="1949" y="9740"/>
                  </a:lnTo>
                  <a:lnTo>
                    <a:pt x="1161" y="11770"/>
                  </a:lnTo>
                  <a:lnTo>
                    <a:pt x="830" y="12806"/>
                  </a:lnTo>
                  <a:lnTo>
                    <a:pt x="498" y="13925"/>
                  </a:lnTo>
                  <a:lnTo>
                    <a:pt x="332" y="14547"/>
                  </a:lnTo>
                  <a:lnTo>
                    <a:pt x="167" y="15210"/>
                  </a:lnTo>
                  <a:lnTo>
                    <a:pt x="84" y="15832"/>
                  </a:lnTo>
                  <a:lnTo>
                    <a:pt x="1" y="16495"/>
                  </a:lnTo>
                  <a:lnTo>
                    <a:pt x="1" y="16578"/>
                  </a:lnTo>
                  <a:lnTo>
                    <a:pt x="1" y="16868"/>
                  </a:lnTo>
                  <a:lnTo>
                    <a:pt x="1" y="17241"/>
                  </a:lnTo>
                  <a:lnTo>
                    <a:pt x="84" y="17572"/>
                  </a:lnTo>
                  <a:lnTo>
                    <a:pt x="167" y="17904"/>
                  </a:lnTo>
                  <a:lnTo>
                    <a:pt x="291" y="18235"/>
                  </a:lnTo>
                  <a:lnTo>
                    <a:pt x="415" y="18526"/>
                  </a:lnTo>
                  <a:lnTo>
                    <a:pt x="622" y="18816"/>
                  </a:lnTo>
                  <a:lnTo>
                    <a:pt x="871" y="19147"/>
                  </a:lnTo>
                  <a:lnTo>
                    <a:pt x="1203" y="19479"/>
                  </a:lnTo>
                  <a:lnTo>
                    <a:pt x="1534" y="19727"/>
                  </a:lnTo>
                  <a:lnTo>
                    <a:pt x="1907" y="19976"/>
                  </a:lnTo>
                  <a:lnTo>
                    <a:pt x="2363" y="20183"/>
                  </a:lnTo>
                  <a:lnTo>
                    <a:pt x="2777" y="20349"/>
                  </a:lnTo>
                  <a:lnTo>
                    <a:pt x="3192" y="20473"/>
                  </a:lnTo>
                  <a:lnTo>
                    <a:pt x="3648" y="20556"/>
                  </a:lnTo>
                  <a:lnTo>
                    <a:pt x="4269" y="20681"/>
                  </a:lnTo>
                  <a:lnTo>
                    <a:pt x="4891" y="20764"/>
                  </a:lnTo>
                  <a:lnTo>
                    <a:pt x="5513" y="20846"/>
                  </a:lnTo>
                  <a:lnTo>
                    <a:pt x="6176" y="20846"/>
                  </a:lnTo>
                  <a:lnTo>
                    <a:pt x="7461" y="20888"/>
                  </a:lnTo>
                  <a:lnTo>
                    <a:pt x="9035" y="20846"/>
                  </a:lnTo>
                  <a:lnTo>
                    <a:pt x="10569" y="20805"/>
                  </a:lnTo>
                  <a:lnTo>
                    <a:pt x="12227" y="20681"/>
                  </a:lnTo>
                  <a:lnTo>
                    <a:pt x="13843" y="20556"/>
                  </a:lnTo>
                  <a:lnTo>
                    <a:pt x="10859" y="20183"/>
                  </a:lnTo>
                  <a:lnTo>
                    <a:pt x="6466" y="19520"/>
                  </a:lnTo>
                  <a:lnTo>
                    <a:pt x="6839" y="17490"/>
                  </a:lnTo>
                  <a:lnTo>
                    <a:pt x="6839" y="17490"/>
                  </a:lnTo>
                  <a:lnTo>
                    <a:pt x="6632" y="17531"/>
                  </a:lnTo>
                  <a:lnTo>
                    <a:pt x="6176" y="17531"/>
                  </a:lnTo>
                  <a:lnTo>
                    <a:pt x="5927" y="17490"/>
                  </a:lnTo>
                  <a:lnTo>
                    <a:pt x="5430" y="17365"/>
                  </a:lnTo>
                  <a:lnTo>
                    <a:pt x="4933" y="17158"/>
                  </a:lnTo>
                  <a:lnTo>
                    <a:pt x="4477" y="16951"/>
                  </a:lnTo>
                  <a:lnTo>
                    <a:pt x="3772" y="16495"/>
                  </a:lnTo>
                  <a:lnTo>
                    <a:pt x="3523" y="16329"/>
                  </a:lnTo>
                  <a:lnTo>
                    <a:pt x="5347" y="12475"/>
                  </a:lnTo>
                  <a:lnTo>
                    <a:pt x="6549" y="13635"/>
                  </a:lnTo>
                  <a:lnTo>
                    <a:pt x="7253" y="11853"/>
                  </a:lnTo>
                  <a:lnTo>
                    <a:pt x="8041" y="10113"/>
                  </a:lnTo>
                  <a:lnTo>
                    <a:pt x="8953" y="8289"/>
                  </a:lnTo>
                  <a:lnTo>
                    <a:pt x="9864" y="6466"/>
                  </a:lnTo>
                  <a:lnTo>
                    <a:pt x="10817" y="4684"/>
                  </a:lnTo>
                  <a:lnTo>
                    <a:pt x="11771" y="2943"/>
                  </a:lnTo>
                  <a:lnTo>
                    <a:pt x="621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0"/>
            <p:cNvSpPr/>
            <p:nvPr/>
          </p:nvSpPr>
          <p:spPr>
            <a:xfrm>
              <a:off x="897050" y="1797050"/>
              <a:ext cx="346075" cy="522200"/>
            </a:xfrm>
            <a:custGeom>
              <a:avLst/>
              <a:gdLst/>
              <a:ahLst/>
              <a:cxnLst/>
              <a:rect l="l" t="t" r="r" b="b"/>
              <a:pathLst>
                <a:path w="13843" h="20888" fill="none" extrusionOk="0">
                  <a:moveTo>
                    <a:pt x="6217" y="1"/>
                  </a:moveTo>
                  <a:lnTo>
                    <a:pt x="6217" y="1"/>
                  </a:lnTo>
                  <a:lnTo>
                    <a:pt x="5306" y="1948"/>
                  </a:lnTo>
                  <a:lnTo>
                    <a:pt x="4435" y="3855"/>
                  </a:lnTo>
                  <a:lnTo>
                    <a:pt x="4435" y="3855"/>
                  </a:lnTo>
                  <a:lnTo>
                    <a:pt x="3565" y="5803"/>
                  </a:lnTo>
                  <a:lnTo>
                    <a:pt x="2736" y="7750"/>
                  </a:lnTo>
                  <a:lnTo>
                    <a:pt x="2736" y="7750"/>
                  </a:lnTo>
                  <a:lnTo>
                    <a:pt x="1949" y="9740"/>
                  </a:lnTo>
                  <a:lnTo>
                    <a:pt x="1161" y="11770"/>
                  </a:lnTo>
                  <a:lnTo>
                    <a:pt x="1161" y="11770"/>
                  </a:lnTo>
                  <a:lnTo>
                    <a:pt x="830" y="12806"/>
                  </a:lnTo>
                  <a:lnTo>
                    <a:pt x="498" y="13925"/>
                  </a:lnTo>
                  <a:lnTo>
                    <a:pt x="498" y="13925"/>
                  </a:lnTo>
                  <a:lnTo>
                    <a:pt x="332" y="14547"/>
                  </a:lnTo>
                  <a:lnTo>
                    <a:pt x="167" y="15210"/>
                  </a:lnTo>
                  <a:lnTo>
                    <a:pt x="84" y="15832"/>
                  </a:lnTo>
                  <a:lnTo>
                    <a:pt x="1" y="16495"/>
                  </a:lnTo>
                  <a:lnTo>
                    <a:pt x="1" y="16578"/>
                  </a:lnTo>
                  <a:lnTo>
                    <a:pt x="1" y="16578"/>
                  </a:lnTo>
                  <a:lnTo>
                    <a:pt x="1" y="16868"/>
                  </a:lnTo>
                  <a:lnTo>
                    <a:pt x="1" y="16868"/>
                  </a:lnTo>
                  <a:lnTo>
                    <a:pt x="1" y="17241"/>
                  </a:lnTo>
                  <a:lnTo>
                    <a:pt x="84" y="17572"/>
                  </a:lnTo>
                  <a:lnTo>
                    <a:pt x="84" y="17572"/>
                  </a:lnTo>
                  <a:lnTo>
                    <a:pt x="167" y="17904"/>
                  </a:lnTo>
                  <a:lnTo>
                    <a:pt x="291" y="18235"/>
                  </a:lnTo>
                  <a:lnTo>
                    <a:pt x="415" y="18526"/>
                  </a:lnTo>
                  <a:lnTo>
                    <a:pt x="622" y="18816"/>
                  </a:lnTo>
                  <a:lnTo>
                    <a:pt x="622" y="18816"/>
                  </a:lnTo>
                  <a:lnTo>
                    <a:pt x="871" y="19147"/>
                  </a:lnTo>
                  <a:lnTo>
                    <a:pt x="1203" y="19479"/>
                  </a:lnTo>
                  <a:lnTo>
                    <a:pt x="1534" y="19727"/>
                  </a:lnTo>
                  <a:lnTo>
                    <a:pt x="1907" y="19976"/>
                  </a:lnTo>
                  <a:lnTo>
                    <a:pt x="1907" y="19976"/>
                  </a:lnTo>
                  <a:lnTo>
                    <a:pt x="2363" y="20183"/>
                  </a:lnTo>
                  <a:lnTo>
                    <a:pt x="2777" y="20349"/>
                  </a:lnTo>
                  <a:lnTo>
                    <a:pt x="3192" y="20473"/>
                  </a:lnTo>
                  <a:lnTo>
                    <a:pt x="3648" y="20556"/>
                  </a:lnTo>
                  <a:lnTo>
                    <a:pt x="3648" y="20556"/>
                  </a:lnTo>
                  <a:lnTo>
                    <a:pt x="4269" y="20681"/>
                  </a:lnTo>
                  <a:lnTo>
                    <a:pt x="4891" y="20764"/>
                  </a:lnTo>
                  <a:lnTo>
                    <a:pt x="5513" y="20846"/>
                  </a:lnTo>
                  <a:lnTo>
                    <a:pt x="6176" y="20846"/>
                  </a:lnTo>
                  <a:lnTo>
                    <a:pt x="6176" y="20846"/>
                  </a:lnTo>
                  <a:lnTo>
                    <a:pt x="7461" y="20888"/>
                  </a:lnTo>
                  <a:lnTo>
                    <a:pt x="7461" y="20888"/>
                  </a:lnTo>
                  <a:lnTo>
                    <a:pt x="9035" y="20846"/>
                  </a:lnTo>
                  <a:lnTo>
                    <a:pt x="10569" y="20805"/>
                  </a:lnTo>
                  <a:lnTo>
                    <a:pt x="10569" y="20805"/>
                  </a:lnTo>
                  <a:lnTo>
                    <a:pt x="12227" y="20681"/>
                  </a:lnTo>
                  <a:lnTo>
                    <a:pt x="13843" y="20556"/>
                  </a:lnTo>
                  <a:lnTo>
                    <a:pt x="13843" y="20556"/>
                  </a:lnTo>
                  <a:lnTo>
                    <a:pt x="10859" y="20183"/>
                  </a:lnTo>
                  <a:lnTo>
                    <a:pt x="10859" y="20183"/>
                  </a:lnTo>
                  <a:lnTo>
                    <a:pt x="6466" y="19520"/>
                  </a:lnTo>
                  <a:lnTo>
                    <a:pt x="6466" y="19520"/>
                  </a:lnTo>
                  <a:lnTo>
                    <a:pt x="6466" y="19520"/>
                  </a:lnTo>
                  <a:lnTo>
                    <a:pt x="6839" y="17490"/>
                  </a:lnTo>
                  <a:lnTo>
                    <a:pt x="6839" y="17490"/>
                  </a:lnTo>
                  <a:lnTo>
                    <a:pt x="6632" y="17531"/>
                  </a:lnTo>
                  <a:lnTo>
                    <a:pt x="6424" y="17531"/>
                  </a:lnTo>
                  <a:lnTo>
                    <a:pt x="6424" y="17531"/>
                  </a:lnTo>
                  <a:lnTo>
                    <a:pt x="6176" y="17531"/>
                  </a:lnTo>
                  <a:lnTo>
                    <a:pt x="5927" y="17490"/>
                  </a:lnTo>
                  <a:lnTo>
                    <a:pt x="5430" y="17365"/>
                  </a:lnTo>
                  <a:lnTo>
                    <a:pt x="4933" y="17158"/>
                  </a:lnTo>
                  <a:lnTo>
                    <a:pt x="4477" y="16951"/>
                  </a:lnTo>
                  <a:lnTo>
                    <a:pt x="3772" y="16495"/>
                  </a:lnTo>
                  <a:lnTo>
                    <a:pt x="3523" y="16329"/>
                  </a:lnTo>
                  <a:lnTo>
                    <a:pt x="5347" y="12475"/>
                  </a:lnTo>
                  <a:lnTo>
                    <a:pt x="6549" y="13635"/>
                  </a:lnTo>
                  <a:lnTo>
                    <a:pt x="6549" y="13635"/>
                  </a:lnTo>
                  <a:lnTo>
                    <a:pt x="7253" y="11853"/>
                  </a:lnTo>
                  <a:lnTo>
                    <a:pt x="8041" y="10113"/>
                  </a:lnTo>
                  <a:lnTo>
                    <a:pt x="8041" y="10113"/>
                  </a:lnTo>
                  <a:lnTo>
                    <a:pt x="8953" y="8289"/>
                  </a:lnTo>
                  <a:lnTo>
                    <a:pt x="9864" y="6466"/>
                  </a:lnTo>
                  <a:lnTo>
                    <a:pt x="10817" y="4684"/>
                  </a:lnTo>
                  <a:lnTo>
                    <a:pt x="11771" y="2943"/>
                  </a:lnTo>
                  <a:lnTo>
                    <a:pt x="62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0"/>
            <p:cNvSpPr/>
            <p:nvPr/>
          </p:nvSpPr>
          <p:spPr>
            <a:xfrm>
              <a:off x="1351900" y="21596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42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5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0"/>
            <p:cNvSpPr/>
            <p:nvPr/>
          </p:nvSpPr>
          <p:spPr>
            <a:xfrm>
              <a:off x="1351900" y="21596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fill="none" extrusionOk="0">
                  <a:moveTo>
                    <a:pt x="42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0"/>
            <p:cNvSpPr/>
            <p:nvPr/>
          </p:nvSpPr>
          <p:spPr>
            <a:xfrm>
              <a:off x="1247250" y="2159675"/>
              <a:ext cx="106750" cy="24900"/>
            </a:xfrm>
            <a:custGeom>
              <a:avLst/>
              <a:gdLst/>
              <a:ahLst/>
              <a:cxnLst/>
              <a:rect l="l" t="t" r="r" b="b"/>
              <a:pathLst>
                <a:path w="4270" h="996" extrusionOk="0">
                  <a:moveTo>
                    <a:pt x="4145" y="1"/>
                  </a:moveTo>
                  <a:lnTo>
                    <a:pt x="4021" y="42"/>
                  </a:lnTo>
                  <a:lnTo>
                    <a:pt x="3772" y="84"/>
                  </a:lnTo>
                  <a:lnTo>
                    <a:pt x="3275" y="166"/>
                  </a:lnTo>
                  <a:lnTo>
                    <a:pt x="2280" y="291"/>
                  </a:lnTo>
                  <a:lnTo>
                    <a:pt x="249" y="539"/>
                  </a:lnTo>
                  <a:lnTo>
                    <a:pt x="1" y="581"/>
                  </a:lnTo>
                  <a:lnTo>
                    <a:pt x="1865" y="788"/>
                  </a:lnTo>
                  <a:lnTo>
                    <a:pt x="4269" y="995"/>
                  </a:lnTo>
                  <a:lnTo>
                    <a:pt x="4062" y="42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0"/>
            <p:cNvSpPr/>
            <p:nvPr/>
          </p:nvSpPr>
          <p:spPr>
            <a:xfrm>
              <a:off x="1247250" y="2159675"/>
              <a:ext cx="106750" cy="24900"/>
            </a:xfrm>
            <a:custGeom>
              <a:avLst/>
              <a:gdLst/>
              <a:ahLst/>
              <a:cxnLst/>
              <a:rect l="l" t="t" r="r" b="b"/>
              <a:pathLst>
                <a:path w="4270" h="996" fill="none" extrusionOk="0">
                  <a:moveTo>
                    <a:pt x="4186" y="1"/>
                  </a:moveTo>
                  <a:lnTo>
                    <a:pt x="4145" y="1"/>
                  </a:lnTo>
                  <a:lnTo>
                    <a:pt x="4021" y="42"/>
                  </a:lnTo>
                  <a:lnTo>
                    <a:pt x="3772" y="84"/>
                  </a:lnTo>
                  <a:lnTo>
                    <a:pt x="3275" y="166"/>
                  </a:lnTo>
                  <a:lnTo>
                    <a:pt x="2280" y="291"/>
                  </a:lnTo>
                  <a:lnTo>
                    <a:pt x="2280" y="291"/>
                  </a:lnTo>
                  <a:lnTo>
                    <a:pt x="249" y="539"/>
                  </a:lnTo>
                  <a:lnTo>
                    <a:pt x="249" y="539"/>
                  </a:lnTo>
                  <a:lnTo>
                    <a:pt x="1" y="581"/>
                  </a:lnTo>
                  <a:lnTo>
                    <a:pt x="1" y="581"/>
                  </a:lnTo>
                  <a:lnTo>
                    <a:pt x="1865" y="788"/>
                  </a:lnTo>
                  <a:lnTo>
                    <a:pt x="1865" y="788"/>
                  </a:lnTo>
                  <a:lnTo>
                    <a:pt x="4269" y="995"/>
                  </a:lnTo>
                  <a:lnTo>
                    <a:pt x="4062" y="42"/>
                  </a:lnTo>
                  <a:lnTo>
                    <a:pt x="4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0"/>
            <p:cNvSpPr/>
            <p:nvPr/>
          </p:nvSpPr>
          <p:spPr>
            <a:xfrm>
              <a:off x="985125" y="2108900"/>
              <a:ext cx="112950" cy="126425"/>
            </a:xfrm>
            <a:custGeom>
              <a:avLst/>
              <a:gdLst/>
              <a:ahLst/>
              <a:cxnLst/>
              <a:rect l="l" t="t" r="r" b="b"/>
              <a:pathLst>
                <a:path w="4518" h="5057" extrusionOk="0">
                  <a:moveTo>
                    <a:pt x="1824" y="1"/>
                  </a:moveTo>
                  <a:lnTo>
                    <a:pt x="0" y="3855"/>
                  </a:lnTo>
                  <a:lnTo>
                    <a:pt x="456" y="4145"/>
                  </a:lnTo>
                  <a:lnTo>
                    <a:pt x="912" y="4435"/>
                  </a:lnTo>
                  <a:lnTo>
                    <a:pt x="1492" y="4725"/>
                  </a:lnTo>
                  <a:lnTo>
                    <a:pt x="1824" y="4850"/>
                  </a:lnTo>
                  <a:lnTo>
                    <a:pt x="2155" y="4974"/>
                  </a:lnTo>
                  <a:lnTo>
                    <a:pt x="2487" y="5016"/>
                  </a:lnTo>
                  <a:lnTo>
                    <a:pt x="2777" y="5057"/>
                  </a:lnTo>
                  <a:lnTo>
                    <a:pt x="3109" y="5057"/>
                  </a:lnTo>
                  <a:lnTo>
                    <a:pt x="3399" y="5016"/>
                  </a:lnTo>
                  <a:lnTo>
                    <a:pt x="3689" y="4850"/>
                  </a:lnTo>
                  <a:lnTo>
                    <a:pt x="3938" y="4684"/>
                  </a:lnTo>
                  <a:lnTo>
                    <a:pt x="4518" y="2612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0"/>
            <p:cNvSpPr/>
            <p:nvPr/>
          </p:nvSpPr>
          <p:spPr>
            <a:xfrm>
              <a:off x="985125" y="2108900"/>
              <a:ext cx="112950" cy="126425"/>
            </a:xfrm>
            <a:custGeom>
              <a:avLst/>
              <a:gdLst/>
              <a:ahLst/>
              <a:cxnLst/>
              <a:rect l="l" t="t" r="r" b="b"/>
              <a:pathLst>
                <a:path w="4518" h="5057" fill="none" extrusionOk="0">
                  <a:moveTo>
                    <a:pt x="4518" y="2612"/>
                  </a:moveTo>
                  <a:lnTo>
                    <a:pt x="1824" y="1"/>
                  </a:lnTo>
                  <a:lnTo>
                    <a:pt x="0" y="3855"/>
                  </a:lnTo>
                  <a:lnTo>
                    <a:pt x="0" y="3855"/>
                  </a:lnTo>
                  <a:lnTo>
                    <a:pt x="456" y="4145"/>
                  </a:lnTo>
                  <a:lnTo>
                    <a:pt x="912" y="4435"/>
                  </a:lnTo>
                  <a:lnTo>
                    <a:pt x="1492" y="4725"/>
                  </a:lnTo>
                  <a:lnTo>
                    <a:pt x="1824" y="4850"/>
                  </a:lnTo>
                  <a:lnTo>
                    <a:pt x="2155" y="4974"/>
                  </a:lnTo>
                  <a:lnTo>
                    <a:pt x="2487" y="5016"/>
                  </a:lnTo>
                  <a:lnTo>
                    <a:pt x="2777" y="5057"/>
                  </a:lnTo>
                  <a:lnTo>
                    <a:pt x="3109" y="5057"/>
                  </a:lnTo>
                  <a:lnTo>
                    <a:pt x="3399" y="5016"/>
                  </a:lnTo>
                  <a:lnTo>
                    <a:pt x="3689" y="4850"/>
                  </a:lnTo>
                  <a:lnTo>
                    <a:pt x="3938" y="4684"/>
                  </a:lnTo>
                  <a:lnTo>
                    <a:pt x="4518" y="2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0"/>
            <p:cNvSpPr/>
            <p:nvPr/>
          </p:nvSpPr>
          <p:spPr>
            <a:xfrm>
              <a:off x="1344650" y="2136875"/>
              <a:ext cx="116050" cy="128500"/>
            </a:xfrm>
            <a:custGeom>
              <a:avLst/>
              <a:gdLst/>
              <a:ahLst/>
              <a:cxnLst/>
              <a:rect l="l" t="t" r="r" b="b"/>
              <a:pathLst>
                <a:path w="4642" h="5140" extrusionOk="0">
                  <a:moveTo>
                    <a:pt x="2487" y="1"/>
                  </a:moveTo>
                  <a:lnTo>
                    <a:pt x="0" y="2778"/>
                  </a:lnTo>
                  <a:lnTo>
                    <a:pt x="788" y="4808"/>
                  </a:lnTo>
                  <a:lnTo>
                    <a:pt x="1078" y="5015"/>
                  </a:lnTo>
                  <a:lnTo>
                    <a:pt x="1326" y="5098"/>
                  </a:lnTo>
                  <a:lnTo>
                    <a:pt x="1658" y="5140"/>
                  </a:lnTo>
                  <a:lnTo>
                    <a:pt x="1948" y="5098"/>
                  </a:lnTo>
                  <a:lnTo>
                    <a:pt x="2280" y="5057"/>
                  </a:lnTo>
                  <a:lnTo>
                    <a:pt x="2611" y="4933"/>
                  </a:lnTo>
                  <a:lnTo>
                    <a:pt x="2901" y="4808"/>
                  </a:lnTo>
                  <a:lnTo>
                    <a:pt x="3233" y="4684"/>
                  </a:lnTo>
                  <a:lnTo>
                    <a:pt x="3772" y="4311"/>
                  </a:lnTo>
                  <a:lnTo>
                    <a:pt x="4227" y="4021"/>
                  </a:lnTo>
                  <a:lnTo>
                    <a:pt x="4642" y="3648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0"/>
            <p:cNvSpPr/>
            <p:nvPr/>
          </p:nvSpPr>
          <p:spPr>
            <a:xfrm>
              <a:off x="1344650" y="2136875"/>
              <a:ext cx="116050" cy="128500"/>
            </a:xfrm>
            <a:custGeom>
              <a:avLst/>
              <a:gdLst/>
              <a:ahLst/>
              <a:cxnLst/>
              <a:rect l="l" t="t" r="r" b="b"/>
              <a:pathLst>
                <a:path w="4642" h="5140" fill="none" extrusionOk="0">
                  <a:moveTo>
                    <a:pt x="0" y="2778"/>
                  </a:moveTo>
                  <a:lnTo>
                    <a:pt x="2487" y="1"/>
                  </a:lnTo>
                  <a:lnTo>
                    <a:pt x="4642" y="3648"/>
                  </a:lnTo>
                  <a:lnTo>
                    <a:pt x="4642" y="3648"/>
                  </a:lnTo>
                  <a:lnTo>
                    <a:pt x="4227" y="4021"/>
                  </a:lnTo>
                  <a:lnTo>
                    <a:pt x="3772" y="4311"/>
                  </a:lnTo>
                  <a:lnTo>
                    <a:pt x="3233" y="4684"/>
                  </a:lnTo>
                  <a:lnTo>
                    <a:pt x="2901" y="4808"/>
                  </a:lnTo>
                  <a:lnTo>
                    <a:pt x="2611" y="4933"/>
                  </a:lnTo>
                  <a:lnTo>
                    <a:pt x="2280" y="5057"/>
                  </a:lnTo>
                  <a:lnTo>
                    <a:pt x="1948" y="5098"/>
                  </a:lnTo>
                  <a:lnTo>
                    <a:pt x="1658" y="5140"/>
                  </a:lnTo>
                  <a:lnTo>
                    <a:pt x="1326" y="5098"/>
                  </a:lnTo>
                  <a:lnTo>
                    <a:pt x="1078" y="5015"/>
                  </a:lnTo>
                  <a:lnTo>
                    <a:pt x="788" y="4808"/>
                  </a:lnTo>
                  <a:lnTo>
                    <a:pt x="0" y="2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0"/>
            <p:cNvSpPr/>
            <p:nvPr/>
          </p:nvSpPr>
          <p:spPr>
            <a:xfrm>
              <a:off x="1406800" y="2108900"/>
              <a:ext cx="108825" cy="119175"/>
            </a:xfrm>
            <a:custGeom>
              <a:avLst/>
              <a:gdLst/>
              <a:ahLst/>
              <a:cxnLst/>
              <a:rect l="l" t="t" r="r" b="b"/>
              <a:pathLst>
                <a:path w="4353" h="4767" extrusionOk="0">
                  <a:moveTo>
                    <a:pt x="2570" y="1"/>
                  </a:moveTo>
                  <a:lnTo>
                    <a:pt x="2322" y="42"/>
                  </a:lnTo>
                  <a:lnTo>
                    <a:pt x="2114" y="125"/>
                  </a:lnTo>
                  <a:lnTo>
                    <a:pt x="1" y="1120"/>
                  </a:lnTo>
                  <a:lnTo>
                    <a:pt x="2156" y="4767"/>
                  </a:lnTo>
                  <a:lnTo>
                    <a:pt x="3731" y="3772"/>
                  </a:lnTo>
                  <a:lnTo>
                    <a:pt x="3896" y="3648"/>
                  </a:lnTo>
                  <a:lnTo>
                    <a:pt x="4062" y="3482"/>
                  </a:lnTo>
                  <a:lnTo>
                    <a:pt x="4187" y="3275"/>
                  </a:lnTo>
                  <a:lnTo>
                    <a:pt x="4269" y="3109"/>
                  </a:lnTo>
                  <a:lnTo>
                    <a:pt x="4311" y="2860"/>
                  </a:lnTo>
                  <a:lnTo>
                    <a:pt x="4352" y="2653"/>
                  </a:lnTo>
                  <a:lnTo>
                    <a:pt x="4311" y="2446"/>
                  </a:lnTo>
                  <a:lnTo>
                    <a:pt x="4269" y="2197"/>
                  </a:lnTo>
                  <a:lnTo>
                    <a:pt x="3731" y="788"/>
                  </a:lnTo>
                  <a:lnTo>
                    <a:pt x="3689" y="664"/>
                  </a:lnTo>
                  <a:lnTo>
                    <a:pt x="3565" y="457"/>
                  </a:lnTo>
                  <a:lnTo>
                    <a:pt x="3399" y="291"/>
                  </a:lnTo>
                  <a:lnTo>
                    <a:pt x="3192" y="167"/>
                  </a:lnTo>
                  <a:lnTo>
                    <a:pt x="2985" y="84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0"/>
            <p:cNvSpPr/>
            <p:nvPr/>
          </p:nvSpPr>
          <p:spPr>
            <a:xfrm>
              <a:off x="1406800" y="2108900"/>
              <a:ext cx="108825" cy="119175"/>
            </a:xfrm>
            <a:custGeom>
              <a:avLst/>
              <a:gdLst/>
              <a:ahLst/>
              <a:cxnLst/>
              <a:rect l="l" t="t" r="r" b="b"/>
              <a:pathLst>
                <a:path w="4353" h="4767" fill="none" extrusionOk="0">
                  <a:moveTo>
                    <a:pt x="3731" y="788"/>
                  </a:moveTo>
                  <a:lnTo>
                    <a:pt x="4269" y="2197"/>
                  </a:lnTo>
                  <a:lnTo>
                    <a:pt x="4269" y="2197"/>
                  </a:lnTo>
                  <a:lnTo>
                    <a:pt x="4311" y="2446"/>
                  </a:lnTo>
                  <a:lnTo>
                    <a:pt x="4352" y="2653"/>
                  </a:lnTo>
                  <a:lnTo>
                    <a:pt x="4311" y="2860"/>
                  </a:lnTo>
                  <a:lnTo>
                    <a:pt x="4269" y="3109"/>
                  </a:lnTo>
                  <a:lnTo>
                    <a:pt x="4187" y="3275"/>
                  </a:lnTo>
                  <a:lnTo>
                    <a:pt x="4062" y="3482"/>
                  </a:lnTo>
                  <a:lnTo>
                    <a:pt x="3896" y="3648"/>
                  </a:lnTo>
                  <a:lnTo>
                    <a:pt x="3731" y="3772"/>
                  </a:lnTo>
                  <a:lnTo>
                    <a:pt x="2156" y="4767"/>
                  </a:lnTo>
                  <a:lnTo>
                    <a:pt x="1" y="1120"/>
                  </a:lnTo>
                  <a:lnTo>
                    <a:pt x="2114" y="125"/>
                  </a:lnTo>
                  <a:lnTo>
                    <a:pt x="2114" y="125"/>
                  </a:lnTo>
                  <a:lnTo>
                    <a:pt x="2322" y="42"/>
                  </a:lnTo>
                  <a:lnTo>
                    <a:pt x="2570" y="1"/>
                  </a:lnTo>
                  <a:lnTo>
                    <a:pt x="2777" y="1"/>
                  </a:lnTo>
                  <a:lnTo>
                    <a:pt x="2985" y="84"/>
                  </a:lnTo>
                  <a:lnTo>
                    <a:pt x="3192" y="167"/>
                  </a:lnTo>
                  <a:lnTo>
                    <a:pt x="3399" y="291"/>
                  </a:lnTo>
                  <a:lnTo>
                    <a:pt x="3565" y="457"/>
                  </a:lnTo>
                  <a:lnTo>
                    <a:pt x="3689" y="664"/>
                  </a:lnTo>
                  <a:lnTo>
                    <a:pt x="3689" y="664"/>
                  </a:lnTo>
                  <a:lnTo>
                    <a:pt x="3731" y="7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0"/>
            <p:cNvSpPr/>
            <p:nvPr/>
          </p:nvSpPr>
          <p:spPr>
            <a:xfrm>
              <a:off x="926075" y="2086125"/>
              <a:ext cx="105700" cy="119175"/>
            </a:xfrm>
            <a:custGeom>
              <a:avLst/>
              <a:gdLst/>
              <a:ahLst/>
              <a:cxnLst/>
              <a:rect l="l" t="t" r="r" b="b"/>
              <a:pathLst>
                <a:path w="4228" h="4767" extrusionOk="0">
                  <a:moveTo>
                    <a:pt x="1575" y="0"/>
                  </a:moveTo>
                  <a:lnTo>
                    <a:pt x="1368" y="42"/>
                  </a:lnTo>
                  <a:lnTo>
                    <a:pt x="1161" y="124"/>
                  </a:lnTo>
                  <a:lnTo>
                    <a:pt x="953" y="207"/>
                  </a:lnTo>
                  <a:lnTo>
                    <a:pt x="788" y="332"/>
                  </a:lnTo>
                  <a:lnTo>
                    <a:pt x="622" y="539"/>
                  </a:lnTo>
                  <a:lnTo>
                    <a:pt x="498" y="746"/>
                  </a:lnTo>
                  <a:lnTo>
                    <a:pt x="456" y="870"/>
                  </a:lnTo>
                  <a:lnTo>
                    <a:pt x="42" y="2362"/>
                  </a:lnTo>
                  <a:lnTo>
                    <a:pt x="0" y="2570"/>
                  </a:lnTo>
                  <a:lnTo>
                    <a:pt x="0" y="2818"/>
                  </a:lnTo>
                  <a:lnTo>
                    <a:pt x="42" y="3026"/>
                  </a:lnTo>
                  <a:lnTo>
                    <a:pt x="125" y="3233"/>
                  </a:lnTo>
                  <a:lnTo>
                    <a:pt x="207" y="3440"/>
                  </a:lnTo>
                  <a:lnTo>
                    <a:pt x="373" y="3606"/>
                  </a:lnTo>
                  <a:lnTo>
                    <a:pt x="539" y="3771"/>
                  </a:lnTo>
                  <a:lnTo>
                    <a:pt x="746" y="3854"/>
                  </a:lnTo>
                  <a:lnTo>
                    <a:pt x="2362" y="4766"/>
                  </a:lnTo>
                  <a:lnTo>
                    <a:pt x="4227" y="912"/>
                  </a:lnTo>
                  <a:lnTo>
                    <a:pt x="2031" y="124"/>
                  </a:lnTo>
                  <a:lnTo>
                    <a:pt x="1824" y="42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0"/>
            <p:cNvSpPr/>
            <p:nvPr/>
          </p:nvSpPr>
          <p:spPr>
            <a:xfrm>
              <a:off x="1058675" y="1821925"/>
              <a:ext cx="570925" cy="502525"/>
            </a:xfrm>
            <a:custGeom>
              <a:avLst/>
              <a:gdLst/>
              <a:ahLst/>
              <a:cxnLst/>
              <a:rect l="l" t="t" r="r" b="b"/>
              <a:pathLst>
                <a:path w="22837" h="20101" extrusionOk="0">
                  <a:moveTo>
                    <a:pt x="17241" y="14381"/>
                  </a:moveTo>
                  <a:lnTo>
                    <a:pt x="17241" y="14422"/>
                  </a:lnTo>
                  <a:lnTo>
                    <a:pt x="17158" y="14422"/>
                  </a:lnTo>
                  <a:lnTo>
                    <a:pt x="17241" y="14381"/>
                  </a:lnTo>
                  <a:close/>
                  <a:moveTo>
                    <a:pt x="21634" y="0"/>
                  </a:moveTo>
                  <a:lnTo>
                    <a:pt x="15542" y="1368"/>
                  </a:lnTo>
                  <a:lnTo>
                    <a:pt x="15791" y="2362"/>
                  </a:lnTo>
                  <a:lnTo>
                    <a:pt x="16039" y="3357"/>
                  </a:lnTo>
                  <a:lnTo>
                    <a:pt x="16454" y="5429"/>
                  </a:lnTo>
                  <a:lnTo>
                    <a:pt x="16785" y="7460"/>
                  </a:lnTo>
                  <a:lnTo>
                    <a:pt x="16993" y="9491"/>
                  </a:lnTo>
                  <a:lnTo>
                    <a:pt x="17075" y="10444"/>
                  </a:lnTo>
                  <a:lnTo>
                    <a:pt x="17117" y="11397"/>
                  </a:lnTo>
                  <a:lnTo>
                    <a:pt x="17117" y="12350"/>
                  </a:lnTo>
                  <a:lnTo>
                    <a:pt x="17075" y="13303"/>
                  </a:lnTo>
                  <a:lnTo>
                    <a:pt x="16993" y="14008"/>
                  </a:lnTo>
                  <a:lnTo>
                    <a:pt x="16845" y="14480"/>
                  </a:lnTo>
                  <a:lnTo>
                    <a:pt x="16845" y="14480"/>
                  </a:lnTo>
                  <a:lnTo>
                    <a:pt x="16329" y="14588"/>
                  </a:lnTo>
                  <a:lnTo>
                    <a:pt x="15542" y="14630"/>
                  </a:lnTo>
                  <a:lnTo>
                    <a:pt x="13594" y="14630"/>
                  </a:lnTo>
                  <a:lnTo>
                    <a:pt x="11522" y="14505"/>
                  </a:lnTo>
                  <a:lnTo>
                    <a:pt x="9408" y="14298"/>
                  </a:lnTo>
                  <a:lnTo>
                    <a:pt x="7336" y="14049"/>
                  </a:lnTo>
                  <a:lnTo>
                    <a:pt x="5223" y="13718"/>
                  </a:lnTo>
                  <a:lnTo>
                    <a:pt x="3109" y="13386"/>
                  </a:lnTo>
                  <a:lnTo>
                    <a:pt x="1037" y="12972"/>
                  </a:lnTo>
                  <a:lnTo>
                    <a:pt x="1" y="18525"/>
                  </a:lnTo>
                  <a:lnTo>
                    <a:pt x="4394" y="19188"/>
                  </a:lnTo>
                  <a:lnTo>
                    <a:pt x="6590" y="19478"/>
                  </a:lnTo>
                  <a:lnTo>
                    <a:pt x="8828" y="19727"/>
                  </a:lnTo>
                  <a:lnTo>
                    <a:pt x="11108" y="19934"/>
                  </a:lnTo>
                  <a:lnTo>
                    <a:pt x="12227" y="20017"/>
                  </a:lnTo>
                  <a:lnTo>
                    <a:pt x="13387" y="20100"/>
                  </a:lnTo>
                  <a:lnTo>
                    <a:pt x="16454" y="20100"/>
                  </a:lnTo>
                  <a:lnTo>
                    <a:pt x="17158" y="20017"/>
                  </a:lnTo>
                  <a:lnTo>
                    <a:pt x="17821" y="19934"/>
                  </a:lnTo>
                  <a:lnTo>
                    <a:pt x="18485" y="19769"/>
                  </a:lnTo>
                  <a:lnTo>
                    <a:pt x="18982" y="19644"/>
                  </a:lnTo>
                  <a:lnTo>
                    <a:pt x="19438" y="19478"/>
                  </a:lnTo>
                  <a:lnTo>
                    <a:pt x="19769" y="19354"/>
                  </a:lnTo>
                  <a:lnTo>
                    <a:pt x="20059" y="19147"/>
                  </a:lnTo>
                  <a:lnTo>
                    <a:pt x="20391" y="18981"/>
                  </a:lnTo>
                  <a:lnTo>
                    <a:pt x="20681" y="18732"/>
                  </a:lnTo>
                  <a:lnTo>
                    <a:pt x="21013" y="18359"/>
                  </a:lnTo>
                  <a:lnTo>
                    <a:pt x="21137" y="18235"/>
                  </a:lnTo>
                  <a:lnTo>
                    <a:pt x="21220" y="18111"/>
                  </a:lnTo>
                  <a:lnTo>
                    <a:pt x="21551" y="17696"/>
                  </a:lnTo>
                  <a:lnTo>
                    <a:pt x="21759" y="17282"/>
                  </a:lnTo>
                  <a:lnTo>
                    <a:pt x="21966" y="16868"/>
                  </a:lnTo>
                  <a:lnTo>
                    <a:pt x="22214" y="16163"/>
                  </a:lnTo>
                  <a:lnTo>
                    <a:pt x="22422" y="15417"/>
                  </a:lnTo>
                  <a:lnTo>
                    <a:pt x="22587" y="14712"/>
                  </a:lnTo>
                  <a:lnTo>
                    <a:pt x="22670" y="13966"/>
                  </a:lnTo>
                  <a:lnTo>
                    <a:pt x="22795" y="12723"/>
                  </a:lnTo>
                  <a:lnTo>
                    <a:pt x="22836" y="11521"/>
                  </a:lnTo>
                  <a:lnTo>
                    <a:pt x="22836" y="10320"/>
                  </a:lnTo>
                  <a:lnTo>
                    <a:pt x="22795" y="9076"/>
                  </a:lnTo>
                  <a:lnTo>
                    <a:pt x="22712" y="7916"/>
                  </a:lnTo>
                  <a:lnTo>
                    <a:pt x="22587" y="6755"/>
                  </a:lnTo>
                  <a:lnTo>
                    <a:pt x="22339" y="4517"/>
                  </a:lnTo>
                  <a:lnTo>
                    <a:pt x="22049" y="2280"/>
                  </a:lnTo>
                  <a:lnTo>
                    <a:pt x="216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0"/>
            <p:cNvSpPr/>
            <p:nvPr/>
          </p:nvSpPr>
          <p:spPr>
            <a:xfrm>
              <a:off x="1058675" y="1821925"/>
              <a:ext cx="570925" cy="502525"/>
            </a:xfrm>
            <a:custGeom>
              <a:avLst/>
              <a:gdLst/>
              <a:ahLst/>
              <a:cxnLst/>
              <a:rect l="l" t="t" r="r" b="b"/>
              <a:pathLst>
                <a:path w="22837" h="20101" fill="none" extrusionOk="0">
                  <a:moveTo>
                    <a:pt x="21634" y="0"/>
                  </a:moveTo>
                  <a:lnTo>
                    <a:pt x="21634" y="0"/>
                  </a:lnTo>
                  <a:lnTo>
                    <a:pt x="22049" y="2280"/>
                  </a:lnTo>
                  <a:lnTo>
                    <a:pt x="22049" y="2280"/>
                  </a:lnTo>
                  <a:lnTo>
                    <a:pt x="22339" y="4517"/>
                  </a:lnTo>
                  <a:lnTo>
                    <a:pt x="22339" y="4517"/>
                  </a:lnTo>
                  <a:lnTo>
                    <a:pt x="22587" y="6755"/>
                  </a:lnTo>
                  <a:lnTo>
                    <a:pt x="22712" y="7916"/>
                  </a:lnTo>
                  <a:lnTo>
                    <a:pt x="22795" y="9076"/>
                  </a:lnTo>
                  <a:lnTo>
                    <a:pt x="22795" y="9076"/>
                  </a:lnTo>
                  <a:lnTo>
                    <a:pt x="22836" y="10320"/>
                  </a:lnTo>
                  <a:lnTo>
                    <a:pt x="22836" y="11521"/>
                  </a:lnTo>
                  <a:lnTo>
                    <a:pt x="22795" y="12723"/>
                  </a:lnTo>
                  <a:lnTo>
                    <a:pt x="22670" y="13966"/>
                  </a:lnTo>
                  <a:lnTo>
                    <a:pt x="22670" y="13966"/>
                  </a:lnTo>
                  <a:lnTo>
                    <a:pt x="22587" y="14712"/>
                  </a:lnTo>
                  <a:lnTo>
                    <a:pt x="22422" y="15417"/>
                  </a:lnTo>
                  <a:lnTo>
                    <a:pt x="22214" y="16163"/>
                  </a:lnTo>
                  <a:lnTo>
                    <a:pt x="21966" y="16868"/>
                  </a:lnTo>
                  <a:lnTo>
                    <a:pt x="21966" y="16868"/>
                  </a:lnTo>
                  <a:lnTo>
                    <a:pt x="21759" y="17282"/>
                  </a:lnTo>
                  <a:lnTo>
                    <a:pt x="21551" y="17696"/>
                  </a:lnTo>
                  <a:lnTo>
                    <a:pt x="21551" y="17696"/>
                  </a:lnTo>
                  <a:lnTo>
                    <a:pt x="21220" y="18111"/>
                  </a:lnTo>
                  <a:lnTo>
                    <a:pt x="21137" y="18235"/>
                  </a:lnTo>
                  <a:lnTo>
                    <a:pt x="21137" y="18235"/>
                  </a:lnTo>
                  <a:lnTo>
                    <a:pt x="21013" y="18359"/>
                  </a:lnTo>
                  <a:lnTo>
                    <a:pt x="21013" y="18359"/>
                  </a:lnTo>
                  <a:lnTo>
                    <a:pt x="20681" y="18732"/>
                  </a:lnTo>
                  <a:lnTo>
                    <a:pt x="20681" y="18732"/>
                  </a:lnTo>
                  <a:lnTo>
                    <a:pt x="20391" y="18981"/>
                  </a:lnTo>
                  <a:lnTo>
                    <a:pt x="20059" y="19147"/>
                  </a:lnTo>
                  <a:lnTo>
                    <a:pt x="19769" y="19354"/>
                  </a:lnTo>
                  <a:lnTo>
                    <a:pt x="19438" y="19478"/>
                  </a:lnTo>
                  <a:lnTo>
                    <a:pt x="19438" y="19478"/>
                  </a:lnTo>
                  <a:lnTo>
                    <a:pt x="18982" y="19644"/>
                  </a:lnTo>
                  <a:lnTo>
                    <a:pt x="18485" y="19769"/>
                  </a:lnTo>
                  <a:lnTo>
                    <a:pt x="18485" y="19769"/>
                  </a:lnTo>
                  <a:lnTo>
                    <a:pt x="17821" y="19934"/>
                  </a:lnTo>
                  <a:lnTo>
                    <a:pt x="17158" y="20017"/>
                  </a:lnTo>
                  <a:lnTo>
                    <a:pt x="16454" y="20100"/>
                  </a:lnTo>
                  <a:lnTo>
                    <a:pt x="15749" y="20100"/>
                  </a:lnTo>
                  <a:lnTo>
                    <a:pt x="15749" y="20100"/>
                  </a:lnTo>
                  <a:lnTo>
                    <a:pt x="14547" y="20100"/>
                  </a:lnTo>
                  <a:lnTo>
                    <a:pt x="13387" y="20100"/>
                  </a:lnTo>
                  <a:lnTo>
                    <a:pt x="13387" y="20100"/>
                  </a:lnTo>
                  <a:lnTo>
                    <a:pt x="12227" y="20017"/>
                  </a:lnTo>
                  <a:lnTo>
                    <a:pt x="11108" y="19934"/>
                  </a:lnTo>
                  <a:lnTo>
                    <a:pt x="8828" y="19727"/>
                  </a:lnTo>
                  <a:lnTo>
                    <a:pt x="8828" y="19727"/>
                  </a:lnTo>
                  <a:lnTo>
                    <a:pt x="6590" y="19478"/>
                  </a:lnTo>
                  <a:lnTo>
                    <a:pt x="4394" y="19188"/>
                  </a:lnTo>
                  <a:lnTo>
                    <a:pt x="4394" y="19188"/>
                  </a:lnTo>
                  <a:lnTo>
                    <a:pt x="1" y="18525"/>
                  </a:lnTo>
                  <a:lnTo>
                    <a:pt x="1037" y="12972"/>
                  </a:lnTo>
                  <a:lnTo>
                    <a:pt x="1037" y="12972"/>
                  </a:lnTo>
                  <a:lnTo>
                    <a:pt x="3109" y="13386"/>
                  </a:lnTo>
                  <a:lnTo>
                    <a:pt x="5223" y="13718"/>
                  </a:lnTo>
                  <a:lnTo>
                    <a:pt x="5223" y="13718"/>
                  </a:lnTo>
                  <a:lnTo>
                    <a:pt x="7336" y="14049"/>
                  </a:lnTo>
                  <a:lnTo>
                    <a:pt x="9408" y="14298"/>
                  </a:lnTo>
                  <a:lnTo>
                    <a:pt x="9408" y="14298"/>
                  </a:lnTo>
                  <a:lnTo>
                    <a:pt x="11522" y="14505"/>
                  </a:lnTo>
                  <a:lnTo>
                    <a:pt x="13594" y="14630"/>
                  </a:lnTo>
                  <a:lnTo>
                    <a:pt x="13594" y="14630"/>
                  </a:lnTo>
                  <a:lnTo>
                    <a:pt x="14589" y="14630"/>
                  </a:lnTo>
                  <a:lnTo>
                    <a:pt x="15542" y="14630"/>
                  </a:lnTo>
                  <a:lnTo>
                    <a:pt x="15542" y="14630"/>
                  </a:lnTo>
                  <a:lnTo>
                    <a:pt x="16329" y="14588"/>
                  </a:lnTo>
                  <a:lnTo>
                    <a:pt x="17117" y="14422"/>
                  </a:lnTo>
                  <a:lnTo>
                    <a:pt x="17117" y="14422"/>
                  </a:lnTo>
                  <a:lnTo>
                    <a:pt x="17241" y="14422"/>
                  </a:lnTo>
                  <a:lnTo>
                    <a:pt x="17241" y="14381"/>
                  </a:lnTo>
                  <a:lnTo>
                    <a:pt x="17241" y="14381"/>
                  </a:lnTo>
                  <a:lnTo>
                    <a:pt x="17075" y="14464"/>
                  </a:lnTo>
                  <a:lnTo>
                    <a:pt x="16951" y="14588"/>
                  </a:lnTo>
                  <a:lnTo>
                    <a:pt x="16951" y="14588"/>
                  </a:lnTo>
                  <a:lnTo>
                    <a:pt x="16785" y="14754"/>
                  </a:lnTo>
                  <a:lnTo>
                    <a:pt x="16785" y="14754"/>
                  </a:lnTo>
                  <a:lnTo>
                    <a:pt x="16744" y="14795"/>
                  </a:lnTo>
                  <a:lnTo>
                    <a:pt x="16744" y="14795"/>
                  </a:lnTo>
                  <a:lnTo>
                    <a:pt x="16744" y="14795"/>
                  </a:lnTo>
                  <a:lnTo>
                    <a:pt x="16744" y="14795"/>
                  </a:lnTo>
                  <a:lnTo>
                    <a:pt x="16785" y="14671"/>
                  </a:lnTo>
                  <a:lnTo>
                    <a:pt x="16785" y="14671"/>
                  </a:lnTo>
                  <a:lnTo>
                    <a:pt x="16993" y="14008"/>
                  </a:lnTo>
                  <a:lnTo>
                    <a:pt x="17075" y="13303"/>
                  </a:lnTo>
                  <a:lnTo>
                    <a:pt x="17075" y="13303"/>
                  </a:lnTo>
                  <a:lnTo>
                    <a:pt x="17117" y="12350"/>
                  </a:lnTo>
                  <a:lnTo>
                    <a:pt x="17117" y="11397"/>
                  </a:lnTo>
                  <a:lnTo>
                    <a:pt x="17075" y="10444"/>
                  </a:lnTo>
                  <a:lnTo>
                    <a:pt x="16993" y="9491"/>
                  </a:lnTo>
                  <a:lnTo>
                    <a:pt x="16993" y="9491"/>
                  </a:lnTo>
                  <a:lnTo>
                    <a:pt x="16785" y="7460"/>
                  </a:lnTo>
                  <a:lnTo>
                    <a:pt x="16454" y="5429"/>
                  </a:lnTo>
                  <a:lnTo>
                    <a:pt x="16454" y="5429"/>
                  </a:lnTo>
                  <a:lnTo>
                    <a:pt x="16039" y="3357"/>
                  </a:lnTo>
                  <a:lnTo>
                    <a:pt x="16039" y="3357"/>
                  </a:lnTo>
                  <a:lnTo>
                    <a:pt x="15791" y="2362"/>
                  </a:lnTo>
                  <a:lnTo>
                    <a:pt x="15542" y="1368"/>
                  </a:lnTo>
                  <a:lnTo>
                    <a:pt x="216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0"/>
            <p:cNvSpPr/>
            <p:nvPr/>
          </p:nvSpPr>
          <p:spPr>
            <a:xfrm>
              <a:off x="1058675" y="1821925"/>
              <a:ext cx="570925" cy="502525"/>
            </a:xfrm>
            <a:custGeom>
              <a:avLst/>
              <a:gdLst/>
              <a:ahLst/>
              <a:cxnLst/>
              <a:rect l="l" t="t" r="r" b="b"/>
              <a:pathLst>
                <a:path w="22837" h="20101" extrusionOk="0">
                  <a:moveTo>
                    <a:pt x="21634" y="0"/>
                  </a:moveTo>
                  <a:lnTo>
                    <a:pt x="15542" y="1368"/>
                  </a:lnTo>
                  <a:lnTo>
                    <a:pt x="15791" y="2362"/>
                  </a:lnTo>
                  <a:lnTo>
                    <a:pt x="16039" y="3357"/>
                  </a:lnTo>
                  <a:lnTo>
                    <a:pt x="16454" y="5429"/>
                  </a:lnTo>
                  <a:lnTo>
                    <a:pt x="16785" y="7460"/>
                  </a:lnTo>
                  <a:lnTo>
                    <a:pt x="16993" y="9491"/>
                  </a:lnTo>
                  <a:lnTo>
                    <a:pt x="17117" y="10610"/>
                  </a:lnTo>
                  <a:lnTo>
                    <a:pt x="17117" y="11729"/>
                  </a:lnTo>
                  <a:lnTo>
                    <a:pt x="17117" y="12516"/>
                  </a:lnTo>
                  <a:lnTo>
                    <a:pt x="17075" y="13303"/>
                  </a:lnTo>
                  <a:lnTo>
                    <a:pt x="16993" y="13925"/>
                  </a:lnTo>
                  <a:lnTo>
                    <a:pt x="16868" y="14505"/>
                  </a:lnTo>
                  <a:lnTo>
                    <a:pt x="16205" y="14588"/>
                  </a:lnTo>
                  <a:lnTo>
                    <a:pt x="15542" y="14630"/>
                  </a:lnTo>
                  <a:lnTo>
                    <a:pt x="13594" y="14630"/>
                  </a:lnTo>
                  <a:lnTo>
                    <a:pt x="12185" y="14547"/>
                  </a:lnTo>
                  <a:lnTo>
                    <a:pt x="11812" y="14505"/>
                  </a:lnTo>
                  <a:lnTo>
                    <a:pt x="9408" y="14298"/>
                  </a:lnTo>
                  <a:lnTo>
                    <a:pt x="7544" y="14091"/>
                  </a:lnTo>
                  <a:lnTo>
                    <a:pt x="6217" y="13884"/>
                  </a:lnTo>
                  <a:lnTo>
                    <a:pt x="6010" y="13842"/>
                  </a:lnTo>
                  <a:lnTo>
                    <a:pt x="5223" y="13718"/>
                  </a:lnTo>
                  <a:lnTo>
                    <a:pt x="3109" y="13386"/>
                  </a:lnTo>
                  <a:lnTo>
                    <a:pt x="1037" y="12972"/>
                  </a:lnTo>
                  <a:lnTo>
                    <a:pt x="954" y="13428"/>
                  </a:lnTo>
                  <a:lnTo>
                    <a:pt x="374" y="16495"/>
                  </a:lnTo>
                  <a:lnTo>
                    <a:pt x="1" y="18525"/>
                  </a:lnTo>
                  <a:lnTo>
                    <a:pt x="4394" y="19188"/>
                  </a:lnTo>
                  <a:lnTo>
                    <a:pt x="6590" y="19478"/>
                  </a:lnTo>
                  <a:lnTo>
                    <a:pt x="8828" y="19727"/>
                  </a:lnTo>
                  <a:lnTo>
                    <a:pt x="11108" y="19934"/>
                  </a:lnTo>
                  <a:lnTo>
                    <a:pt x="12227" y="20017"/>
                  </a:lnTo>
                  <a:lnTo>
                    <a:pt x="13387" y="20100"/>
                  </a:lnTo>
                  <a:lnTo>
                    <a:pt x="16454" y="20100"/>
                  </a:lnTo>
                  <a:lnTo>
                    <a:pt x="17158" y="20017"/>
                  </a:lnTo>
                  <a:lnTo>
                    <a:pt x="17821" y="19934"/>
                  </a:lnTo>
                  <a:lnTo>
                    <a:pt x="18485" y="19769"/>
                  </a:lnTo>
                  <a:lnTo>
                    <a:pt x="18982" y="19644"/>
                  </a:lnTo>
                  <a:lnTo>
                    <a:pt x="19438" y="19478"/>
                  </a:lnTo>
                  <a:lnTo>
                    <a:pt x="19769" y="19354"/>
                  </a:lnTo>
                  <a:lnTo>
                    <a:pt x="20059" y="19147"/>
                  </a:lnTo>
                  <a:lnTo>
                    <a:pt x="20391" y="18981"/>
                  </a:lnTo>
                  <a:lnTo>
                    <a:pt x="20681" y="18732"/>
                  </a:lnTo>
                  <a:lnTo>
                    <a:pt x="21013" y="18359"/>
                  </a:lnTo>
                  <a:lnTo>
                    <a:pt x="21137" y="18235"/>
                  </a:lnTo>
                  <a:lnTo>
                    <a:pt x="21220" y="18111"/>
                  </a:lnTo>
                  <a:lnTo>
                    <a:pt x="21551" y="17696"/>
                  </a:lnTo>
                  <a:lnTo>
                    <a:pt x="21759" y="17282"/>
                  </a:lnTo>
                  <a:lnTo>
                    <a:pt x="21966" y="16868"/>
                  </a:lnTo>
                  <a:lnTo>
                    <a:pt x="22214" y="16163"/>
                  </a:lnTo>
                  <a:lnTo>
                    <a:pt x="22422" y="15417"/>
                  </a:lnTo>
                  <a:lnTo>
                    <a:pt x="22587" y="14712"/>
                  </a:lnTo>
                  <a:lnTo>
                    <a:pt x="22670" y="13966"/>
                  </a:lnTo>
                  <a:lnTo>
                    <a:pt x="22795" y="12433"/>
                  </a:lnTo>
                  <a:lnTo>
                    <a:pt x="22836" y="10900"/>
                  </a:lnTo>
                  <a:lnTo>
                    <a:pt x="22836" y="9988"/>
                  </a:lnTo>
                  <a:lnTo>
                    <a:pt x="22795" y="9076"/>
                  </a:lnTo>
                  <a:lnTo>
                    <a:pt x="22712" y="7916"/>
                  </a:lnTo>
                  <a:lnTo>
                    <a:pt x="22587" y="6755"/>
                  </a:lnTo>
                  <a:lnTo>
                    <a:pt x="22339" y="4517"/>
                  </a:lnTo>
                  <a:lnTo>
                    <a:pt x="22049" y="2280"/>
                  </a:lnTo>
                  <a:lnTo>
                    <a:pt x="21634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0"/>
            <p:cNvSpPr/>
            <p:nvPr/>
          </p:nvSpPr>
          <p:spPr>
            <a:xfrm>
              <a:off x="1477250" y="2191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0"/>
            <p:cNvSpPr/>
            <p:nvPr/>
          </p:nvSpPr>
          <p:spPr>
            <a:xfrm>
              <a:off x="1487625" y="2181425"/>
              <a:ext cx="2100" cy="1075"/>
            </a:xfrm>
            <a:custGeom>
              <a:avLst/>
              <a:gdLst/>
              <a:ahLst/>
              <a:cxnLst/>
              <a:rect l="l" t="t" r="r" b="b"/>
              <a:pathLst>
                <a:path w="84" h="43" fill="none" extrusionOk="0">
                  <a:moveTo>
                    <a:pt x="0" y="42"/>
                  </a:moveTo>
                  <a:lnTo>
                    <a:pt x="0" y="4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0"/>
            <p:cNvSpPr/>
            <p:nvPr/>
          </p:nvSpPr>
          <p:spPr>
            <a:xfrm>
              <a:off x="1058675" y="1821925"/>
              <a:ext cx="570925" cy="502525"/>
            </a:xfrm>
            <a:custGeom>
              <a:avLst/>
              <a:gdLst/>
              <a:ahLst/>
              <a:cxnLst/>
              <a:rect l="l" t="t" r="r" b="b"/>
              <a:pathLst>
                <a:path w="22837" h="20101" fill="none" extrusionOk="0">
                  <a:moveTo>
                    <a:pt x="21634" y="0"/>
                  </a:moveTo>
                  <a:lnTo>
                    <a:pt x="15542" y="1368"/>
                  </a:lnTo>
                  <a:lnTo>
                    <a:pt x="15542" y="1368"/>
                  </a:lnTo>
                  <a:lnTo>
                    <a:pt x="15791" y="2362"/>
                  </a:lnTo>
                  <a:lnTo>
                    <a:pt x="16039" y="3357"/>
                  </a:lnTo>
                  <a:lnTo>
                    <a:pt x="16039" y="3357"/>
                  </a:lnTo>
                  <a:lnTo>
                    <a:pt x="16454" y="5429"/>
                  </a:lnTo>
                  <a:lnTo>
                    <a:pt x="16454" y="5429"/>
                  </a:lnTo>
                  <a:lnTo>
                    <a:pt x="16785" y="7460"/>
                  </a:lnTo>
                  <a:lnTo>
                    <a:pt x="16993" y="9491"/>
                  </a:lnTo>
                  <a:lnTo>
                    <a:pt x="16993" y="9491"/>
                  </a:lnTo>
                  <a:lnTo>
                    <a:pt x="17117" y="10610"/>
                  </a:lnTo>
                  <a:lnTo>
                    <a:pt x="17117" y="11729"/>
                  </a:lnTo>
                  <a:lnTo>
                    <a:pt x="17117" y="11729"/>
                  </a:lnTo>
                  <a:lnTo>
                    <a:pt x="17117" y="12516"/>
                  </a:lnTo>
                  <a:lnTo>
                    <a:pt x="17075" y="13303"/>
                  </a:lnTo>
                  <a:lnTo>
                    <a:pt x="17075" y="13303"/>
                  </a:lnTo>
                  <a:lnTo>
                    <a:pt x="16993" y="13925"/>
                  </a:lnTo>
                  <a:lnTo>
                    <a:pt x="16868" y="14505"/>
                  </a:lnTo>
                  <a:lnTo>
                    <a:pt x="16868" y="14505"/>
                  </a:lnTo>
                  <a:lnTo>
                    <a:pt x="16205" y="14588"/>
                  </a:lnTo>
                  <a:lnTo>
                    <a:pt x="15542" y="14630"/>
                  </a:lnTo>
                  <a:lnTo>
                    <a:pt x="15542" y="14630"/>
                  </a:lnTo>
                  <a:lnTo>
                    <a:pt x="15128" y="14630"/>
                  </a:lnTo>
                  <a:lnTo>
                    <a:pt x="15128" y="14630"/>
                  </a:lnTo>
                  <a:lnTo>
                    <a:pt x="15128" y="14630"/>
                  </a:lnTo>
                  <a:lnTo>
                    <a:pt x="15128" y="14630"/>
                  </a:lnTo>
                  <a:lnTo>
                    <a:pt x="14672" y="14630"/>
                  </a:lnTo>
                  <a:lnTo>
                    <a:pt x="14672" y="14630"/>
                  </a:lnTo>
                  <a:lnTo>
                    <a:pt x="13594" y="14630"/>
                  </a:lnTo>
                  <a:lnTo>
                    <a:pt x="13594" y="14630"/>
                  </a:lnTo>
                  <a:lnTo>
                    <a:pt x="12185" y="14547"/>
                  </a:lnTo>
                  <a:lnTo>
                    <a:pt x="12185" y="14547"/>
                  </a:lnTo>
                  <a:lnTo>
                    <a:pt x="11812" y="14505"/>
                  </a:lnTo>
                  <a:lnTo>
                    <a:pt x="11812" y="14505"/>
                  </a:lnTo>
                  <a:lnTo>
                    <a:pt x="9408" y="14298"/>
                  </a:lnTo>
                  <a:lnTo>
                    <a:pt x="9408" y="14298"/>
                  </a:lnTo>
                  <a:lnTo>
                    <a:pt x="7544" y="14091"/>
                  </a:lnTo>
                  <a:lnTo>
                    <a:pt x="7544" y="14091"/>
                  </a:lnTo>
                  <a:lnTo>
                    <a:pt x="6217" y="13884"/>
                  </a:lnTo>
                  <a:lnTo>
                    <a:pt x="6217" y="13884"/>
                  </a:lnTo>
                  <a:lnTo>
                    <a:pt x="6010" y="13842"/>
                  </a:lnTo>
                  <a:lnTo>
                    <a:pt x="6010" y="13842"/>
                  </a:lnTo>
                  <a:lnTo>
                    <a:pt x="5223" y="13718"/>
                  </a:lnTo>
                  <a:lnTo>
                    <a:pt x="5223" y="13718"/>
                  </a:lnTo>
                  <a:lnTo>
                    <a:pt x="3109" y="13386"/>
                  </a:lnTo>
                  <a:lnTo>
                    <a:pt x="1037" y="12972"/>
                  </a:lnTo>
                  <a:lnTo>
                    <a:pt x="954" y="13428"/>
                  </a:lnTo>
                  <a:lnTo>
                    <a:pt x="374" y="16495"/>
                  </a:lnTo>
                  <a:lnTo>
                    <a:pt x="1" y="18525"/>
                  </a:lnTo>
                  <a:lnTo>
                    <a:pt x="1" y="18525"/>
                  </a:lnTo>
                  <a:lnTo>
                    <a:pt x="4394" y="19188"/>
                  </a:lnTo>
                  <a:lnTo>
                    <a:pt x="4394" y="19188"/>
                  </a:lnTo>
                  <a:lnTo>
                    <a:pt x="6590" y="19478"/>
                  </a:lnTo>
                  <a:lnTo>
                    <a:pt x="8828" y="19727"/>
                  </a:lnTo>
                  <a:lnTo>
                    <a:pt x="8828" y="19727"/>
                  </a:lnTo>
                  <a:lnTo>
                    <a:pt x="11108" y="19934"/>
                  </a:lnTo>
                  <a:lnTo>
                    <a:pt x="12227" y="20017"/>
                  </a:lnTo>
                  <a:lnTo>
                    <a:pt x="13387" y="20100"/>
                  </a:lnTo>
                  <a:lnTo>
                    <a:pt x="13387" y="20100"/>
                  </a:lnTo>
                  <a:lnTo>
                    <a:pt x="15045" y="20100"/>
                  </a:lnTo>
                  <a:lnTo>
                    <a:pt x="15045" y="20100"/>
                  </a:lnTo>
                  <a:lnTo>
                    <a:pt x="15749" y="20100"/>
                  </a:lnTo>
                  <a:lnTo>
                    <a:pt x="15749" y="20100"/>
                  </a:lnTo>
                  <a:lnTo>
                    <a:pt x="16454" y="20100"/>
                  </a:lnTo>
                  <a:lnTo>
                    <a:pt x="17158" y="20017"/>
                  </a:lnTo>
                  <a:lnTo>
                    <a:pt x="17821" y="19934"/>
                  </a:lnTo>
                  <a:lnTo>
                    <a:pt x="18485" y="19769"/>
                  </a:lnTo>
                  <a:lnTo>
                    <a:pt x="18485" y="19769"/>
                  </a:lnTo>
                  <a:lnTo>
                    <a:pt x="18982" y="19644"/>
                  </a:lnTo>
                  <a:lnTo>
                    <a:pt x="19438" y="19478"/>
                  </a:lnTo>
                  <a:lnTo>
                    <a:pt x="19438" y="19478"/>
                  </a:lnTo>
                  <a:lnTo>
                    <a:pt x="19769" y="19354"/>
                  </a:lnTo>
                  <a:lnTo>
                    <a:pt x="20059" y="19147"/>
                  </a:lnTo>
                  <a:lnTo>
                    <a:pt x="20391" y="18981"/>
                  </a:lnTo>
                  <a:lnTo>
                    <a:pt x="20681" y="18732"/>
                  </a:lnTo>
                  <a:lnTo>
                    <a:pt x="20681" y="18732"/>
                  </a:lnTo>
                  <a:lnTo>
                    <a:pt x="21013" y="18359"/>
                  </a:lnTo>
                  <a:lnTo>
                    <a:pt x="21013" y="18359"/>
                  </a:lnTo>
                  <a:lnTo>
                    <a:pt x="21137" y="18235"/>
                  </a:lnTo>
                  <a:lnTo>
                    <a:pt x="21220" y="18111"/>
                  </a:lnTo>
                  <a:lnTo>
                    <a:pt x="21220" y="18111"/>
                  </a:lnTo>
                  <a:lnTo>
                    <a:pt x="21551" y="17696"/>
                  </a:lnTo>
                  <a:lnTo>
                    <a:pt x="21551" y="17696"/>
                  </a:lnTo>
                  <a:lnTo>
                    <a:pt x="21759" y="17282"/>
                  </a:lnTo>
                  <a:lnTo>
                    <a:pt x="21966" y="16868"/>
                  </a:lnTo>
                  <a:lnTo>
                    <a:pt x="21966" y="16868"/>
                  </a:lnTo>
                  <a:lnTo>
                    <a:pt x="22214" y="16163"/>
                  </a:lnTo>
                  <a:lnTo>
                    <a:pt x="22422" y="15417"/>
                  </a:lnTo>
                  <a:lnTo>
                    <a:pt x="22587" y="14712"/>
                  </a:lnTo>
                  <a:lnTo>
                    <a:pt x="22670" y="13966"/>
                  </a:lnTo>
                  <a:lnTo>
                    <a:pt x="22670" y="13966"/>
                  </a:lnTo>
                  <a:lnTo>
                    <a:pt x="22795" y="12433"/>
                  </a:lnTo>
                  <a:lnTo>
                    <a:pt x="22836" y="10900"/>
                  </a:lnTo>
                  <a:lnTo>
                    <a:pt x="22836" y="10900"/>
                  </a:lnTo>
                  <a:lnTo>
                    <a:pt x="22836" y="9988"/>
                  </a:lnTo>
                  <a:lnTo>
                    <a:pt x="22795" y="9076"/>
                  </a:lnTo>
                  <a:lnTo>
                    <a:pt x="22795" y="9076"/>
                  </a:lnTo>
                  <a:lnTo>
                    <a:pt x="22712" y="7916"/>
                  </a:lnTo>
                  <a:lnTo>
                    <a:pt x="22587" y="6755"/>
                  </a:lnTo>
                  <a:lnTo>
                    <a:pt x="22339" y="4517"/>
                  </a:lnTo>
                  <a:lnTo>
                    <a:pt x="22339" y="4517"/>
                  </a:lnTo>
                  <a:lnTo>
                    <a:pt x="22049" y="2280"/>
                  </a:lnTo>
                  <a:lnTo>
                    <a:pt x="22049" y="2280"/>
                  </a:lnTo>
                  <a:lnTo>
                    <a:pt x="216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0"/>
            <p:cNvSpPr/>
            <p:nvPr/>
          </p:nvSpPr>
          <p:spPr>
            <a:xfrm>
              <a:off x="1359150" y="2559600"/>
              <a:ext cx="163725" cy="279775"/>
            </a:xfrm>
            <a:custGeom>
              <a:avLst/>
              <a:gdLst/>
              <a:ahLst/>
              <a:cxnLst/>
              <a:rect l="l" t="t" r="r" b="b"/>
              <a:pathLst>
                <a:path w="6549" h="11191" extrusionOk="0">
                  <a:moveTo>
                    <a:pt x="291" y="1"/>
                  </a:moveTo>
                  <a:lnTo>
                    <a:pt x="166" y="829"/>
                  </a:lnTo>
                  <a:lnTo>
                    <a:pt x="83" y="1741"/>
                  </a:lnTo>
                  <a:lnTo>
                    <a:pt x="42" y="2694"/>
                  </a:lnTo>
                  <a:lnTo>
                    <a:pt x="0" y="3648"/>
                  </a:lnTo>
                  <a:lnTo>
                    <a:pt x="42" y="4642"/>
                  </a:lnTo>
                  <a:lnTo>
                    <a:pt x="125" y="5595"/>
                  </a:lnTo>
                  <a:lnTo>
                    <a:pt x="249" y="6549"/>
                  </a:lnTo>
                  <a:lnTo>
                    <a:pt x="415" y="7419"/>
                  </a:lnTo>
                  <a:lnTo>
                    <a:pt x="622" y="8289"/>
                  </a:lnTo>
                  <a:lnTo>
                    <a:pt x="912" y="9035"/>
                  </a:lnTo>
                  <a:lnTo>
                    <a:pt x="1202" y="9698"/>
                  </a:lnTo>
                  <a:lnTo>
                    <a:pt x="1409" y="10030"/>
                  </a:lnTo>
                  <a:lnTo>
                    <a:pt x="1617" y="10279"/>
                  </a:lnTo>
                  <a:lnTo>
                    <a:pt x="1824" y="10527"/>
                  </a:lnTo>
                  <a:lnTo>
                    <a:pt x="2031" y="10734"/>
                  </a:lnTo>
                  <a:lnTo>
                    <a:pt x="2280" y="10900"/>
                  </a:lnTo>
                  <a:lnTo>
                    <a:pt x="2528" y="11024"/>
                  </a:lnTo>
                  <a:lnTo>
                    <a:pt x="2819" y="11149"/>
                  </a:lnTo>
                  <a:lnTo>
                    <a:pt x="3067" y="11190"/>
                  </a:lnTo>
                  <a:lnTo>
                    <a:pt x="3399" y="11190"/>
                  </a:lnTo>
                  <a:lnTo>
                    <a:pt x="3689" y="11149"/>
                  </a:lnTo>
                  <a:lnTo>
                    <a:pt x="4020" y="11107"/>
                  </a:lnTo>
                  <a:lnTo>
                    <a:pt x="4310" y="10983"/>
                  </a:lnTo>
                  <a:lnTo>
                    <a:pt x="4601" y="10859"/>
                  </a:lnTo>
                  <a:lnTo>
                    <a:pt x="4808" y="10693"/>
                  </a:lnTo>
                  <a:lnTo>
                    <a:pt x="5056" y="10527"/>
                  </a:lnTo>
                  <a:lnTo>
                    <a:pt x="5264" y="10320"/>
                  </a:lnTo>
                  <a:lnTo>
                    <a:pt x="5429" y="10113"/>
                  </a:lnTo>
                  <a:lnTo>
                    <a:pt x="5595" y="9864"/>
                  </a:lnTo>
                  <a:lnTo>
                    <a:pt x="5885" y="9367"/>
                  </a:lnTo>
                  <a:lnTo>
                    <a:pt x="6134" y="8787"/>
                  </a:lnTo>
                  <a:lnTo>
                    <a:pt x="6300" y="8206"/>
                  </a:lnTo>
                  <a:lnTo>
                    <a:pt x="6424" y="7626"/>
                  </a:lnTo>
                  <a:lnTo>
                    <a:pt x="6466" y="7005"/>
                  </a:lnTo>
                  <a:lnTo>
                    <a:pt x="6507" y="6466"/>
                  </a:lnTo>
                  <a:lnTo>
                    <a:pt x="6548" y="5471"/>
                  </a:lnTo>
                  <a:lnTo>
                    <a:pt x="6507" y="4767"/>
                  </a:lnTo>
                  <a:lnTo>
                    <a:pt x="6507" y="4518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0"/>
            <p:cNvSpPr/>
            <p:nvPr/>
          </p:nvSpPr>
          <p:spPr>
            <a:xfrm>
              <a:off x="1359150" y="2559600"/>
              <a:ext cx="163725" cy="279775"/>
            </a:xfrm>
            <a:custGeom>
              <a:avLst/>
              <a:gdLst/>
              <a:ahLst/>
              <a:cxnLst/>
              <a:rect l="l" t="t" r="r" b="b"/>
              <a:pathLst>
                <a:path w="6549" h="11191" fill="none" extrusionOk="0">
                  <a:moveTo>
                    <a:pt x="291" y="1"/>
                  </a:moveTo>
                  <a:lnTo>
                    <a:pt x="6507" y="4518"/>
                  </a:lnTo>
                  <a:lnTo>
                    <a:pt x="6507" y="4518"/>
                  </a:lnTo>
                  <a:lnTo>
                    <a:pt x="6507" y="4767"/>
                  </a:lnTo>
                  <a:lnTo>
                    <a:pt x="6548" y="5471"/>
                  </a:lnTo>
                  <a:lnTo>
                    <a:pt x="6507" y="6466"/>
                  </a:lnTo>
                  <a:lnTo>
                    <a:pt x="6466" y="7005"/>
                  </a:lnTo>
                  <a:lnTo>
                    <a:pt x="6424" y="7626"/>
                  </a:lnTo>
                  <a:lnTo>
                    <a:pt x="6300" y="8206"/>
                  </a:lnTo>
                  <a:lnTo>
                    <a:pt x="6134" y="8787"/>
                  </a:lnTo>
                  <a:lnTo>
                    <a:pt x="5885" y="9367"/>
                  </a:lnTo>
                  <a:lnTo>
                    <a:pt x="5595" y="9864"/>
                  </a:lnTo>
                  <a:lnTo>
                    <a:pt x="5429" y="10113"/>
                  </a:lnTo>
                  <a:lnTo>
                    <a:pt x="5264" y="10320"/>
                  </a:lnTo>
                  <a:lnTo>
                    <a:pt x="5056" y="10527"/>
                  </a:lnTo>
                  <a:lnTo>
                    <a:pt x="4808" y="10693"/>
                  </a:lnTo>
                  <a:lnTo>
                    <a:pt x="4601" y="10859"/>
                  </a:lnTo>
                  <a:lnTo>
                    <a:pt x="4310" y="10983"/>
                  </a:lnTo>
                  <a:lnTo>
                    <a:pt x="4020" y="11107"/>
                  </a:lnTo>
                  <a:lnTo>
                    <a:pt x="3689" y="11149"/>
                  </a:lnTo>
                  <a:lnTo>
                    <a:pt x="3689" y="11149"/>
                  </a:lnTo>
                  <a:lnTo>
                    <a:pt x="3399" y="11190"/>
                  </a:lnTo>
                  <a:lnTo>
                    <a:pt x="3067" y="11190"/>
                  </a:lnTo>
                  <a:lnTo>
                    <a:pt x="2819" y="11149"/>
                  </a:lnTo>
                  <a:lnTo>
                    <a:pt x="2528" y="11024"/>
                  </a:lnTo>
                  <a:lnTo>
                    <a:pt x="2280" y="10900"/>
                  </a:lnTo>
                  <a:lnTo>
                    <a:pt x="2031" y="10734"/>
                  </a:lnTo>
                  <a:lnTo>
                    <a:pt x="1824" y="10527"/>
                  </a:lnTo>
                  <a:lnTo>
                    <a:pt x="1617" y="10279"/>
                  </a:lnTo>
                  <a:lnTo>
                    <a:pt x="1409" y="10030"/>
                  </a:lnTo>
                  <a:lnTo>
                    <a:pt x="1202" y="9698"/>
                  </a:lnTo>
                  <a:lnTo>
                    <a:pt x="912" y="9035"/>
                  </a:lnTo>
                  <a:lnTo>
                    <a:pt x="622" y="8289"/>
                  </a:lnTo>
                  <a:lnTo>
                    <a:pt x="415" y="7419"/>
                  </a:lnTo>
                  <a:lnTo>
                    <a:pt x="249" y="6549"/>
                  </a:lnTo>
                  <a:lnTo>
                    <a:pt x="125" y="5595"/>
                  </a:lnTo>
                  <a:lnTo>
                    <a:pt x="42" y="4642"/>
                  </a:lnTo>
                  <a:lnTo>
                    <a:pt x="0" y="3648"/>
                  </a:lnTo>
                  <a:lnTo>
                    <a:pt x="42" y="2694"/>
                  </a:lnTo>
                  <a:lnTo>
                    <a:pt x="83" y="1741"/>
                  </a:lnTo>
                  <a:lnTo>
                    <a:pt x="166" y="829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0"/>
            <p:cNvSpPr/>
            <p:nvPr/>
          </p:nvSpPr>
          <p:spPr>
            <a:xfrm>
              <a:off x="1359150" y="2559600"/>
              <a:ext cx="163725" cy="279775"/>
            </a:xfrm>
            <a:custGeom>
              <a:avLst/>
              <a:gdLst/>
              <a:ahLst/>
              <a:cxnLst/>
              <a:rect l="l" t="t" r="r" b="b"/>
              <a:pathLst>
                <a:path w="6549" h="11191" extrusionOk="0">
                  <a:moveTo>
                    <a:pt x="291" y="1"/>
                  </a:moveTo>
                  <a:lnTo>
                    <a:pt x="166" y="788"/>
                  </a:lnTo>
                  <a:lnTo>
                    <a:pt x="83" y="1658"/>
                  </a:lnTo>
                  <a:lnTo>
                    <a:pt x="42" y="2529"/>
                  </a:lnTo>
                  <a:lnTo>
                    <a:pt x="0" y="3440"/>
                  </a:lnTo>
                  <a:lnTo>
                    <a:pt x="42" y="4849"/>
                  </a:lnTo>
                  <a:lnTo>
                    <a:pt x="125" y="5554"/>
                  </a:lnTo>
                  <a:lnTo>
                    <a:pt x="208" y="6259"/>
                  </a:lnTo>
                  <a:lnTo>
                    <a:pt x="291" y="6922"/>
                  </a:lnTo>
                  <a:lnTo>
                    <a:pt x="415" y="7543"/>
                  </a:lnTo>
                  <a:lnTo>
                    <a:pt x="581" y="8165"/>
                  </a:lnTo>
                  <a:lnTo>
                    <a:pt x="788" y="8745"/>
                  </a:lnTo>
                  <a:lnTo>
                    <a:pt x="995" y="9242"/>
                  </a:lnTo>
                  <a:lnTo>
                    <a:pt x="1244" y="9740"/>
                  </a:lnTo>
                  <a:lnTo>
                    <a:pt x="1492" y="10154"/>
                  </a:lnTo>
                  <a:lnTo>
                    <a:pt x="1782" y="10527"/>
                  </a:lnTo>
                  <a:lnTo>
                    <a:pt x="2114" y="10817"/>
                  </a:lnTo>
                  <a:lnTo>
                    <a:pt x="2487" y="11024"/>
                  </a:lnTo>
                  <a:lnTo>
                    <a:pt x="2901" y="11149"/>
                  </a:lnTo>
                  <a:lnTo>
                    <a:pt x="3316" y="11190"/>
                  </a:lnTo>
                  <a:lnTo>
                    <a:pt x="3689" y="11149"/>
                  </a:lnTo>
                  <a:lnTo>
                    <a:pt x="4145" y="11066"/>
                  </a:lnTo>
                  <a:lnTo>
                    <a:pt x="4559" y="10900"/>
                  </a:lnTo>
                  <a:lnTo>
                    <a:pt x="4891" y="10651"/>
                  </a:lnTo>
                  <a:lnTo>
                    <a:pt x="5181" y="10403"/>
                  </a:lnTo>
                  <a:lnTo>
                    <a:pt x="5471" y="10071"/>
                  </a:lnTo>
                  <a:lnTo>
                    <a:pt x="5678" y="9740"/>
                  </a:lnTo>
                  <a:lnTo>
                    <a:pt x="5885" y="9367"/>
                  </a:lnTo>
                  <a:lnTo>
                    <a:pt x="6051" y="8952"/>
                  </a:lnTo>
                  <a:lnTo>
                    <a:pt x="6175" y="8538"/>
                  </a:lnTo>
                  <a:lnTo>
                    <a:pt x="6300" y="8123"/>
                  </a:lnTo>
                  <a:lnTo>
                    <a:pt x="6466" y="7295"/>
                  </a:lnTo>
                  <a:lnTo>
                    <a:pt x="6507" y="6466"/>
                  </a:lnTo>
                  <a:lnTo>
                    <a:pt x="6548" y="5720"/>
                  </a:lnTo>
                  <a:lnTo>
                    <a:pt x="6507" y="4849"/>
                  </a:lnTo>
                  <a:lnTo>
                    <a:pt x="6507" y="4518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C8D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0"/>
            <p:cNvSpPr/>
            <p:nvPr/>
          </p:nvSpPr>
          <p:spPr>
            <a:xfrm>
              <a:off x="1359150" y="2559600"/>
              <a:ext cx="163725" cy="279775"/>
            </a:xfrm>
            <a:custGeom>
              <a:avLst/>
              <a:gdLst/>
              <a:ahLst/>
              <a:cxnLst/>
              <a:rect l="l" t="t" r="r" b="b"/>
              <a:pathLst>
                <a:path w="6549" h="11191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66" y="788"/>
                  </a:lnTo>
                  <a:lnTo>
                    <a:pt x="83" y="1658"/>
                  </a:lnTo>
                  <a:lnTo>
                    <a:pt x="42" y="2529"/>
                  </a:lnTo>
                  <a:lnTo>
                    <a:pt x="0" y="3440"/>
                  </a:lnTo>
                  <a:lnTo>
                    <a:pt x="0" y="3440"/>
                  </a:lnTo>
                  <a:lnTo>
                    <a:pt x="42" y="4849"/>
                  </a:lnTo>
                  <a:lnTo>
                    <a:pt x="125" y="5554"/>
                  </a:lnTo>
                  <a:lnTo>
                    <a:pt x="208" y="6259"/>
                  </a:lnTo>
                  <a:lnTo>
                    <a:pt x="291" y="6922"/>
                  </a:lnTo>
                  <a:lnTo>
                    <a:pt x="415" y="7543"/>
                  </a:lnTo>
                  <a:lnTo>
                    <a:pt x="581" y="8165"/>
                  </a:lnTo>
                  <a:lnTo>
                    <a:pt x="788" y="8745"/>
                  </a:lnTo>
                  <a:lnTo>
                    <a:pt x="995" y="9242"/>
                  </a:lnTo>
                  <a:lnTo>
                    <a:pt x="1244" y="9740"/>
                  </a:lnTo>
                  <a:lnTo>
                    <a:pt x="1492" y="10154"/>
                  </a:lnTo>
                  <a:lnTo>
                    <a:pt x="1782" y="10527"/>
                  </a:lnTo>
                  <a:lnTo>
                    <a:pt x="2114" y="10817"/>
                  </a:lnTo>
                  <a:lnTo>
                    <a:pt x="2487" y="11024"/>
                  </a:lnTo>
                  <a:lnTo>
                    <a:pt x="2901" y="11149"/>
                  </a:lnTo>
                  <a:lnTo>
                    <a:pt x="3316" y="11190"/>
                  </a:lnTo>
                  <a:lnTo>
                    <a:pt x="3316" y="11190"/>
                  </a:lnTo>
                  <a:lnTo>
                    <a:pt x="3689" y="11149"/>
                  </a:lnTo>
                  <a:lnTo>
                    <a:pt x="3689" y="11149"/>
                  </a:lnTo>
                  <a:lnTo>
                    <a:pt x="4145" y="11066"/>
                  </a:lnTo>
                  <a:lnTo>
                    <a:pt x="4559" y="10900"/>
                  </a:lnTo>
                  <a:lnTo>
                    <a:pt x="4891" y="10651"/>
                  </a:lnTo>
                  <a:lnTo>
                    <a:pt x="5181" y="10403"/>
                  </a:lnTo>
                  <a:lnTo>
                    <a:pt x="5471" y="10071"/>
                  </a:lnTo>
                  <a:lnTo>
                    <a:pt x="5678" y="9740"/>
                  </a:lnTo>
                  <a:lnTo>
                    <a:pt x="5885" y="9367"/>
                  </a:lnTo>
                  <a:lnTo>
                    <a:pt x="6051" y="8952"/>
                  </a:lnTo>
                  <a:lnTo>
                    <a:pt x="6175" y="8538"/>
                  </a:lnTo>
                  <a:lnTo>
                    <a:pt x="6300" y="8123"/>
                  </a:lnTo>
                  <a:lnTo>
                    <a:pt x="6466" y="7295"/>
                  </a:lnTo>
                  <a:lnTo>
                    <a:pt x="6507" y="6466"/>
                  </a:lnTo>
                  <a:lnTo>
                    <a:pt x="6548" y="5720"/>
                  </a:lnTo>
                  <a:lnTo>
                    <a:pt x="6548" y="5720"/>
                  </a:lnTo>
                  <a:lnTo>
                    <a:pt x="6507" y="4849"/>
                  </a:lnTo>
                  <a:lnTo>
                    <a:pt x="6507" y="4518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0"/>
            <p:cNvSpPr/>
            <p:nvPr/>
          </p:nvSpPr>
          <p:spPr>
            <a:xfrm>
              <a:off x="968550" y="2559600"/>
              <a:ext cx="62175" cy="279775"/>
            </a:xfrm>
            <a:custGeom>
              <a:avLst/>
              <a:gdLst/>
              <a:ahLst/>
              <a:cxnLst/>
              <a:rect l="l" t="t" r="r" b="b"/>
              <a:pathLst>
                <a:path w="2487" h="11191" extrusionOk="0">
                  <a:moveTo>
                    <a:pt x="2487" y="1"/>
                  </a:moveTo>
                  <a:lnTo>
                    <a:pt x="249" y="4518"/>
                  </a:lnTo>
                  <a:lnTo>
                    <a:pt x="125" y="5471"/>
                  </a:lnTo>
                  <a:lnTo>
                    <a:pt x="42" y="6466"/>
                  </a:lnTo>
                  <a:lnTo>
                    <a:pt x="0" y="7626"/>
                  </a:lnTo>
                  <a:lnTo>
                    <a:pt x="0" y="8787"/>
                  </a:lnTo>
                  <a:lnTo>
                    <a:pt x="0" y="9367"/>
                  </a:lnTo>
                  <a:lnTo>
                    <a:pt x="42" y="9864"/>
                  </a:lnTo>
                  <a:lnTo>
                    <a:pt x="125" y="10320"/>
                  </a:lnTo>
                  <a:lnTo>
                    <a:pt x="208" y="10693"/>
                  </a:lnTo>
                  <a:lnTo>
                    <a:pt x="332" y="10983"/>
                  </a:lnTo>
                  <a:lnTo>
                    <a:pt x="415" y="11107"/>
                  </a:lnTo>
                  <a:lnTo>
                    <a:pt x="539" y="11149"/>
                  </a:lnTo>
                  <a:lnTo>
                    <a:pt x="622" y="11190"/>
                  </a:lnTo>
                  <a:lnTo>
                    <a:pt x="705" y="11190"/>
                  </a:lnTo>
                  <a:lnTo>
                    <a:pt x="788" y="11149"/>
                  </a:lnTo>
                  <a:lnTo>
                    <a:pt x="912" y="11024"/>
                  </a:lnTo>
                  <a:lnTo>
                    <a:pt x="1078" y="10734"/>
                  </a:lnTo>
                  <a:lnTo>
                    <a:pt x="1244" y="10279"/>
                  </a:lnTo>
                  <a:lnTo>
                    <a:pt x="1409" y="9698"/>
                  </a:lnTo>
                  <a:lnTo>
                    <a:pt x="1575" y="9035"/>
                  </a:lnTo>
                  <a:lnTo>
                    <a:pt x="1824" y="7419"/>
                  </a:lnTo>
                  <a:lnTo>
                    <a:pt x="2073" y="5595"/>
                  </a:lnTo>
                  <a:lnTo>
                    <a:pt x="2280" y="3648"/>
                  </a:lnTo>
                  <a:lnTo>
                    <a:pt x="2404" y="1741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0"/>
            <p:cNvSpPr/>
            <p:nvPr/>
          </p:nvSpPr>
          <p:spPr>
            <a:xfrm>
              <a:off x="968550" y="2559600"/>
              <a:ext cx="62175" cy="279775"/>
            </a:xfrm>
            <a:custGeom>
              <a:avLst/>
              <a:gdLst/>
              <a:ahLst/>
              <a:cxnLst/>
              <a:rect l="l" t="t" r="r" b="b"/>
              <a:pathLst>
                <a:path w="2487" h="11191" fill="none" extrusionOk="0">
                  <a:moveTo>
                    <a:pt x="2487" y="1"/>
                  </a:moveTo>
                  <a:lnTo>
                    <a:pt x="249" y="4518"/>
                  </a:lnTo>
                  <a:lnTo>
                    <a:pt x="249" y="4518"/>
                  </a:lnTo>
                  <a:lnTo>
                    <a:pt x="125" y="5471"/>
                  </a:lnTo>
                  <a:lnTo>
                    <a:pt x="42" y="6466"/>
                  </a:lnTo>
                  <a:lnTo>
                    <a:pt x="0" y="7626"/>
                  </a:lnTo>
                  <a:lnTo>
                    <a:pt x="0" y="8787"/>
                  </a:lnTo>
                  <a:lnTo>
                    <a:pt x="0" y="9367"/>
                  </a:lnTo>
                  <a:lnTo>
                    <a:pt x="42" y="9864"/>
                  </a:lnTo>
                  <a:lnTo>
                    <a:pt x="125" y="10320"/>
                  </a:lnTo>
                  <a:lnTo>
                    <a:pt x="208" y="10693"/>
                  </a:lnTo>
                  <a:lnTo>
                    <a:pt x="332" y="10983"/>
                  </a:lnTo>
                  <a:lnTo>
                    <a:pt x="415" y="11107"/>
                  </a:lnTo>
                  <a:lnTo>
                    <a:pt x="539" y="11149"/>
                  </a:lnTo>
                  <a:lnTo>
                    <a:pt x="539" y="11149"/>
                  </a:lnTo>
                  <a:lnTo>
                    <a:pt x="622" y="11190"/>
                  </a:lnTo>
                  <a:lnTo>
                    <a:pt x="705" y="11190"/>
                  </a:lnTo>
                  <a:lnTo>
                    <a:pt x="788" y="11149"/>
                  </a:lnTo>
                  <a:lnTo>
                    <a:pt x="912" y="11024"/>
                  </a:lnTo>
                  <a:lnTo>
                    <a:pt x="1078" y="10734"/>
                  </a:lnTo>
                  <a:lnTo>
                    <a:pt x="1244" y="10279"/>
                  </a:lnTo>
                  <a:lnTo>
                    <a:pt x="1409" y="9698"/>
                  </a:lnTo>
                  <a:lnTo>
                    <a:pt x="1575" y="9035"/>
                  </a:lnTo>
                  <a:lnTo>
                    <a:pt x="1824" y="7419"/>
                  </a:lnTo>
                  <a:lnTo>
                    <a:pt x="2073" y="5595"/>
                  </a:lnTo>
                  <a:lnTo>
                    <a:pt x="2280" y="3648"/>
                  </a:lnTo>
                  <a:lnTo>
                    <a:pt x="2404" y="1741"/>
                  </a:lnTo>
                  <a:lnTo>
                    <a:pt x="2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0"/>
            <p:cNvSpPr/>
            <p:nvPr/>
          </p:nvSpPr>
          <p:spPr>
            <a:xfrm>
              <a:off x="968550" y="2559600"/>
              <a:ext cx="62175" cy="279775"/>
            </a:xfrm>
            <a:custGeom>
              <a:avLst/>
              <a:gdLst/>
              <a:ahLst/>
              <a:cxnLst/>
              <a:rect l="l" t="t" r="r" b="b"/>
              <a:pathLst>
                <a:path w="2487" h="11191" extrusionOk="0">
                  <a:moveTo>
                    <a:pt x="2487" y="1"/>
                  </a:moveTo>
                  <a:lnTo>
                    <a:pt x="249" y="4518"/>
                  </a:lnTo>
                  <a:lnTo>
                    <a:pt x="125" y="5761"/>
                  </a:lnTo>
                  <a:lnTo>
                    <a:pt x="0" y="7046"/>
                  </a:lnTo>
                  <a:lnTo>
                    <a:pt x="0" y="8455"/>
                  </a:lnTo>
                  <a:lnTo>
                    <a:pt x="0" y="9367"/>
                  </a:lnTo>
                  <a:lnTo>
                    <a:pt x="83" y="10196"/>
                  </a:lnTo>
                  <a:lnTo>
                    <a:pt x="166" y="10527"/>
                  </a:lnTo>
                  <a:lnTo>
                    <a:pt x="249" y="10817"/>
                  </a:lnTo>
                  <a:lnTo>
                    <a:pt x="373" y="11024"/>
                  </a:lnTo>
                  <a:lnTo>
                    <a:pt x="539" y="11149"/>
                  </a:lnTo>
                  <a:lnTo>
                    <a:pt x="622" y="11190"/>
                  </a:lnTo>
                  <a:lnTo>
                    <a:pt x="746" y="11190"/>
                  </a:lnTo>
                  <a:lnTo>
                    <a:pt x="829" y="11107"/>
                  </a:lnTo>
                  <a:lnTo>
                    <a:pt x="995" y="10900"/>
                  </a:lnTo>
                  <a:lnTo>
                    <a:pt x="1161" y="10527"/>
                  </a:lnTo>
                  <a:lnTo>
                    <a:pt x="1327" y="10030"/>
                  </a:lnTo>
                  <a:lnTo>
                    <a:pt x="1451" y="9450"/>
                  </a:lnTo>
                  <a:lnTo>
                    <a:pt x="1617" y="8745"/>
                  </a:lnTo>
                  <a:lnTo>
                    <a:pt x="1865" y="7170"/>
                  </a:lnTo>
                  <a:lnTo>
                    <a:pt x="2114" y="5388"/>
                  </a:lnTo>
                  <a:lnTo>
                    <a:pt x="2280" y="3523"/>
                  </a:lnTo>
                  <a:lnTo>
                    <a:pt x="2404" y="1658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rgbClr val="C8D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0"/>
            <p:cNvSpPr/>
            <p:nvPr/>
          </p:nvSpPr>
          <p:spPr>
            <a:xfrm>
              <a:off x="968550" y="2559600"/>
              <a:ext cx="62175" cy="279775"/>
            </a:xfrm>
            <a:custGeom>
              <a:avLst/>
              <a:gdLst/>
              <a:ahLst/>
              <a:cxnLst/>
              <a:rect l="l" t="t" r="r" b="b"/>
              <a:pathLst>
                <a:path w="2487" h="11191" fill="none" extrusionOk="0">
                  <a:moveTo>
                    <a:pt x="2487" y="1"/>
                  </a:moveTo>
                  <a:lnTo>
                    <a:pt x="249" y="4518"/>
                  </a:lnTo>
                  <a:lnTo>
                    <a:pt x="249" y="4518"/>
                  </a:lnTo>
                  <a:lnTo>
                    <a:pt x="125" y="5761"/>
                  </a:lnTo>
                  <a:lnTo>
                    <a:pt x="0" y="7046"/>
                  </a:lnTo>
                  <a:lnTo>
                    <a:pt x="0" y="8455"/>
                  </a:lnTo>
                  <a:lnTo>
                    <a:pt x="0" y="8455"/>
                  </a:lnTo>
                  <a:lnTo>
                    <a:pt x="0" y="9367"/>
                  </a:lnTo>
                  <a:lnTo>
                    <a:pt x="83" y="10196"/>
                  </a:lnTo>
                  <a:lnTo>
                    <a:pt x="166" y="10527"/>
                  </a:lnTo>
                  <a:lnTo>
                    <a:pt x="249" y="10817"/>
                  </a:lnTo>
                  <a:lnTo>
                    <a:pt x="373" y="11024"/>
                  </a:lnTo>
                  <a:lnTo>
                    <a:pt x="539" y="11149"/>
                  </a:lnTo>
                  <a:lnTo>
                    <a:pt x="539" y="11149"/>
                  </a:lnTo>
                  <a:lnTo>
                    <a:pt x="622" y="11190"/>
                  </a:lnTo>
                  <a:lnTo>
                    <a:pt x="622" y="11190"/>
                  </a:lnTo>
                  <a:lnTo>
                    <a:pt x="746" y="11190"/>
                  </a:lnTo>
                  <a:lnTo>
                    <a:pt x="829" y="11107"/>
                  </a:lnTo>
                  <a:lnTo>
                    <a:pt x="995" y="10900"/>
                  </a:lnTo>
                  <a:lnTo>
                    <a:pt x="1161" y="10527"/>
                  </a:lnTo>
                  <a:lnTo>
                    <a:pt x="1327" y="10030"/>
                  </a:lnTo>
                  <a:lnTo>
                    <a:pt x="1451" y="9450"/>
                  </a:lnTo>
                  <a:lnTo>
                    <a:pt x="1617" y="8745"/>
                  </a:lnTo>
                  <a:lnTo>
                    <a:pt x="1865" y="7170"/>
                  </a:lnTo>
                  <a:lnTo>
                    <a:pt x="2114" y="5388"/>
                  </a:lnTo>
                  <a:lnTo>
                    <a:pt x="2280" y="3523"/>
                  </a:lnTo>
                  <a:lnTo>
                    <a:pt x="2404" y="1658"/>
                  </a:lnTo>
                  <a:lnTo>
                    <a:pt x="2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0"/>
            <p:cNvSpPr/>
            <p:nvPr/>
          </p:nvSpPr>
          <p:spPr>
            <a:xfrm>
              <a:off x="1223425" y="1361900"/>
              <a:ext cx="84975" cy="121250"/>
            </a:xfrm>
            <a:custGeom>
              <a:avLst/>
              <a:gdLst/>
              <a:ahLst/>
              <a:cxnLst/>
              <a:rect l="l" t="t" r="r" b="b"/>
              <a:pathLst>
                <a:path w="3399" h="4850" extrusionOk="0">
                  <a:moveTo>
                    <a:pt x="2238" y="83"/>
                  </a:moveTo>
                  <a:lnTo>
                    <a:pt x="2404" y="125"/>
                  </a:lnTo>
                  <a:lnTo>
                    <a:pt x="2611" y="208"/>
                  </a:lnTo>
                  <a:lnTo>
                    <a:pt x="2777" y="291"/>
                  </a:lnTo>
                  <a:lnTo>
                    <a:pt x="2901" y="456"/>
                  </a:lnTo>
                  <a:lnTo>
                    <a:pt x="3026" y="622"/>
                  </a:lnTo>
                  <a:lnTo>
                    <a:pt x="3109" y="871"/>
                  </a:lnTo>
                  <a:lnTo>
                    <a:pt x="3191" y="1119"/>
                  </a:lnTo>
                  <a:lnTo>
                    <a:pt x="3233" y="1410"/>
                  </a:lnTo>
                  <a:lnTo>
                    <a:pt x="3274" y="1658"/>
                  </a:lnTo>
                  <a:lnTo>
                    <a:pt x="3274" y="1948"/>
                  </a:lnTo>
                  <a:lnTo>
                    <a:pt x="3233" y="2197"/>
                  </a:lnTo>
                  <a:lnTo>
                    <a:pt x="3150" y="2487"/>
                  </a:lnTo>
                  <a:lnTo>
                    <a:pt x="3067" y="2736"/>
                  </a:lnTo>
                  <a:lnTo>
                    <a:pt x="2901" y="3192"/>
                  </a:lnTo>
                  <a:lnTo>
                    <a:pt x="2694" y="3606"/>
                  </a:lnTo>
                  <a:lnTo>
                    <a:pt x="2404" y="3979"/>
                  </a:lnTo>
                  <a:lnTo>
                    <a:pt x="2155" y="4269"/>
                  </a:lnTo>
                  <a:lnTo>
                    <a:pt x="1865" y="4518"/>
                  </a:lnTo>
                  <a:lnTo>
                    <a:pt x="1534" y="4642"/>
                  </a:lnTo>
                  <a:lnTo>
                    <a:pt x="1244" y="4725"/>
                  </a:lnTo>
                  <a:lnTo>
                    <a:pt x="912" y="4725"/>
                  </a:lnTo>
                  <a:lnTo>
                    <a:pt x="746" y="4642"/>
                  </a:lnTo>
                  <a:lnTo>
                    <a:pt x="581" y="4518"/>
                  </a:lnTo>
                  <a:lnTo>
                    <a:pt x="415" y="4393"/>
                  </a:lnTo>
                  <a:lnTo>
                    <a:pt x="332" y="4228"/>
                  </a:lnTo>
                  <a:lnTo>
                    <a:pt x="208" y="3979"/>
                  </a:lnTo>
                  <a:lnTo>
                    <a:pt x="166" y="3689"/>
                  </a:lnTo>
                  <a:lnTo>
                    <a:pt x="125" y="3440"/>
                  </a:lnTo>
                  <a:lnTo>
                    <a:pt x="83" y="3150"/>
                  </a:lnTo>
                  <a:lnTo>
                    <a:pt x="83" y="2901"/>
                  </a:lnTo>
                  <a:lnTo>
                    <a:pt x="125" y="2611"/>
                  </a:lnTo>
                  <a:lnTo>
                    <a:pt x="208" y="2363"/>
                  </a:lnTo>
                  <a:lnTo>
                    <a:pt x="290" y="2073"/>
                  </a:lnTo>
                  <a:lnTo>
                    <a:pt x="456" y="1658"/>
                  </a:lnTo>
                  <a:lnTo>
                    <a:pt x="663" y="1285"/>
                  </a:lnTo>
                  <a:lnTo>
                    <a:pt x="871" y="954"/>
                  </a:lnTo>
                  <a:lnTo>
                    <a:pt x="1119" y="664"/>
                  </a:lnTo>
                  <a:lnTo>
                    <a:pt x="1409" y="415"/>
                  </a:lnTo>
                  <a:lnTo>
                    <a:pt x="1658" y="249"/>
                  </a:lnTo>
                  <a:lnTo>
                    <a:pt x="1948" y="125"/>
                  </a:lnTo>
                  <a:lnTo>
                    <a:pt x="2238" y="83"/>
                  </a:lnTo>
                  <a:close/>
                  <a:moveTo>
                    <a:pt x="2155" y="0"/>
                  </a:moveTo>
                  <a:lnTo>
                    <a:pt x="1824" y="83"/>
                  </a:lnTo>
                  <a:lnTo>
                    <a:pt x="1492" y="249"/>
                  </a:lnTo>
                  <a:lnTo>
                    <a:pt x="1161" y="498"/>
                  </a:lnTo>
                  <a:lnTo>
                    <a:pt x="871" y="788"/>
                  </a:lnTo>
                  <a:lnTo>
                    <a:pt x="622" y="1161"/>
                  </a:lnTo>
                  <a:lnTo>
                    <a:pt x="373" y="1575"/>
                  </a:lnTo>
                  <a:lnTo>
                    <a:pt x="208" y="2073"/>
                  </a:lnTo>
                  <a:lnTo>
                    <a:pt x="83" y="2321"/>
                  </a:lnTo>
                  <a:lnTo>
                    <a:pt x="42" y="2611"/>
                  </a:lnTo>
                  <a:lnTo>
                    <a:pt x="0" y="2901"/>
                  </a:lnTo>
                  <a:lnTo>
                    <a:pt x="0" y="3192"/>
                  </a:lnTo>
                  <a:lnTo>
                    <a:pt x="0" y="3440"/>
                  </a:lnTo>
                  <a:lnTo>
                    <a:pt x="83" y="3730"/>
                  </a:lnTo>
                  <a:lnTo>
                    <a:pt x="125" y="4020"/>
                  </a:lnTo>
                  <a:lnTo>
                    <a:pt x="249" y="4269"/>
                  </a:lnTo>
                  <a:lnTo>
                    <a:pt x="373" y="4476"/>
                  </a:lnTo>
                  <a:lnTo>
                    <a:pt x="539" y="4601"/>
                  </a:lnTo>
                  <a:lnTo>
                    <a:pt x="705" y="4725"/>
                  </a:lnTo>
                  <a:lnTo>
                    <a:pt x="912" y="4808"/>
                  </a:lnTo>
                  <a:lnTo>
                    <a:pt x="1161" y="4849"/>
                  </a:lnTo>
                  <a:lnTo>
                    <a:pt x="1451" y="4808"/>
                  </a:lnTo>
                  <a:lnTo>
                    <a:pt x="1741" y="4684"/>
                  </a:lnTo>
                  <a:lnTo>
                    <a:pt x="2031" y="4476"/>
                  </a:lnTo>
                  <a:lnTo>
                    <a:pt x="2321" y="4228"/>
                  </a:lnTo>
                  <a:lnTo>
                    <a:pt x="2570" y="3938"/>
                  </a:lnTo>
                  <a:lnTo>
                    <a:pt x="2818" y="3606"/>
                  </a:lnTo>
                  <a:lnTo>
                    <a:pt x="3026" y="3192"/>
                  </a:lnTo>
                  <a:lnTo>
                    <a:pt x="3191" y="2736"/>
                  </a:lnTo>
                  <a:lnTo>
                    <a:pt x="3274" y="2487"/>
                  </a:lnTo>
                  <a:lnTo>
                    <a:pt x="3357" y="2197"/>
                  </a:lnTo>
                  <a:lnTo>
                    <a:pt x="3399" y="1907"/>
                  </a:lnTo>
                  <a:lnTo>
                    <a:pt x="3399" y="1617"/>
                  </a:lnTo>
                  <a:lnTo>
                    <a:pt x="3357" y="1368"/>
                  </a:lnTo>
                  <a:lnTo>
                    <a:pt x="3316" y="1078"/>
                  </a:lnTo>
                  <a:lnTo>
                    <a:pt x="3233" y="788"/>
                  </a:lnTo>
                  <a:lnTo>
                    <a:pt x="3150" y="539"/>
                  </a:lnTo>
                  <a:lnTo>
                    <a:pt x="3026" y="332"/>
                  </a:lnTo>
                  <a:lnTo>
                    <a:pt x="2860" y="208"/>
                  </a:lnTo>
                  <a:lnTo>
                    <a:pt x="2653" y="83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0"/>
            <p:cNvSpPr/>
            <p:nvPr/>
          </p:nvSpPr>
          <p:spPr>
            <a:xfrm>
              <a:off x="1320825" y="1383650"/>
              <a:ext cx="94300" cy="123325"/>
            </a:xfrm>
            <a:custGeom>
              <a:avLst/>
              <a:gdLst/>
              <a:ahLst/>
              <a:cxnLst/>
              <a:rect l="l" t="t" r="r" b="b"/>
              <a:pathLst>
                <a:path w="3772" h="4933" extrusionOk="0">
                  <a:moveTo>
                    <a:pt x="2114" y="125"/>
                  </a:moveTo>
                  <a:lnTo>
                    <a:pt x="2404" y="167"/>
                  </a:lnTo>
                  <a:lnTo>
                    <a:pt x="2777" y="291"/>
                  </a:lnTo>
                  <a:lnTo>
                    <a:pt x="3067" y="498"/>
                  </a:lnTo>
                  <a:lnTo>
                    <a:pt x="3274" y="788"/>
                  </a:lnTo>
                  <a:lnTo>
                    <a:pt x="3440" y="1078"/>
                  </a:lnTo>
                  <a:lnTo>
                    <a:pt x="3606" y="1534"/>
                  </a:lnTo>
                  <a:lnTo>
                    <a:pt x="3647" y="1949"/>
                  </a:lnTo>
                  <a:lnTo>
                    <a:pt x="3647" y="2404"/>
                  </a:lnTo>
                  <a:lnTo>
                    <a:pt x="3606" y="2860"/>
                  </a:lnTo>
                  <a:lnTo>
                    <a:pt x="3440" y="3316"/>
                  </a:lnTo>
                  <a:lnTo>
                    <a:pt x="3233" y="3731"/>
                  </a:lnTo>
                  <a:lnTo>
                    <a:pt x="2984" y="4062"/>
                  </a:lnTo>
                  <a:lnTo>
                    <a:pt x="2735" y="4394"/>
                  </a:lnTo>
                  <a:lnTo>
                    <a:pt x="2404" y="4601"/>
                  </a:lnTo>
                  <a:lnTo>
                    <a:pt x="2072" y="4767"/>
                  </a:lnTo>
                  <a:lnTo>
                    <a:pt x="1699" y="4808"/>
                  </a:lnTo>
                  <a:lnTo>
                    <a:pt x="1368" y="4767"/>
                  </a:lnTo>
                  <a:lnTo>
                    <a:pt x="1036" y="4642"/>
                  </a:lnTo>
                  <a:lnTo>
                    <a:pt x="746" y="4435"/>
                  </a:lnTo>
                  <a:lnTo>
                    <a:pt x="497" y="4145"/>
                  </a:lnTo>
                  <a:lnTo>
                    <a:pt x="332" y="3855"/>
                  </a:lnTo>
                  <a:lnTo>
                    <a:pt x="207" y="3399"/>
                  </a:lnTo>
                  <a:lnTo>
                    <a:pt x="124" y="2985"/>
                  </a:lnTo>
                  <a:lnTo>
                    <a:pt x="124" y="2529"/>
                  </a:lnTo>
                  <a:lnTo>
                    <a:pt x="207" y="2073"/>
                  </a:lnTo>
                  <a:lnTo>
                    <a:pt x="332" y="1659"/>
                  </a:lnTo>
                  <a:lnTo>
                    <a:pt x="497" y="1286"/>
                  </a:lnTo>
                  <a:lnTo>
                    <a:pt x="705" y="954"/>
                  </a:lnTo>
                  <a:lnTo>
                    <a:pt x="953" y="664"/>
                  </a:lnTo>
                  <a:lnTo>
                    <a:pt x="1243" y="457"/>
                  </a:lnTo>
                  <a:lnTo>
                    <a:pt x="1533" y="249"/>
                  </a:lnTo>
                  <a:lnTo>
                    <a:pt x="1824" y="167"/>
                  </a:lnTo>
                  <a:lnTo>
                    <a:pt x="2114" y="125"/>
                  </a:lnTo>
                  <a:close/>
                  <a:moveTo>
                    <a:pt x="2072" y="1"/>
                  </a:moveTo>
                  <a:lnTo>
                    <a:pt x="1699" y="84"/>
                  </a:lnTo>
                  <a:lnTo>
                    <a:pt x="1326" y="249"/>
                  </a:lnTo>
                  <a:lnTo>
                    <a:pt x="995" y="457"/>
                  </a:lnTo>
                  <a:lnTo>
                    <a:pt x="705" y="788"/>
                  </a:lnTo>
                  <a:lnTo>
                    <a:pt x="456" y="1161"/>
                  </a:lnTo>
                  <a:lnTo>
                    <a:pt x="249" y="1576"/>
                  </a:lnTo>
                  <a:lnTo>
                    <a:pt x="83" y="2073"/>
                  </a:lnTo>
                  <a:lnTo>
                    <a:pt x="0" y="2529"/>
                  </a:lnTo>
                  <a:lnTo>
                    <a:pt x="0" y="2985"/>
                  </a:lnTo>
                  <a:lnTo>
                    <a:pt x="83" y="3441"/>
                  </a:lnTo>
                  <a:lnTo>
                    <a:pt x="249" y="3896"/>
                  </a:lnTo>
                  <a:lnTo>
                    <a:pt x="414" y="4228"/>
                  </a:lnTo>
                  <a:lnTo>
                    <a:pt x="663" y="4518"/>
                  </a:lnTo>
                  <a:lnTo>
                    <a:pt x="995" y="4725"/>
                  </a:lnTo>
                  <a:lnTo>
                    <a:pt x="1326" y="4891"/>
                  </a:lnTo>
                  <a:lnTo>
                    <a:pt x="1658" y="4933"/>
                  </a:lnTo>
                  <a:lnTo>
                    <a:pt x="1989" y="4891"/>
                  </a:lnTo>
                  <a:lnTo>
                    <a:pt x="2321" y="4767"/>
                  </a:lnTo>
                  <a:lnTo>
                    <a:pt x="2611" y="4601"/>
                  </a:lnTo>
                  <a:lnTo>
                    <a:pt x="2901" y="4352"/>
                  </a:lnTo>
                  <a:lnTo>
                    <a:pt x="3150" y="4062"/>
                  </a:lnTo>
                  <a:lnTo>
                    <a:pt x="3398" y="3689"/>
                  </a:lnTo>
                  <a:lnTo>
                    <a:pt x="3564" y="3316"/>
                  </a:lnTo>
                  <a:lnTo>
                    <a:pt x="3688" y="2860"/>
                  </a:lnTo>
                  <a:lnTo>
                    <a:pt x="3771" y="2404"/>
                  </a:lnTo>
                  <a:lnTo>
                    <a:pt x="3771" y="1949"/>
                  </a:lnTo>
                  <a:lnTo>
                    <a:pt x="3688" y="1493"/>
                  </a:lnTo>
                  <a:lnTo>
                    <a:pt x="3564" y="1037"/>
                  </a:lnTo>
                  <a:lnTo>
                    <a:pt x="3357" y="705"/>
                  </a:lnTo>
                  <a:lnTo>
                    <a:pt x="3108" y="415"/>
                  </a:lnTo>
                  <a:lnTo>
                    <a:pt x="2818" y="208"/>
                  </a:lnTo>
                  <a:lnTo>
                    <a:pt x="2445" y="42"/>
                  </a:lnTo>
                  <a:lnTo>
                    <a:pt x="2238" y="4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0"/>
            <p:cNvSpPr/>
            <p:nvPr/>
          </p:nvSpPr>
          <p:spPr>
            <a:xfrm>
              <a:off x="1295950" y="1437525"/>
              <a:ext cx="29025" cy="13500"/>
            </a:xfrm>
            <a:custGeom>
              <a:avLst/>
              <a:gdLst/>
              <a:ahLst/>
              <a:cxnLst/>
              <a:rect l="l" t="t" r="r" b="b"/>
              <a:pathLst>
                <a:path w="1161" h="540" extrusionOk="0">
                  <a:moveTo>
                    <a:pt x="83" y="1"/>
                  </a:moveTo>
                  <a:lnTo>
                    <a:pt x="0" y="42"/>
                  </a:lnTo>
                  <a:lnTo>
                    <a:pt x="0" y="125"/>
                  </a:lnTo>
                  <a:lnTo>
                    <a:pt x="42" y="167"/>
                  </a:lnTo>
                  <a:lnTo>
                    <a:pt x="125" y="208"/>
                  </a:lnTo>
                  <a:lnTo>
                    <a:pt x="373" y="208"/>
                  </a:lnTo>
                  <a:lnTo>
                    <a:pt x="581" y="249"/>
                  </a:lnTo>
                  <a:lnTo>
                    <a:pt x="829" y="374"/>
                  </a:lnTo>
                  <a:lnTo>
                    <a:pt x="995" y="498"/>
                  </a:lnTo>
                  <a:lnTo>
                    <a:pt x="1078" y="540"/>
                  </a:lnTo>
                  <a:lnTo>
                    <a:pt x="1119" y="498"/>
                  </a:lnTo>
                  <a:lnTo>
                    <a:pt x="1161" y="415"/>
                  </a:lnTo>
                  <a:lnTo>
                    <a:pt x="1119" y="332"/>
                  </a:lnTo>
                  <a:lnTo>
                    <a:pt x="912" y="167"/>
                  </a:lnTo>
                  <a:lnTo>
                    <a:pt x="663" y="42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0"/>
            <p:cNvSpPr/>
            <p:nvPr/>
          </p:nvSpPr>
          <p:spPr>
            <a:xfrm>
              <a:off x="1267975" y="1906875"/>
              <a:ext cx="230025" cy="211375"/>
            </a:xfrm>
            <a:custGeom>
              <a:avLst/>
              <a:gdLst/>
              <a:ahLst/>
              <a:cxnLst/>
              <a:rect l="l" t="t" r="r" b="b"/>
              <a:pathLst>
                <a:path w="9201" h="8455" extrusionOk="0">
                  <a:moveTo>
                    <a:pt x="6714" y="1"/>
                  </a:moveTo>
                  <a:lnTo>
                    <a:pt x="6010" y="42"/>
                  </a:lnTo>
                  <a:lnTo>
                    <a:pt x="5347" y="166"/>
                  </a:lnTo>
                  <a:lnTo>
                    <a:pt x="4725" y="374"/>
                  </a:lnTo>
                  <a:lnTo>
                    <a:pt x="4186" y="664"/>
                  </a:lnTo>
                  <a:lnTo>
                    <a:pt x="3647" y="1037"/>
                  </a:lnTo>
                  <a:lnTo>
                    <a:pt x="3192" y="1410"/>
                  </a:lnTo>
                  <a:lnTo>
                    <a:pt x="2777" y="1865"/>
                  </a:lnTo>
                  <a:lnTo>
                    <a:pt x="2404" y="2363"/>
                  </a:lnTo>
                  <a:lnTo>
                    <a:pt x="2073" y="2902"/>
                  </a:lnTo>
                  <a:lnTo>
                    <a:pt x="1741" y="3440"/>
                  </a:lnTo>
                  <a:lnTo>
                    <a:pt x="1451" y="4020"/>
                  </a:lnTo>
                  <a:lnTo>
                    <a:pt x="1202" y="4601"/>
                  </a:lnTo>
                  <a:lnTo>
                    <a:pt x="746" y="5761"/>
                  </a:lnTo>
                  <a:lnTo>
                    <a:pt x="373" y="6880"/>
                  </a:lnTo>
                  <a:lnTo>
                    <a:pt x="0" y="7916"/>
                  </a:lnTo>
                  <a:lnTo>
                    <a:pt x="539" y="8123"/>
                  </a:lnTo>
                  <a:lnTo>
                    <a:pt x="912" y="7046"/>
                  </a:lnTo>
                  <a:lnTo>
                    <a:pt x="1285" y="5968"/>
                  </a:lnTo>
                  <a:lnTo>
                    <a:pt x="1700" y="4849"/>
                  </a:lnTo>
                  <a:lnTo>
                    <a:pt x="1948" y="4269"/>
                  </a:lnTo>
                  <a:lnTo>
                    <a:pt x="2197" y="3730"/>
                  </a:lnTo>
                  <a:lnTo>
                    <a:pt x="2487" y="3233"/>
                  </a:lnTo>
                  <a:lnTo>
                    <a:pt x="2819" y="2736"/>
                  </a:lnTo>
                  <a:lnTo>
                    <a:pt x="3150" y="2280"/>
                  </a:lnTo>
                  <a:lnTo>
                    <a:pt x="3523" y="1865"/>
                  </a:lnTo>
                  <a:lnTo>
                    <a:pt x="3938" y="1492"/>
                  </a:lnTo>
                  <a:lnTo>
                    <a:pt x="4435" y="1161"/>
                  </a:lnTo>
                  <a:lnTo>
                    <a:pt x="4932" y="912"/>
                  </a:lnTo>
                  <a:lnTo>
                    <a:pt x="5471" y="705"/>
                  </a:lnTo>
                  <a:lnTo>
                    <a:pt x="6051" y="581"/>
                  </a:lnTo>
                  <a:lnTo>
                    <a:pt x="6714" y="539"/>
                  </a:lnTo>
                  <a:lnTo>
                    <a:pt x="7004" y="539"/>
                  </a:lnTo>
                  <a:lnTo>
                    <a:pt x="7294" y="581"/>
                  </a:lnTo>
                  <a:lnTo>
                    <a:pt x="7585" y="622"/>
                  </a:lnTo>
                  <a:lnTo>
                    <a:pt x="7875" y="746"/>
                  </a:lnTo>
                  <a:lnTo>
                    <a:pt x="8123" y="871"/>
                  </a:lnTo>
                  <a:lnTo>
                    <a:pt x="8330" y="1078"/>
                  </a:lnTo>
                  <a:lnTo>
                    <a:pt x="8496" y="1285"/>
                  </a:lnTo>
                  <a:lnTo>
                    <a:pt x="8579" y="1617"/>
                  </a:lnTo>
                  <a:lnTo>
                    <a:pt x="8621" y="1907"/>
                  </a:lnTo>
                  <a:lnTo>
                    <a:pt x="8621" y="2280"/>
                  </a:lnTo>
                  <a:lnTo>
                    <a:pt x="8538" y="2653"/>
                  </a:lnTo>
                  <a:lnTo>
                    <a:pt x="8372" y="3067"/>
                  </a:lnTo>
                  <a:lnTo>
                    <a:pt x="8206" y="3482"/>
                  </a:lnTo>
                  <a:lnTo>
                    <a:pt x="7957" y="3938"/>
                  </a:lnTo>
                  <a:lnTo>
                    <a:pt x="7667" y="4393"/>
                  </a:lnTo>
                  <a:lnTo>
                    <a:pt x="7294" y="4808"/>
                  </a:lnTo>
                  <a:lnTo>
                    <a:pt x="6921" y="5264"/>
                  </a:lnTo>
                  <a:lnTo>
                    <a:pt x="6507" y="5720"/>
                  </a:lnTo>
                  <a:lnTo>
                    <a:pt x="6010" y="6134"/>
                  </a:lnTo>
                  <a:lnTo>
                    <a:pt x="5512" y="6549"/>
                  </a:lnTo>
                  <a:lnTo>
                    <a:pt x="4974" y="6922"/>
                  </a:lnTo>
                  <a:lnTo>
                    <a:pt x="4393" y="7294"/>
                  </a:lnTo>
                  <a:lnTo>
                    <a:pt x="3772" y="7667"/>
                  </a:lnTo>
                  <a:lnTo>
                    <a:pt x="3109" y="7958"/>
                  </a:lnTo>
                  <a:lnTo>
                    <a:pt x="3357" y="8455"/>
                  </a:lnTo>
                  <a:lnTo>
                    <a:pt x="4062" y="8123"/>
                  </a:lnTo>
                  <a:lnTo>
                    <a:pt x="4725" y="7750"/>
                  </a:lnTo>
                  <a:lnTo>
                    <a:pt x="5347" y="7336"/>
                  </a:lnTo>
                  <a:lnTo>
                    <a:pt x="5927" y="6922"/>
                  </a:lnTo>
                  <a:lnTo>
                    <a:pt x="6466" y="6466"/>
                  </a:lnTo>
                  <a:lnTo>
                    <a:pt x="6963" y="6010"/>
                  </a:lnTo>
                  <a:lnTo>
                    <a:pt x="7419" y="5512"/>
                  </a:lnTo>
                  <a:lnTo>
                    <a:pt x="7833" y="5057"/>
                  </a:lnTo>
                  <a:lnTo>
                    <a:pt x="8165" y="4559"/>
                  </a:lnTo>
                  <a:lnTo>
                    <a:pt x="8496" y="4062"/>
                  </a:lnTo>
                  <a:lnTo>
                    <a:pt x="8745" y="3606"/>
                  </a:lnTo>
                  <a:lnTo>
                    <a:pt x="8952" y="3109"/>
                  </a:lnTo>
                  <a:lnTo>
                    <a:pt x="9076" y="2694"/>
                  </a:lnTo>
                  <a:lnTo>
                    <a:pt x="9159" y="2238"/>
                  </a:lnTo>
                  <a:lnTo>
                    <a:pt x="9201" y="1865"/>
                  </a:lnTo>
                  <a:lnTo>
                    <a:pt x="9159" y="1492"/>
                  </a:lnTo>
                  <a:lnTo>
                    <a:pt x="9076" y="1244"/>
                  </a:lnTo>
                  <a:lnTo>
                    <a:pt x="8952" y="995"/>
                  </a:lnTo>
                  <a:lnTo>
                    <a:pt x="8786" y="746"/>
                  </a:lnTo>
                  <a:lnTo>
                    <a:pt x="8579" y="539"/>
                  </a:lnTo>
                  <a:lnTo>
                    <a:pt x="8289" y="332"/>
                  </a:lnTo>
                  <a:lnTo>
                    <a:pt x="7875" y="125"/>
                  </a:lnTo>
                  <a:lnTo>
                    <a:pt x="7377" y="42"/>
                  </a:lnTo>
                  <a:lnTo>
                    <a:pt x="675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0"/>
            <p:cNvSpPr/>
            <p:nvPr/>
          </p:nvSpPr>
          <p:spPr>
            <a:xfrm>
              <a:off x="1326000" y="2083000"/>
              <a:ext cx="45600" cy="58050"/>
            </a:xfrm>
            <a:custGeom>
              <a:avLst/>
              <a:gdLst/>
              <a:ahLst/>
              <a:cxnLst/>
              <a:rect l="l" t="t" r="r" b="b"/>
              <a:pathLst>
                <a:path w="1824" h="2322" extrusionOk="0">
                  <a:moveTo>
                    <a:pt x="1078" y="1"/>
                  </a:moveTo>
                  <a:lnTo>
                    <a:pt x="912" y="42"/>
                  </a:lnTo>
                  <a:lnTo>
                    <a:pt x="746" y="125"/>
                  </a:lnTo>
                  <a:lnTo>
                    <a:pt x="580" y="249"/>
                  </a:lnTo>
                  <a:lnTo>
                    <a:pt x="415" y="415"/>
                  </a:lnTo>
                  <a:lnTo>
                    <a:pt x="249" y="581"/>
                  </a:lnTo>
                  <a:lnTo>
                    <a:pt x="166" y="788"/>
                  </a:lnTo>
                  <a:lnTo>
                    <a:pt x="83" y="1037"/>
                  </a:lnTo>
                  <a:lnTo>
                    <a:pt x="0" y="1244"/>
                  </a:lnTo>
                  <a:lnTo>
                    <a:pt x="0" y="1493"/>
                  </a:lnTo>
                  <a:lnTo>
                    <a:pt x="0" y="1700"/>
                  </a:lnTo>
                  <a:lnTo>
                    <a:pt x="83" y="1866"/>
                  </a:lnTo>
                  <a:lnTo>
                    <a:pt x="166" y="2032"/>
                  </a:lnTo>
                  <a:lnTo>
                    <a:pt x="249" y="2156"/>
                  </a:lnTo>
                  <a:lnTo>
                    <a:pt x="415" y="2239"/>
                  </a:lnTo>
                  <a:lnTo>
                    <a:pt x="580" y="2322"/>
                  </a:lnTo>
                  <a:lnTo>
                    <a:pt x="746" y="2322"/>
                  </a:lnTo>
                  <a:lnTo>
                    <a:pt x="912" y="2280"/>
                  </a:lnTo>
                  <a:lnTo>
                    <a:pt x="1078" y="2156"/>
                  </a:lnTo>
                  <a:lnTo>
                    <a:pt x="1244" y="2073"/>
                  </a:lnTo>
                  <a:lnTo>
                    <a:pt x="1409" y="1907"/>
                  </a:lnTo>
                  <a:lnTo>
                    <a:pt x="1534" y="1700"/>
                  </a:lnTo>
                  <a:lnTo>
                    <a:pt x="1658" y="1493"/>
                  </a:lnTo>
                  <a:lnTo>
                    <a:pt x="1741" y="1286"/>
                  </a:lnTo>
                  <a:lnTo>
                    <a:pt x="1824" y="1037"/>
                  </a:lnTo>
                  <a:lnTo>
                    <a:pt x="1824" y="830"/>
                  </a:lnTo>
                  <a:lnTo>
                    <a:pt x="1824" y="622"/>
                  </a:lnTo>
                  <a:lnTo>
                    <a:pt x="1741" y="415"/>
                  </a:lnTo>
                  <a:lnTo>
                    <a:pt x="1658" y="249"/>
                  </a:lnTo>
                  <a:lnTo>
                    <a:pt x="1575" y="125"/>
                  </a:lnTo>
                  <a:lnTo>
                    <a:pt x="1409" y="42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0"/>
            <p:cNvSpPr/>
            <p:nvPr/>
          </p:nvSpPr>
          <p:spPr>
            <a:xfrm>
              <a:off x="1247250" y="2083000"/>
              <a:ext cx="45625" cy="58050"/>
            </a:xfrm>
            <a:custGeom>
              <a:avLst/>
              <a:gdLst/>
              <a:ahLst/>
              <a:cxnLst/>
              <a:rect l="l" t="t" r="r" b="b"/>
              <a:pathLst>
                <a:path w="1825" h="2322" extrusionOk="0">
                  <a:moveTo>
                    <a:pt x="1078" y="1"/>
                  </a:moveTo>
                  <a:lnTo>
                    <a:pt x="912" y="42"/>
                  </a:lnTo>
                  <a:lnTo>
                    <a:pt x="747" y="125"/>
                  </a:lnTo>
                  <a:lnTo>
                    <a:pt x="581" y="249"/>
                  </a:lnTo>
                  <a:lnTo>
                    <a:pt x="415" y="415"/>
                  </a:lnTo>
                  <a:lnTo>
                    <a:pt x="291" y="581"/>
                  </a:lnTo>
                  <a:lnTo>
                    <a:pt x="166" y="788"/>
                  </a:lnTo>
                  <a:lnTo>
                    <a:pt x="83" y="1037"/>
                  </a:lnTo>
                  <a:lnTo>
                    <a:pt x="1" y="1244"/>
                  </a:lnTo>
                  <a:lnTo>
                    <a:pt x="1" y="1493"/>
                  </a:lnTo>
                  <a:lnTo>
                    <a:pt x="42" y="1700"/>
                  </a:lnTo>
                  <a:lnTo>
                    <a:pt x="83" y="1866"/>
                  </a:lnTo>
                  <a:lnTo>
                    <a:pt x="166" y="2032"/>
                  </a:lnTo>
                  <a:lnTo>
                    <a:pt x="249" y="2156"/>
                  </a:lnTo>
                  <a:lnTo>
                    <a:pt x="415" y="2239"/>
                  </a:lnTo>
                  <a:lnTo>
                    <a:pt x="581" y="2322"/>
                  </a:lnTo>
                  <a:lnTo>
                    <a:pt x="747" y="2322"/>
                  </a:lnTo>
                  <a:lnTo>
                    <a:pt x="912" y="2280"/>
                  </a:lnTo>
                  <a:lnTo>
                    <a:pt x="1078" y="2156"/>
                  </a:lnTo>
                  <a:lnTo>
                    <a:pt x="1244" y="2073"/>
                  </a:lnTo>
                  <a:lnTo>
                    <a:pt x="1410" y="1907"/>
                  </a:lnTo>
                  <a:lnTo>
                    <a:pt x="1575" y="1700"/>
                  </a:lnTo>
                  <a:lnTo>
                    <a:pt x="1658" y="1493"/>
                  </a:lnTo>
                  <a:lnTo>
                    <a:pt x="1741" y="1286"/>
                  </a:lnTo>
                  <a:lnTo>
                    <a:pt x="1824" y="1037"/>
                  </a:lnTo>
                  <a:lnTo>
                    <a:pt x="1824" y="830"/>
                  </a:lnTo>
                  <a:lnTo>
                    <a:pt x="1824" y="622"/>
                  </a:lnTo>
                  <a:lnTo>
                    <a:pt x="1741" y="415"/>
                  </a:lnTo>
                  <a:lnTo>
                    <a:pt x="1658" y="249"/>
                  </a:lnTo>
                  <a:lnTo>
                    <a:pt x="1575" y="125"/>
                  </a:lnTo>
                  <a:lnTo>
                    <a:pt x="1410" y="42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0"/>
            <p:cNvSpPr/>
            <p:nvPr/>
          </p:nvSpPr>
          <p:spPr>
            <a:xfrm>
              <a:off x="1052475" y="1913100"/>
              <a:ext cx="68400" cy="70475"/>
            </a:xfrm>
            <a:custGeom>
              <a:avLst/>
              <a:gdLst/>
              <a:ahLst/>
              <a:cxnLst/>
              <a:rect l="l" t="t" r="r" b="b"/>
              <a:pathLst>
                <a:path w="2736" h="2819" extrusionOk="0">
                  <a:moveTo>
                    <a:pt x="1202" y="0"/>
                  </a:moveTo>
                  <a:lnTo>
                    <a:pt x="953" y="83"/>
                  </a:lnTo>
                  <a:lnTo>
                    <a:pt x="705" y="166"/>
                  </a:lnTo>
                  <a:lnTo>
                    <a:pt x="498" y="332"/>
                  </a:lnTo>
                  <a:lnTo>
                    <a:pt x="290" y="539"/>
                  </a:lnTo>
                  <a:lnTo>
                    <a:pt x="125" y="746"/>
                  </a:lnTo>
                  <a:lnTo>
                    <a:pt x="42" y="995"/>
                  </a:lnTo>
                  <a:lnTo>
                    <a:pt x="0" y="1285"/>
                  </a:lnTo>
                  <a:lnTo>
                    <a:pt x="0" y="1575"/>
                  </a:lnTo>
                  <a:lnTo>
                    <a:pt x="42" y="1824"/>
                  </a:lnTo>
                  <a:lnTo>
                    <a:pt x="125" y="2072"/>
                  </a:lnTo>
                  <a:lnTo>
                    <a:pt x="290" y="2321"/>
                  </a:lnTo>
                  <a:lnTo>
                    <a:pt x="498" y="2487"/>
                  </a:lnTo>
                  <a:lnTo>
                    <a:pt x="705" y="2653"/>
                  </a:lnTo>
                  <a:lnTo>
                    <a:pt x="953" y="2777"/>
                  </a:lnTo>
                  <a:lnTo>
                    <a:pt x="1202" y="2818"/>
                  </a:lnTo>
                  <a:lnTo>
                    <a:pt x="1492" y="2818"/>
                  </a:lnTo>
                  <a:lnTo>
                    <a:pt x="1782" y="2735"/>
                  </a:lnTo>
                  <a:lnTo>
                    <a:pt x="1990" y="2653"/>
                  </a:lnTo>
                  <a:lnTo>
                    <a:pt x="2238" y="2487"/>
                  </a:lnTo>
                  <a:lnTo>
                    <a:pt x="2404" y="2321"/>
                  </a:lnTo>
                  <a:lnTo>
                    <a:pt x="2570" y="2072"/>
                  </a:lnTo>
                  <a:lnTo>
                    <a:pt x="2653" y="1824"/>
                  </a:lnTo>
                  <a:lnTo>
                    <a:pt x="2736" y="1534"/>
                  </a:lnTo>
                  <a:lnTo>
                    <a:pt x="2736" y="1243"/>
                  </a:lnTo>
                  <a:lnTo>
                    <a:pt x="2653" y="995"/>
                  </a:lnTo>
                  <a:lnTo>
                    <a:pt x="2570" y="746"/>
                  </a:lnTo>
                  <a:lnTo>
                    <a:pt x="2404" y="497"/>
                  </a:lnTo>
                  <a:lnTo>
                    <a:pt x="2238" y="332"/>
                  </a:lnTo>
                  <a:lnTo>
                    <a:pt x="1990" y="166"/>
                  </a:lnTo>
                  <a:lnTo>
                    <a:pt x="1741" y="83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0"/>
            <p:cNvSpPr/>
            <p:nvPr/>
          </p:nvSpPr>
          <p:spPr>
            <a:xfrm>
              <a:off x="1423375" y="1752500"/>
              <a:ext cx="33200" cy="167875"/>
            </a:xfrm>
            <a:custGeom>
              <a:avLst/>
              <a:gdLst/>
              <a:ahLst/>
              <a:cxnLst/>
              <a:rect l="l" t="t" r="r" b="b"/>
              <a:pathLst>
                <a:path w="1328" h="6715" extrusionOk="0">
                  <a:moveTo>
                    <a:pt x="167" y="1"/>
                  </a:moveTo>
                  <a:lnTo>
                    <a:pt x="84" y="83"/>
                  </a:lnTo>
                  <a:lnTo>
                    <a:pt x="1" y="166"/>
                  </a:lnTo>
                  <a:lnTo>
                    <a:pt x="1" y="249"/>
                  </a:lnTo>
                  <a:lnTo>
                    <a:pt x="1" y="373"/>
                  </a:lnTo>
                  <a:lnTo>
                    <a:pt x="250" y="1037"/>
                  </a:lnTo>
                  <a:lnTo>
                    <a:pt x="415" y="1658"/>
                  </a:lnTo>
                  <a:lnTo>
                    <a:pt x="581" y="2238"/>
                  </a:lnTo>
                  <a:lnTo>
                    <a:pt x="664" y="2819"/>
                  </a:lnTo>
                  <a:lnTo>
                    <a:pt x="747" y="3357"/>
                  </a:lnTo>
                  <a:lnTo>
                    <a:pt x="788" y="3813"/>
                  </a:lnTo>
                  <a:lnTo>
                    <a:pt x="788" y="4684"/>
                  </a:lnTo>
                  <a:lnTo>
                    <a:pt x="705" y="5388"/>
                  </a:lnTo>
                  <a:lnTo>
                    <a:pt x="623" y="5927"/>
                  </a:lnTo>
                  <a:lnTo>
                    <a:pt x="498" y="6341"/>
                  </a:lnTo>
                  <a:lnTo>
                    <a:pt x="498" y="6466"/>
                  </a:lnTo>
                  <a:lnTo>
                    <a:pt x="540" y="6590"/>
                  </a:lnTo>
                  <a:lnTo>
                    <a:pt x="581" y="6673"/>
                  </a:lnTo>
                  <a:lnTo>
                    <a:pt x="664" y="6714"/>
                  </a:lnTo>
                  <a:lnTo>
                    <a:pt x="788" y="6714"/>
                  </a:lnTo>
                  <a:lnTo>
                    <a:pt x="913" y="6673"/>
                  </a:lnTo>
                  <a:lnTo>
                    <a:pt x="1037" y="6549"/>
                  </a:lnTo>
                  <a:lnTo>
                    <a:pt x="1078" y="6424"/>
                  </a:lnTo>
                  <a:lnTo>
                    <a:pt x="1161" y="6051"/>
                  </a:lnTo>
                  <a:lnTo>
                    <a:pt x="1286" y="5471"/>
                  </a:lnTo>
                  <a:lnTo>
                    <a:pt x="1327" y="4725"/>
                  </a:lnTo>
                  <a:lnTo>
                    <a:pt x="1327" y="3813"/>
                  </a:lnTo>
                  <a:lnTo>
                    <a:pt x="1286" y="3316"/>
                  </a:lnTo>
                  <a:lnTo>
                    <a:pt x="1244" y="2736"/>
                  </a:lnTo>
                  <a:lnTo>
                    <a:pt x="1120" y="2156"/>
                  </a:lnTo>
                  <a:lnTo>
                    <a:pt x="954" y="1534"/>
                  </a:lnTo>
                  <a:lnTo>
                    <a:pt x="788" y="871"/>
                  </a:lnTo>
                  <a:lnTo>
                    <a:pt x="540" y="166"/>
                  </a:lnTo>
                  <a:lnTo>
                    <a:pt x="457" y="8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0"/>
            <p:cNvSpPr/>
            <p:nvPr/>
          </p:nvSpPr>
          <p:spPr>
            <a:xfrm>
              <a:off x="1065950" y="1745250"/>
              <a:ext cx="172000" cy="199975"/>
            </a:xfrm>
            <a:custGeom>
              <a:avLst/>
              <a:gdLst/>
              <a:ahLst/>
              <a:cxnLst/>
              <a:rect l="l" t="t" r="r" b="b"/>
              <a:pathLst>
                <a:path w="6880" h="7999" extrusionOk="0">
                  <a:moveTo>
                    <a:pt x="6672" y="0"/>
                  </a:moveTo>
                  <a:lnTo>
                    <a:pt x="6548" y="42"/>
                  </a:lnTo>
                  <a:lnTo>
                    <a:pt x="6092" y="166"/>
                  </a:lnTo>
                  <a:lnTo>
                    <a:pt x="5636" y="291"/>
                  </a:lnTo>
                  <a:lnTo>
                    <a:pt x="5222" y="498"/>
                  </a:lnTo>
                  <a:lnTo>
                    <a:pt x="4807" y="705"/>
                  </a:lnTo>
                  <a:lnTo>
                    <a:pt x="4393" y="912"/>
                  </a:lnTo>
                  <a:lnTo>
                    <a:pt x="4061" y="1161"/>
                  </a:lnTo>
                  <a:lnTo>
                    <a:pt x="3357" y="1700"/>
                  </a:lnTo>
                  <a:lnTo>
                    <a:pt x="2777" y="2280"/>
                  </a:lnTo>
                  <a:lnTo>
                    <a:pt x="2238" y="2901"/>
                  </a:lnTo>
                  <a:lnTo>
                    <a:pt x="1782" y="3565"/>
                  </a:lnTo>
                  <a:lnTo>
                    <a:pt x="1368" y="4186"/>
                  </a:lnTo>
                  <a:lnTo>
                    <a:pt x="1036" y="4849"/>
                  </a:lnTo>
                  <a:lnTo>
                    <a:pt x="746" y="5429"/>
                  </a:lnTo>
                  <a:lnTo>
                    <a:pt x="497" y="6010"/>
                  </a:lnTo>
                  <a:lnTo>
                    <a:pt x="332" y="6507"/>
                  </a:lnTo>
                  <a:lnTo>
                    <a:pt x="83" y="7294"/>
                  </a:lnTo>
                  <a:lnTo>
                    <a:pt x="0" y="7667"/>
                  </a:lnTo>
                  <a:lnTo>
                    <a:pt x="0" y="7750"/>
                  </a:lnTo>
                  <a:lnTo>
                    <a:pt x="41" y="7875"/>
                  </a:lnTo>
                  <a:lnTo>
                    <a:pt x="124" y="7957"/>
                  </a:lnTo>
                  <a:lnTo>
                    <a:pt x="207" y="7999"/>
                  </a:lnTo>
                  <a:lnTo>
                    <a:pt x="290" y="7999"/>
                  </a:lnTo>
                  <a:lnTo>
                    <a:pt x="373" y="7957"/>
                  </a:lnTo>
                  <a:lnTo>
                    <a:pt x="456" y="7916"/>
                  </a:lnTo>
                  <a:lnTo>
                    <a:pt x="497" y="7833"/>
                  </a:lnTo>
                  <a:lnTo>
                    <a:pt x="539" y="7750"/>
                  </a:lnTo>
                  <a:lnTo>
                    <a:pt x="622" y="7502"/>
                  </a:lnTo>
                  <a:lnTo>
                    <a:pt x="829" y="6756"/>
                  </a:lnTo>
                  <a:lnTo>
                    <a:pt x="1243" y="5761"/>
                  </a:lnTo>
                  <a:lnTo>
                    <a:pt x="1492" y="5181"/>
                  </a:lnTo>
                  <a:lnTo>
                    <a:pt x="1824" y="4559"/>
                  </a:lnTo>
                  <a:lnTo>
                    <a:pt x="2197" y="3937"/>
                  </a:lnTo>
                  <a:lnTo>
                    <a:pt x="2611" y="3316"/>
                  </a:lnTo>
                  <a:lnTo>
                    <a:pt x="3150" y="2736"/>
                  </a:lnTo>
                  <a:lnTo>
                    <a:pt x="3688" y="2155"/>
                  </a:lnTo>
                  <a:lnTo>
                    <a:pt x="4352" y="1658"/>
                  </a:lnTo>
                  <a:lnTo>
                    <a:pt x="4683" y="1409"/>
                  </a:lnTo>
                  <a:lnTo>
                    <a:pt x="5056" y="1202"/>
                  </a:lnTo>
                  <a:lnTo>
                    <a:pt x="5429" y="995"/>
                  </a:lnTo>
                  <a:lnTo>
                    <a:pt x="5843" y="829"/>
                  </a:lnTo>
                  <a:lnTo>
                    <a:pt x="6258" y="705"/>
                  </a:lnTo>
                  <a:lnTo>
                    <a:pt x="6672" y="581"/>
                  </a:lnTo>
                  <a:lnTo>
                    <a:pt x="6797" y="539"/>
                  </a:lnTo>
                  <a:lnTo>
                    <a:pt x="6880" y="456"/>
                  </a:lnTo>
                  <a:lnTo>
                    <a:pt x="6880" y="332"/>
                  </a:lnTo>
                  <a:lnTo>
                    <a:pt x="6880" y="249"/>
                  </a:lnTo>
                  <a:lnTo>
                    <a:pt x="6838" y="125"/>
                  </a:lnTo>
                  <a:lnTo>
                    <a:pt x="6755" y="42"/>
                  </a:lnTo>
                  <a:lnTo>
                    <a:pt x="66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80"/>
          <p:cNvGrpSpPr/>
          <p:nvPr/>
        </p:nvGrpSpPr>
        <p:grpSpPr>
          <a:xfrm>
            <a:off x="2973221" y="1569606"/>
            <a:ext cx="1693962" cy="2583760"/>
            <a:chOff x="4567800" y="1513225"/>
            <a:chExt cx="2082825" cy="3177275"/>
          </a:xfrm>
        </p:grpSpPr>
        <p:sp>
          <p:nvSpPr>
            <p:cNvPr id="2063" name="Google Shape;2063;p80"/>
            <p:cNvSpPr/>
            <p:nvPr/>
          </p:nvSpPr>
          <p:spPr>
            <a:xfrm>
              <a:off x="4567800" y="4061775"/>
              <a:ext cx="546675" cy="617875"/>
            </a:xfrm>
            <a:custGeom>
              <a:avLst/>
              <a:gdLst/>
              <a:ahLst/>
              <a:cxnLst/>
              <a:rect l="l" t="t" r="r" b="b"/>
              <a:pathLst>
                <a:path w="21867" h="24715" extrusionOk="0">
                  <a:moveTo>
                    <a:pt x="1" y="1"/>
                  </a:moveTo>
                  <a:lnTo>
                    <a:pt x="1" y="24714"/>
                  </a:lnTo>
                  <a:lnTo>
                    <a:pt x="21866" y="24714"/>
                  </a:lnTo>
                  <a:lnTo>
                    <a:pt x="2186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0"/>
            <p:cNvSpPr/>
            <p:nvPr/>
          </p:nvSpPr>
          <p:spPr>
            <a:xfrm>
              <a:off x="4567800" y="4061775"/>
              <a:ext cx="546675" cy="617875"/>
            </a:xfrm>
            <a:custGeom>
              <a:avLst/>
              <a:gdLst/>
              <a:ahLst/>
              <a:cxnLst/>
              <a:rect l="l" t="t" r="r" b="b"/>
              <a:pathLst>
                <a:path w="21867" h="24715" fill="none" extrusionOk="0">
                  <a:moveTo>
                    <a:pt x="1" y="1"/>
                  </a:moveTo>
                  <a:lnTo>
                    <a:pt x="21866" y="1"/>
                  </a:lnTo>
                  <a:lnTo>
                    <a:pt x="21866" y="24714"/>
                  </a:lnTo>
                  <a:lnTo>
                    <a:pt x="1" y="247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0"/>
            <p:cNvSpPr/>
            <p:nvPr/>
          </p:nvSpPr>
          <p:spPr>
            <a:xfrm>
              <a:off x="4840525" y="4061775"/>
              <a:ext cx="547875" cy="617875"/>
            </a:xfrm>
            <a:custGeom>
              <a:avLst/>
              <a:gdLst/>
              <a:ahLst/>
              <a:cxnLst/>
              <a:rect l="l" t="t" r="r" b="b"/>
              <a:pathLst>
                <a:path w="21915" h="24715" extrusionOk="0">
                  <a:moveTo>
                    <a:pt x="0" y="1"/>
                  </a:moveTo>
                  <a:lnTo>
                    <a:pt x="0" y="24714"/>
                  </a:lnTo>
                  <a:lnTo>
                    <a:pt x="21914" y="24714"/>
                  </a:lnTo>
                  <a:lnTo>
                    <a:pt x="2191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0"/>
            <p:cNvSpPr/>
            <p:nvPr/>
          </p:nvSpPr>
          <p:spPr>
            <a:xfrm>
              <a:off x="4840525" y="4061775"/>
              <a:ext cx="547875" cy="617875"/>
            </a:xfrm>
            <a:custGeom>
              <a:avLst/>
              <a:gdLst/>
              <a:ahLst/>
              <a:cxnLst/>
              <a:rect l="l" t="t" r="r" b="b"/>
              <a:pathLst>
                <a:path w="21915" h="24715" fill="none" extrusionOk="0">
                  <a:moveTo>
                    <a:pt x="0" y="1"/>
                  </a:moveTo>
                  <a:lnTo>
                    <a:pt x="21914" y="1"/>
                  </a:lnTo>
                  <a:lnTo>
                    <a:pt x="21914" y="24714"/>
                  </a:lnTo>
                  <a:lnTo>
                    <a:pt x="0" y="247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0"/>
            <p:cNvSpPr/>
            <p:nvPr/>
          </p:nvSpPr>
          <p:spPr>
            <a:xfrm>
              <a:off x="4567800" y="4061775"/>
              <a:ext cx="272750" cy="617875"/>
            </a:xfrm>
            <a:custGeom>
              <a:avLst/>
              <a:gdLst/>
              <a:ahLst/>
              <a:cxnLst/>
              <a:rect l="l" t="t" r="r" b="b"/>
              <a:pathLst>
                <a:path w="10910" h="24715" extrusionOk="0">
                  <a:moveTo>
                    <a:pt x="1" y="1"/>
                  </a:moveTo>
                  <a:lnTo>
                    <a:pt x="1" y="24714"/>
                  </a:lnTo>
                  <a:lnTo>
                    <a:pt x="10909" y="24714"/>
                  </a:lnTo>
                  <a:lnTo>
                    <a:pt x="10909" y="4441"/>
                  </a:lnTo>
                  <a:lnTo>
                    <a:pt x="9172" y="4441"/>
                  </a:lnTo>
                  <a:lnTo>
                    <a:pt x="917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0"/>
            <p:cNvSpPr/>
            <p:nvPr/>
          </p:nvSpPr>
          <p:spPr>
            <a:xfrm>
              <a:off x="4567800" y="4061775"/>
              <a:ext cx="272750" cy="617875"/>
            </a:xfrm>
            <a:custGeom>
              <a:avLst/>
              <a:gdLst/>
              <a:ahLst/>
              <a:cxnLst/>
              <a:rect l="l" t="t" r="r" b="b"/>
              <a:pathLst>
                <a:path w="10910" h="24715" fill="none" extrusionOk="0">
                  <a:moveTo>
                    <a:pt x="9172" y="1"/>
                  </a:moveTo>
                  <a:lnTo>
                    <a:pt x="1" y="1"/>
                  </a:lnTo>
                  <a:lnTo>
                    <a:pt x="1" y="24714"/>
                  </a:lnTo>
                  <a:lnTo>
                    <a:pt x="10909" y="24714"/>
                  </a:lnTo>
                  <a:lnTo>
                    <a:pt x="10909" y="4441"/>
                  </a:lnTo>
                  <a:lnTo>
                    <a:pt x="9172" y="4441"/>
                  </a:lnTo>
                  <a:lnTo>
                    <a:pt x="9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0"/>
            <p:cNvSpPr/>
            <p:nvPr/>
          </p:nvSpPr>
          <p:spPr>
            <a:xfrm>
              <a:off x="4840525" y="4061775"/>
              <a:ext cx="273950" cy="617875"/>
            </a:xfrm>
            <a:custGeom>
              <a:avLst/>
              <a:gdLst/>
              <a:ahLst/>
              <a:cxnLst/>
              <a:rect l="l" t="t" r="r" b="b"/>
              <a:pathLst>
                <a:path w="10958" h="24715" extrusionOk="0">
                  <a:moveTo>
                    <a:pt x="2703" y="1"/>
                  </a:moveTo>
                  <a:lnTo>
                    <a:pt x="2703" y="4441"/>
                  </a:lnTo>
                  <a:lnTo>
                    <a:pt x="0" y="4441"/>
                  </a:lnTo>
                  <a:lnTo>
                    <a:pt x="0" y="24714"/>
                  </a:lnTo>
                  <a:lnTo>
                    <a:pt x="10957" y="24714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0"/>
            <p:cNvSpPr/>
            <p:nvPr/>
          </p:nvSpPr>
          <p:spPr>
            <a:xfrm>
              <a:off x="4840525" y="4061775"/>
              <a:ext cx="273950" cy="617875"/>
            </a:xfrm>
            <a:custGeom>
              <a:avLst/>
              <a:gdLst/>
              <a:ahLst/>
              <a:cxnLst/>
              <a:rect l="l" t="t" r="r" b="b"/>
              <a:pathLst>
                <a:path w="10958" h="24715" fill="none" extrusionOk="0">
                  <a:moveTo>
                    <a:pt x="10957" y="1"/>
                  </a:moveTo>
                  <a:lnTo>
                    <a:pt x="2703" y="1"/>
                  </a:lnTo>
                  <a:lnTo>
                    <a:pt x="2703" y="4441"/>
                  </a:lnTo>
                  <a:lnTo>
                    <a:pt x="0" y="4441"/>
                  </a:lnTo>
                  <a:lnTo>
                    <a:pt x="0" y="24714"/>
                  </a:lnTo>
                  <a:lnTo>
                    <a:pt x="10957" y="24714"/>
                  </a:lnTo>
                  <a:lnTo>
                    <a:pt x="10957" y="24714"/>
                  </a:lnTo>
                  <a:lnTo>
                    <a:pt x="10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0"/>
            <p:cNvSpPr/>
            <p:nvPr/>
          </p:nvSpPr>
          <p:spPr>
            <a:xfrm>
              <a:off x="5114450" y="4061775"/>
              <a:ext cx="273950" cy="617875"/>
            </a:xfrm>
            <a:custGeom>
              <a:avLst/>
              <a:gdLst/>
              <a:ahLst/>
              <a:cxnLst/>
              <a:rect l="l" t="t" r="r" b="b"/>
              <a:pathLst>
                <a:path w="10958" h="24715" extrusionOk="0">
                  <a:moveTo>
                    <a:pt x="0" y="1"/>
                  </a:moveTo>
                  <a:lnTo>
                    <a:pt x="0" y="24714"/>
                  </a:lnTo>
                  <a:lnTo>
                    <a:pt x="10957" y="24714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0"/>
            <p:cNvSpPr/>
            <p:nvPr/>
          </p:nvSpPr>
          <p:spPr>
            <a:xfrm>
              <a:off x="5114450" y="4061775"/>
              <a:ext cx="273950" cy="617875"/>
            </a:xfrm>
            <a:custGeom>
              <a:avLst/>
              <a:gdLst/>
              <a:ahLst/>
              <a:cxnLst/>
              <a:rect l="l" t="t" r="r" b="b"/>
              <a:pathLst>
                <a:path w="10958" h="24715" fill="none" extrusionOk="0">
                  <a:moveTo>
                    <a:pt x="10957" y="1"/>
                  </a:moveTo>
                  <a:lnTo>
                    <a:pt x="7048" y="1"/>
                  </a:lnTo>
                  <a:lnTo>
                    <a:pt x="0" y="1"/>
                  </a:lnTo>
                  <a:lnTo>
                    <a:pt x="0" y="24714"/>
                  </a:lnTo>
                  <a:lnTo>
                    <a:pt x="10957" y="24714"/>
                  </a:lnTo>
                  <a:lnTo>
                    <a:pt x="10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0"/>
            <p:cNvSpPr/>
            <p:nvPr/>
          </p:nvSpPr>
          <p:spPr>
            <a:xfrm>
              <a:off x="5114450" y="4061775"/>
              <a:ext cx="25" cy="617875"/>
            </a:xfrm>
            <a:custGeom>
              <a:avLst/>
              <a:gdLst/>
              <a:ahLst/>
              <a:cxnLst/>
              <a:rect l="l" t="t" r="r" b="b"/>
              <a:pathLst>
                <a:path w="1" h="24715" extrusionOk="0">
                  <a:moveTo>
                    <a:pt x="0" y="1"/>
                  </a:moveTo>
                  <a:lnTo>
                    <a:pt x="0" y="1"/>
                  </a:lnTo>
                  <a:lnTo>
                    <a:pt x="0" y="24714"/>
                  </a:lnTo>
                  <a:lnTo>
                    <a:pt x="0" y="247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0"/>
            <p:cNvSpPr/>
            <p:nvPr/>
          </p:nvSpPr>
          <p:spPr>
            <a:xfrm>
              <a:off x="5114450" y="4061775"/>
              <a:ext cx="25" cy="617875"/>
            </a:xfrm>
            <a:custGeom>
              <a:avLst/>
              <a:gdLst/>
              <a:ahLst/>
              <a:cxnLst/>
              <a:rect l="l" t="t" r="r" b="b"/>
              <a:pathLst>
                <a:path w="1" h="247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4714"/>
                  </a:lnTo>
                  <a:lnTo>
                    <a:pt x="0" y="247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0"/>
            <p:cNvSpPr/>
            <p:nvPr/>
          </p:nvSpPr>
          <p:spPr>
            <a:xfrm>
              <a:off x="5173575" y="4253650"/>
              <a:ext cx="138800" cy="240150"/>
            </a:xfrm>
            <a:custGeom>
              <a:avLst/>
              <a:gdLst/>
              <a:ahLst/>
              <a:cxnLst/>
              <a:rect l="l" t="t" r="r" b="b"/>
              <a:pathLst>
                <a:path w="5552" h="9606" extrusionOk="0">
                  <a:moveTo>
                    <a:pt x="2366" y="0"/>
                  </a:moveTo>
                  <a:lnTo>
                    <a:pt x="2076" y="97"/>
                  </a:lnTo>
                  <a:lnTo>
                    <a:pt x="1835" y="194"/>
                  </a:lnTo>
                  <a:lnTo>
                    <a:pt x="1593" y="387"/>
                  </a:lnTo>
                  <a:lnTo>
                    <a:pt x="1352" y="580"/>
                  </a:lnTo>
                  <a:lnTo>
                    <a:pt x="1111" y="821"/>
                  </a:lnTo>
                  <a:lnTo>
                    <a:pt x="918" y="1111"/>
                  </a:lnTo>
                  <a:lnTo>
                    <a:pt x="725" y="1448"/>
                  </a:lnTo>
                  <a:lnTo>
                    <a:pt x="531" y="1786"/>
                  </a:lnTo>
                  <a:lnTo>
                    <a:pt x="387" y="2173"/>
                  </a:lnTo>
                  <a:lnTo>
                    <a:pt x="145" y="2993"/>
                  </a:lnTo>
                  <a:lnTo>
                    <a:pt x="1" y="3862"/>
                  </a:lnTo>
                  <a:lnTo>
                    <a:pt x="1" y="4345"/>
                  </a:lnTo>
                  <a:lnTo>
                    <a:pt x="1" y="4876"/>
                  </a:lnTo>
                  <a:lnTo>
                    <a:pt x="1" y="5358"/>
                  </a:lnTo>
                  <a:lnTo>
                    <a:pt x="49" y="5841"/>
                  </a:lnTo>
                  <a:lnTo>
                    <a:pt x="242" y="6710"/>
                  </a:lnTo>
                  <a:lnTo>
                    <a:pt x="531" y="7530"/>
                  </a:lnTo>
                  <a:lnTo>
                    <a:pt x="676" y="7916"/>
                  </a:lnTo>
                  <a:lnTo>
                    <a:pt x="869" y="8254"/>
                  </a:lnTo>
                  <a:lnTo>
                    <a:pt x="1062" y="8544"/>
                  </a:lnTo>
                  <a:lnTo>
                    <a:pt x="1304" y="8834"/>
                  </a:lnTo>
                  <a:lnTo>
                    <a:pt x="1545" y="9075"/>
                  </a:lnTo>
                  <a:lnTo>
                    <a:pt x="1786" y="9268"/>
                  </a:lnTo>
                  <a:lnTo>
                    <a:pt x="2028" y="9413"/>
                  </a:lnTo>
                  <a:lnTo>
                    <a:pt x="2317" y="9509"/>
                  </a:lnTo>
                  <a:lnTo>
                    <a:pt x="2607" y="9606"/>
                  </a:lnTo>
                  <a:lnTo>
                    <a:pt x="2897" y="9606"/>
                  </a:lnTo>
                  <a:lnTo>
                    <a:pt x="3186" y="9558"/>
                  </a:lnTo>
                  <a:lnTo>
                    <a:pt x="3428" y="9509"/>
                  </a:lnTo>
                  <a:lnTo>
                    <a:pt x="3717" y="9364"/>
                  </a:lnTo>
                  <a:lnTo>
                    <a:pt x="3959" y="9220"/>
                  </a:lnTo>
                  <a:lnTo>
                    <a:pt x="4200" y="8978"/>
                  </a:lnTo>
                  <a:lnTo>
                    <a:pt x="4441" y="8737"/>
                  </a:lnTo>
                  <a:lnTo>
                    <a:pt x="4634" y="8447"/>
                  </a:lnTo>
                  <a:lnTo>
                    <a:pt x="4827" y="8158"/>
                  </a:lnTo>
                  <a:lnTo>
                    <a:pt x="4972" y="7820"/>
                  </a:lnTo>
                  <a:lnTo>
                    <a:pt x="5165" y="7434"/>
                  </a:lnTo>
                  <a:lnTo>
                    <a:pt x="5358" y="6613"/>
                  </a:lnTo>
                  <a:lnTo>
                    <a:pt x="5503" y="5696"/>
                  </a:lnTo>
                  <a:lnTo>
                    <a:pt x="5551" y="5213"/>
                  </a:lnTo>
                  <a:lnTo>
                    <a:pt x="5551" y="4731"/>
                  </a:lnTo>
                  <a:lnTo>
                    <a:pt x="5551" y="4248"/>
                  </a:lnTo>
                  <a:lnTo>
                    <a:pt x="5455" y="3765"/>
                  </a:lnTo>
                  <a:lnTo>
                    <a:pt x="5310" y="2848"/>
                  </a:lnTo>
                  <a:lnTo>
                    <a:pt x="5020" y="2028"/>
                  </a:lnTo>
                  <a:lnTo>
                    <a:pt x="4827" y="1690"/>
                  </a:lnTo>
                  <a:lnTo>
                    <a:pt x="4683" y="1352"/>
                  </a:lnTo>
                  <a:lnTo>
                    <a:pt x="4441" y="1014"/>
                  </a:lnTo>
                  <a:lnTo>
                    <a:pt x="4248" y="773"/>
                  </a:lnTo>
                  <a:lnTo>
                    <a:pt x="4007" y="531"/>
                  </a:lnTo>
                  <a:lnTo>
                    <a:pt x="3765" y="338"/>
                  </a:lnTo>
                  <a:lnTo>
                    <a:pt x="3476" y="194"/>
                  </a:lnTo>
                  <a:lnTo>
                    <a:pt x="3234" y="49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0"/>
            <p:cNvSpPr/>
            <p:nvPr/>
          </p:nvSpPr>
          <p:spPr>
            <a:xfrm>
              <a:off x="5198925" y="4303125"/>
              <a:ext cx="86900" cy="140000"/>
            </a:xfrm>
            <a:custGeom>
              <a:avLst/>
              <a:gdLst/>
              <a:ahLst/>
              <a:cxnLst/>
              <a:rect l="l" t="t" r="r" b="b"/>
              <a:pathLst>
                <a:path w="3476" h="5600" extrusionOk="0">
                  <a:moveTo>
                    <a:pt x="2220" y="0"/>
                  </a:moveTo>
                  <a:lnTo>
                    <a:pt x="1303" y="49"/>
                  </a:lnTo>
                  <a:lnTo>
                    <a:pt x="1352" y="2028"/>
                  </a:lnTo>
                  <a:lnTo>
                    <a:pt x="0" y="2076"/>
                  </a:lnTo>
                  <a:lnTo>
                    <a:pt x="48" y="3669"/>
                  </a:lnTo>
                  <a:lnTo>
                    <a:pt x="1352" y="3621"/>
                  </a:lnTo>
                  <a:lnTo>
                    <a:pt x="1400" y="5600"/>
                  </a:lnTo>
                  <a:lnTo>
                    <a:pt x="2317" y="5600"/>
                  </a:lnTo>
                  <a:lnTo>
                    <a:pt x="2269" y="3621"/>
                  </a:lnTo>
                  <a:lnTo>
                    <a:pt x="3475" y="3572"/>
                  </a:lnTo>
                  <a:lnTo>
                    <a:pt x="3427" y="1979"/>
                  </a:lnTo>
                  <a:lnTo>
                    <a:pt x="2269" y="2028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0"/>
            <p:cNvSpPr/>
            <p:nvPr/>
          </p:nvSpPr>
          <p:spPr>
            <a:xfrm>
              <a:off x="4797075" y="4061775"/>
              <a:ext cx="111050" cy="111050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1" y="1"/>
                  </a:moveTo>
                  <a:lnTo>
                    <a:pt x="1" y="4441"/>
                  </a:lnTo>
                  <a:lnTo>
                    <a:pt x="4441" y="4441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0"/>
            <p:cNvSpPr/>
            <p:nvPr/>
          </p:nvSpPr>
          <p:spPr>
            <a:xfrm>
              <a:off x="4797075" y="4061775"/>
              <a:ext cx="111050" cy="111050"/>
            </a:xfrm>
            <a:custGeom>
              <a:avLst/>
              <a:gdLst/>
              <a:ahLst/>
              <a:cxnLst/>
              <a:rect l="l" t="t" r="r" b="b"/>
              <a:pathLst>
                <a:path w="4442" h="4442" fill="none" extrusionOk="0">
                  <a:moveTo>
                    <a:pt x="1" y="1"/>
                  </a:moveTo>
                  <a:lnTo>
                    <a:pt x="4441" y="1"/>
                  </a:lnTo>
                  <a:lnTo>
                    <a:pt x="4441" y="4441"/>
                  </a:lnTo>
                  <a:lnTo>
                    <a:pt x="1" y="44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0"/>
            <p:cNvSpPr/>
            <p:nvPr/>
          </p:nvSpPr>
          <p:spPr>
            <a:xfrm>
              <a:off x="4797075" y="4282600"/>
              <a:ext cx="111050" cy="397050"/>
            </a:xfrm>
            <a:custGeom>
              <a:avLst/>
              <a:gdLst/>
              <a:ahLst/>
              <a:cxnLst/>
              <a:rect l="l" t="t" r="r" b="b"/>
              <a:pathLst>
                <a:path w="4442" h="15882" extrusionOk="0">
                  <a:moveTo>
                    <a:pt x="1" y="1"/>
                  </a:moveTo>
                  <a:lnTo>
                    <a:pt x="1" y="15881"/>
                  </a:lnTo>
                  <a:lnTo>
                    <a:pt x="4441" y="15881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0"/>
            <p:cNvSpPr/>
            <p:nvPr/>
          </p:nvSpPr>
          <p:spPr>
            <a:xfrm>
              <a:off x="4840525" y="3554975"/>
              <a:ext cx="450125" cy="506825"/>
            </a:xfrm>
            <a:custGeom>
              <a:avLst/>
              <a:gdLst/>
              <a:ahLst/>
              <a:cxnLst/>
              <a:rect l="l" t="t" r="r" b="b"/>
              <a:pathLst>
                <a:path w="18005" h="20273" extrusionOk="0">
                  <a:moveTo>
                    <a:pt x="0" y="0"/>
                  </a:moveTo>
                  <a:lnTo>
                    <a:pt x="0" y="20273"/>
                  </a:lnTo>
                  <a:lnTo>
                    <a:pt x="18005" y="20273"/>
                  </a:lnTo>
                  <a:lnTo>
                    <a:pt x="1800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0"/>
            <p:cNvSpPr/>
            <p:nvPr/>
          </p:nvSpPr>
          <p:spPr>
            <a:xfrm>
              <a:off x="4840525" y="3554975"/>
              <a:ext cx="450125" cy="506825"/>
            </a:xfrm>
            <a:custGeom>
              <a:avLst/>
              <a:gdLst/>
              <a:ahLst/>
              <a:cxnLst/>
              <a:rect l="l" t="t" r="r" b="b"/>
              <a:pathLst>
                <a:path w="18005" h="20273" fill="none" extrusionOk="0">
                  <a:moveTo>
                    <a:pt x="0" y="0"/>
                  </a:moveTo>
                  <a:lnTo>
                    <a:pt x="18005" y="0"/>
                  </a:lnTo>
                  <a:lnTo>
                    <a:pt x="18005" y="20273"/>
                  </a:lnTo>
                  <a:lnTo>
                    <a:pt x="0" y="202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0"/>
            <p:cNvSpPr/>
            <p:nvPr/>
          </p:nvSpPr>
          <p:spPr>
            <a:xfrm>
              <a:off x="5066175" y="3554975"/>
              <a:ext cx="448925" cy="506825"/>
            </a:xfrm>
            <a:custGeom>
              <a:avLst/>
              <a:gdLst/>
              <a:ahLst/>
              <a:cxnLst/>
              <a:rect l="l" t="t" r="r" b="b"/>
              <a:pathLst>
                <a:path w="17957" h="20273" extrusionOk="0">
                  <a:moveTo>
                    <a:pt x="1" y="0"/>
                  </a:moveTo>
                  <a:lnTo>
                    <a:pt x="1" y="20273"/>
                  </a:lnTo>
                  <a:lnTo>
                    <a:pt x="17957" y="2027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0"/>
            <p:cNvSpPr/>
            <p:nvPr/>
          </p:nvSpPr>
          <p:spPr>
            <a:xfrm>
              <a:off x="5066175" y="3554975"/>
              <a:ext cx="448925" cy="506825"/>
            </a:xfrm>
            <a:custGeom>
              <a:avLst/>
              <a:gdLst/>
              <a:ahLst/>
              <a:cxnLst/>
              <a:rect l="l" t="t" r="r" b="b"/>
              <a:pathLst>
                <a:path w="17957" h="20273" fill="none" extrusionOk="0">
                  <a:moveTo>
                    <a:pt x="1" y="0"/>
                  </a:moveTo>
                  <a:lnTo>
                    <a:pt x="17957" y="0"/>
                  </a:lnTo>
                  <a:lnTo>
                    <a:pt x="17957" y="20273"/>
                  </a:lnTo>
                  <a:lnTo>
                    <a:pt x="1" y="202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0"/>
            <p:cNvSpPr/>
            <p:nvPr/>
          </p:nvSpPr>
          <p:spPr>
            <a:xfrm>
              <a:off x="4840525" y="3554975"/>
              <a:ext cx="225675" cy="506825"/>
            </a:xfrm>
            <a:custGeom>
              <a:avLst/>
              <a:gdLst/>
              <a:ahLst/>
              <a:cxnLst/>
              <a:rect l="l" t="t" r="r" b="b"/>
              <a:pathLst>
                <a:path w="9027" h="20273" extrusionOk="0">
                  <a:moveTo>
                    <a:pt x="0" y="0"/>
                  </a:moveTo>
                  <a:lnTo>
                    <a:pt x="0" y="20273"/>
                  </a:lnTo>
                  <a:lnTo>
                    <a:pt x="9027" y="20273"/>
                  </a:lnTo>
                  <a:lnTo>
                    <a:pt x="902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0"/>
            <p:cNvSpPr/>
            <p:nvPr/>
          </p:nvSpPr>
          <p:spPr>
            <a:xfrm>
              <a:off x="4840525" y="3554975"/>
              <a:ext cx="225675" cy="506825"/>
            </a:xfrm>
            <a:custGeom>
              <a:avLst/>
              <a:gdLst/>
              <a:ahLst/>
              <a:cxnLst/>
              <a:rect l="l" t="t" r="r" b="b"/>
              <a:pathLst>
                <a:path w="9027" h="20273" fill="none" extrusionOk="0">
                  <a:moveTo>
                    <a:pt x="9027" y="0"/>
                  </a:moveTo>
                  <a:lnTo>
                    <a:pt x="0" y="0"/>
                  </a:lnTo>
                  <a:lnTo>
                    <a:pt x="0" y="20273"/>
                  </a:lnTo>
                  <a:lnTo>
                    <a:pt x="9027" y="20273"/>
                  </a:lnTo>
                  <a:lnTo>
                    <a:pt x="90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0"/>
            <p:cNvSpPr/>
            <p:nvPr/>
          </p:nvSpPr>
          <p:spPr>
            <a:xfrm>
              <a:off x="5066175" y="3554975"/>
              <a:ext cx="154475" cy="506825"/>
            </a:xfrm>
            <a:custGeom>
              <a:avLst/>
              <a:gdLst/>
              <a:ahLst/>
              <a:cxnLst/>
              <a:rect l="l" t="t" r="r" b="b"/>
              <a:pathLst>
                <a:path w="6179" h="20273" extrusionOk="0">
                  <a:moveTo>
                    <a:pt x="1" y="0"/>
                  </a:moveTo>
                  <a:lnTo>
                    <a:pt x="1" y="20273"/>
                  </a:lnTo>
                  <a:lnTo>
                    <a:pt x="6179" y="20273"/>
                  </a:lnTo>
                  <a:lnTo>
                    <a:pt x="6179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0"/>
            <p:cNvSpPr/>
            <p:nvPr/>
          </p:nvSpPr>
          <p:spPr>
            <a:xfrm>
              <a:off x="5066175" y="3554975"/>
              <a:ext cx="154475" cy="506825"/>
            </a:xfrm>
            <a:custGeom>
              <a:avLst/>
              <a:gdLst/>
              <a:ahLst/>
              <a:cxnLst/>
              <a:rect l="l" t="t" r="r" b="b"/>
              <a:pathLst>
                <a:path w="6179" h="20273" fill="none" extrusionOk="0">
                  <a:moveTo>
                    <a:pt x="6179" y="0"/>
                  </a:moveTo>
                  <a:lnTo>
                    <a:pt x="1" y="0"/>
                  </a:lnTo>
                  <a:lnTo>
                    <a:pt x="1" y="20273"/>
                  </a:lnTo>
                  <a:lnTo>
                    <a:pt x="6179" y="20273"/>
                  </a:lnTo>
                  <a:lnTo>
                    <a:pt x="61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0"/>
            <p:cNvSpPr/>
            <p:nvPr/>
          </p:nvSpPr>
          <p:spPr>
            <a:xfrm>
              <a:off x="5220625" y="3554975"/>
              <a:ext cx="294475" cy="506825"/>
            </a:xfrm>
            <a:custGeom>
              <a:avLst/>
              <a:gdLst/>
              <a:ahLst/>
              <a:cxnLst/>
              <a:rect l="l" t="t" r="r" b="b"/>
              <a:pathLst>
                <a:path w="11779" h="20273" extrusionOk="0">
                  <a:moveTo>
                    <a:pt x="1" y="0"/>
                  </a:moveTo>
                  <a:lnTo>
                    <a:pt x="1" y="20273"/>
                  </a:lnTo>
                  <a:lnTo>
                    <a:pt x="11779" y="20273"/>
                  </a:lnTo>
                  <a:lnTo>
                    <a:pt x="11779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0"/>
            <p:cNvSpPr/>
            <p:nvPr/>
          </p:nvSpPr>
          <p:spPr>
            <a:xfrm>
              <a:off x="5220625" y="3554975"/>
              <a:ext cx="294475" cy="506825"/>
            </a:xfrm>
            <a:custGeom>
              <a:avLst/>
              <a:gdLst/>
              <a:ahLst/>
              <a:cxnLst/>
              <a:rect l="l" t="t" r="r" b="b"/>
              <a:pathLst>
                <a:path w="11779" h="20273" fill="none" extrusionOk="0">
                  <a:moveTo>
                    <a:pt x="11779" y="0"/>
                  </a:moveTo>
                  <a:lnTo>
                    <a:pt x="1" y="0"/>
                  </a:lnTo>
                  <a:lnTo>
                    <a:pt x="1" y="20273"/>
                  </a:lnTo>
                  <a:lnTo>
                    <a:pt x="11779" y="20273"/>
                  </a:lnTo>
                  <a:lnTo>
                    <a:pt x="117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0"/>
            <p:cNvSpPr/>
            <p:nvPr/>
          </p:nvSpPr>
          <p:spPr>
            <a:xfrm>
              <a:off x="5309925" y="3713050"/>
              <a:ext cx="114675" cy="196700"/>
            </a:xfrm>
            <a:custGeom>
              <a:avLst/>
              <a:gdLst/>
              <a:ahLst/>
              <a:cxnLst/>
              <a:rect l="l" t="t" r="r" b="b"/>
              <a:pathLst>
                <a:path w="4587" h="7868" extrusionOk="0">
                  <a:moveTo>
                    <a:pt x="1980" y="0"/>
                  </a:moveTo>
                  <a:lnTo>
                    <a:pt x="1739" y="49"/>
                  </a:lnTo>
                  <a:lnTo>
                    <a:pt x="1545" y="145"/>
                  </a:lnTo>
                  <a:lnTo>
                    <a:pt x="1352" y="290"/>
                  </a:lnTo>
                  <a:lnTo>
                    <a:pt x="1111" y="483"/>
                  </a:lnTo>
                  <a:lnTo>
                    <a:pt x="966" y="676"/>
                  </a:lnTo>
                  <a:lnTo>
                    <a:pt x="628" y="1159"/>
                  </a:lnTo>
                  <a:lnTo>
                    <a:pt x="339" y="1738"/>
                  </a:lnTo>
                  <a:lnTo>
                    <a:pt x="146" y="2414"/>
                  </a:lnTo>
                  <a:lnTo>
                    <a:pt x="49" y="3186"/>
                  </a:lnTo>
                  <a:lnTo>
                    <a:pt x="1" y="3958"/>
                  </a:lnTo>
                  <a:lnTo>
                    <a:pt x="97" y="4779"/>
                  </a:lnTo>
                  <a:lnTo>
                    <a:pt x="242" y="5503"/>
                  </a:lnTo>
                  <a:lnTo>
                    <a:pt x="484" y="6179"/>
                  </a:lnTo>
                  <a:lnTo>
                    <a:pt x="773" y="6758"/>
                  </a:lnTo>
                  <a:lnTo>
                    <a:pt x="1111" y="7192"/>
                  </a:lnTo>
                  <a:lnTo>
                    <a:pt x="1304" y="7385"/>
                  </a:lnTo>
                  <a:lnTo>
                    <a:pt x="1497" y="7578"/>
                  </a:lnTo>
                  <a:lnTo>
                    <a:pt x="1690" y="7675"/>
                  </a:lnTo>
                  <a:lnTo>
                    <a:pt x="1932" y="7771"/>
                  </a:lnTo>
                  <a:lnTo>
                    <a:pt x="2173" y="7820"/>
                  </a:lnTo>
                  <a:lnTo>
                    <a:pt x="2414" y="7868"/>
                  </a:lnTo>
                  <a:lnTo>
                    <a:pt x="2607" y="7820"/>
                  </a:lnTo>
                  <a:lnTo>
                    <a:pt x="2849" y="7771"/>
                  </a:lnTo>
                  <a:lnTo>
                    <a:pt x="3090" y="7675"/>
                  </a:lnTo>
                  <a:lnTo>
                    <a:pt x="3283" y="7530"/>
                  </a:lnTo>
                  <a:lnTo>
                    <a:pt x="3476" y="7337"/>
                  </a:lnTo>
                  <a:lnTo>
                    <a:pt x="3669" y="7144"/>
                  </a:lnTo>
                  <a:lnTo>
                    <a:pt x="4007" y="6661"/>
                  </a:lnTo>
                  <a:lnTo>
                    <a:pt x="4248" y="6082"/>
                  </a:lnTo>
                  <a:lnTo>
                    <a:pt x="4442" y="5406"/>
                  </a:lnTo>
                  <a:lnTo>
                    <a:pt x="4586" y="4634"/>
                  </a:lnTo>
                  <a:lnTo>
                    <a:pt x="4586" y="3862"/>
                  </a:lnTo>
                  <a:lnTo>
                    <a:pt x="4538" y="3041"/>
                  </a:lnTo>
                  <a:lnTo>
                    <a:pt x="4393" y="2317"/>
                  </a:lnTo>
                  <a:lnTo>
                    <a:pt x="4152" y="1690"/>
                  </a:lnTo>
                  <a:lnTo>
                    <a:pt x="3862" y="1110"/>
                  </a:lnTo>
                  <a:lnTo>
                    <a:pt x="3524" y="628"/>
                  </a:lnTo>
                  <a:lnTo>
                    <a:pt x="3331" y="435"/>
                  </a:lnTo>
                  <a:lnTo>
                    <a:pt x="3090" y="290"/>
                  </a:lnTo>
                  <a:lnTo>
                    <a:pt x="2897" y="145"/>
                  </a:lnTo>
                  <a:lnTo>
                    <a:pt x="2656" y="49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0"/>
            <p:cNvSpPr/>
            <p:nvPr/>
          </p:nvSpPr>
          <p:spPr>
            <a:xfrm>
              <a:off x="5331650" y="3752875"/>
              <a:ext cx="71225" cy="115850"/>
            </a:xfrm>
            <a:custGeom>
              <a:avLst/>
              <a:gdLst/>
              <a:ahLst/>
              <a:cxnLst/>
              <a:rect l="l" t="t" r="r" b="b"/>
              <a:pathLst>
                <a:path w="2849" h="4634" extrusionOk="0">
                  <a:moveTo>
                    <a:pt x="1787" y="0"/>
                  </a:moveTo>
                  <a:lnTo>
                    <a:pt x="1063" y="48"/>
                  </a:lnTo>
                  <a:lnTo>
                    <a:pt x="1111" y="1689"/>
                  </a:lnTo>
                  <a:lnTo>
                    <a:pt x="1" y="1689"/>
                  </a:lnTo>
                  <a:lnTo>
                    <a:pt x="49" y="2993"/>
                  </a:lnTo>
                  <a:lnTo>
                    <a:pt x="1111" y="2993"/>
                  </a:lnTo>
                  <a:lnTo>
                    <a:pt x="1159" y="4634"/>
                  </a:lnTo>
                  <a:lnTo>
                    <a:pt x="1931" y="4586"/>
                  </a:lnTo>
                  <a:lnTo>
                    <a:pt x="1883" y="2944"/>
                  </a:lnTo>
                  <a:lnTo>
                    <a:pt x="2849" y="2944"/>
                  </a:lnTo>
                  <a:lnTo>
                    <a:pt x="2800" y="1641"/>
                  </a:lnTo>
                  <a:lnTo>
                    <a:pt x="1835" y="1689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0"/>
            <p:cNvSpPr/>
            <p:nvPr/>
          </p:nvSpPr>
          <p:spPr>
            <a:xfrm>
              <a:off x="4938275" y="3554975"/>
              <a:ext cx="91725" cy="506825"/>
            </a:xfrm>
            <a:custGeom>
              <a:avLst/>
              <a:gdLst/>
              <a:ahLst/>
              <a:cxnLst/>
              <a:rect l="l" t="t" r="r" b="b"/>
              <a:pathLst>
                <a:path w="3669" h="20273" extrusionOk="0">
                  <a:moveTo>
                    <a:pt x="0" y="0"/>
                  </a:moveTo>
                  <a:lnTo>
                    <a:pt x="0" y="20273"/>
                  </a:lnTo>
                  <a:lnTo>
                    <a:pt x="3669" y="20273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0"/>
            <p:cNvSpPr/>
            <p:nvPr/>
          </p:nvSpPr>
          <p:spPr>
            <a:xfrm>
              <a:off x="5664700" y="2829725"/>
              <a:ext cx="860425" cy="1614600"/>
            </a:xfrm>
            <a:custGeom>
              <a:avLst/>
              <a:gdLst/>
              <a:ahLst/>
              <a:cxnLst/>
              <a:rect l="l" t="t" r="r" b="b"/>
              <a:pathLst>
                <a:path w="34417" h="64584" extrusionOk="0">
                  <a:moveTo>
                    <a:pt x="19694" y="1"/>
                  </a:moveTo>
                  <a:lnTo>
                    <a:pt x="5745" y="1545"/>
                  </a:lnTo>
                  <a:lnTo>
                    <a:pt x="4924" y="5552"/>
                  </a:lnTo>
                  <a:lnTo>
                    <a:pt x="4055" y="9799"/>
                  </a:lnTo>
                  <a:lnTo>
                    <a:pt x="3042" y="14964"/>
                  </a:lnTo>
                  <a:lnTo>
                    <a:pt x="2028" y="20515"/>
                  </a:lnTo>
                  <a:lnTo>
                    <a:pt x="1111" y="25969"/>
                  </a:lnTo>
                  <a:lnTo>
                    <a:pt x="725" y="28479"/>
                  </a:lnTo>
                  <a:lnTo>
                    <a:pt x="435" y="30796"/>
                  </a:lnTo>
                  <a:lnTo>
                    <a:pt x="194" y="32872"/>
                  </a:lnTo>
                  <a:lnTo>
                    <a:pt x="49" y="34609"/>
                  </a:lnTo>
                  <a:lnTo>
                    <a:pt x="1" y="36299"/>
                  </a:lnTo>
                  <a:lnTo>
                    <a:pt x="1" y="38229"/>
                  </a:lnTo>
                  <a:lnTo>
                    <a:pt x="49" y="40305"/>
                  </a:lnTo>
                  <a:lnTo>
                    <a:pt x="97" y="42573"/>
                  </a:lnTo>
                  <a:lnTo>
                    <a:pt x="387" y="47352"/>
                  </a:lnTo>
                  <a:lnTo>
                    <a:pt x="725" y="52179"/>
                  </a:lnTo>
                  <a:lnTo>
                    <a:pt x="1063" y="56571"/>
                  </a:lnTo>
                  <a:lnTo>
                    <a:pt x="1401" y="60191"/>
                  </a:lnTo>
                  <a:lnTo>
                    <a:pt x="1738" y="63522"/>
                  </a:lnTo>
                  <a:lnTo>
                    <a:pt x="8448" y="64584"/>
                  </a:lnTo>
                  <a:lnTo>
                    <a:pt x="9703" y="38181"/>
                  </a:lnTo>
                  <a:lnTo>
                    <a:pt x="12647" y="18053"/>
                  </a:lnTo>
                  <a:lnTo>
                    <a:pt x="13130" y="20660"/>
                  </a:lnTo>
                  <a:lnTo>
                    <a:pt x="14337" y="26693"/>
                  </a:lnTo>
                  <a:lnTo>
                    <a:pt x="15061" y="30169"/>
                  </a:lnTo>
                  <a:lnTo>
                    <a:pt x="15785" y="33499"/>
                  </a:lnTo>
                  <a:lnTo>
                    <a:pt x="16460" y="36299"/>
                  </a:lnTo>
                  <a:lnTo>
                    <a:pt x="16798" y="37409"/>
                  </a:lnTo>
                  <a:lnTo>
                    <a:pt x="17040" y="38278"/>
                  </a:lnTo>
                  <a:lnTo>
                    <a:pt x="17378" y="39050"/>
                  </a:lnTo>
                  <a:lnTo>
                    <a:pt x="17764" y="40015"/>
                  </a:lnTo>
                  <a:lnTo>
                    <a:pt x="18874" y="42332"/>
                  </a:lnTo>
                  <a:lnTo>
                    <a:pt x="20322" y="45132"/>
                  </a:lnTo>
                  <a:lnTo>
                    <a:pt x="22011" y="48269"/>
                  </a:lnTo>
                  <a:lnTo>
                    <a:pt x="23894" y="51648"/>
                  </a:lnTo>
                  <a:lnTo>
                    <a:pt x="25873" y="55172"/>
                  </a:lnTo>
                  <a:lnTo>
                    <a:pt x="29927" y="62074"/>
                  </a:lnTo>
                  <a:lnTo>
                    <a:pt x="34416" y="58792"/>
                  </a:lnTo>
                  <a:lnTo>
                    <a:pt x="30024" y="46242"/>
                  </a:lnTo>
                  <a:lnTo>
                    <a:pt x="26742" y="36588"/>
                  </a:lnTo>
                  <a:lnTo>
                    <a:pt x="25438" y="32727"/>
                  </a:lnTo>
                  <a:lnTo>
                    <a:pt x="24570" y="30169"/>
                  </a:lnTo>
                  <a:lnTo>
                    <a:pt x="24473" y="29686"/>
                  </a:lnTo>
                  <a:lnTo>
                    <a:pt x="24328" y="29107"/>
                  </a:lnTo>
                  <a:lnTo>
                    <a:pt x="24135" y="27755"/>
                  </a:lnTo>
                  <a:lnTo>
                    <a:pt x="23990" y="26114"/>
                  </a:lnTo>
                  <a:lnTo>
                    <a:pt x="23845" y="24280"/>
                  </a:lnTo>
                  <a:lnTo>
                    <a:pt x="23556" y="20032"/>
                  </a:lnTo>
                  <a:lnTo>
                    <a:pt x="23266" y="15447"/>
                  </a:lnTo>
                  <a:lnTo>
                    <a:pt x="23073" y="13082"/>
                  </a:lnTo>
                  <a:lnTo>
                    <a:pt x="22832" y="10765"/>
                  </a:lnTo>
                  <a:lnTo>
                    <a:pt x="22494" y="8544"/>
                  </a:lnTo>
                  <a:lnTo>
                    <a:pt x="22108" y="6421"/>
                  </a:lnTo>
                  <a:lnTo>
                    <a:pt x="21915" y="5407"/>
                  </a:lnTo>
                  <a:lnTo>
                    <a:pt x="21673" y="4490"/>
                  </a:lnTo>
                  <a:lnTo>
                    <a:pt x="21432" y="3573"/>
                  </a:lnTo>
                  <a:lnTo>
                    <a:pt x="21142" y="2704"/>
                  </a:lnTo>
                  <a:lnTo>
                    <a:pt x="20805" y="1932"/>
                  </a:lnTo>
                  <a:lnTo>
                    <a:pt x="20467" y="1208"/>
                  </a:lnTo>
                  <a:lnTo>
                    <a:pt x="20081" y="580"/>
                  </a:lnTo>
                  <a:lnTo>
                    <a:pt x="196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0"/>
            <p:cNvSpPr/>
            <p:nvPr/>
          </p:nvSpPr>
          <p:spPr>
            <a:xfrm>
              <a:off x="5664700" y="2829725"/>
              <a:ext cx="860425" cy="1614600"/>
            </a:xfrm>
            <a:custGeom>
              <a:avLst/>
              <a:gdLst/>
              <a:ahLst/>
              <a:cxnLst/>
              <a:rect l="l" t="t" r="r" b="b"/>
              <a:pathLst>
                <a:path w="34417" h="64584" fill="none" extrusionOk="0">
                  <a:moveTo>
                    <a:pt x="5745" y="1545"/>
                  </a:moveTo>
                  <a:lnTo>
                    <a:pt x="5745" y="1545"/>
                  </a:lnTo>
                  <a:lnTo>
                    <a:pt x="4924" y="5552"/>
                  </a:lnTo>
                  <a:lnTo>
                    <a:pt x="4055" y="9799"/>
                  </a:lnTo>
                  <a:lnTo>
                    <a:pt x="3042" y="14964"/>
                  </a:lnTo>
                  <a:lnTo>
                    <a:pt x="2028" y="20515"/>
                  </a:lnTo>
                  <a:lnTo>
                    <a:pt x="1111" y="25969"/>
                  </a:lnTo>
                  <a:lnTo>
                    <a:pt x="725" y="28479"/>
                  </a:lnTo>
                  <a:lnTo>
                    <a:pt x="435" y="30796"/>
                  </a:lnTo>
                  <a:lnTo>
                    <a:pt x="194" y="32872"/>
                  </a:lnTo>
                  <a:lnTo>
                    <a:pt x="49" y="34609"/>
                  </a:lnTo>
                  <a:lnTo>
                    <a:pt x="49" y="34609"/>
                  </a:lnTo>
                  <a:lnTo>
                    <a:pt x="1" y="36299"/>
                  </a:lnTo>
                  <a:lnTo>
                    <a:pt x="1" y="38229"/>
                  </a:lnTo>
                  <a:lnTo>
                    <a:pt x="49" y="40305"/>
                  </a:lnTo>
                  <a:lnTo>
                    <a:pt x="97" y="42573"/>
                  </a:lnTo>
                  <a:lnTo>
                    <a:pt x="387" y="47352"/>
                  </a:lnTo>
                  <a:lnTo>
                    <a:pt x="725" y="52179"/>
                  </a:lnTo>
                  <a:lnTo>
                    <a:pt x="1063" y="56571"/>
                  </a:lnTo>
                  <a:lnTo>
                    <a:pt x="1401" y="60191"/>
                  </a:lnTo>
                  <a:lnTo>
                    <a:pt x="1738" y="63522"/>
                  </a:lnTo>
                  <a:lnTo>
                    <a:pt x="8448" y="64584"/>
                  </a:lnTo>
                  <a:lnTo>
                    <a:pt x="9703" y="38181"/>
                  </a:lnTo>
                  <a:lnTo>
                    <a:pt x="12647" y="18053"/>
                  </a:lnTo>
                  <a:lnTo>
                    <a:pt x="12647" y="18053"/>
                  </a:lnTo>
                  <a:lnTo>
                    <a:pt x="13130" y="20660"/>
                  </a:lnTo>
                  <a:lnTo>
                    <a:pt x="14337" y="26693"/>
                  </a:lnTo>
                  <a:lnTo>
                    <a:pt x="15061" y="30169"/>
                  </a:lnTo>
                  <a:lnTo>
                    <a:pt x="15785" y="33499"/>
                  </a:lnTo>
                  <a:lnTo>
                    <a:pt x="16460" y="36299"/>
                  </a:lnTo>
                  <a:lnTo>
                    <a:pt x="16798" y="37409"/>
                  </a:lnTo>
                  <a:lnTo>
                    <a:pt x="17040" y="38278"/>
                  </a:lnTo>
                  <a:lnTo>
                    <a:pt x="17040" y="38278"/>
                  </a:lnTo>
                  <a:lnTo>
                    <a:pt x="17378" y="39050"/>
                  </a:lnTo>
                  <a:lnTo>
                    <a:pt x="17764" y="40015"/>
                  </a:lnTo>
                  <a:lnTo>
                    <a:pt x="18874" y="42332"/>
                  </a:lnTo>
                  <a:lnTo>
                    <a:pt x="20322" y="45132"/>
                  </a:lnTo>
                  <a:lnTo>
                    <a:pt x="22011" y="48269"/>
                  </a:lnTo>
                  <a:lnTo>
                    <a:pt x="23894" y="51648"/>
                  </a:lnTo>
                  <a:lnTo>
                    <a:pt x="25873" y="55172"/>
                  </a:lnTo>
                  <a:lnTo>
                    <a:pt x="29927" y="62074"/>
                  </a:lnTo>
                  <a:lnTo>
                    <a:pt x="34416" y="58792"/>
                  </a:lnTo>
                  <a:lnTo>
                    <a:pt x="34416" y="58792"/>
                  </a:lnTo>
                  <a:lnTo>
                    <a:pt x="30024" y="46242"/>
                  </a:lnTo>
                  <a:lnTo>
                    <a:pt x="26742" y="36588"/>
                  </a:lnTo>
                  <a:lnTo>
                    <a:pt x="25438" y="32727"/>
                  </a:lnTo>
                  <a:lnTo>
                    <a:pt x="24570" y="30169"/>
                  </a:lnTo>
                  <a:lnTo>
                    <a:pt x="24570" y="30169"/>
                  </a:lnTo>
                  <a:lnTo>
                    <a:pt x="24473" y="29686"/>
                  </a:lnTo>
                  <a:lnTo>
                    <a:pt x="24328" y="29107"/>
                  </a:lnTo>
                  <a:lnTo>
                    <a:pt x="24135" y="27755"/>
                  </a:lnTo>
                  <a:lnTo>
                    <a:pt x="23990" y="26114"/>
                  </a:lnTo>
                  <a:lnTo>
                    <a:pt x="23845" y="24280"/>
                  </a:lnTo>
                  <a:lnTo>
                    <a:pt x="23556" y="20032"/>
                  </a:lnTo>
                  <a:lnTo>
                    <a:pt x="23266" y="15447"/>
                  </a:lnTo>
                  <a:lnTo>
                    <a:pt x="23073" y="13082"/>
                  </a:lnTo>
                  <a:lnTo>
                    <a:pt x="22832" y="10765"/>
                  </a:lnTo>
                  <a:lnTo>
                    <a:pt x="22494" y="8544"/>
                  </a:lnTo>
                  <a:lnTo>
                    <a:pt x="22108" y="6421"/>
                  </a:lnTo>
                  <a:lnTo>
                    <a:pt x="21915" y="5407"/>
                  </a:lnTo>
                  <a:lnTo>
                    <a:pt x="21673" y="4490"/>
                  </a:lnTo>
                  <a:lnTo>
                    <a:pt x="21432" y="3573"/>
                  </a:lnTo>
                  <a:lnTo>
                    <a:pt x="21142" y="2704"/>
                  </a:lnTo>
                  <a:lnTo>
                    <a:pt x="20805" y="1932"/>
                  </a:lnTo>
                  <a:lnTo>
                    <a:pt x="20467" y="1208"/>
                  </a:lnTo>
                  <a:lnTo>
                    <a:pt x="20081" y="580"/>
                  </a:lnTo>
                  <a:lnTo>
                    <a:pt x="19694" y="1"/>
                  </a:lnTo>
                  <a:lnTo>
                    <a:pt x="5745" y="1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0"/>
            <p:cNvSpPr/>
            <p:nvPr/>
          </p:nvSpPr>
          <p:spPr>
            <a:xfrm>
              <a:off x="5663500" y="3522375"/>
              <a:ext cx="861625" cy="921950"/>
            </a:xfrm>
            <a:custGeom>
              <a:avLst/>
              <a:gdLst/>
              <a:ahLst/>
              <a:cxnLst/>
              <a:rect l="l" t="t" r="r" b="b"/>
              <a:pathLst>
                <a:path w="34465" h="36878" extrusionOk="0">
                  <a:moveTo>
                    <a:pt x="24328" y="1063"/>
                  </a:moveTo>
                  <a:lnTo>
                    <a:pt x="23556" y="1256"/>
                  </a:lnTo>
                  <a:lnTo>
                    <a:pt x="22735" y="1401"/>
                  </a:lnTo>
                  <a:lnTo>
                    <a:pt x="21866" y="1545"/>
                  </a:lnTo>
                  <a:lnTo>
                    <a:pt x="20949" y="1642"/>
                  </a:lnTo>
                  <a:lnTo>
                    <a:pt x="19115" y="1787"/>
                  </a:lnTo>
                  <a:lnTo>
                    <a:pt x="17136" y="1835"/>
                  </a:lnTo>
                  <a:lnTo>
                    <a:pt x="14964" y="1787"/>
                  </a:lnTo>
                  <a:lnTo>
                    <a:pt x="14964" y="1787"/>
                  </a:lnTo>
                  <a:lnTo>
                    <a:pt x="15543" y="4490"/>
                  </a:lnTo>
                  <a:lnTo>
                    <a:pt x="16122" y="6951"/>
                  </a:lnTo>
                  <a:lnTo>
                    <a:pt x="16653" y="9075"/>
                  </a:lnTo>
                  <a:lnTo>
                    <a:pt x="17088" y="10572"/>
                  </a:lnTo>
                  <a:lnTo>
                    <a:pt x="17426" y="11344"/>
                  </a:lnTo>
                  <a:lnTo>
                    <a:pt x="17812" y="12309"/>
                  </a:lnTo>
                  <a:lnTo>
                    <a:pt x="18922" y="14626"/>
                  </a:lnTo>
                  <a:lnTo>
                    <a:pt x="20370" y="17426"/>
                  </a:lnTo>
                  <a:lnTo>
                    <a:pt x="22059" y="20563"/>
                  </a:lnTo>
                  <a:lnTo>
                    <a:pt x="23942" y="23942"/>
                  </a:lnTo>
                  <a:lnTo>
                    <a:pt x="25921" y="27466"/>
                  </a:lnTo>
                  <a:lnTo>
                    <a:pt x="29975" y="34368"/>
                  </a:lnTo>
                  <a:lnTo>
                    <a:pt x="30941" y="33644"/>
                  </a:lnTo>
                  <a:lnTo>
                    <a:pt x="30410" y="33016"/>
                  </a:lnTo>
                  <a:lnTo>
                    <a:pt x="31520" y="31954"/>
                  </a:lnTo>
                  <a:lnTo>
                    <a:pt x="32968" y="30555"/>
                  </a:lnTo>
                  <a:lnTo>
                    <a:pt x="33354" y="31037"/>
                  </a:lnTo>
                  <a:lnTo>
                    <a:pt x="33837" y="31520"/>
                  </a:lnTo>
                  <a:lnTo>
                    <a:pt x="34464" y="31086"/>
                  </a:lnTo>
                  <a:lnTo>
                    <a:pt x="30072" y="18536"/>
                  </a:lnTo>
                  <a:lnTo>
                    <a:pt x="26790" y="8882"/>
                  </a:lnTo>
                  <a:lnTo>
                    <a:pt x="25486" y="5021"/>
                  </a:lnTo>
                  <a:lnTo>
                    <a:pt x="24618" y="2463"/>
                  </a:lnTo>
                  <a:lnTo>
                    <a:pt x="24473" y="1835"/>
                  </a:lnTo>
                  <a:lnTo>
                    <a:pt x="24328" y="1063"/>
                  </a:lnTo>
                  <a:close/>
                  <a:moveTo>
                    <a:pt x="918" y="1"/>
                  </a:moveTo>
                  <a:lnTo>
                    <a:pt x="628" y="2028"/>
                  </a:lnTo>
                  <a:lnTo>
                    <a:pt x="387" y="3862"/>
                  </a:lnTo>
                  <a:lnTo>
                    <a:pt x="194" y="5503"/>
                  </a:lnTo>
                  <a:lnTo>
                    <a:pt x="97" y="6903"/>
                  </a:lnTo>
                  <a:lnTo>
                    <a:pt x="49" y="8158"/>
                  </a:lnTo>
                  <a:lnTo>
                    <a:pt x="1" y="9558"/>
                  </a:lnTo>
                  <a:lnTo>
                    <a:pt x="49" y="11392"/>
                  </a:lnTo>
                  <a:lnTo>
                    <a:pt x="97" y="13371"/>
                  </a:lnTo>
                  <a:lnTo>
                    <a:pt x="290" y="17619"/>
                  </a:lnTo>
                  <a:lnTo>
                    <a:pt x="580" y="21963"/>
                  </a:lnTo>
                  <a:lnTo>
                    <a:pt x="918" y="26211"/>
                  </a:lnTo>
                  <a:lnTo>
                    <a:pt x="1497" y="33016"/>
                  </a:lnTo>
                  <a:lnTo>
                    <a:pt x="1786" y="35816"/>
                  </a:lnTo>
                  <a:lnTo>
                    <a:pt x="8496" y="36878"/>
                  </a:lnTo>
                  <a:lnTo>
                    <a:pt x="9751" y="10475"/>
                  </a:lnTo>
                  <a:lnTo>
                    <a:pt x="11054" y="1497"/>
                  </a:lnTo>
                  <a:lnTo>
                    <a:pt x="9220" y="1304"/>
                  </a:lnTo>
                  <a:lnTo>
                    <a:pt x="7482" y="1111"/>
                  </a:lnTo>
                  <a:lnTo>
                    <a:pt x="4441" y="628"/>
                  </a:lnTo>
                  <a:lnTo>
                    <a:pt x="2173" y="242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0"/>
            <p:cNvSpPr/>
            <p:nvPr/>
          </p:nvSpPr>
          <p:spPr>
            <a:xfrm>
              <a:off x="6037575" y="3548925"/>
              <a:ext cx="487550" cy="832650"/>
            </a:xfrm>
            <a:custGeom>
              <a:avLst/>
              <a:gdLst/>
              <a:ahLst/>
              <a:cxnLst/>
              <a:rect l="l" t="t" r="r" b="b"/>
              <a:pathLst>
                <a:path w="19502" h="33306" fill="none" extrusionOk="0">
                  <a:moveTo>
                    <a:pt x="9365" y="1"/>
                  </a:moveTo>
                  <a:lnTo>
                    <a:pt x="9365" y="1"/>
                  </a:lnTo>
                  <a:lnTo>
                    <a:pt x="8593" y="194"/>
                  </a:lnTo>
                  <a:lnTo>
                    <a:pt x="7772" y="339"/>
                  </a:lnTo>
                  <a:lnTo>
                    <a:pt x="6903" y="483"/>
                  </a:lnTo>
                  <a:lnTo>
                    <a:pt x="5986" y="580"/>
                  </a:lnTo>
                  <a:lnTo>
                    <a:pt x="4152" y="725"/>
                  </a:lnTo>
                  <a:lnTo>
                    <a:pt x="2173" y="773"/>
                  </a:lnTo>
                  <a:lnTo>
                    <a:pt x="2173" y="773"/>
                  </a:lnTo>
                  <a:lnTo>
                    <a:pt x="1" y="725"/>
                  </a:lnTo>
                  <a:lnTo>
                    <a:pt x="1" y="725"/>
                  </a:lnTo>
                  <a:lnTo>
                    <a:pt x="580" y="3428"/>
                  </a:lnTo>
                  <a:lnTo>
                    <a:pt x="1159" y="5889"/>
                  </a:lnTo>
                  <a:lnTo>
                    <a:pt x="1690" y="8013"/>
                  </a:lnTo>
                  <a:lnTo>
                    <a:pt x="2125" y="9510"/>
                  </a:lnTo>
                  <a:lnTo>
                    <a:pt x="2125" y="9510"/>
                  </a:lnTo>
                  <a:lnTo>
                    <a:pt x="2463" y="10282"/>
                  </a:lnTo>
                  <a:lnTo>
                    <a:pt x="2849" y="11247"/>
                  </a:lnTo>
                  <a:lnTo>
                    <a:pt x="3959" y="13564"/>
                  </a:lnTo>
                  <a:lnTo>
                    <a:pt x="5407" y="16364"/>
                  </a:lnTo>
                  <a:lnTo>
                    <a:pt x="7096" y="19501"/>
                  </a:lnTo>
                  <a:lnTo>
                    <a:pt x="8979" y="22880"/>
                  </a:lnTo>
                  <a:lnTo>
                    <a:pt x="10958" y="26404"/>
                  </a:lnTo>
                  <a:lnTo>
                    <a:pt x="15012" y="33306"/>
                  </a:lnTo>
                  <a:lnTo>
                    <a:pt x="15978" y="32582"/>
                  </a:lnTo>
                  <a:lnTo>
                    <a:pt x="15447" y="31954"/>
                  </a:lnTo>
                  <a:lnTo>
                    <a:pt x="16557" y="30892"/>
                  </a:lnTo>
                  <a:lnTo>
                    <a:pt x="18005" y="29493"/>
                  </a:lnTo>
                  <a:lnTo>
                    <a:pt x="18005" y="29493"/>
                  </a:lnTo>
                  <a:lnTo>
                    <a:pt x="18391" y="29975"/>
                  </a:lnTo>
                  <a:lnTo>
                    <a:pt x="18391" y="29975"/>
                  </a:lnTo>
                  <a:lnTo>
                    <a:pt x="18874" y="30458"/>
                  </a:lnTo>
                  <a:lnTo>
                    <a:pt x="19501" y="30024"/>
                  </a:lnTo>
                  <a:lnTo>
                    <a:pt x="19501" y="30024"/>
                  </a:lnTo>
                  <a:lnTo>
                    <a:pt x="15109" y="17474"/>
                  </a:lnTo>
                  <a:lnTo>
                    <a:pt x="11827" y="7820"/>
                  </a:lnTo>
                  <a:lnTo>
                    <a:pt x="10523" y="3959"/>
                  </a:lnTo>
                  <a:lnTo>
                    <a:pt x="9655" y="1401"/>
                  </a:lnTo>
                  <a:lnTo>
                    <a:pt x="9655" y="1401"/>
                  </a:lnTo>
                  <a:lnTo>
                    <a:pt x="9510" y="773"/>
                  </a:lnTo>
                  <a:lnTo>
                    <a:pt x="9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0"/>
            <p:cNvSpPr/>
            <p:nvPr/>
          </p:nvSpPr>
          <p:spPr>
            <a:xfrm>
              <a:off x="5663500" y="3522375"/>
              <a:ext cx="276375" cy="921950"/>
            </a:xfrm>
            <a:custGeom>
              <a:avLst/>
              <a:gdLst/>
              <a:ahLst/>
              <a:cxnLst/>
              <a:rect l="l" t="t" r="r" b="b"/>
              <a:pathLst>
                <a:path w="11055" h="36878" fill="none" extrusionOk="0">
                  <a:moveTo>
                    <a:pt x="918" y="1"/>
                  </a:moveTo>
                  <a:lnTo>
                    <a:pt x="918" y="1"/>
                  </a:lnTo>
                  <a:lnTo>
                    <a:pt x="628" y="2028"/>
                  </a:lnTo>
                  <a:lnTo>
                    <a:pt x="387" y="3862"/>
                  </a:lnTo>
                  <a:lnTo>
                    <a:pt x="194" y="5503"/>
                  </a:lnTo>
                  <a:lnTo>
                    <a:pt x="97" y="6903"/>
                  </a:lnTo>
                  <a:lnTo>
                    <a:pt x="97" y="6903"/>
                  </a:lnTo>
                  <a:lnTo>
                    <a:pt x="49" y="8158"/>
                  </a:lnTo>
                  <a:lnTo>
                    <a:pt x="1" y="9558"/>
                  </a:lnTo>
                  <a:lnTo>
                    <a:pt x="1" y="9558"/>
                  </a:lnTo>
                  <a:lnTo>
                    <a:pt x="49" y="11392"/>
                  </a:lnTo>
                  <a:lnTo>
                    <a:pt x="97" y="13371"/>
                  </a:lnTo>
                  <a:lnTo>
                    <a:pt x="290" y="17619"/>
                  </a:lnTo>
                  <a:lnTo>
                    <a:pt x="580" y="21963"/>
                  </a:lnTo>
                  <a:lnTo>
                    <a:pt x="918" y="26211"/>
                  </a:lnTo>
                  <a:lnTo>
                    <a:pt x="1497" y="33016"/>
                  </a:lnTo>
                  <a:lnTo>
                    <a:pt x="1786" y="35816"/>
                  </a:lnTo>
                  <a:lnTo>
                    <a:pt x="8496" y="36878"/>
                  </a:lnTo>
                  <a:lnTo>
                    <a:pt x="9751" y="10475"/>
                  </a:lnTo>
                  <a:lnTo>
                    <a:pt x="11054" y="1497"/>
                  </a:lnTo>
                  <a:lnTo>
                    <a:pt x="11054" y="1497"/>
                  </a:lnTo>
                  <a:lnTo>
                    <a:pt x="9220" y="1304"/>
                  </a:lnTo>
                  <a:lnTo>
                    <a:pt x="7482" y="1111"/>
                  </a:lnTo>
                  <a:lnTo>
                    <a:pt x="4441" y="628"/>
                  </a:lnTo>
                  <a:lnTo>
                    <a:pt x="2173" y="242"/>
                  </a:lnTo>
                  <a:lnTo>
                    <a:pt x="9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0"/>
            <p:cNvSpPr/>
            <p:nvPr/>
          </p:nvSpPr>
          <p:spPr>
            <a:xfrm>
              <a:off x="5743150" y="4449125"/>
              <a:ext cx="96550" cy="141225"/>
            </a:xfrm>
            <a:custGeom>
              <a:avLst/>
              <a:gdLst/>
              <a:ahLst/>
              <a:cxnLst/>
              <a:rect l="l" t="t" r="r" b="b"/>
              <a:pathLst>
                <a:path w="3862" h="5649" extrusionOk="0">
                  <a:moveTo>
                    <a:pt x="3572" y="1"/>
                  </a:moveTo>
                  <a:lnTo>
                    <a:pt x="0" y="291"/>
                  </a:lnTo>
                  <a:lnTo>
                    <a:pt x="97" y="1642"/>
                  </a:lnTo>
                  <a:lnTo>
                    <a:pt x="338" y="5069"/>
                  </a:lnTo>
                  <a:lnTo>
                    <a:pt x="2076" y="5407"/>
                  </a:lnTo>
                  <a:lnTo>
                    <a:pt x="3283" y="5648"/>
                  </a:lnTo>
                  <a:lnTo>
                    <a:pt x="3862" y="5648"/>
                  </a:lnTo>
                  <a:lnTo>
                    <a:pt x="3862" y="5262"/>
                  </a:lnTo>
                  <a:lnTo>
                    <a:pt x="3813" y="4442"/>
                  </a:lnTo>
                  <a:lnTo>
                    <a:pt x="3669" y="2173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0"/>
            <p:cNvSpPr/>
            <p:nvPr/>
          </p:nvSpPr>
          <p:spPr>
            <a:xfrm>
              <a:off x="5743150" y="4449125"/>
              <a:ext cx="96550" cy="141225"/>
            </a:xfrm>
            <a:custGeom>
              <a:avLst/>
              <a:gdLst/>
              <a:ahLst/>
              <a:cxnLst/>
              <a:rect l="l" t="t" r="r" b="b"/>
              <a:pathLst>
                <a:path w="3862" h="5649" fill="none" extrusionOk="0">
                  <a:moveTo>
                    <a:pt x="3862" y="5648"/>
                  </a:moveTo>
                  <a:lnTo>
                    <a:pt x="3862" y="5648"/>
                  </a:lnTo>
                  <a:lnTo>
                    <a:pt x="3813" y="5648"/>
                  </a:lnTo>
                  <a:lnTo>
                    <a:pt x="3669" y="5648"/>
                  </a:lnTo>
                  <a:lnTo>
                    <a:pt x="3283" y="5648"/>
                  </a:lnTo>
                  <a:lnTo>
                    <a:pt x="2076" y="5407"/>
                  </a:lnTo>
                  <a:lnTo>
                    <a:pt x="338" y="5069"/>
                  </a:lnTo>
                  <a:lnTo>
                    <a:pt x="97" y="1642"/>
                  </a:lnTo>
                  <a:lnTo>
                    <a:pt x="0" y="291"/>
                  </a:lnTo>
                  <a:lnTo>
                    <a:pt x="3572" y="1"/>
                  </a:lnTo>
                  <a:lnTo>
                    <a:pt x="3572" y="1"/>
                  </a:lnTo>
                  <a:lnTo>
                    <a:pt x="3669" y="2173"/>
                  </a:lnTo>
                  <a:lnTo>
                    <a:pt x="3669" y="2173"/>
                  </a:lnTo>
                  <a:lnTo>
                    <a:pt x="3813" y="4442"/>
                  </a:lnTo>
                  <a:lnTo>
                    <a:pt x="3862" y="5262"/>
                  </a:lnTo>
                  <a:lnTo>
                    <a:pt x="3862" y="5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0"/>
            <p:cNvSpPr/>
            <p:nvPr/>
          </p:nvSpPr>
          <p:spPr>
            <a:xfrm>
              <a:off x="5743150" y="4449125"/>
              <a:ext cx="91725" cy="54325"/>
            </a:xfrm>
            <a:custGeom>
              <a:avLst/>
              <a:gdLst/>
              <a:ahLst/>
              <a:cxnLst/>
              <a:rect l="l" t="t" r="r" b="b"/>
              <a:pathLst>
                <a:path w="3669" h="2173" extrusionOk="0">
                  <a:moveTo>
                    <a:pt x="3572" y="1"/>
                  </a:moveTo>
                  <a:lnTo>
                    <a:pt x="0" y="291"/>
                  </a:lnTo>
                  <a:lnTo>
                    <a:pt x="97" y="1642"/>
                  </a:lnTo>
                  <a:lnTo>
                    <a:pt x="3669" y="2173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0"/>
            <p:cNvSpPr/>
            <p:nvPr/>
          </p:nvSpPr>
          <p:spPr>
            <a:xfrm>
              <a:off x="5743150" y="4449125"/>
              <a:ext cx="91725" cy="54325"/>
            </a:xfrm>
            <a:custGeom>
              <a:avLst/>
              <a:gdLst/>
              <a:ahLst/>
              <a:cxnLst/>
              <a:rect l="l" t="t" r="r" b="b"/>
              <a:pathLst>
                <a:path w="3669" h="2173" fill="none" extrusionOk="0">
                  <a:moveTo>
                    <a:pt x="3572" y="1"/>
                  </a:moveTo>
                  <a:lnTo>
                    <a:pt x="0" y="291"/>
                  </a:lnTo>
                  <a:lnTo>
                    <a:pt x="97" y="1642"/>
                  </a:lnTo>
                  <a:lnTo>
                    <a:pt x="3669" y="2173"/>
                  </a:lnTo>
                  <a:lnTo>
                    <a:pt x="3669" y="2173"/>
                  </a:lnTo>
                  <a:lnTo>
                    <a:pt x="35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0"/>
            <p:cNvSpPr/>
            <p:nvPr/>
          </p:nvSpPr>
          <p:spPr>
            <a:xfrm>
              <a:off x="5661100" y="4537225"/>
              <a:ext cx="26550" cy="68800"/>
            </a:xfrm>
            <a:custGeom>
              <a:avLst/>
              <a:gdLst/>
              <a:ahLst/>
              <a:cxnLst/>
              <a:rect l="l" t="t" r="r" b="b"/>
              <a:pathLst>
                <a:path w="1062" h="2752" extrusionOk="0">
                  <a:moveTo>
                    <a:pt x="434" y="145"/>
                  </a:moveTo>
                  <a:lnTo>
                    <a:pt x="483" y="194"/>
                  </a:lnTo>
                  <a:lnTo>
                    <a:pt x="628" y="290"/>
                  </a:lnTo>
                  <a:lnTo>
                    <a:pt x="724" y="483"/>
                  </a:lnTo>
                  <a:lnTo>
                    <a:pt x="821" y="1014"/>
                  </a:lnTo>
                  <a:lnTo>
                    <a:pt x="917" y="1690"/>
                  </a:lnTo>
                  <a:lnTo>
                    <a:pt x="917" y="2269"/>
                  </a:lnTo>
                  <a:lnTo>
                    <a:pt x="676" y="1835"/>
                  </a:lnTo>
                  <a:lnTo>
                    <a:pt x="386" y="1352"/>
                  </a:lnTo>
                  <a:lnTo>
                    <a:pt x="193" y="821"/>
                  </a:lnTo>
                  <a:lnTo>
                    <a:pt x="145" y="580"/>
                  </a:lnTo>
                  <a:lnTo>
                    <a:pt x="145" y="387"/>
                  </a:lnTo>
                  <a:lnTo>
                    <a:pt x="241" y="290"/>
                  </a:lnTo>
                  <a:lnTo>
                    <a:pt x="338" y="194"/>
                  </a:lnTo>
                  <a:lnTo>
                    <a:pt x="434" y="145"/>
                  </a:lnTo>
                  <a:close/>
                  <a:moveTo>
                    <a:pt x="434" y="0"/>
                  </a:moveTo>
                  <a:lnTo>
                    <a:pt x="241" y="49"/>
                  </a:lnTo>
                  <a:lnTo>
                    <a:pt x="97" y="194"/>
                  </a:lnTo>
                  <a:lnTo>
                    <a:pt x="0" y="387"/>
                  </a:lnTo>
                  <a:lnTo>
                    <a:pt x="0" y="676"/>
                  </a:lnTo>
                  <a:lnTo>
                    <a:pt x="97" y="1014"/>
                  </a:lnTo>
                  <a:lnTo>
                    <a:pt x="241" y="1352"/>
                  </a:lnTo>
                  <a:lnTo>
                    <a:pt x="386" y="1690"/>
                  </a:lnTo>
                  <a:lnTo>
                    <a:pt x="724" y="2317"/>
                  </a:lnTo>
                  <a:lnTo>
                    <a:pt x="917" y="2559"/>
                  </a:lnTo>
                  <a:lnTo>
                    <a:pt x="1062" y="2752"/>
                  </a:lnTo>
                  <a:lnTo>
                    <a:pt x="1062" y="2510"/>
                  </a:lnTo>
                  <a:lnTo>
                    <a:pt x="1062" y="2076"/>
                  </a:lnTo>
                  <a:lnTo>
                    <a:pt x="1014" y="1304"/>
                  </a:lnTo>
                  <a:lnTo>
                    <a:pt x="965" y="918"/>
                  </a:lnTo>
                  <a:lnTo>
                    <a:pt x="869" y="531"/>
                  </a:lnTo>
                  <a:lnTo>
                    <a:pt x="772" y="242"/>
                  </a:lnTo>
                  <a:lnTo>
                    <a:pt x="676" y="97"/>
                  </a:lnTo>
                  <a:lnTo>
                    <a:pt x="579" y="49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0"/>
            <p:cNvSpPr/>
            <p:nvPr/>
          </p:nvSpPr>
          <p:spPr>
            <a:xfrm>
              <a:off x="5616450" y="4551700"/>
              <a:ext cx="62775" cy="55550"/>
            </a:xfrm>
            <a:custGeom>
              <a:avLst/>
              <a:gdLst/>
              <a:ahLst/>
              <a:cxnLst/>
              <a:rect l="l" t="t" r="r" b="b"/>
              <a:pathLst>
                <a:path w="2511" h="2222" extrusionOk="0">
                  <a:moveTo>
                    <a:pt x="579" y="194"/>
                  </a:moveTo>
                  <a:lnTo>
                    <a:pt x="772" y="242"/>
                  </a:lnTo>
                  <a:lnTo>
                    <a:pt x="1014" y="435"/>
                  </a:lnTo>
                  <a:lnTo>
                    <a:pt x="1255" y="628"/>
                  </a:lnTo>
                  <a:lnTo>
                    <a:pt x="1448" y="870"/>
                  </a:lnTo>
                  <a:lnTo>
                    <a:pt x="1834" y="1449"/>
                  </a:lnTo>
                  <a:lnTo>
                    <a:pt x="2124" y="1883"/>
                  </a:lnTo>
                  <a:lnTo>
                    <a:pt x="1545" y="1594"/>
                  </a:lnTo>
                  <a:lnTo>
                    <a:pt x="917" y="1256"/>
                  </a:lnTo>
                  <a:lnTo>
                    <a:pt x="628" y="1063"/>
                  </a:lnTo>
                  <a:lnTo>
                    <a:pt x="434" y="870"/>
                  </a:lnTo>
                  <a:lnTo>
                    <a:pt x="241" y="676"/>
                  </a:lnTo>
                  <a:lnTo>
                    <a:pt x="193" y="483"/>
                  </a:lnTo>
                  <a:lnTo>
                    <a:pt x="193" y="387"/>
                  </a:lnTo>
                  <a:lnTo>
                    <a:pt x="290" y="290"/>
                  </a:lnTo>
                  <a:lnTo>
                    <a:pt x="386" y="194"/>
                  </a:lnTo>
                  <a:close/>
                  <a:moveTo>
                    <a:pt x="579" y="1"/>
                  </a:moveTo>
                  <a:lnTo>
                    <a:pt x="386" y="49"/>
                  </a:lnTo>
                  <a:lnTo>
                    <a:pt x="145" y="146"/>
                  </a:lnTo>
                  <a:lnTo>
                    <a:pt x="48" y="339"/>
                  </a:lnTo>
                  <a:lnTo>
                    <a:pt x="0" y="532"/>
                  </a:lnTo>
                  <a:lnTo>
                    <a:pt x="48" y="676"/>
                  </a:lnTo>
                  <a:lnTo>
                    <a:pt x="145" y="773"/>
                  </a:lnTo>
                  <a:lnTo>
                    <a:pt x="386" y="1063"/>
                  </a:lnTo>
                  <a:lnTo>
                    <a:pt x="724" y="1304"/>
                  </a:lnTo>
                  <a:lnTo>
                    <a:pt x="1110" y="1545"/>
                  </a:lnTo>
                  <a:lnTo>
                    <a:pt x="1883" y="1931"/>
                  </a:lnTo>
                  <a:lnTo>
                    <a:pt x="2269" y="2125"/>
                  </a:lnTo>
                  <a:lnTo>
                    <a:pt x="2510" y="2221"/>
                  </a:lnTo>
                  <a:lnTo>
                    <a:pt x="2365" y="2028"/>
                  </a:lnTo>
                  <a:lnTo>
                    <a:pt x="2220" y="1690"/>
                  </a:lnTo>
                  <a:lnTo>
                    <a:pt x="1786" y="1014"/>
                  </a:lnTo>
                  <a:lnTo>
                    <a:pt x="1496" y="676"/>
                  </a:lnTo>
                  <a:lnTo>
                    <a:pt x="1207" y="387"/>
                  </a:lnTo>
                  <a:lnTo>
                    <a:pt x="917" y="146"/>
                  </a:lnTo>
                  <a:lnTo>
                    <a:pt x="772" y="49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0"/>
            <p:cNvSpPr/>
            <p:nvPr/>
          </p:nvSpPr>
          <p:spPr>
            <a:xfrm>
              <a:off x="5585075" y="4571025"/>
              <a:ext cx="276350" cy="119475"/>
            </a:xfrm>
            <a:custGeom>
              <a:avLst/>
              <a:gdLst/>
              <a:ahLst/>
              <a:cxnLst/>
              <a:rect l="l" t="t" r="r" b="b"/>
              <a:pathLst>
                <a:path w="11054" h="4779" extrusionOk="0">
                  <a:moveTo>
                    <a:pt x="6130" y="0"/>
                  </a:moveTo>
                  <a:lnTo>
                    <a:pt x="5985" y="48"/>
                  </a:lnTo>
                  <a:lnTo>
                    <a:pt x="5792" y="145"/>
                  </a:lnTo>
                  <a:lnTo>
                    <a:pt x="5165" y="531"/>
                  </a:lnTo>
                  <a:lnTo>
                    <a:pt x="4489" y="869"/>
                  </a:lnTo>
                  <a:lnTo>
                    <a:pt x="3765" y="1110"/>
                  </a:lnTo>
                  <a:lnTo>
                    <a:pt x="3041" y="1303"/>
                  </a:lnTo>
                  <a:lnTo>
                    <a:pt x="2510" y="1352"/>
                  </a:lnTo>
                  <a:lnTo>
                    <a:pt x="1931" y="1352"/>
                  </a:lnTo>
                  <a:lnTo>
                    <a:pt x="1014" y="1400"/>
                  </a:lnTo>
                  <a:lnTo>
                    <a:pt x="628" y="1400"/>
                  </a:lnTo>
                  <a:lnTo>
                    <a:pt x="338" y="1448"/>
                  </a:lnTo>
                  <a:lnTo>
                    <a:pt x="145" y="1496"/>
                  </a:lnTo>
                  <a:lnTo>
                    <a:pt x="48" y="1545"/>
                  </a:lnTo>
                  <a:lnTo>
                    <a:pt x="0" y="1641"/>
                  </a:lnTo>
                  <a:lnTo>
                    <a:pt x="0" y="1882"/>
                  </a:lnTo>
                  <a:lnTo>
                    <a:pt x="0" y="2076"/>
                  </a:lnTo>
                  <a:lnTo>
                    <a:pt x="48" y="2317"/>
                  </a:lnTo>
                  <a:lnTo>
                    <a:pt x="97" y="2510"/>
                  </a:lnTo>
                  <a:lnTo>
                    <a:pt x="193" y="2703"/>
                  </a:lnTo>
                  <a:lnTo>
                    <a:pt x="338" y="2848"/>
                  </a:lnTo>
                  <a:lnTo>
                    <a:pt x="483" y="2993"/>
                  </a:lnTo>
                  <a:lnTo>
                    <a:pt x="676" y="3137"/>
                  </a:lnTo>
                  <a:lnTo>
                    <a:pt x="1110" y="3282"/>
                  </a:lnTo>
                  <a:lnTo>
                    <a:pt x="1979" y="3427"/>
                  </a:lnTo>
                  <a:lnTo>
                    <a:pt x="4537" y="3910"/>
                  </a:lnTo>
                  <a:lnTo>
                    <a:pt x="9992" y="4779"/>
                  </a:lnTo>
                  <a:lnTo>
                    <a:pt x="10185" y="4779"/>
                  </a:lnTo>
                  <a:lnTo>
                    <a:pt x="10378" y="4730"/>
                  </a:lnTo>
                  <a:lnTo>
                    <a:pt x="10523" y="4682"/>
                  </a:lnTo>
                  <a:lnTo>
                    <a:pt x="10667" y="4585"/>
                  </a:lnTo>
                  <a:lnTo>
                    <a:pt x="10812" y="4489"/>
                  </a:lnTo>
                  <a:lnTo>
                    <a:pt x="10909" y="4344"/>
                  </a:lnTo>
                  <a:lnTo>
                    <a:pt x="11005" y="4151"/>
                  </a:lnTo>
                  <a:lnTo>
                    <a:pt x="11054" y="4006"/>
                  </a:lnTo>
                  <a:lnTo>
                    <a:pt x="11054" y="3765"/>
                  </a:lnTo>
                  <a:lnTo>
                    <a:pt x="10812" y="1400"/>
                  </a:lnTo>
                  <a:lnTo>
                    <a:pt x="10716" y="1110"/>
                  </a:lnTo>
                  <a:lnTo>
                    <a:pt x="10571" y="821"/>
                  </a:lnTo>
                  <a:lnTo>
                    <a:pt x="10330" y="676"/>
                  </a:lnTo>
                  <a:lnTo>
                    <a:pt x="10040" y="579"/>
                  </a:lnTo>
                  <a:lnTo>
                    <a:pt x="646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0"/>
            <p:cNvSpPr/>
            <p:nvPr/>
          </p:nvSpPr>
          <p:spPr>
            <a:xfrm>
              <a:off x="5686425" y="4397250"/>
              <a:ext cx="202750" cy="91725"/>
            </a:xfrm>
            <a:custGeom>
              <a:avLst/>
              <a:gdLst/>
              <a:ahLst/>
              <a:cxnLst/>
              <a:rect l="l" t="t" r="r" b="b"/>
              <a:pathLst>
                <a:path w="8110" h="3669" extrusionOk="0">
                  <a:moveTo>
                    <a:pt x="1" y="0"/>
                  </a:moveTo>
                  <a:lnTo>
                    <a:pt x="532" y="2993"/>
                  </a:lnTo>
                  <a:lnTo>
                    <a:pt x="7868" y="3669"/>
                  </a:lnTo>
                  <a:lnTo>
                    <a:pt x="8110" y="6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0"/>
            <p:cNvSpPr/>
            <p:nvPr/>
          </p:nvSpPr>
          <p:spPr>
            <a:xfrm>
              <a:off x="6423725" y="4286225"/>
              <a:ext cx="156900" cy="149650"/>
            </a:xfrm>
            <a:custGeom>
              <a:avLst/>
              <a:gdLst/>
              <a:ahLst/>
              <a:cxnLst/>
              <a:rect l="l" t="t" r="r" b="b"/>
              <a:pathLst>
                <a:path w="6276" h="5986" extrusionOk="0">
                  <a:moveTo>
                    <a:pt x="2559" y="1"/>
                  </a:moveTo>
                  <a:lnTo>
                    <a:pt x="1111" y="1400"/>
                  </a:lnTo>
                  <a:lnTo>
                    <a:pt x="1" y="2462"/>
                  </a:lnTo>
                  <a:lnTo>
                    <a:pt x="1063" y="3669"/>
                  </a:lnTo>
                  <a:lnTo>
                    <a:pt x="3186" y="5986"/>
                  </a:lnTo>
                  <a:lnTo>
                    <a:pt x="4779" y="5214"/>
                  </a:lnTo>
                  <a:lnTo>
                    <a:pt x="5841" y="4586"/>
                  </a:lnTo>
                  <a:lnTo>
                    <a:pt x="6179" y="4393"/>
                  </a:lnTo>
                  <a:lnTo>
                    <a:pt x="6276" y="4297"/>
                  </a:lnTo>
                  <a:lnTo>
                    <a:pt x="6276" y="4248"/>
                  </a:lnTo>
                  <a:lnTo>
                    <a:pt x="5600" y="3476"/>
                  </a:lnTo>
                  <a:lnTo>
                    <a:pt x="4248" y="1931"/>
                  </a:lnTo>
                  <a:lnTo>
                    <a:pt x="2945" y="483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0"/>
            <p:cNvSpPr/>
            <p:nvPr/>
          </p:nvSpPr>
          <p:spPr>
            <a:xfrm>
              <a:off x="6423725" y="4286225"/>
              <a:ext cx="156900" cy="149650"/>
            </a:xfrm>
            <a:custGeom>
              <a:avLst/>
              <a:gdLst/>
              <a:ahLst/>
              <a:cxnLst/>
              <a:rect l="l" t="t" r="r" b="b"/>
              <a:pathLst>
                <a:path w="6276" h="5986" fill="none" extrusionOk="0">
                  <a:moveTo>
                    <a:pt x="6276" y="4248"/>
                  </a:moveTo>
                  <a:lnTo>
                    <a:pt x="6276" y="4248"/>
                  </a:lnTo>
                  <a:lnTo>
                    <a:pt x="6276" y="4297"/>
                  </a:lnTo>
                  <a:lnTo>
                    <a:pt x="6179" y="4393"/>
                  </a:lnTo>
                  <a:lnTo>
                    <a:pt x="5841" y="4586"/>
                  </a:lnTo>
                  <a:lnTo>
                    <a:pt x="4779" y="5214"/>
                  </a:lnTo>
                  <a:lnTo>
                    <a:pt x="3186" y="5986"/>
                  </a:lnTo>
                  <a:lnTo>
                    <a:pt x="1063" y="3669"/>
                  </a:lnTo>
                  <a:lnTo>
                    <a:pt x="1" y="2462"/>
                  </a:lnTo>
                  <a:lnTo>
                    <a:pt x="1111" y="1400"/>
                  </a:lnTo>
                  <a:lnTo>
                    <a:pt x="2559" y="1"/>
                  </a:lnTo>
                  <a:lnTo>
                    <a:pt x="2559" y="1"/>
                  </a:lnTo>
                  <a:lnTo>
                    <a:pt x="2945" y="483"/>
                  </a:lnTo>
                  <a:lnTo>
                    <a:pt x="4248" y="1931"/>
                  </a:lnTo>
                  <a:lnTo>
                    <a:pt x="4248" y="1931"/>
                  </a:lnTo>
                  <a:lnTo>
                    <a:pt x="5600" y="3476"/>
                  </a:lnTo>
                  <a:lnTo>
                    <a:pt x="6276" y="42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0"/>
            <p:cNvSpPr/>
            <p:nvPr/>
          </p:nvSpPr>
          <p:spPr>
            <a:xfrm>
              <a:off x="6423725" y="4298300"/>
              <a:ext cx="106225" cy="79675"/>
            </a:xfrm>
            <a:custGeom>
              <a:avLst/>
              <a:gdLst/>
              <a:ahLst/>
              <a:cxnLst/>
              <a:rect l="l" t="t" r="r" b="b"/>
              <a:pathLst>
                <a:path w="4249" h="3187" extrusionOk="0">
                  <a:moveTo>
                    <a:pt x="2945" y="0"/>
                  </a:moveTo>
                  <a:lnTo>
                    <a:pt x="1111" y="917"/>
                  </a:lnTo>
                  <a:lnTo>
                    <a:pt x="1" y="1979"/>
                  </a:lnTo>
                  <a:lnTo>
                    <a:pt x="1063" y="3186"/>
                  </a:lnTo>
                  <a:lnTo>
                    <a:pt x="4248" y="1448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0"/>
            <p:cNvSpPr/>
            <p:nvPr/>
          </p:nvSpPr>
          <p:spPr>
            <a:xfrm>
              <a:off x="6423725" y="4298300"/>
              <a:ext cx="106225" cy="79675"/>
            </a:xfrm>
            <a:custGeom>
              <a:avLst/>
              <a:gdLst/>
              <a:ahLst/>
              <a:cxnLst/>
              <a:rect l="l" t="t" r="r" b="b"/>
              <a:pathLst>
                <a:path w="4249" h="3187" fill="none" extrusionOk="0">
                  <a:moveTo>
                    <a:pt x="2945" y="0"/>
                  </a:moveTo>
                  <a:lnTo>
                    <a:pt x="1111" y="917"/>
                  </a:lnTo>
                  <a:lnTo>
                    <a:pt x="1" y="1979"/>
                  </a:lnTo>
                  <a:lnTo>
                    <a:pt x="1063" y="3186"/>
                  </a:lnTo>
                  <a:lnTo>
                    <a:pt x="4248" y="1448"/>
                  </a:lnTo>
                  <a:lnTo>
                    <a:pt x="2945" y="0"/>
                  </a:lnTo>
                  <a:lnTo>
                    <a:pt x="29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0"/>
            <p:cNvSpPr/>
            <p:nvPr/>
          </p:nvSpPr>
          <p:spPr>
            <a:xfrm>
              <a:off x="6428550" y="4422600"/>
              <a:ext cx="49500" cy="49475"/>
            </a:xfrm>
            <a:custGeom>
              <a:avLst/>
              <a:gdLst/>
              <a:ahLst/>
              <a:cxnLst/>
              <a:rect l="l" t="t" r="r" b="b"/>
              <a:pathLst>
                <a:path w="1980" h="1979" extrusionOk="0">
                  <a:moveTo>
                    <a:pt x="484" y="145"/>
                  </a:moveTo>
                  <a:lnTo>
                    <a:pt x="677" y="193"/>
                  </a:lnTo>
                  <a:lnTo>
                    <a:pt x="821" y="338"/>
                  </a:lnTo>
                  <a:lnTo>
                    <a:pt x="1159" y="724"/>
                  </a:lnTo>
                  <a:lnTo>
                    <a:pt x="1449" y="1207"/>
                  </a:lnTo>
                  <a:lnTo>
                    <a:pt x="1642" y="1641"/>
                  </a:lnTo>
                  <a:lnTo>
                    <a:pt x="1208" y="1400"/>
                  </a:lnTo>
                  <a:lnTo>
                    <a:pt x="773" y="1110"/>
                  </a:lnTo>
                  <a:lnTo>
                    <a:pt x="387" y="821"/>
                  </a:lnTo>
                  <a:lnTo>
                    <a:pt x="242" y="627"/>
                  </a:lnTo>
                  <a:lnTo>
                    <a:pt x="194" y="483"/>
                  </a:lnTo>
                  <a:lnTo>
                    <a:pt x="194" y="386"/>
                  </a:lnTo>
                  <a:lnTo>
                    <a:pt x="242" y="241"/>
                  </a:lnTo>
                  <a:lnTo>
                    <a:pt x="339" y="193"/>
                  </a:lnTo>
                  <a:lnTo>
                    <a:pt x="435" y="145"/>
                  </a:lnTo>
                  <a:close/>
                  <a:moveTo>
                    <a:pt x="290" y="0"/>
                  </a:moveTo>
                  <a:lnTo>
                    <a:pt x="194" y="97"/>
                  </a:lnTo>
                  <a:lnTo>
                    <a:pt x="97" y="145"/>
                  </a:lnTo>
                  <a:lnTo>
                    <a:pt x="1" y="338"/>
                  </a:lnTo>
                  <a:lnTo>
                    <a:pt x="1" y="531"/>
                  </a:lnTo>
                  <a:lnTo>
                    <a:pt x="146" y="772"/>
                  </a:lnTo>
                  <a:lnTo>
                    <a:pt x="339" y="1014"/>
                  </a:lnTo>
                  <a:lnTo>
                    <a:pt x="628" y="1207"/>
                  </a:lnTo>
                  <a:lnTo>
                    <a:pt x="918" y="1448"/>
                  </a:lnTo>
                  <a:lnTo>
                    <a:pt x="1497" y="1738"/>
                  </a:lnTo>
                  <a:lnTo>
                    <a:pt x="1787" y="1882"/>
                  </a:lnTo>
                  <a:lnTo>
                    <a:pt x="1980" y="1979"/>
                  </a:lnTo>
                  <a:lnTo>
                    <a:pt x="1883" y="1786"/>
                  </a:lnTo>
                  <a:lnTo>
                    <a:pt x="1738" y="1448"/>
                  </a:lnTo>
                  <a:lnTo>
                    <a:pt x="1401" y="869"/>
                  </a:lnTo>
                  <a:lnTo>
                    <a:pt x="1208" y="579"/>
                  </a:lnTo>
                  <a:lnTo>
                    <a:pt x="966" y="290"/>
                  </a:lnTo>
                  <a:lnTo>
                    <a:pt x="773" y="9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0"/>
            <p:cNvSpPr/>
            <p:nvPr/>
          </p:nvSpPr>
          <p:spPr>
            <a:xfrm>
              <a:off x="6392350" y="4456375"/>
              <a:ext cx="92950" cy="33825"/>
            </a:xfrm>
            <a:custGeom>
              <a:avLst/>
              <a:gdLst/>
              <a:ahLst/>
              <a:cxnLst/>
              <a:rect l="l" t="t" r="r" b="b"/>
              <a:pathLst>
                <a:path w="3718" h="1353" extrusionOk="0">
                  <a:moveTo>
                    <a:pt x="1304" y="194"/>
                  </a:moveTo>
                  <a:lnTo>
                    <a:pt x="1642" y="242"/>
                  </a:lnTo>
                  <a:lnTo>
                    <a:pt x="2269" y="435"/>
                  </a:lnTo>
                  <a:lnTo>
                    <a:pt x="2849" y="628"/>
                  </a:lnTo>
                  <a:lnTo>
                    <a:pt x="3283" y="821"/>
                  </a:lnTo>
                  <a:lnTo>
                    <a:pt x="2511" y="1014"/>
                  </a:lnTo>
                  <a:lnTo>
                    <a:pt x="1642" y="1159"/>
                  </a:lnTo>
                  <a:lnTo>
                    <a:pt x="1207" y="1207"/>
                  </a:lnTo>
                  <a:lnTo>
                    <a:pt x="821" y="1207"/>
                  </a:lnTo>
                  <a:lnTo>
                    <a:pt x="483" y="1111"/>
                  </a:lnTo>
                  <a:lnTo>
                    <a:pt x="290" y="1014"/>
                  </a:lnTo>
                  <a:lnTo>
                    <a:pt x="194" y="821"/>
                  </a:lnTo>
                  <a:lnTo>
                    <a:pt x="194" y="628"/>
                  </a:lnTo>
                  <a:lnTo>
                    <a:pt x="242" y="531"/>
                  </a:lnTo>
                  <a:lnTo>
                    <a:pt x="339" y="435"/>
                  </a:lnTo>
                  <a:lnTo>
                    <a:pt x="435" y="338"/>
                  </a:lnTo>
                  <a:lnTo>
                    <a:pt x="532" y="242"/>
                  </a:lnTo>
                  <a:lnTo>
                    <a:pt x="773" y="194"/>
                  </a:lnTo>
                  <a:close/>
                  <a:moveTo>
                    <a:pt x="870" y="1"/>
                  </a:moveTo>
                  <a:lnTo>
                    <a:pt x="677" y="49"/>
                  </a:lnTo>
                  <a:lnTo>
                    <a:pt x="483" y="97"/>
                  </a:lnTo>
                  <a:lnTo>
                    <a:pt x="339" y="194"/>
                  </a:lnTo>
                  <a:lnTo>
                    <a:pt x="194" y="290"/>
                  </a:lnTo>
                  <a:lnTo>
                    <a:pt x="97" y="435"/>
                  </a:lnTo>
                  <a:lnTo>
                    <a:pt x="49" y="628"/>
                  </a:lnTo>
                  <a:lnTo>
                    <a:pt x="1" y="773"/>
                  </a:lnTo>
                  <a:lnTo>
                    <a:pt x="49" y="869"/>
                  </a:lnTo>
                  <a:lnTo>
                    <a:pt x="97" y="1014"/>
                  </a:lnTo>
                  <a:lnTo>
                    <a:pt x="146" y="1159"/>
                  </a:lnTo>
                  <a:lnTo>
                    <a:pt x="387" y="1255"/>
                  </a:lnTo>
                  <a:lnTo>
                    <a:pt x="580" y="1352"/>
                  </a:lnTo>
                  <a:lnTo>
                    <a:pt x="1063" y="1352"/>
                  </a:lnTo>
                  <a:lnTo>
                    <a:pt x="1690" y="1304"/>
                  </a:lnTo>
                  <a:lnTo>
                    <a:pt x="2318" y="1207"/>
                  </a:lnTo>
                  <a:lnTo>
                    <a:pt x="2945" y="1111"/>
                  </a:lnTo>
                  <a:lnTo>
                    <a:pt x="3524" y="966"/>
                  </a:lnTo>
                  <a:lnTo>
                    <a:pt x="3717" y="869"/>
                  </a:lnTo>
                  <a:lnTo>
                    <a:pt x="3573" y="821"/>
                  </a:lnTo>
                  <a:lnTo>
                    <a:pt x="3186" y="628"/>
                  </a:lnTo>
                  <a:lnTo>
                    <a:pt x="2318" y="290"/>
                  </a:lnTo>
                  <a:lnTo>
                    <a:pt x="1835" y="145"/>
                  </a:lnTo>
                  <a:lnTo>
                    <a:pt x="1352" y="49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0"/>
            <p:cNvSpPr/>
            <p:nvPr/>
          </p:nvSpPr>
          <p:spPr>
            <a:xfrm>
              <a:off x="6395975" y="4386375"/>
              <a:ext cx="254650" cy="199150"/>
            </a:xfrm>
            <a:custGeom>
              <a:avLst/>
              <a:gdLst/>
              <a:ahLst/>
              <a:cxnLst/>
              <a:rect l="l" t="t" r="r" b="b"/>
              <a:pathLst>
                <a:path w="10186" h="7966" extrusionOk="0">
                  <a:moveTo>
                    <a:pt x="7482" y="1"/>
                  </a:moveTo>
                  <a:lnTo>
                    <a:pt x="7193" y="146"/>
                  </a:lnTo>
                  <a:lnTo>
                    <a:pt x="4007" y="1883"/>
                  </a:lnTo>
                  <a:lnTo>
                    <a:pt x="3862" y="1980"/>
                  </a:lnTo>
                  <a:lnTo>
                    <a:pt x="3766" y="2125"/>
                  </a:lnTo>
                  <a:lnTo>
                    <a:pt x="3669" y="2270"/>
                  </a:lnTo>
                  <a:lnTo>
                    <a:pt x="3621" y="2414"/>
                  </a:lnTo>
                  <a:lnTo>
                    <a:pt x="3331" y="3138"/>
                  </a:lnTo>
                  <a:lnTo>
                    <a:pt x="2993" y="3814"/>
                  </a:lnTo>
                  <a:lnTo>
                    <a:pt x="2607" y="4442"/>
                  </a:lnTo>
                  <a:lnTo>
                    <a:pt x="2173" y="5021"/>
                  </a:lnTo>
                  <a:lnTo>
                    <a:pt x="1738" y="5407"/>
                  </a:lnTo>
                  <a:lnTo>
                    <a:pt x="1352" y="5793"/>
                  </a:lnTo>
                  <a:lnTo>
                    <a:pt x="628" y="6372"/>
                  </a:lnTo>
                  <a:lnTo>
                    <a:pt x="338" y="6614"/>
                  </a:lnTo>
                  <a:lnTo>
                    <a:pt x="97" y="6807"/>
                  </a:lnTo>
                  <a:lnTo>
                    <a:pt x="1" y="7000"/>
                  </a:lnTo>
                  <a:lnTo>
                    <a:pt x="1" y="7096"/>
                  </a:lnTo>
                  <a:lnTo>
                    <a:pt x="1" y="7193"/>
                  </a:lnTo>
                  <a:lnTo>
                    <a:pt x="97" y="7386"/>
                  </a:lnTo>
                  <a:lnTo>
                    <a:pt x="242" y="7531"/>
                  </a:lnTo>
                  <a:lnTo>
                    <a:pt x="387" y="7676"/>
                  </a:lnTo>
                  <a:lnTo>
                    <a:pt x="580" y="7820"/>
                  </a:lnTo>
                  <a:lnTo>
                    <a:pt x="773" y="7917"/>
                  </a:lnTo>
                  <a:lnTo>
                    <a:pt x="1014" y="7965"/>
                  </a:lnTo>
                  <a:lnTo>
                    <a:pt x="1449" y="7965"/>
                  </a:lnTo>
                  <a:lnTo>
                    <a:pt x="1883" y="7772"/>
                  </a:lnTo>
                  <a:lnTo>
                    <a:pt x="2655" y="7386"/>
                  </a:lnTo>
                  <a:lnTo>
                    <a:pt x="4924" y="6131"/>
                  </a:lnTo>
                  <a:lnTo>
                    <a:pt x="9751" y="3428"/>
                  </a:lnTo>
                  <a:lnTo>
                    <a:pt x="9896" y="3331"/>
                  </a:lnTo>
                  <a:lnTo>
                    <a:pt x="10040" y="3187"/>
                  </a:lnTo>
                  <a:lnTo>
                    <a:pt x="10137" y="3042"/>
                  </a:lnTo>
                  <a:lnTo>
                    <a:pt x="10185" y="2897"/>
                  </a:lnTo>
                  <a:lnTo>
                    <a:pt x="10185" y="2704"/>
                  </a:lnTo>
                  <a:lnTo>
                    <a:pt x="10185" y="2559"/>
                  </a:lnTo>
                  <a:lnTo>
                    <a:pt x="10185" y="2366"/>
                  </a:lnTo>
                  <a:lnTo>
                    <a:pt x="10089" y="2173"/>
                  </a:lnTo>
                  <a:lnTo>
                    <a:pt x="9944" y="2028"/>
                  </a:lnTo>
                  <a:lnTo>
                    <a:pt x="8303" y="291"/>
                  </a:lnTo>
                  <a:lnTo>
                    <a:pt x="8061" y="97"/>
                  </a:lnTo>
                  <a:lnTo>
                    <a:pt x="7772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0"/>
            <p:cNvSpPr/>
            <p:nvPr/>
          </p:nvSpPr>
          <p:spPr>
            <a:xfrm>
              <a:off x="6346500" y="4230725"/>
              <a:ext cx="211200" cy="162925"/>
            </a:xfrm>
            <a:custGeom>
              <a:avLst/>
              <a:gdLst/>
              <a:ahLst/>
              <a:cxnLst/>
              <a:rect l="l" t="t" r="r" b="b"/>
              <a:pathLst>
                <a:path w="8448" h="6517" extrusionOk="0">
                  <a:moveTo>
                    <a:pt x="6758" y="0"/>
                  </a:moveTo>
                  <a:lnTo>
                    <a:pt x="1" y="4538"/>
                  </a:lnTo>
                  <a:lnTo>
                    <a:pt x="2269" y="6517"/>
                  </a:lnTo>
                  <a:lnTo>
                    <a:pt x="8448" y="2510"/>
                  </a:lnTo>
                  <a:lnTo>
                    <a:pt x="675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0"/>
            <p:cNvSpPr/>
            <p:nvPr/>
          </p:nvSpPr>
          <p:spPr>
            <a:xfrm>
              <a:off x="5955525" y="2090025"/>
              <a:ext cx="272750" cy="376525"/>
            </a:xfrm>
            <a:custGeom>
              <a:avLst/>
              <a:gdLst/>
              <a:ahLst/>
              <a:cxnLst/>
              <a:rect l="l" t="t" r="r" b="b"/>
              <a:pathLst>
                <a:path w="10910" h="15061" extrusionOk="0">
                  <a:moveTo>
                    <a:pt x="3186" y="0"/>
                  </a:moveTo>
                  <a:lnTo>
                    <a:pt x="2366" y="49"/>
                  </a:lnTo>
                  <a:lnTo>
                    <a:pt x="1786" y="49"/>
                  </a:lnTo>
                  <a:lnTo>
                    <a:pt x="1545" y="97"/>
                  </a:lnTo>
                  <a:lnTo>
                    <a:pt x="1" y="2655"/>
                  </a:lnTo>
                  <a:lnTo>
                    <a:pt x="483" y="15060"/>
                  </a:lnTo>
                  <a:lnTo>
                    <a:pt x="4490" y="15012"/>
                  </a:lnTo>
                  <a:lnTo>
                    <a:pt x="6662" y="6275"/>
                  </a:lnTo>
                  <a:lnTo>
                    <a:pt x="7675" y="5503"/>
                  </a:lnTo>
                  <a:lnTo>
                    <a:pt x="8641" y="4731"/>
                  </a:lnTo>
                  <a:lnTo>
                    <a:pt x="9172" y="4248"/>
                  </a:lnTo>
                  <a:lnTo>
                    <a:pt x="9654" y="3765"/>
                  </a:lnTo>
                  <a:lnTo>
                    <a:pt x="10089" y="3283"/>
                  </a:lnTo>
                  <a:lnTo>
                    <a:pt x="10475" y="2800"/>
                  </a:lnTo>
                  <a:lnTo>
                    <a:pt x="10764" y="2317"/>
                  </a:lnTo>
                  <a:lnTo>
                    <a:pt x="10861" y="2076"/>
                  </a:lnTo>
                  <a:lnTo>
                    <a:pt x="10909" y="1883"/>
                  </a:lnTo>
                  <a:lnTo>
                    <a:pt x="10909" y="1641"/>
                  </a:lnTo>
                  <a:lnTo>
                    <a:pt x="10909" y="1448"/>
                  </a:lnTo>
                  <a:lnTo>
                    <a:pt x="10813" y="1304"/>
                  </a:lnTo>
                  <a:lnTo>
                    <a:pt x="10716" y="1111"/>
                  </a:lnTo>
                  <a:lnTo>
                    <a:pt x="10571" y="966"/>
                  </a:lnTo>
                  <a:lnTo>
                    <a:pt x="10330" y="821"/>
                  </a:lnTo>
                  <a:lnTo>
                    <a:pt x="10040" y="724"/>
                  </a:lnTo>
                  <a:lnTo>
                    <a:pt x="9703" y="628"/>
                  </a:lnTo>
                  <a:lnTo>
                    <a:pt x="8254" y="387"/>
                  </a:lnTo>
                  <a:lnTo>
                    <a:pt x="6806" y="193"/>
                  </a:lnTo>
                  <a:lnTo>
                    <a:pt x="5455" y="97"/>
                  </a:lnTo>
                  <a:lnTo>
                    <a:pt x="4248" y="49"/>
                  </a:lnTo>
                  <a:lnTo>
                    <a:pt x="318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0"/>
            <p:cNvSpPr/>
            <p:nvPr/>
          </p:nvSpPr>
          <p:spPr>
            <a:xfrm>
              <a:off x="5955525" y="2090025"/>
              <a:ext cx="272750" cy="376525"/>
            </a:xfrm>
            <a:custGeom>
              <a:avLst/>
              <a:gdLst/>
              <a:ahLst/>
              <a:cxnLst/>
              <a:rect l="l" t="t" r="r" b="b"/>
              <a:pathLst>
                <a:path w="10910" h="15061" fill="none" extrusionOk="0">
                  <a:moveTo>
                    <a:pt x="1545" y="97"/>
                  </a:moveTo>
                  <a:lnTo>
                    <a:pt x="1545" y="97"/>
                  </a:lnTo>
                  <a:lnTo>
                    <a:pt x="1786" y="49"/>
                  </a:lnTo>
                  <a:lnTo>
                    <a:pt x="2366" y="49"/>
                  </a:lnTo>
                  <a:lnTo>
                    <a:pt x="3186" y="0"/>
                  </a:lnTo>
                  <a:lnTo>
                    <a:pt x="4248" y="49"/>
                  </a:lnTo>
                  <a:lnTo>
                    <a:pt x="5455" y="97"/>
                  </a:lnTo>
                  <a:lnTo>
                    <a:pt x="6806" y="193"/>
                  </a:lnTo>
                  <a:lnTo>
                    <a:pt x="8254" y="387"/>
                  </a:lnTo>
                  <a:lnTo>
                    <a:pt x="9703" y="628"/>
                  </a:lnTo>
                  <a:lnTo>
                    <a:pt x="9703" y="628"/>
                  </a:lnTo>
                  <a:lnTo>
                    <a:pt x="10040" y="724"/>
                  </a:lnTo>
                  <a:lnTo>
                    <a:pt x="10330" y="821"/>
                  </a:lnTo>
                  <a:lnTo>
                    <a:pt x="10571" y="966"/>
                  </a:lnTo>
                  <a:lnTo>
                    <a:pt x="10716" y="1111"/>
                  </a:lnTo>
                  <a:lnTo>
                    <a:pt x="10813" y="1304"/>
                  </a:lnTo>
                  <a:lnTo>
                    <a:pt x="10909" y="1448"/>
                  </a:lnTo>
                  <a:lnTo>
                    <a:pt x="10909" y="1641"/>
                  </a:lnTo>
                  <a:lnTo>
                    <a:pt x="10909" y="1883"/>
                  </a:lnTo>
                  <a:lnTo>
                    <a:pt x="10861" y="2076"/>
                  </a:lnTo>
                  <a:lnTo>
                    <a:pt x="10764" y="2317"/>
                  </a:lnTo>
                  <a:lnTo>
                    <a:pt x="10475" y="2800"/>
                  </a:lnTo>
                  <a:lnTo>
                    <a:pt x="10089" y="3283"/>
                  </a:lnTo>
                  <a:lnTo>
                    <a:pt x="9654" y="3765"/>
                  </a:lnTo>
                  <a:lnTo>
                    <a:pt x="9172" y="4248"/>
                  </a:lnTo>
                  <a:lnTo>
                    <a:pt x="8641" y="4731"/>
                  </a:lnTo>
                  <a:lnTo>
                    <a:pt x="7675" y="5503"/>
                  </a:lnTo>
                  <a:lnTo>
                    <a:pt x="6662" y="6275"/>
                  </a:lnTo>
                  <a:lnTo>
                    <a:pt x="4490" y="15012"/>
                  </a:lnTo>
                  <a:lnTo>
                    <a:pt x="483" y="15060"/>
                  </a:lnTo>
                  <a:lnTo>
                    <a:pt x="1" y="2655"/>
                  </a:lnTo>
                  <a:lnTo>
                    <a:pt x="154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0"/>
            <p:cNvSpPr/>
            <p:nvPr/>
          </p:nvSpPr>
          <p:spPr>
            <a:xfrm>
              <a:off x="5681600" y="2090025"/>
              <a:ext cx="640800" cy="1477025"/>
            </a:xfrm>
            <a:custGeom>
              <a:avLst/>
              <a:gdLst/>
              <a:ahLst/>
              <a:cxnLst/>
              <a:rect l="l" t="t" r="r" b="b"/>
              <a:pathLst>
                <a:path w="25632" h="59081" extrusionOk="0">
                  <a:moveTo>
                    <a:pt x="13130" y="0"/>
                  </a:moveTo>
                  <a:lnTo>
                    <a:pt x="11440" y="49"/>
                  </a:lnTo>
                  <a:lnTo>
                    <a:pt x="10137" y="193"/>
                  </a:lnTo>
                  <a:lnTo>
                    <a:pt x="9509" y="242"/>
                  </a:lnTo>
                  <a:lnTo>
                    <a:pt x="9075" y="338"/>
                  </a:lnTo>
                  <a:lnTo>
                    <a:pt x="8882" y="435"/>
                  </a:lnTo>
                  <a:lnTo>
                    <a:pt x="8737" y="531"/>
                  </a:lnTo>
                  <a:lnTo>
                    <a:pt x="8544" y="724"/>
                  </a:lnTo>
                  <a:lnTo>
                    <a:pt x="8399" y="917"/>
                  </a:lnTo>
                  <a:lnTo>
                    <a:pt x="8061" y="1448"/>
                  </a:lnTo>
                  <a:lnTo>
                    <a:pt x="7724" y="2076"/>
                  </a:lnTo>
                  <a:lnTo>
                    <a:pt x="7434" y="2896"/>
                  </a:lnTo>
                  <a:lnTo>
                    <a:pt x="7144" y="3814"/>
                  </a:lnTo>
                  <a:lnTo>
                    <a:pt x="6855" y="4827"/>
                  </a:lnTo>
                  <a:lnTo>
                    <a:pt x="6613" y="5937"/>
                  </a:lnTo>
                  <a:lnTo>
                    <a:pt x="6324" y="7241"/>
                  </a:lnTo>
                  <a:lnTo>
                    <a:pt x="6034" y="8833"/>
                  </a:lnTo>
                  <a:lnTo>
                    <a:pt x="5503" y="12261"/>
                  </a:lnTo>
                  <a:lnTo>
                    <a:pt x="4876" y="16315"/>
                  </a:lnTo>
                  <a:lnTo>
                    <a:pt x="1" y="57247"/>
                  </a:lnTo>
                  <a:lnTo>
                    <a:pt x="725" y="57391"/>
                  </a:lnTo>
                  <a:lnTo>
                    <a:pt x="2752" y="57778"/>
                  </a:lnTo>
                  <a:lnTo>
                    <a:pt x="5696" y="58260"/>
                  </a:lnTo>
                  <a:lnTo>
                    <a:pt x="7434" y="58502"/>
                  </a:lnTo>
                  <a:lnTo>
                    <a:pt x="9316" y="58695"/>
                  </a:lnTo>
                  <a:lnTo>
                    <a:pt x="11295" y="58888"/>
                  </a:lnTo>
                  <a:lnTo>
                    <a:pt x="13323" y="59033"/>
                  </a:lnTo>
                  <a:lnTo>
                    <a:pt x="15350" y="59081"/>
                  </a:lnTo>
                  <a:lnTo>
                    <a:pt x="17377" y="59081"/>
                  </a:lnTo>
                  <a:lnTo>
                    <a:pt x="19356" y="59033"/>
                  </a:lnTo>
                  <a:lnTo>
                    <a:pt x="20322" y="58936"/>
                  </a:lnTo>
                  <a:lnTo>
                    <a:pt x="21239" y="58839"/>
                  </a:lnTo>
                  <a:lnTo>
                    <a:pt x="22108" y="58695"/>
                  </a:lnTo>
                  <a:lnTo>
                    <a:pt x="22976" y="58502"/>
                  </a:lnTo>
                  <a:lnTo>
                    <a:pt x="23797" y="58308"/>
                  </a:lnTo>
                  <a:lnTo>
                    <a:pt x="24569" y="58067"/>
                  </a:lnTo>
                  <a:lnTo>
                    <a:pt x="24087" y="52275"/>
                  </a:lnTo>
                  <a:lnTo>
                    <a:pt x="23121" y="39387"/>
                  </a:lnTo>
                  <a:lnTo>
                    <a:pt x="22639" y="32388"/>
                  </a:lnTo>
                  <a:lnTo>
                    <a:pt x="22252" y="26065"/>
                  </a:lnTo>
                  <a:lnTo>
                    <a:pt x="22108" y="23459"/>
                  </a:lnTo>
                  <a:lnTo>
                    <a:pt x="22059" y="21335"/>
                  </a:lnTo>
                  <a:lnTo>
                    <a:pt x="22011" y="19839"/>
                  </a:lnTo>
                  <a:lnTo>
                    <a:pt x="22059" y="19356"/>
                  </a:lnTo>
                  <a:lnTo>
                    <a:pt x="22059" y="19018"/>
                  </a:lnTo>
                  <a:lnTo>
                    <a:pt x="23314" y="12888"/>
                  </a:lnTo>
                  <a:lnTo>
                    <a:pt x="24135" y="8447"/>
                  </a:lnTo>
                  <a:lnTo>
                    <a:pt x="24473" y="7772"/>
                  </a:lnTo>
                  <a:lnTo>
                    <a:pt x="24762" y="7048"/>
                  </a:lnTo>
                  <a:lnTo>
                    <a:pt x="25100" y="6227"/>
                  </a:lnTo>
                  <a:lnTo>
                    <a:pt x="25390" y="5310"/>
                  </a:lnTo>
                  <a:lnTo>
                    <a:pt x="25535" y="4875"/>
                  </a:lnTo>
                  <a:lnTo>
                    <a:pt x="25583" y="4441"/>
                  </a:lnTo>
                  <a:lnTo>
                    <a:pt x="25631" y="4007"/>
                  </a:lnTo>
                  <a:lnTo>
                    <a:pt x="25583" y="3669"/>
                  </a:lnTo>
                  <a:lnTo>
                    <a:pt x="25535" y="3331"/>
                  </a:lnTo>
                  <a:lnTo>
                    <a:pt x="25390" y="3090"/>
                  </a:lnTo>
                  <a:lnTo>
                    <a:pt x="25149" y="2848"/>
                  </a:lnTo>
                  <a:lnTo>
                    <a:pt x="24907" y="2607"/>
                  </a:lnTo>
                  <a:lnTo>
                    <a:pt x="24231" y="2172"/>
                  </a:lnTo>
                  <a:lnTo>
                    <a:pt x="23459" y="1786"/>
                  </a:lnTo>
                  <a:lnTo>
                    <a:pt x="22687" y="1400"/>
                  </a:lnTo>
                  <a:lnTo>
                    <a:pt x="21287" y="869"/>
                  </a:lnTo>
                  <a:lnTo>
                    <a:pt x="20660" y="628"/>
                  </a:lnTo>
                  <a:lnTo>
                    <a:pt x="12164" y="14046"/>
                  </a:lnTo>
                  <a:lnTo>
                    <a:pt x="1313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0"/>
            <p:cNvSpPr/>
            <p:nvPr/>
          </p:nvSpPr>
          <p:spPr>
            <a:xfrm>
              <a:off x="5681600" y="2090025"/>
              <a:ext cx="640800" cy="1477025"/>
            </a:xfrm>
            <a:custGeom>
              <a:avLst/>
              <a:gdLst/>
              <a:ahLst/>
              <a:cxnLst/>
              <a:rect l="l" t="t" r="r" b="b"/>
              <a:pathLst>
                <a:path w="25632" h="59081" fill="none" extrusionOk="0">
                  <a:moveTo>
                    <a:pt x="20660" y="628"/>
                  </a:moveTo>
                  <a:lnTo>
                    <a:pt x="12164" y="14046"/>
                  </a:lnTo>
                  <a:lnTo>
                    <a:pt x="13130" y="0"/>
                  </a:lnTo>
                  <a:lnTo>
                    <a:pt x="13130" y="0"/>
                  </a:lnTo>
                  <a:lnTo>
                    <a:pt x="11440" y="49"/>
                  </a:lnTo>
                  <a:lnTo>
                    <a:pt x="10137" y="193"/>
                  </a:lnTo>
                  <a:lnTo>
                    <a:pt x="9509" y="242"/>
                  </a:lnTo>
                  <a:lnTo>
                    <a:pt x="9075" y="338"/>
                  </a:lnTo>
                  <a:lnTo>
                    <a:pt x="9075" y="338"/>
                  </a:lnTo>
                  <a:lnTo>
                    <a:pt x="8882" y="435"/>
                  </a:lnTo>
                  <a:lnTo>
                    <a:pt x="8737" y="531"/>
                  </a:lnTo>
                  <a:lnTo>
                    <a:pt x="8544" y="724"/>
                  </a:lnTo>
                  <a:lnTo>
                    <a:pt x="8399" y="917"/>
                  </a:lnTo>
                  <a:lnTo>
                    <a:pt x="8061" y="1448"/>
                  </a:lnTo>
                  <a:lnTo>
                    <a:pt x="7724" y="2076"/>
                  </a:lnTo>
                  <a:lnTo>
                    <a:pt x="7434" y="2896"/>
                  </a:lnTo>
                  <a:lnTo>
                    <a:pt x="7144" y="3814"/>
                  </a:lnTo>
                  <a:lnTo>
                    <a:pt x="6855" y="4827"/>
                  </a:lnTo>
                  <a:lnTo>
                    <a:pt x="6613" y="5937"/>
                  </a:lnTo>
                  <a:lnTo>
                    <a:pt x="6613" y="5937"/>
                  </a:lnTo>
                  <a:lnTo>
                    <a:pt x="6324" y="7241"/>
                  </a:lnTo>
                  <a:lnTo>
                    <a:pt x="6034" y="8833"/>
                  </a:lnTo>
                  <a:lnTo>
                    <a:pt x="5503" y="12261"/>
                  </a:lnTo>
                  <a:lnTo>
                    <a:pt x="4876" y="16315"/>
                  </a:lnTo>
                  <a:lnTo>
                    <a:pt x="1" y="57247"/>
                  </a:lnTo>
                  <a:lnTo>
                    <a:pt x="1" y="57247"/>
                  </a:lnTo>
                  <a:lnTo>
                    <a:pt x="725" y="57391"/>
                  </a:lnTo>
                  <a:lnTo>
                    <a:pt x="2752" y="57778"/>
                  </a:lnTo>
                  <a:lnTo>
                    <a:pt x="5696" y="58260"/>
                  </a:lnTo>
                  <a:lnTo>
                    <a:pt x="7434" y="58502"/>
                  </a:lnTo>
                  <a:lnTo>
                    <a:pt x="9316" y="58695"/>
                  </a:lnTo>
                  <a:lnTo>
                    <a:pt x="11295" y="58888"/>
                  </a:lnTo>
                  <a:lnTo>
                    <a:pt x="13323" y="59033"/>
                  </a:lnTo>
                  <a:lnTo>
                    <a:pt x="15350" y="59081"/>
                  </a:lnTo>
                  <a:lnTo>
                    <a:pt x="17377" y="59081"/>
                  </a:lnTo>
                  <a:lnTo>
                    <a:pt x="19356" y="59033"/>
                  </a:lnTo>
                  <a:lnTo>
                    <a:pt x="20322" y="58936"/>
                  </a:lnTo>
                  <a:lnTo>
                    <a:pt x="21239" y="58839"/>
                  </a:lnTo>
                  <a:lnTo>
                    <a:pt x="22108" y="58695"/>
                  </a:lnTo>
                  <a:lnTo>
                    <a:pt x="22976" y="58502"/>
                  </a:lnTo>
                  <a:lnTo>
                    <a:pt x="23797" y="58308"/>
                  </a:lnTo>
                  <a:lnTo>
                    <a:pt x="24569" y="58067"/>
                  </a:lnTo>
                  <a:lnTo>
                    <a:pt x="24569" y="58067"/>
                  </a:lnTo>
                  <a:lnTo>
                    <a:pt x="24087" y="52275"/>
                  </a:lnTo>
                  <a:lnTo>
                    <a:pt x="23121" y="39387"/>
                  </a:lnTo>
                  <a:lnTo>
                    <a:pt x="22639" y="32388"/>
                  </a:lnTo>
                  <a:lnTo>
                    <a:pt x="22252" y="26065"/>
                  </a:lnTo>
                  <a:lnTo>
                    <a:pt x="22108" y="23459"/>
                  </a:lnTo>
                  <a:lnTo>
                    <a:pt x="22059" y="21335"/>
                  </a:lnTo>
                  <a:lnTo>
                    <a:pt x="22011" y="19839"/>
                  </a:lnTo>
                  <a:lnTo>
                    <a:pt x="22059" y="19356"/>
                  </a:lnTo>
                  <a:lnTo>
                    <a:pt x="22059" y="19018"/>
                  </a:lnTo>
                  <a:lnTo>
                    <a:pt x="22059" y="19018"/>
                  </a:lnTo>
                  <a:lnTo>
                    <a:pt x="23314" y="12888"/>
                  </a:lnTo>
                  <a:lnTo>
                    <a:pt x="24135" y="8447"/>
                  </a:lnTo>
                  <a:lnTo>
                    <a:pt x="24135" y="8447"/>
                  </a:lnTo>
                  <a:lnTo>
                    <a:pt x="24473" y="7772"/>
                  </a:lnTo>
                  <a:lnTo>
                    <a:pt x="24762" y="7048"/>
                  </a:lnTo>
                  <a:lnTo>
                    <a:pt x="25100" y="6227"/>
                  </a:lnTo>
                  <a:lnTo>
                    <a:pt x="25390" y="5310"/>
                  </a:lnTo>
                  <a:lnTo>
                    <a:pt x="25535" y="4875"/>
                  </a:lnTo>
                  <a:lnTo>
                    <a:pt x="25583" y="4441"/>
                  </a:lnTo>
                  <a:lnTo>
                    <a:pt x="25631" y="4007"/>
                  </a:lnTo>
                  <a:lnTo>
                    <a:pt x="25583" y="3669"/>
                  </a:lnTo>
                  <a:lnTo>
                    <a:pt x="25535" y="3331"/>
                  </a:lnTo>
                  <a:lnTo>
                    <a:pt x="25390" y="3090"/>
                  </a:lnTo>
                  <a:lnTo>
                    <a:pt x="25390" y="3090"/>
                  </a:lnTo>
                  <a:lnTo>
                    <a:pt x="25149" y="2848"/>
                  </a:lnTo>
                  <a:lnTo>
                    <a:pt x="24907" y="2607"/>
                  </a:lnTo>
                  <a:lnTo>
                    <a:pt x="24231" y="2172"/>
                  </a:lnTo>
                  <a:lnTo>
                    <a:pt x="23459" y="1786"/>
                  </a:lnTo>
                  <a:lnTo>
                    <a:pt x="22687" y="1400"/>
                  </a:lnTo>
                  <a:lnTo>
                    <a:pt x="21287" y="869"/>
                  </a:lnTo>
                  <a:lnTo>
                    <a:pt x="20660" y="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0"/>
            <p:cNvSpPr/>
            <p:nvPr/>
          </p:nvSpPr>
          <p:spPr>
            <a:xfrm>
              <a:off x="5945875" y="2748875"/>
              <a:ext cx="33800" cy="815775"/>
            </a:xfrm>
            <a:custGeom>
              <a:avLst/>
              <a:gdLst/>
              <a:ahLst/>
              <a:cxnLst/>
              <a:rect l="l" t="t" r="r" b="b"/>
              <a:pathLst>
                <a:path w="1352" h="32631" extrusionOk="0">
                  <a:moveTo>
                    <a:pt x="97" y="1"/>
                  </a:moveTo>
                  <a:lnTo>
                    <a:pt x="49" y="49"/>
                  </a:lnTo>
                  <a:lnTo>
                    <a:pt x="0" y="97"/>
                  </a:lnTo>
                  <a:lnTo>
                    <a:pt x="1207" y="32582"/>
                  </a:lnTo>
                  <a:lnTo>
                    <a:pt x="1255" y="32630"/>
                  </a:lnTo>
                  <a:lnTo>
                    <a:pt x="1352" y="32630"/>
                  </a:lnTo>
                  <a:lnTo>
                    <a:pt x="1352" y="32582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0"/>
            <p:cNvSpPr/>
            <p:nvPr/>
          </p:nvSpPr>
          <p:spPr>
            <a:xfrm>
              <a:off x="5945875" y="2748875"/>
              <a:ext cx="33800" cy="815775"/>
            </a:xfrm>
            <a:custGeom>
              <a:avLst/>
              <a:gdLst/>
              <a:ahLst/>
              <a:cxnLst/>
              <a:rect l="l" t="t" r="r" b="b"/>
              <a:pathLst>
                <a:path w="1352" h="32631" fill="none" extrusionOk="0">
                  <a:moveTo>
                    <a:pt x="0" y="97"/>
                  </a:moveTo>
                  <a:lnTo>
                    <a:pt x="1207" y="32582"/>
                  </a:lnTo>
                  <a:lnTo>
                    <a:pt x="1207" y="32582"/>
                  </a:lnTo>
                  <a:lnTo>
                    <a:pt x="1255" y="32630"/>
                  </a:lnTo>
                  <a:lnTo>
                    <a:pt x="1304" y="32630"/>
                  </a:lnTo>
                  <a:lnTo>
                    <a:pt x="1304" y="32630"/>
                  </a:lnTo>
                  <a:lnTo>
                    <a:pt x="1352" y="32630"/>
                  </a:lnTo>
                  <a:lnTo>
                    <a:pt x="1352" y="32582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9" y="49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0"/>
            <p:cNvSpPr/>
            <p:nvPr/>
          </p:nvSpPr>
          <p:spPr>
            <a:xfrm>
              <a:off x="5186850" y="2116575"/>
              <a:ext cx="920750" cy="794025"/>
            </a:xfrm>
            <a:custGeom>
              <a:avLst/>
              <a:gdLst/>
              <a:ahLst/>
              <a:cxnLst/>
              <a:rect l="l" t="t" r="r" b="b"/>
              <a:pathLst>
                <a:path w="36830" h="31761" extrusionOk="0">
                  <a:moveTo>
                    <a:pt x="29444" y="0"/>
                  </a:moveTo>
                  <a:lnTo>
                    <a:pt x="0" y="10040"/>
                  </a:lnTo>
                  <a:lnTo>
                    <a:pt x="7386" y="31761"/>
                  </a:lnTo>
                  <a:lnTo>
                    <a:pt x="36829" y="21769"/>
                  </a:lnTo>
                  <a:lnTo>
                    <a:pt x="2944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0"/>
            <p:cNvSpPr/>
            <p:nvPr/>
          </p:nvSpPr>
          <p:spPr>
            <a:xfrm>
              <a:off x="5186850" y="2116575"/>
              <a:ext cx="920750" cy="794025"/>
            </a:xfrm>
            <a:custGeom>
              <a:avLst/>
              <a:gdLst/>
              <a:ahLst/>
              <a:cxnLst/>
              <a:rect l="l" t="t" r="r" b="b"/>
              <a:pathLst>
                <a:path w="36830" h="31761" fill="none" extrusionOk="0">
                  <a:moveTo>
                    <a:pt x="0" y="10040"/>
                  </a:moveTo>
                  <a:lnTo>
                    <a:pt x="29444" y="0"/>
                  </a:lnTo>
                  <a:lnTo>
                    <a:pt x="36829" y="21769"/>
                  </a:lnTo>
                  <a:lnTo>
                    <a:pt x="7386" y="31761"/>
                  </a:lnTo>
                  <a:lnTo>
                    <a:pt x="0" y="100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0"/>
            <p:cNvSpPr/>
            <p:nvPr/>
          </p:nvSpPr>
          <p:spPr>
            <a:xfrm>
              <a:off x="5083075" y="2069500"/>
              <a:ext cx="839900" cy="842325"/>
            </a:xfrm>
            <a:custGeom>
              <a:avLst/>
              <a:gdLst/>
              <a:ahLst/>
              <a:cxnLst/>
              <a:rect l="l" t="t" r="r" b="b"/>
              <a:pathLst>
                <a:path w="33596" h="33693" extrusionOk="0">
                  <a:moveTo>
                    <a:pt x="29444" y="1"/>
                  </a:moveTo>
                  <a:lnTo>
                    <a:pt x="0" y="10041"/>
                  </a:lnTo>
                  <a:lnTo>
                    <a:pt x="7385" y="31810"/>
                  </a:lnTo>
                  <a:lnTo>
                    <a:pt x="11537" y="33692"/>
                  </a:lnTo>
                  <a:lnTo>
                    <a:pt x="33595" y="1883"/>
                  </a:lnTo>
                  <a:lnTo>
                    <a:pt x="2944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0"/>
            <p:cNvSpPr/>
            <p:nvPr/>
          </p:nvSpPr>
          <p:spPr>
            <a:xfrm>
              <a:off x="5083075" y="2069500"/>
              <a:ext cx="839900" cy="842325"/>
            </a:xfrm>
            <a:custGeom>
              <a:avLst/>
              <a:gdLst/>
              <a:ahLst/>
              <a:cxnLst/>
              <a:rect l="l" t="t" r="r" b="b"/>
              <a:pathLst>
                <a:path w="33596" h="33693" fill="none" extrusionOk="0">
                  <a:moveTo>
                    <a:pt x="33595" y="1883"/>
                  </a:moveTo>
                  <a:lnTo>
                    <a:pt x="11537" y="33692"/>
                  </a:lnTo>
                  <a:lnTo>
                    <a:pt x="7385" y="31810"/>
                  </a:lnTo>
                  <a:lnTo>
                    <a:pt x="0" y="10041"/>
                  </a:lnTo>
                  <a:lnTo>
                    <a:pt x="29444" y="1"/>
                  </a:lnTo>
                  <a:lnTo>
                    <a:pt x="33595" y="1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0"/>
            <p:cNvSpPr/>
            <p:nvPr/>
          </p:nvSpPr>
          <p:spPr>
            <a:xfrm>
              <a:off x="5083075" y="2069500"/>
              <a:ext cx="839900" cy="842325"/>
            </a:xfrm>
            <a:custGeom>
              <a:avLst/>
              <a:gdLst/>
              <a:ahLst/>
              <a:cxnLst/>
              <a:rect l="l" t="t" r="r" b="b"/>
              <a:pathLst>
                <a:path w="33596" h="33693" extrusionOk="0">
                  <a:moveTo>
                    <a:pt x="29444" y="1"/>
                  </a:moveTo>
                  <a:lnTo>
                    <a:pt x="0" y="10041"/>
                  </a:lnTo>
                  <a:lnTo>
                    <a:pt x="7385" y="31810"/>
                  </a:lnTo>
                  <a:lnTo>
                    <a:pt x="11537" y="33692"/>
                  </a:lnTo>
                  <a:lnTo>
                    <a:pt x="4103" y="11923"/>
                  </a:lnTo>
                  <a:lnTo>
                    <a:pt x="33595" y="1883"/>
                  </a:lnTo>
                  <a:lnTo>
                    <a:pt x="32582" y="1449"/>
                  </a:lnTo>
                  <a:lnTo>
                    <a:pt x="2944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0"/>
            <p:cNvSpPr/>
            <p:nvPr/>
          </p:nvSpPr>
          <p:spPr>
            <a:xfrm>
              <a:off x="5083075" y="2069500"/>
              <a:ext cx="839900" cy="842325"/>
            </a:xfrm>
            <a:custGeom>
              <a:avLst/>
              <a:gdLst/>
              <a:ahLst/>
              <a:cxnLst/>
              <a:rect l="l" t="t" r="r" b="b"/>
              <a:pathLst>
                <a:path w="33596" h="33693" fill="none" extrusionOk="0">
                  <a:moveTo>
                    <a:pt x="29444" y="1"/>
                  </a:moveTo>
                  <a:lnTo>
                    <a:pt x="0" y="10041"/>
                  </a:lnTo>
                  <a:lnTo>
                    <a:pt x="7385" y="31810"/>
                  </a:lnTo>
                  <a:lnTo>
                    <a:pt x="11537" y="33692"/>
                  </a:lnTo>
                  <a:lnTo>
                    <a:pt x="4103" y="11923"/>
                  </a:lnTo>
                  <a:lnTo>
                    <a:pt x="33595" y="1883"/>
                  </a:lnTo>
                  <a:lnTo>
                    <a:pt x="32582" y="1449"/>
                  </a:lnTo>
                  <a:lnTo>
                    <a:pt x="29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0"/>
            <p:cNvSpPr/>
            <p:nvPr/>
          </p:nvSpPr>
          <p:spPr>
            <a:xfrm>
              <a:off x="5371475" y="2116575"/>
              <a:ext cx="724050" cy="794025"/>
            </a:xfrm>
            <a:custGeom>
              <a:avLst/>
              <a:gdLst/>
              <a:ahLst/>
              <a:cxnLst/>
              <a:rect l="l" t="t" r="r" b="b"/>
              <a:pathLst>
                <a:path w="28962" h="31761" extrusionOk="0">
                  <a:moveTo>
                    <a:pt x="22059" y="0"/>
                  </a:moveTo>
                  <a:lnTo>
                    <a:pt x="1" y="31761"/>
                  </a:lnTo>
                  <a:lnTo>
                    <a:pt x="25390" y="23121"/>
                  </a:lnTo>
                  <a:lnTo>
                    <a:pt x="25197" y="20997"/>
                  </a:lnTo>
                  <a:lnTo>
                    <a:pt x="26259" y="20804"/>
                  </a:lnTo>
                  <a:lnTo>
                    <a:pt x="28962" y="20273"/>
                  </a:lnTo>
                  <a:lnTo>
                    <a:pt x="25824" y="1105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C3D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0"/>
            <p:cNvSpPr/>
            <p:nvPr/>
          </p:nvSpPr>
          <p:spPr>
            <a:xfrm>
              <a:off x="5371475" y="2116575"/>
              <a:ext cx="724050" cy="794025"/>
            </a:xfrm>
            <a:custGeom>
              <a:avLst/>
              <a:gdLst/>
              <a:ahLst/>
              <a:cxnLst/>
              <a:rect l="l" t="t" r="r" b="b"/>
              <a:pathLst>
                <a:path w="28962" h="31761" fill="none" extrusionOk="0">
                  <a:moveTo>
                    <a:pt x="22059" y="0"/>
                  </a:moveTo>
                  <a:lnTo>
                    <a:pt x="22059" y="0"/>
                  </a:lnTo>
                  <a:lnTo>
                    <a:pt x="1" y="31761"/>
                  </a:lnTo>
                  <a:lnTo>
                    <a:pt x="1" y="31761"/>
                  </a:lnTo>
                  <a:lnTo>
                    <a:pt x="25390" y="23121"/>
                  </a:lnTo>
                  <a:lnTo>
                    <a:pt x="25197" y="20997"/>
                  </a:lnTo>
                  <a:lnTo>
                    <a:pt x="25197" y="20997"/>
                  </a:lnTo>
                  <a:lnTo>
                    <a:pt x="26259" y="20804"/>
                  </a:lnTo>
                  <a:lnTo>
                    <a:pt x="28962" y="20273"/>
                  </a:lnTo>
                  <a:lnTo>
                    <a:pt x="25824" y="11054"/>
                  </a:lnTo>
                  <a:lnTo>
                    <a:pt x="22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0"/>
            <p:cNvSpPr/>
            <p:nvPr/>
          </p:nvSpPr>
          <p:spPr>
            <a:xfrm>
              <a:off x="5186850" y="2116575"/>
              <a:ext cx="736125" cy="794025"/>
            </a:xfrm>
            <a:custGeom>
              <a:avLst/>
              <a:gdLst/>
              <a:ahLst/>
              <a:cxnLst/>
              <a:rect l="l" t="t" r="r" b="b"/>
              <a:pathLst>
                <a:path w="29445" h="31761" extrusionOk="0">
                  <a:moveTo>
                    <a:pt x="29444" y="0"/>
                  </a:moveTo>
                  <a:lnTo>
                    <a:pt x="0" y="10040"/>
                  </a:lnTo>
                  <a:lnTo>
                    <a:pt x="7386" y="31761"/>
                  </a:lnTo>
                  <a:lnTo>
                    <a:pt x="29444" y="0"/>
                  </a:lnTo>
                  <a:close/>
                </a:path>
              </a:pathLst>
            </a:custGeom>
            <a:solidFill>
              <a:srgbClr val="C3D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0"/>
            <p:cNvSpPr/>
            <p:nvPr/>
          </p:nvSpPr>
          <p:spPr>
            <a:xfrm>
              <a:off x="5186850" y="2116575"/>
              <a:ext cx="736125" cy="794025"/>
            </a:xfrm>
            <a:custGeom>
              <a:avLst/>
              <a:gdLst/>
              <a:ahLst/>
              <a:cxnLst/>
              <a:rect l="l" t="t" r="r" b="b"/>
              <a:pathLst>
                <a:path w="29445" h="31761" fill="none" extrusionOk="0">
                  <a:moveTo>
                    <a:pt x="29444" y="0"/>
                  </a:moveTo>
                  <a:lnTo>
                    <a:pt x="0" y="10040"/>
                  </a:lnTo>
                  <a:lnTo>
                    <a:pt x="7386" y="31761"/>
                  </a:lnTo>
                  <a:lnTo>
                    <a:pt x="294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0"/>
            <p:cNvSpPr/>
            <p:nvPr/>
          </p:nvSpPr>
          <p:spPr>
            <a:xfrm>
              <a:off x="5425775" y="2306025"/>
              <a:ext cx="415150" cy="415125"/>
            </a:xfrm>
            <a:custGeom>
              <a:avLst/>
              <a:gdLst/>
              <a:ahLst/>
              <a:cxnLst/>
              <a:rect l="l" t="t" r="r" b="b"/>
              <a:pathLst>
                <a:path w="16606" h="16605" extrusionOk="0">
                  <a:moveTo>
                    <a:pt x="8351" y="0"/>
                  </a:moveTo>
                  <a:lnTo>
                    <a:pt x="7531" y="49"/>
                  </a:lnTo>
                  <a:lnTo>
                    <a:pt x="6758" y="145"/>
                  </a:lnTo>
                  <a:lnTo>
                    <a:pt x="5986" y="338"/>
                  </a:lnTo>
                  <a:lnTo>
                    <a:pt x="5214" y="628"/>
                  </a:lnTo>
                  <a:lnTo>
                    <a:pt x="4441" y="966"/>
                  </a:lnTo>
                  <a:lnTo>
                    <a:pt x="3717" y="1400"/>
                  </a:lnTo>
                  <a:lnTo>
                    <a:pt x="3042" y="1883"/>
                  </a:lnTo>
                  <a:lnTo>
                    <a:pt x="2414" y="2462"/>
                  </a:lnTo>
                  <a:lnTo>
                    <a:pt x="1883" y="3090"/>
                  </a:lnTo>
                  <a:lnTo>
                    <a:pt x="1352" y="3765"/>
                  </a:lnTo>
                  <a:lnTo>
                    <a:pt x="966" y="4441"/>
                  </a:lnTo>
                  <a:lnTo>
                    <a:pt x="628" y="5165"/>
                  </a:lnTo>
                  <a:lnTo>
                    <a:pt x="339" y="5937"/>
                  </a:lnTo>
                  <a:lnTo>
                    <a:pt x="145" y="6710"/>
                  </a:lnTo>
                  <a:lnTo>
                    <a:pt x="49" y="7482"/>
                  </a:lnTo>
                  <a:lnTo>
                    <a:pt x="1" y="8303"/>
                  </a:lnTo>
                  <a:lnTo>
                    <a:pt x="49" y="9075"/>
                  </a:lnTo>
                  <a:lnTo>
                    <a:pt x="145" y="9895"/>
                  </a:lnTo>
                  <a:lnTo>
                    <a:pt x="339" y="10668"/>
                  </a:lnTo>
                  <a:lnTo>
                    <a:pt x="628" y="11440"/>
                  </a:lnTo>
                  <a:lnTo>
                    <a:pt x="966" y="12164"/>
                  </a:lnTo>
                  <a:lnTo>
                    <a:pt x="1352" y="12888"/>
                  </a:lnTo>
                  <a:lnTo>
                    <a:pt x="1883" y="13564"/>
                  </a:lnTo>
                  <a:lnTo>
                    <a:pt x="2462" y="14191"/>
                  </a:lnTo>
                  <a:lnTo>
                    <a:pt x="3090" y="14770"/>
                  </a:lnTo>
                  <a:lnTo>
                    <a:pt x="3717" y="15253"/>
                  </a:lnTo>
                  <a:lnTo>
                    <a:pt x="4441" y="15688"/>
                  </a:lnTo>
                  <a:lnTo>
                    <a:pt x="5165" y="16025"/>
                  </a:lnTo>
                  <a:lnTo>
                    <a:pt x="5938" y="16267"/>
                  </a:lnTo>
                  <a:lnTo>
                    <a:pt x="6710" y="16460"/>
                  </a:lnTo>
                  <a:lnTo>
                    <a:pt x="7482" y="16605"/>
                  </a:lnTo>
                  <a:lnTo>
                    <a:pt x="9075" y="16605"/>
                  </a:lnTo>
                  <a:lnTo>
                    <a:pt x="9847" y="16460"/>
                  </a:lnTo>
                  <a:lnTo>
                    <a:pt x="10668" y="16267"/>
                  </a:lnTo>
                  <a:lnTo>
                    <a:pt x="11440" y="16025"/>
                  </a:lnTo>
                  <a:lnTo>
                    <a:pt x="12164" y="15688"/>
                  </a:lnTo>
                  <a:lnTo>
                    <a:pt x="12888" y="15253"/>
                  </a:lnTo>
                  <a:lnTo>
                    <a:pt x="13564" y="14770"/>
                  </a:lnTo>
                  <a:lnTo>
                    <a:pt x="14192" y="14191"/>
                  </a:lnTo>
                  <a:lnTo>
                    <a:pt x="14771" y="13564"/>
                  </a:lnTo>
                  <a:lnTo>
                    <a:pt x="15254" y="12888"/>
                  </a:lnTo>
                  <a:lnTo>
                    <a:pt x="15640" y="12212"/>
                  </a:lnTo>
                  <a:lnTo>
                    <a:pt x="15978" y="11488"/>
                  </a:lnTo>
                  <a:lnTo>
                    <a:pt x="16267" y="10716"/>
                  </a:lnTo>
                  <a:lnTo>
                    <a:pt x="16460" y="9944"/>
                  </a:lnTo>
                  <a:lnTo>
                    <a:pt x="16557" y="9123"/>
                  </a:lnTo>
                  <a:lnTo>
                    <a:pt x="16605" y="8351"/>
                  </a:lnTo>
                  <a:lnTo>
                    <a:pt x="16557" y="7530"/>
                  </a:lnTo>
                  <a:lnTo>
                    <a:pt x="16460" y="6758"/>
                  </a:lnTo>
                  <a:lnTo>
                    <a:pt x="16267" y="5986"/>
                  </a:lnTo>
                  <a:lnTo>
                    <a:pt x="16026" y="5213"/>
                  </a:lnTo>
                  <a:lnTo>
                    <a:pt x="15688" y="4441"/>
                  </a:lnTo>
                  <a:lnTo>
                    <a:pt x="15254" y="3765"/>
                  </a:lnTo>
                  <a:lnTo>
                    <a:pt x="14723" y="3041"/>
                  </a:lnTo>
                  <a:lnTo>
                    <a:pt x="14143" y="2414"/>
                  </a:lnTo>
                  <a:lnTo>
                    <a:pt x="13564" y="1883"/>
                  </a:lnTo>
                  <a:lnTo>
                    <a:pt x="12888" y="1400"/>
                  </a:lnTo>
                  <a:lnTo>
                    <a:pt x="12164" y="966"/>
                  </a:lnTo>
                  <a:lnTo>
                    <a:pt x="11440" y="628"/>
                  </a:lnTo>
                  <a:lnTo>
                    <a:pt x="10716" y="387"/>
                  </a:lnTo>
                  <a:lnTo>
                    <a:pt x="9944" y="193"/>
                  </a:lnTo>
                  <a:lnTo>
                    <a:pt x="9123" y="49"/>
                  </a:lnTo>
                  <a:lnTo>
                    <a:pt x="835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0"/>
            <p:cNvSpPr/>
            <p:nvPr/>
          </p:nvSpPr>
          <p:spPr>
            <a:xfrm>
              <a:off x="5515075" y="2386875"/>
              <a:ext cx="264300" cy="251025"/>
            </a:xfrm>
            <a:custGeom>
              <a:avLst/>
              <a:gdLst/>
              <a:ahLst/>
              <a:cxnLst/>
              <a:rect l="l" t="t" r="r" b="b"/>
              <a:pathLst>
                <a:path w="10572" h="10041" extrusionOk="0">
                  <a:moveTo>
                    <a:pt x="5262" y="0"/>
                  </a:moveTo>
                  <a:lnTo>
                    <a:pt x="2607" y="869"/>
                  </a:lnTo>
                  <a:lnTo>
                    <a:pt x="3717" y="4151"/>
                  </a:lnTo>
                  <a:lnTo>
                    <a:pt x="1" y="5406"/>
                  </a:lnTo>
                  <a:lnTo>
                    <a:pt x="821" y="7965"/>
                  </a:lnTo>
                  <a:lnTo>
                    <a:pt x="4586" y="6758"/>
                  </a:lnTo>
                  <a:lnTo>
                    <a:pt x="5648" y="10040"/>
                  </a:lnTo>
                  <a:lnTo>
                    <a:pt x="8254" y="9171"/>
                  </a:lnTo>
                  <a:lnTo>
                    <a:pt x="7193" y="5889"/>
                  </a:lnTo>
                  <a:lnTo>
                    <a:pt x="10571" y="4779"/>
                  </a:lnTo>
                  <a:lnTo>
                    <a:pt x="9702" y="2221"/>
                  </a:lnTo>
                  <a:lnTo>
                    <a:pt x="6324" y="3331"/>
                  </a:lnTo>
                  <a:lnTo>
                    <a:pt x="526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0"/>
            <p:cNvSpPr/>
            <p:nvPr/>
          </p:nvSpPr>
          <p:spPr>
            <a:xfrm>
              <a:off x="6009825" y="1513225"/>
              <a:ext cx="276375" cy="207575"/>
            </a:xfrm>
            <a:custGeom>
              <a:avLst/>
              <a:gdLst/>
              <a:ahLst/>
              <a:cxnLst/>
              <a:rect l="l" t="t" r="r" b="b"/>
              <a:pathLst>
                <a:path w="11055" h="8303" extrusionOk="0">
                  <a:moveTo>
                    <a:pt x="2752" y="0"/>
                  </a:moveTo>
                  <a:lnTo>
                    <a:pt x="2076" y="97"/>
                  </a:lnTo>
                  <a:lnTo>
                    <a:pt x="1449" y="193"/>
                  </a:lnTo>
                  <a:lnTo>
                    <a:pt x="966" y="290"/>
                  </a:lnTo>
                  <a:lnTo>
                    <a:pt x="242" y="531"/>
                  </a:lnTo>
                  <a:lnTo>
                    <a:pt x="1" y="628"/>
                  </a:lnTo>
                  <a:lnTo>
                    <a:pt x="1" y="5792"/>
                  </a:lnTo>
                  <a:lnTo>
                    <a:pt x="8592" y="8302"/>
                  </a:lnTo>
                  <a:lnTo>
                    <a:pt x="11054" y="3282"/>
                  </a:lnTo>
                  <a:lnTo>
                    <a:pt x="10571" y="2800"/>
                  </a:lnTo>
                  <a:lnTo>
                    <a:pt x="10040" y="2365"/>
                  </a:lnTo>
                  <a:lnTo>
                    <a:pt x="9558" y="1979"/>
                  </a:lnTo>
                  <a:lnTo>
                    <a:pt x="9027" y="1641"/>
                  </a:lnTo>
                  <a:lnTo>
                    <a:pt x="8544" y="1352"/>
                  </a:lnTo>
                  <a:lnTo>
                    <a:pt x="8013" y="1110"/>
                  </a:lnTo>
                  <a:lnTo>
                    <a:pt x="7048" y="676"/>
                  </a:lnTo>
                  <a:lnTo>
                    <a:pt x="6082" y="338"/>
                  </a:lnTo>
                  <a:lnTo>
                    <a:pt x="5165" y="145"/>
                  </a:lnTo>
                  <a:lnTo>
                    <a:pt x="4297" y="48"/>
                  </a:lnTo>
                  <a:lnTo>
                    <a:pt x="34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0"/>
            <p:cNvSpPr/>
            <p:nvPr/>
          </p:nvSpPr>
          <p:spPr>
            <a:xfrm>
              <a:off x="6119650" y="1544600"/>
              <a:ext cx="25350" cy="51900"/>
            </a:xfrm>
            <a:custGeom>
              <a:avLst/>
              <a:gdLst/>
              <a:ahLst/>
              <a:cxnLst/>
              <a:rect l="l" t="t" r="r" b="b"/>
              <a:pathLst>
                <a:path w="1014" h="2076" extrusionOk="0">
                  <a:moveTo>
                    <a:pt x="386" y="0"/>
                  </a:moveTo>
                  <a:lnTo>
                    <a:pt x="0" y="1979"/>
                  </a:lnTo>
                  <a:lnTo>
                    <a:pt x="628" y="2076"/>
                  </a:lnTo>
                  <a:lnTo>
                    <a:pt x="1014" y="97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0"/>
            <p:cNvSpPr/>
            <p:nvPr/>
          </p:nvSpPr>
          <p:spPr>
            <a:xfrm>
              <a:off x="6106375" y="1557875"/>
              <a:ext cx="53100" cy="25350"/>
            </a:xfrm>
            <a:custGeom>
              <a:avLst/>
              <a:gdLst/>
              <a:ahLst/>
              <a:cxnLst/>
              <a:rect l="l" t="t" r="r" b="b"/>
              <a:pathLst>
                <a:path w="2124" h="1014" extrusionOk="0">
                  <a:moveTo>
                    <a:pt x="145" y="0"/>
                  </a:moveTo>
                  <a:lnTo>
                    <a:pt x="0" y="628"/>
                  </a:lnTo>
                  <a:lnTo>
                    <a:pt x="1979" y="1014"/>
                  </a:lnTo>
                  <a:lnTo>
                    <a:pt x="2124" y="38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0"/>
            <p:cNvSpPr/>
            <p:nvPr/>
          </p:nvSpPr>
          <p:spPr>
            <a:xfrm>
              <a:off x="5925350" y="1656825"/>
              <a:ext cx="298100" cy="504425"/>
            </a:xfrm>
            <a:custGeom>
              <a:avLst/>
              <a:gdLst/>
              <a:ahLst/>
              <a:cxnLst/>
              <a:rect l="l" t="t" r="r" b="b"/>
              <a:pathLst>
                <a:path w="11924" h="20177" extrusionOk="0">
                  <a:moveTo>
                    <a:pt x="2993" y="0"/>
                  </a:moveTo>
                  <a:lnTo>
                    <a:pt x="1208" y="2703"/>
                  </a:lnTo>
                  <a:lnTo>
                    <a:pt x="773" y="3862"/>
                  </a:lnTo>
                  <a:lnTo>
                    <a:pt x="435" y="5068"/>
                  </a:lnTo>
                  <a:lnTo>
                    <a:pt x="194" y="6275"/>
                  </a:lnTo>
                  <a:lnTo>
                    <a:pt x="49" y="7482"/>
                  </a:lnTo>
                  <a:lnTo>
                    <a:pt x="1" y="8544"/>
                  </a:lnTo>
                  <a:lnTo>
                    <a:pt x="49" y="9026"/>
                  </a:lnTo>
                  <a:lnTo>
                    <a:pt x="97" y="9557"/>
                  </a:lnTo>
                  <a:lnTo>
                    <a:pt x="194" y="10040"/>
                  </a:lnTo>
                  <a:lnTo>
                    <a:pt x="290" y="10523"/>
                  </a:lnTo>
                  <a:lnTo>
                    <a:pt x="484" y="11005"/>
                  </a:lnTo>
                  <a:lnTo>
                    <a:pt x="677" y="11440"/>
                  </a:lnTo>
                  <a:lnTo>
                    <a:pt x="918" y="11874"/>
                  </a:lnTo>
                  <a:lnTo>
                    <a:pt x="1159" y="12260"/>
                  </a:lnTo>
                  <a:lnTo>
                    <a:pt x="1497" y="12646"/>
                  </a:lnTo>
                  <a:lnTo>
                    <a:pt x="1835" y="12984"/>
                  </a:lnTo>
                  <a:lnTo>
                    <a:pt x="2221" y="13274"/>
                  </a:lnTo>
                  <a:lnTo>
                    <a:pt x="2704" y="13563"/>
                  </a:lnTo>
                  <a:lnTo>
                    <a:pt x="3187" y="13757"/>
                  </a:lnTo>
                  <a:lnTo>
                    <a:pt x="3718" y="13950"/>
                  </a:lnTo>
                  <a:lnTo>
                    <a:pt x="3959" y="14432"/>
                  </a:lnTo>
                  <a:lnTo>
                    <a:pt x="4104" y="14915"/>
                  </a:lnTo>
                  <a:lnTo>
                    <a:pt x="4200" y="15205"/>
                  </a:lnTo>
                  <a:lnTo>
                    <a:pt x="4248" y="15591"/>
                  </a:lnTo>
                  <a:lnTo>
                    <a:pt x="4200" y="15977"/>
                  </a:lnTo>
                  <a:lnTo>
                    <a:pt x="4104" y="16363"/>
                  </a:lnTo>
                  <a:lnTo>
                    <a:pt x="3911" y="16749"/>
                  </a:lnTo>
                  <a:lnTo>
                    <a:pt x="3669" y="17087"/>
                  </a:lnTo>
                  <a:lnTo>
                    <a:pt x="3235" y="17473"/>
                  </a:lnTo>
                  <a:lnTo>
                    <a:pt x="2704" y="17763"/>
                  </a:lnTo>
                  <a:lnTo>
                    <a:pt x="2752" y="18004"/>
                  </a:lnTo>
                  <a:lnTo>
                    <a:pt x="2849" y="18245"/>
                  </a:lnTo>
                  <a:lnTo>
                    <a:pt x="2993" y="18535"/>
                  </a:lnTo>
                  <a:lnTo>
                    <a:pt x="3235" y="18873"/>
                  </a:lnTo>
                  <a:lnTo>
                    <a:pt x="3573" y="19211"/>
                  </a:lnTo>
                  <a:lnTo>
                    <a:pt x="4007" y="19549"/>
                  </a:lnTo>
                  <a:lnTo>
                    <a:pt x="4297" y="19694"/>
                  </a:lnTo>
                  <a:lnTo>
                    <a:pt x="4586" y="19790"/>
                  </a:lnTo>
                  <a:lnTo>
                    <a:pt x="5262" y="20031"/>
                  </a:lnTo>
                  <a:lnTo>
                    <a:pt x="5938" y="20128"/>
                  </a:lnTo>
                  <a:lnTo>
                    <a:pt x="6565" y="20176"/>
                  </a:lnTo>
                  <a:lnTo>
                    <a:pt x="6903" y="20176"/>
                  </a:lnTo>
                  <a:lnTo>
                    <a:pt x="7193" y="20128"/>
                  </a:lnTo>
                  <a:lnTo>
                    <a:pt x="7531" y="20031"/>
                  </a:lnTo>
                  <a:lnTo>
                    <a:pt x="7820" y="19935"/>
                  </a:lnTo>
                  <a:lnTo>
                    <a:pt x="8110" y="19742"/>
                  </a:lnTo>
                  <a:lnTo>
                    <a:pt x="8448" y="19549"/>
                  </a:lnTo>
                  <a:lnTo>
                    <a:pt x="8737" y="19307"/>
                  </a:lnTo>
                  <a:lnTo>
                    <a:pt x="9027" y="19018"/>
                  </a:lnTo>
                  <a:lnTo>
                    <a:pt x="9268" y="18680"/>
                  </a:lnTo>
                  <a:lnTo>
                    <a:pt x="9558" y="18294"/>
                  </a:lnTo>
                  <a:lnTo>
                    <a:pt x="9365" y="18052"/>
                  </a:lnTo>
                  <a:lnTo>
                    <a:pt x="9124" y="17666"/>
                  </a:lnTo>
                  <a:lnTo>
                    <a:pt x="8882" y="17087"/>
                  </a:lnTo>
                  <a:lnTo>
                    <a:pt x="8641" y="16315"/>
                  </a:lnTo>
                  <a:lnTo>
                    <a:pt x="8496" y="15301"/>
                  </a:lnTo>
                  <a:lnTo>
                    <a:pt x="8400" y="14674"/>
                  </a:lnTo>
                  <a:lnTo>
                    <a:pt x="8351" y="13998"/>
                  </a:lnTo>
                  <a:lnTo>
                    <a:pt x="8351" y="13226"/>
                  </a:lnTo>
                  <a:lnTo>
                    <a:pt x="8351" y="12405"/>
                  </a:lnTo>
                  <a:lnTo>
                    <a:pt x="8689" y="12067"/>
                  </a:lnTo>
                  <a:lnTo>
                    <a:pt x="9027" y="11681"/>
                  </a:lnTo>
                  <a:lnTo>
                    <a:pt x="9317" y="11295"/>
                  </a:lnTo>
                  <a:lnTo>
                    <a:pt x="9558" y="10909"/>
                  </a:lnTo>
                  <a:lnTo>
                    <a:pt x="9703" y="10909"/>
                  </a:lnTo>
                  <a:lnTo>
                    <a:pt x="9896" y="10860"/>
                  </a:lnTo>
                  <a:lnTo>
                    <a:pt x="10186" y="10812"/>
                  </a:lnTo>
                  <a:lnTo>
                    <a:pt x="10475" y="10667"/>
                  </a:lnTo>
                  <a:lnTo>
                    <a:pt x="10813" y="10426"/>
                  </a:lnTo>
                  <a:lnTo>
                    <a:pt x="11151" y="10088"/>
                  </a:lnTo>
                  <a:lnTo>
                    <a:pt x="11537" y="9605"/>
                  </a:lnTo>
                  <a:lnTo>
                    <a:pt x="11730" y="9316"/>
                  </a:lnTo>
                  <a:lnTo>
                    <a:pt x="11827" y="9026"/>
                  </a:lnTo>
                  <a:lnTo>
                    <a:pt x="11923" y="8737"/>
                  </a:lnTo>
                  <a:lnTo>
                    <a:pt x="11923" y="8447"/>
                  </a:lnTo>
                  <a:lnTo>
                    <a:pt x="11923" y="8157"/>
                  </a:lnTo>
                  <a:lnTo>
                    <a:pt x="11827" y="7916"/>
                  </a:lnTo>
                  <a:lnTo>
                    <a:pt x="11730" y="7675"/>
                  </a:lnTo>
                  <a:lnTo>
                    <a:pt x="11585" y="7482"/>
                  </a:lnTo>
                  <a:lnTo>
                    <a:pt x="11344" y="7289"/>
                  </a:lnTo>
                  <a:lnTo>
                    <a:pt x="11151" y="7192"/>
                  </a:lnTo>
                  <a:lnTo>
                    <a:pt x="10861" y="7144"/>
                  </a:lnTo>
                  <a:lnTo>
                    <a:pt x="10523" y="7144"/>
                  </a:lnTo>
                  <a:lnTo>
                    <a:pt x="10186" y="7192"/>
                  </a:lnTo>
                  <a:lnTo>
                    <a:pt x="9799" y="7337"/>
                  </a:lnTo>
                  <a:lnTo>
                    <a:pt x="9365" y="7530"/>
                  </a:lnTo>
                  <a:lnTo>
                    <a:pt x="8931" y="7868"/>
                  </a:lnTo>
                  <a:lnTo>
                    <a:pt x="10330" y="5116"/>
                  </a:lnTo>
                  <a:lnTo>
                    <a:pt x="9992" y="140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0"/>
            <p:cNvSpPr/>
            <p:nvPr/>
          </p:nvSpPr>
          <p:spPr>
            <a:xfrm>
              <a:off x="5925350" y="1656825"/>
              <a:ext cx="298100" cy="504425"/>
            </a:xfrm>
            <a:custGeom>
              <a:avLst/>
              <a:gdLst/>
              <a:ahLst/>
              <a:cxnLst/>
              <a:rect l="l" t="t" r="r" b="b"/>
              <a:pathLst>
                <a:path w="11924" h="20177" fill="none" extrusionOk="0">
                  <a:moveTo>
                    <a:pt x="11537" y="9605"/>
                  </a:moveTo>
                  <a:lnTo>
                    <a:pt x="11537" y="9605"/>
                  </a:lnTo>
                  <a:lnTo>
                    <a:pt x="11151" y="10088"/>
                  </a:lnTo>
                  <a:lnTo>
                    <a:pt x="10813" y="10426"/>
                  </a:lnTo>
                  <a:lnTo>
                    <a:pt x="10475" y="10667"/>
                  </a:lnTo>
                  <a:lnTo>
                    <a:pt x="10186" y="10812"/>
                  </a:lnTo>
                  <a:lnTo>
                    <a:pt x="9896" y="10860"/>
                  </a:lnTo>
                  <a:lnTo>
                    <a:pt x="9703" y="10909"/>
                  </a:lnTo>
                  <a:lnTo>
                    <a:pt x="9558" y="10909"/>
                  </a:lnTo>
                  <a:lnTo>
                    <a:pt x="9558" y="10909"/>
                  </a:lnTo>
                  <a:lnTo>
                    <a:pt x="9317" y="11295"/>
                  </a:lnTo>
                  <a:lnTo>
                    <a:pt x="9027" y="11681"/>
                  </a:lnTo>
                  <a:lnTo>
                    <a:pt x="8689" y="12067"/>
                  </a:lnTo>
                  <a:lnTo>
                    <a:pt x="8351" y="12405"/>
                  </a:lnTo>
                  <a:lnTo>
                    <a:pt x="8351" y="12405"/>
                  </a:lnTo>
                  <a:lnTo>
                    <a:pt x="8351" y="13226"/>
                  </a:lnTo>
                  <a:lnTo>
                    <a:pt x="8351" y="13998"/>
                  </a:lnTo>
                  <a:lnTo>
                    <a:pt x="8400" y="14674"/>
                  </a:lnTo>
                  <a:lnTo>
                    <a:pt x="8496" y="15301"/>
                  </a:lnTo>
                  <a:lnTo>
                    <a:pt x="8641" y="16315"/>
                  </a:lnTo>
                  <a:lnTo>
                    <a:pt x="8882" y="17087"/>
                  </a:lnTo>
                  <a:lnTo>
                    <a:pt x="9124" y="17666"/>
                  </a:lnTo>
                  <a:lnTo>
                    <a:pt x="9365" y="18052"/>
                  </a:lnTo>
                  <a:lnTo>
                    <a:pt x="9558" y="18294"/>
                  </a:lnTo>
                  <a:lnTo>
                    <a:pt x="9558" y="18294"/>
                  </a:lnTo>
                  <a:lnTo>
                    <a:pt x="9268" y="18680"/>
                  </a:lnTo>
                  <a:lnTo>
                    <a:pt x="9027" y="19018"/>
                  </a:lnTo>
                  <a:lnTo>
                    <a:pt x="8737" y="19307"/>
                  </a:lnTo>
                  <a:lnTo>
                    <a:pt x="8448" y="19549"/>
                  </a:lnTo>
                  <a:lnTo>
                    <a:pt x="8110" y="19742"/>
                  </a:lnTo>
                  <a:lnTo>
                    <a:pt x="7820" y="19935"/>
                  </a:lnTo>
                  <a:lnTo>
                    <a:pt x="7531" y="20031"/>
                  </a:lnTo>
                  <a:lnTo>
                    <a:pt x="7193" y="20128"/>
                  </a:lnTo>
                  <a:lnTo>
                    <a:pt x="6903" y="20176"/>
                  </a:lnTo>
                  <a:lnTo>
                    <a:pt x="6565" y="20176"/>
                  </a:lnTo>
                  <a:lnTo>
                    <a:pt x="5938" y="20128"/>
                  </a:lnTo>
                  <a:lnTo>
                    <a:pt x="5262" y="20031"/>
                  </a:lnTo>
                  <a:lnTo>
                    <a:pt x="4586" y="19790"/>
                  </a:lnTo>
                  <a:lnTo>
                    <a:pt x="4586" y="19790"/>
                  </a:lnTo>
                  <a:lnTo>
                    <a:pt x="4297" y="19694"/>
                  </a:lnTo>
                  <a:lnTo>
                    <a:pt x="4007" y="19549"/>
                  </a:lnTo>
                  <a:lnTo>
                    <a:pt x="3573" y="19211"/>
                  </a:lnTo>
                  <a:lnTo>
                    <a:pt x="3235" y="18873"/>
                  </a:lnTo>
                  <a:lnTo>
                    <a:pt x="2993" y="18535"/>
                  </a:lnTo>
                  <a:lnTo>
                    <a:pt x="2849" y="18245"/>
                  </a:lnTo>
                  <a:lnTo>
                    <a:pt x="2752" y="18004"/>
                  </a:lnTo>
                  <a:lnTo>
                    <a:pt x="2704" y="17763"/>
                  </a:lnTo>
                  <a:lnTo>
                    <a:pt x="2704" y="17763"/>
                  </a:lnTo>
                  <a:lnTo>
                    <a:pt x="3235" y="17473"/>
                  </a:lnTo>
                  <a:lnTo>
                    <a:pt x="3669" y="17087"/>
                  </a:lnTo>
                  <a:lnTo>
                    <a:pt x="3911" y="16749"/>
                  </a:lnTo>
                  <a:lnTo>
                    <a:pt x="4104" y="16363"/>
                  </a:lnTo>
                  <a:lnTo>
                    <a:pt x="4200" y="15977"/>
                  </a:lnTo>
                  <a:lnTo>
                    <a:pt x="4248" y="15591"/>
                  </a:lnTo>
                  <a:lnTo>
                    <a:pt x="4200" y="15205"/>
                  </a:lnTo>
                  <a:lnTo>
                    <a:pt x="4104" y="14915"/>
                  </a:lnTo>
                  <a:lnTo>
                    <a:pt x="4104" y="14915"/>
                  </a:lnTo>
                  <a:lnTo>
                    <a:pt x="3959" y="14432"/>
                  </a:lnTo>
                  <a:lnTo>
                    <a:pt x="3718" y="13950"/>
                  </a:lnTo>
                  <a:lnTo>
                    <a:pt x="3718" y="13950"/>
                  </a:lnTo>
                  <a:lnTo>
                    <a:pt x="3187" y="13757"/>
                  </a:lnTo>
                  <a:lnTo>
                    <a:pt x="2704" y="13563"/>
                  </a:lnTo>
                  <a:lnTo>
                    <a:pt x="2221" y="13274"/>
                  </a:lnTo>
                  <a:lnTo>
                    <a:pt x="1835" y="12984"/>
                  </a:lnTo>
                  <a:lnTo>
                    <a:pt x="1497" y="12646"/>
                  </a:lnTo>
                  <a:lnTo>
                    <a:pt x="1159" y="12260"/>
                  </a:lnTo>
                  <a:lnTo>
                    <a:pt x="918" y="11874"/>
                  </a:lnTo>
                  <a:lnTo>
                    <a:pt x="677" y="11440"/>
                  </a:lnTo>
                  <a:lnTo>
                    <a:pt x="484" y="11005"/>
                  </a:lnTo>
                  <a:lnTo>
                    <a:pt x="290" y="10523"/>
                  </a:lnTo>
                  <a:lnTo>
                    <a:pt x="194" y="10040"/>
                  </a:lnTo>
                  <a:lnTo>
                    <a:pt x="97" y="9557"/>
                  </a:lnTo>
                  <a:lnTo>
                    <a:pt x="49" y="9026"/>
                  </a:lnTo>
                  <a:lnTo>
                    <a:pt x="1" y="8544"/>
                  </a:lnTo>
                  <a:lnTo>
                    <a:pt x="49" y="7482"/>
                  </a:lnTo>
                  <a:lnTo>
                    <a:pt x="49" y="7482"/>
                  </a:lnTo>
                  <a:lnTo>
                    <a:pt x="194" y="6275"/>
                  </a:lnTo>
                  <a:lnTo>
                    <a:pt x="435" y="5068"/>
                  </a:lnTo>
                  <a:lnTo>
                    <a:pt x="773" y="3862"/>
                  </a:lnTo>
                  <a:lnTo>
                    <a:pt x="1208" y="2703"/>
                  </a:lnTo>
                  <a:lnTo>
                    <a:pt x="2993" y="0"/>
                  </a:lnTo>
                  <a:lnTo>
                    <a:pt x="9992" y="1400"/>
                  </a:lnTo>
                  <a:lnTo>
                    <a:pt x="10330" y="5116"/>
                  </a:lnTo>
                  <a:lnTo>
                    <a:pt x="8931" y="7868"/>
                  </a:lnTo>
                  <a:lnTo>
                    <a:pt x="8931" y="7868"/>
                  </a:lnTo>
                  <a:lnTo>
                    <a:pt x="9365" y="7530"/>
                  </a:lnTo>
                  <a:lnTo>
                    <a:pt x="9799" y="7337"/>
                  </a:lnTo>
                  <a:lnTo>
                    <a:pt x="10186" y="7192"/>
                  </a:lnTo>
                  <a:lnTo>
                    <a:pt x="10523" y="7144"/>
                  </a:lnTo>
                  <a:lnTo>
                    <a:pt x="10861" y="7144"/>
                  </a:lnTo>
                  <a:lnTo>
                    <a:pt x="11151" y="7192"/>
                  </a:lnTo>
                  <a:lnTo>
                    <a:pt x="11344" y="7289"/>
                  </a:lnTo>
                  <a:lnTo>
                    <a:pt x="11585" y="7482"/>
                  </a:lnTo>
                  <a:lnTo>
                    <a:pt x="11730" y="7675"/>
                  </a:lnTo>
                  <a:lnTo>
                    <a:pt x="11827" y="7916"/>
                  </a:lnTo>
                  <a:lnTo>
                    <a:pt x="11923" y="8157"/>
                  </a:lnTo>
                  <a:lnTo>
                    <a:pt x="11923" y="8447"/>
                  </a:lnTo>
                  <a:lnTo>
                    <a:pt x="11923" y="8737"/>
                  </a:lnTo>
                  <a:lnTo>
                    <a:pt x="11827" y="9026"/>
                  </a:lnTo>
                  <a:lnTo>
                    <a:pt x="11730" y="9316"/>
                  </a:lnTo>
                  <a:lnTo>
                    <a:pt x="11537" y="96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0"/>
            <p:cNvSpPr/>
            <p:nvPr/>
          </p:nvSpPr>
          <p:spPr>
            <a:xfrm>
              <a:off x="5994150" y="1861950"/>
              <a:ext cx="72425" cy="33825"/>
            </a:xfrm>
            <a:custGeom>
              <a:avLst/>
              <a:gdLst/>
              <a:ahLst/>
              <a:cxnLst/>
              <a:rect l="l" t="t" r="r" b="b"/>
              <a:pathLst>
                <a:path w="2897" h="1353" extrusionOk="0">
                  <a:moveTo>
                    <a:pt x="2751" y="1"/>
                  </a:moveTo>
                  <a:lnTo>
                    <a:pt x="2703" y="97"/>
                  </a:lnTo>
                  <a:lnTo>
                    <a:pt x="2510" y="290"/>
                  </a:lnTo>
                  <a:lnTo>
                    <a:pt x="2365" y="483"/>
                  </a:lnTo>
                  <a:lnTo>
                    <a:pt x="2172" y="676"/>
                  </a:lnTo>
                  <a:lnTo>
                    <a:pt x="1979" y="773"/>
                  </a:lnTo>
                  <a:lnTo>
                    <a:pt x="1545" y="966"/>
                  </a:lnTo>
                  <a:lnTo>
                    <a:pt x="1110" y="1063"/>
                  </a:lnTo>
                  <a:lnTo>
                    <a:pt x="724" y="1111"/>
                  </a:lnTo>
                  <a:lnTo>
                    <a:pt x="48" y="1111"/>
                  </a:lnTo>
                  <a:lnTo>
                    <a:pt x="0" y="1207"/>
                  </a:lnTo>
                  <a:lnTo>
                    <a:pt x="0" y="1304"/>
                  </a:lnTo>
                  <a:lnTo>
                    <a:pt x="97" y="1352"/>
                  </a:lnTo>
                  <a:lnTo>
                    <a:pt x="628" y="1352"/>
                  </a:lnTo>
                  <a:lnTo>
                    <a:pt x="1159" y="1304"/>
                  </a:lnTo>
                  <a:lnTo>
                    <a:pt x="1448" y="1256"/>
                  </a:lnTo>
                  <a:lnTo>
                    <a:pt x="1786" y="1159"/>
                  </a:lnTo>
                  <a:lnTo>
                    <a:pt x="2076" y="1014"/>
                  </a:lnTo>
                  <a:lnTo>
                    <a:pt x="2365" y="821"/>
                  </a:lnTo>
                  <a:lnTo>
                    <a:pt x="2655" y="532"/>
                  </a:lnTo>
                  <a:lnTo>
                    <a:pt x="2896" y="194"/>
                  </a:lnTo>
                  <a:lnTo>
                    <a:pt x="2896" y="97"/>
                  </a:lnTo>
                  <a:lnTo>
                    <a:pt x="2848" y="49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0"/>
            <p:cNvSpPr/>
            <p:nvPr/>
          </p:nvSpPr>
          <p:spPr>
            <a:xfrm>
              <a:off x="5966375" y="1799200"/>
              <a:ext cx="39850" cy="56750"/>
            </a:xfrm>
            <a:custGeom>
              <a:avLst/>
              <a:gdLst/>
              <a:ahLst/>
              <a:cxnLst/>
              <a:rect l="l" t="t" r="r" b="b"/>
              <a:pathLst>
                <a:path w="1594" h="2270" extrusionOk="0">
                  <a:moveTo>
                    <a:pt x="1594" y="1"/>
                  </a:moveTo>
                  <a:lnTo>
                    <a:pt x="1" y="1931"/>
                  </a:lnTo>
                  <a:lnTo>
                    <a:pt x="242" y="2125"/>
                  </a:lnTo>
                  <a:lnTo>
                    <a:pt x="580" y="2221"/>
                  </a:lnTo>
                  <a:lnTo>
                    <a:pt x="918" y="2269"/>
                  </a:lnTo>
                  <a:lnTo>
                    <a:pt x="1208" y="2269"/>
                  </a:lnTo>
                  <a:lnTo>
                    <a:pt x="1304" y="1883"/>
                  </a:lnTo>
                  <a:lnTo>
                    <a:pt x="1449" y="1111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0"/>
            <p:cNvSpPr/>
            <p:nvPr/>
          </p:nvSpPr>
          <p:spPr>
            <a:xfrm>
              <a:off x="6043625" y="1785925"/>
              <a:ext cx="15700" cy="25375"/>
            </a:xfrm>
            <a:custGeom>
              <a:avLst/>
              <a:gdLst/>
              <a:ahLst/>
              <a:cxnLst/>
              <a:rect l="l" t="t" r="r" b="b"/>
              <a:pathLst>
                <a:path w="628" h="1015" extrusionOk="0">
                  <a:moveTo>
                    <a:pt x="241" y="1"/>
                  </a:moveTo>
                  <a:lnTo>
                    <a:pt x="145" y="97"/>
                  </a:lnTo>
                  <a:lnTo>
                    <a:pt x="48" y="290"/>
                  </a:lnTo>
                  <a:lnTo>
                    <a:pt x="0" y="483"/>
                  </a:lnTo>
                  <a:lnTo>
                    <a:pt x="0" y="677"/>
                  </a:lnTo>
                  <a:lnTo>
                    <a:pt x="48" y="821"/>
                  </a:lnTo>
                  <a:lnTo>
                    <a:pt x="145" y="966"/>
                  </a:lnTo>
                  <a:lnTo>
                    <a:pt x="241" y="1014"/>
                  </a:lnTo>
                  <a:lnTo>
                    <a:pt x="386" y="1014"/>
                  </a:lnTo>
                  <a:lnTo>
                    <a:pt x="483" y="918"/>
                  </a:lnTo>
                  <a:lnTo>
                    <a:pt x="579" y="773"/>
                  </a:lnTo>
                  <a:lnTo>
                    <a:pt x="628" y="580"/>
                  </a:lnTo>
                  <a:lnTo>
                    <a:pt x="628" y="339"/>
                  </a:lnTo>
                  <a:lnTo>
                    <a:pt x="579" y="194"/>
                  </a:lnTo>
                  <a:lnTo>
                    <a:pt x="531" y="49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0"/>
            <p:cNvSpPr/>
            <p:nvPr/>
          </p:nvSpPr>
          <p:spPr>
            <a:xfrm>
              <a:off x="5957950" y="1778700"/>
              <a:ext cx="15700" cy="25350"/>
            </a:xfrm>
            <a:custGeom>
              <a:avLst/>
              <a:gdLst/>
              <a:ahLst/>
              <a:cxnLst/>
              <a:rect l="l" t="t" r="r" b="b"/>
              <a:pathLst>
                <a:path w="628" h="1014" extrusionOk="0">
                  <a:moveTo>
                    <a:pt x="241" y="0"/>
                  </a:moveTo>
                  <a:lnTo>
                    <a:pt x="145" y="97"/>
                  </a:lnTo>
                  <a:lnTo>
                    <a:pt x="48" y="241"/>
                  </a:lnTo>
                  <a:lnTo>
                    <a:pt x="0" y="435"/>
                  </a:lnTo>
                  <a:lnTo>
                    <a:pt x="0" y="628"/>
                  </a:lnTo>
                  <a:lnTo>
                    <a:pt x="48" y="821"/>
                  </a:lnTo>
                  <a:lnTo>
                    <a:pt x="145" y="966"/>
                  </a:lnTo>
                  <a:lnTo>
                    <a:pt x="241" y="1014"/>
                  </a:lnTo>
                  <a:lnTo>
                    <a:pt x="386" y="966"/>
                  </a:lnTo>
                  <a:lnTo>
                    <a:pt x="483" y="869"/>
                  </a:lnTo>
                  <a:lnTo>
                    <a:pt x="579" y="724"/>
                  </a:lnTo>
                  <a:lnTo>
                    <a:pt x="628" y="531"/>
                  </a:lnTo>
                  <a:lnTo>
                    <a:pt x="628" y="338"/>
                  </a:lnTo>
                  <a:lnTo>
                    <a:pt x="579" y="145"/>
                  </a:lnTo>
                  <a:lnTo>
                    <a:pt x="483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0"/>
            <p:cNvSpPr/>
            <p:nvPr/>
          </p:nvSpPr>
          <p:spPr>
            <a:xfrm>
              <a:off x="6059300" y="1737675"/>
              <a:ext cx="38650" cy="30175"/>
            </a:xfrm>
            <a:custGeom>
              <a:avLst/>
              <a:gdLst/>
              <a:ahLst/>
              <a:cxnLst/>
              <a:rect l="l" t="t" r="r" b="b"/>
              <a:pathLst>
                <a:path w="1546" h="1207" extrusionOk="0">
                  <a:moveTo>
                    <a:pt x="145" y="0"/>
                  </a:moveTo>
                  <a:lnTo>
                    <a:pt x="49" y="97"/>
                  </a:lnTo>
                  <a:lnTo>
                    <a:pt x="1" y="193"/>
                  </a:lnTo>
                  <a:lnTo>
                    <a:pt x="97" y="290"/>
                  </a:lnTo>
                  <a:lnTo>
                    <a:pt x="194" y="338"/>
                  </a:lnTo>
                  <a:lnTo>
                    <a:pt x="339" y="338"/>
                  </a:lnTo>
                  <a:lnTo>
                    <a:pt x="580" y="386"/>
                  </a:lnTo>
                  <a:lnTo>
                    <a:pt x="725" y="483"/>
                  </a:lnTo>
                  <a:lnTo>
                    <a:pt x="918" y="628"/>
                  </a:lnTo>
                  <a:lnTo>
                    <a:pt x="1111" y="821"/>
                  </a:lnTo>
                  <a:lnTo>
                    <a:pt x="1256" y="1110"/>
                  </a:lnTo>
                  <a:lnTo>
                    <a:pt x="1304" y="1207"/>
                  </a:lnTo>
                  <a:lnTo>
                    <a:pt x="1497" y="1207"/>
                  </a:lnTo>
                  <a:lnTo>
                    <a:pt x="1545" y="1110"/>
                  </a:lnTo>
                  <a:lnTo>
                    <a:pt x="1545" y="965"/>
                  </a:lnTo>
                  <a:lnTo>
                    <a:pt x="1352" y="579"/>
                  </a:lnTo>
                  <a:lnTo>
                    <a:pt x="1111" y="338"/>
                  </a:lnTo>
                  <a:lnTo>
                    <a:pt x="869" y="145"/>
                  </a:lnTo>
                  <a:lnTo>
                    <a:pt x="676" y="4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0"/>
            <p:cNvSpPr/>
            <p:nvPr/>
          </p:nvSpPr>
          <p:spPr>
            <a:xfrm>
              <a:off x="5942250" y="1729225"/>
              <a:ext cx="59150" cy="24150"/>
            </a:xfrm>
            <a:custGeom>
              <a:avLst/>
              <a:gdLst/>
              <a:ahLst/>
              <a:cxnLst/>
              <a:rect l="l" t="t" r="r" b="b"/>
              <a:pathLst>
                <a:path w="2366" h="966" extrusionOk="0">
                  <a:moveTo>
                    <a:pt x="1400" y="0"/>
                  </a:moveTo>
                  <a:lnTo>
                    <a:pt x="1014" y="97"/>
                  </a:lnTo>
                  <a:lnTo>
                    <a:pt x="725" y="193"/>
                  </a:lnTo>
                  <a:lnTo>
                    <a:pt x="435" y="338"/>
                  </a:lnTo>
                  <a:lnTo>
                    <a:pt x="242" y="483"/>
                  </a:lnTo>
                  <a:lnTo>
                    <a:pt x="49" y="676"/>
                  </a:lnTo>
                  <a:lnTo>
                    <a:pt x="1" y="772"/>
                  </a:lnTo>
                  <a:lnTo>
                    <a:pt x="49" y="917"/>
                  </a:lnTo>
                  <a:lnTo>
                    <a:pt x="145" y="966"/>
                  </a:lnTo>
                  <a:lnTo>
                    <a:pt x="242" y="966"/>
                  </a:lnTo>
                  <a:lnTo>
                    <a:pt x="290" y="917"/>
                  </a:lnTo>
                  <a:lnTo>
                    <a:pt x="435" y="772"/>
                  </a:lnTo>
                  <a:lnTo>
                    <a:pt x="628" y="628"/>
                  </a:lnTo>
                  <a:lnTo>
                    <a:pt x="821" y="531"/>
                  </a:lnTo>
                  <a:lnTo>
                    <a:pt x="1111" y="435"/>
                  </a:lnTo>
                  <a:lnTo>
                    <a:pt x="1400" y="338"/>
                  </a:lnTo>
                  <a:lnTo>
                    <a:pt x="1738" y="338"/>
                  </a:lnTo>
                  <a:lnTo>
                    <a:pt x="2124" y="435"/>
                  </a:lnTo>
                  <a:lnTo>
                    <a:pt x="2269" y="435"/>
                  </a:lnTo>
                  <a:lnTo>
                    <a:pt x="2366" y="338"/>
                  </a:lnTo>
                  <a:lnTo>
                    <a:pt x="2366" y="241"/>
                  </a:lnTo>
                  <a:lnTo>
                    <a:pt x="2269" y="145"/>
                  </a:lnTo>
                  <a:lnTo>
                    <a:pt x="2028" y="48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0"/>
            <p:cNvSpPr/>
            <p:nvPr/>
          </p:nvSpPr>
          <p:spPr>
            <a:xfrm>
              <a:off x="6018275" y="2000725"/>
              <a:ext cx="38650" cy="27775"/>
            </a:xfrm>
            <a:custGeom>
              <a:avLst/>
              <a:gdLst/>
              <a:ahLst/>
              <a:cxnLst/>
              <a:rect l="l" t="t" r="r" b="b"/>
              <a:pathLst>
                <a:path w="1546" h="1111" extrusionOk="0">
                  <a:moveTo>
                    <a:pt x="1545" y="1"/>
                  </a:moveTo>
                  <a:lnTo>
                    <a:pt x="966" y="145"/>
                  </a:lnTo>
                  <a:lnTo>
                    <a:pt x="387" y="194"/>
                  </a:lnTo>
                  <a:lnTo>
                    <a:pt x="1" y="194"/>
                  </a:lnTo>
                  <a:lnTo>
                    <a:pt x="242" y="628"/>
                  </a:lnTo>
                  <a:lnTo>
                    <a:pt x="435" y="1111"/>
                  </a:lnTo>
                  <a:lnTo>
                    <a:pt x="773" y="918"/>
                  </a:lnTo>
                  <a:lnTo>
                    <a:pt x="1062" y="628"/>
                  </a:lnTo>
                  <a:lnTo>
                    <a:pt x="1304" y="338"/>
                  </a:lnTo>
                  <a:lnTo>
                    <a:pt x="1545" y="1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0"/>
            <p:cNvSpPr/>
            <p:nvPr/>
          </p:nvSpPr>
          <p:spPr>
            <a:xfrm>
              <a:off x="6018275" y="2000725"/>
              <a:ext cx="38650" cy="27775"/>
            </a:xfrm>
            <a:custGeom>
              <a:avLst/>
              <a:gdLst/>
              <a:ahLst/>
              <a:cxnLst/>
              <a:rect l="l" t="t" r="r" b="b"/>
              <a:pathLst>
                <a:path w="1546" h="1111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966" y="145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242" y="628"/>
                  </a:lnTo>
                  <a:lnTo>
                    <a:pt x="435" y="1111"/>
                  </a:lnTo>
                  <a:lnTo>
                    <a:pt x="435" y="1111"/>
                  </a:lnTo>
                  <a:lnTo>
                    <a:pt x="773" y="918"/>
                  </a:lnTo>
                  <a:lnTo>
                    <a:pt x="1062" y="628"/>
                  </a:lnTo>
                  <a:lnTo>
                    <a:pt x="1304" y="33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0"/>
            <p:cNvSpPr/>
            <p:nvPr/>
          </p:nvSpPr>
          <p:spPr>
            <a:xfrm>
              <a:off x="5915700" y="1595275"/>
              <a:ext cx="336700" cy="267900"/>
            </a:xfrm>
            <a:custGeom>
              <a:avLst/>
              <a:gdLst/>
              <a:ahLst/>
              <a:cxnLst/>
              <a:rect l="l" t="t" r="r" b="b"/>
              <a:pathLst>
                <a:path w="13468" h="10716" extrusionOk="0">
                  <a:moveTo>
                    <a:pt x="1738" y="0"/>
                  </a:moveTo>
                  <a:lnTo>
                    <a:pt x="1642" y="49"/>
                  </a:lnTo>
                  <a:lnTo>
                    <a:pt x="1545" y="97"/>
                  </a:lnTo>
                  <a:lnTo>
                    <a:pt x="1449" y="242"/>
                  </a:lnTo>
                  <a:lnTo>
                    <a:pt x="1400" y="483"/>
                  </a:lnTo>
                  <a:lnTo>
                    <a:pt x="1400" y="821"/>
                  </a:lnTo>
                  <a:lnTo>
                    <a:pt x="1497" y="1207"/>
                  </a:lnTo>
                  <a:lnTo>
                    <a:pt x="1690" y="1786"/>
                  </a:lnTo>
                  <a:lnTo>
                    <a:pt x="1787" y="2076"/>
                  </a:lnTo>
                  <a:lnTo>
                    <a:pt x="1642" y="1835"/>
                  </a:lnTo>
                  <a:lnTo>
                    <a:pt x="1256" y="1352"/>
                  </a:lnTo>
                  <a:lnTo>
                    <a:pt x="1014" y="1111"/>
                  </a:lnTo>
                  <a:lnTo>
                    <a:pt x="821" y="917"/>
                  </a:lnTo>
                  <a:lnTo>
                    <a:pt x="580" y="821"/>
                  </a:lnTo>
                  <a:lnTo>
                    <a:pt x="483" y="821"/>
                  </a:lnTo>
                  <a:lnTo>
                    <a:pt x="387" y="869"/>
                  </a:lnTo>
                  <a:lnTo>
                    <a:pt x="242" y="1111"/>
                  </a:lnTo>
                  <a:lnTo>
                    <a:pt x="97" y="1497"/>
                  </a:lnTo>
                  <a:lnTo>
                    <a:pt x="1" y="2076"/>
                  </a:lnTo>
                  <a:lnTo>
                    <a:pt x="1" y="2703"/>
                  </a:lnTo>
                  <a:lnTo>
                    <a:pt x="49" y="3041"/>
                  </a:lnTo>
                  <a:lnTo>
                    <a:pt x="97" y="3379"/>
                  </a:lnTo>
                  <a:lnTo>
                    <a:pt x="194" y="3669"/>
                  </a:lnTo>
                  <a:lnTo>
                    <a:pt x="387" y="4007"/>
                  </a:lnTo>
                  <a:lnTo>
                    <a:pt x="580" y="4296"/>
                  </a:lnTo>
                  <a:lnTo>
                    <a:pt x="870" y="4538"/>
                  </a:lnTo>
                  <a:lnTo>
                    <a:pt x="1207" y="4779"/>
                  </a:lnTo>
                  <a:lnTo>
                    <a:pt x="1642" y="4972"/>
                  </a:lnTo>
                  <a:lnTo>
                    <a:pt x="2124" y="5069"/>
                  </a:lnTo>
                  <a:lnTo>
                    <a:pt x="2655" y="5165"/>
                  </a:lnTo>
                  <a:lnTo>
                    <a:pt x="3283" y="5213"/>
                  </a:lnTo>
                  <a:lnTo>
                    <a:pt x="3959" y="5213"/>
                  </a:lnTo>
                  <a:lnTo>
                    <a:pt x="5358" y="5069"/>
                  </a:lnTo>
                  <a:lnTo>
                    <a:pt x="6710" y="4875"/>
                  </a:lnTo>
                  <a:lnTo>
                    <a:pt x="8013" y="4682"/>
                  </a:lnTo>
                  <a:lnTo>
                    <a:pt x="9027" y="4441"/>
                  </a:lnTo>
                  <a:lnTo>
                    <a:pt x="10041" y="4200"/>
                  </a:lnTo>
                  <a:lnTo>
                    <a:pt x="10282" y="5165"/>
                  </a:lnTo>
                  <a:lnTo>
                    <a:pt x="10330" y="5744"/>
                  </a:lnTo>
                  <a:lnTo>
                    <a:pt x="10378" y="6372"/>
                  </a:lnTo>
                  <a:lnTo>
                    <a:pt x="10282" y="6999"/>
                  </a:lnTo>
                  <a:lnTo>
                    <a:pt x="10234" y="7289"/>
                  </a:lnTo>
                  <a:lnTo>
                    <a:pt x="10137" y="7578"/>
                  </a:lnTo>
                  <a:lnTo>
                    <a:pt x="9992" y="7916"/>
                  </a:lnTo>
                  <a:lnTo>
                    <a:pt x="9799" y="8206"/>
                  </a:lnTo>
                  <a:lnTo>
                    <a:pt x="9606" y="8496"/>
                  </a:lnTo>
                  <a:lnTo>
                    <a:pt x="9317" y="8785"/>
                  </a:lnTo>
                  <a:lnTo>
                    <a:pt x="9075" y="9075"/>
                  </a:lnTo>
                  <a:lnTo>
                    <a:pt x="8979" y="9364"/>
                  </a:lnTo>
                  <a:lnTo>
                    <a:pt x="8930" y="9654"/>
                  </a:lnTo>
                  <a:lnTo>
                    <a:pt x="8979" y="9847"/>
                  </a:lnTo>
                  <a:lnTo>
                    <a:pt x="9075" y="10040"/>
                  </a:lnTo>
                  <a:lnTo>
                    <a:pt x="9220" y="10185"/>
                  </a:lnTo>
                  <a:lnTo>
                    <a:pt x="9317" y="10282"/>
                  </a:lnTo>
                  <a:lnTo>
                    <a:pt x="9799" y="9992"/>
                  </a:lnTo>
                  <a:lnTo>
                    <a:pt x="10234" y="9799"/>
                  </a:lnTo>
                  <a:lnTo>
                    <a:pt x="10572" y="9702"/>
                  </a:lnTo>
                  <a:lnTo>
                    <a:pt x="10909" y="9606"/>
                  </a:lnTo>
                  <a:lnTo>
                    <a:pt x="11199" y="9606"/>
                  </a:lnTo>
                  <a:lnTo>
                    <a:pt x="11440" y="9654"/>
                  </a:lnTo>
                  <a:lnTo>
                    <a:pt x="11633" y="9751"/>
                  </a:lnTo>
                  <a:lnTo>
                    <a:pt x="11826" y="9847"/>
                  </a:lnTo>
                  <a:lnTo>
                    <a:pt x="11971" y="9992"/>
                  </a:lnTo>
                  <a:lnTo>
                    <a:pt x="12068" y="10137"/>
                  </a:lnTo>
                  <a:lnTo>
                    <a:pt x="12213" y="10426"/>
                  </a:lnTo>
                  <a:lnTo>
                    <a:pt x="12309" y="10716"/>
                  </a:lnTo>
                  <a:lnTo>
                    <a:pt x="12647" y="9895"/>
                  </a:lnTo>
                  <a:lnTo>
                    <a:pt x="12888" y="9075"/>
                  </a:lnTo>
                  <a:lnTo>
                    <a:pt x="13130" y="8206"/>
                  </a:lnTo>
                  <a:lnTo>
                    <a:pt x="13275" y="7337"/>
                  </a:lnTo>
                  <a:lnTo>
                    <a:pt x="13419" y="6468"/>
                  </a:lnTo>
                  <a:lnTo>
                    <a:pt x="13468" y="5599"/>
                  </a:lnTo>
                  <a:lnTo>
                    <a:pt x="13468" y="4731"/>
                  </a:lnTo>
                  <a:lnTo>
                    <a:pt x="13419" y="3862"/>
                  </a:lnTo>
                  <a:lnTo>
                    <a:pt x="13371" y="3524"/>
                  </a:lnTo>
                  <a:lnTo>
                    <a:pt x="13275" y="3186"/>
                  </a:lnTo>
                  <a:lnTo>
                    <a:pt x="13178" y="2896"/>
                  </a:lnTo>
                  <a:lnTo>
                    <a:pt x="13033" y="2655"/>
                  </a:lnTo>
                  <a:lnTo>
                    <a:pt x="12840" y="2414"/>
                  </a:lnTo>
                  <a:lnTo>
                    <a:pt x="12647" y="2221"/>
                  </a:lnTo>
                  <a:lnTo>
                    <a:pt x="12406" y="2028"/>
                  </a:lnTo>
                  <a:lnTo>
                    <a:pt x="12213" y="1883"/>
                  </a:lnTo>
                  <a:lnTo>
                    <a:pt x="11633" y="1593"/>
                  </a:lnTo>
                  <a:lnTo>
                    <a:pt x="11054" y="1448"/>
                  </a:lnTo>
                  <a:lnTo>
                    <a:pt x="10378" y="1352"/>
                  </a:lnTo>
                  <a:lnTo>
                    <a:pt x="9703" y="1304"/>
                  </a:lnTo>
                  <a:lnTo>
                    <a:pt x="8979" y="1304"/>
                  </a:lnTo>
                  <a:lnTo>
                    <a:pt x="8255" y="1352"/>
                  </a:lnTo>
                  <a:lnTo>
                    <a:pt x="6855" y="1545"/>
                  </a:lnTo>
                  <a:lnTo>
                    <a:pt x="5600" y="1738"/>
                  </a:lnTo>
                  <a:lnTo>
                    <a:pt x="4586" y="1883"/>
                  </a:lnTo>
                  <a:lnTo>
                    <a:pt x="4200" y="1931"/>
                  </a:lnTo>
                  <a:lnTo>
                    <a:pt x="3814" y="1883"/>
                  </a:lnTo>
                  <a:lnTo>
                    <a:pt x="3524" y="1786"/>
                  </a:lnTo>
                  <a:lnTo>
                    <a:pt x="3283" y="1690"/>
                  </a:lnTo>
                  <a:lnTo>
                    <a:pt x="3042" y="1497"/>
                  </a:lnTo>
                  <a:lnTo>
                    <a:pt x="2800" y="1352"/>
                  </a:lnTo>
                  <a:lnTo>
                    <a:pt x="2511" y="917"/>
                  </a:lnTo>
                  <a:lnTo>
                    <a:pt x="2028" y="193"/>
                  </a:lnTo>
                  <a:lnTo>
                    <a:pt x="1931" y="97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0"/>
            <p:cNvSpPr/>
            <p:nvPr/>
          </p:nvSpPr>
          <p:spPr>
            <a:xfrm>
              <a:off x="6143775" y="1680950"/>
              <a:ext cx="55525" cy="92950"/>
            </a:xfrm>
            <a:custGeom>
              <a:avLst/>
              <a:gdLst/>
              <a:ahLst/>
              <a:cxnLst/>
              <a:rect l="l" t="t" r="r" b="b"/>
              <a:pathLst>
                <a:path w="2221" h="3718" extrusionOk="0">
                  <a:moveTo>
                    <a:pt x="1883" y="0"/>
                  </a:moveTo>
                  <a:lnTo>
                    <a:pt x="242" y="435"/>
                  </a:lnTo>
                  <a:lnTo>
                    <a:pt x="145" y="966"/>
                  </a:lnTo>
                  <a:lnTo>
                    <a:pt x="49" y="1545"/>
                  </a:lnTo>
                  <a:lnTo>
                    <a:pt x="0" y="2124"/>
                  </a:lnTo>
                  <a:lnTo>
                    <a:pt x="0" y="2462"/>
                  </a:lnTo>
                  <a:lnTo>
                    <a:pt x="0" y="2752"/>
                  </a:lnTo>
                  <a:lnTo>
                    <a:pt x="97" y="3041"/>
                  </a:lnTo>
                  <a:lnTo>
                    <a:pt x="194" y="3283"/>
                  </a:lnTo>
                  <a:lnTo>
                    <a:pt x="338" y="3476"/>
                  </a:lnTo>
                  <a:lnTo>
                    <a:pt x="531" y="3621"/>
                  </a:lnTo>
                  <a:lnTo>
                    <a:pt x="821" y="3717"/>
                  </a:lnTo>
                  <a:lnTo>
                    <a:pt x="1159" y="3717"/>
                  </a:lnTo>
                  <a:lnTo>
                    <a:pt x="1449" y="3621"/>
                  </a:lnTo>
                  <a:lnTo>
                    <a:pt x="1738" y="3476"/>
                  </a:lnTo>
                  <a:lnTo>
                    <a:pt x="1931" y="3283"/>
                  </a:lnTo>
                  <a:lnTo>
                    <a:pt x="2076" y="3041"/>
                  </a:lnTo>
                  <a:lnTo>
                    <a:pt x="2173" y="2752"/>
                  </a:lnTo>
                  <a:lnTo>
                    <a:pt x="2221" y="2462"/>
                  </a:lnTo>
                  <a:lnTo>
                    <a:pt x="2221" y="2124"/>
                  </a:lnTo>
                  <a:lnTo>
                    <a:pt x="2221" y="1786"/>
                  </a:lnTo>
                  <a:lnTo>
                    <a:pt x="2173" y="1111"/>
                  </a:lnTo>
                  <a:lnTo>
                    <a:pt x="2028" y="531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0"/>
            <p:cNvSpPr/>
            <p:nvPr/>
          </p:nvSpPr>
          <p:spPr>
            <a:xfrm>
              <a:off x="6000175" y="1603725"/>
              <a:ext cx="234125" cy="77250"/>
            </a:xfrm>
            <a:custGeom>
              <a:avLst/>
              <a:gdLst/>
              <a:ahLst/>
              <a:cxnLst/>
              <a:rect l="l" t="t" r="r" b="b"/>
              <a:pathLst>
                <a:path w="9365" h="3090" extrusionOk="0">
                  <a:moveTo>
                    <a:pt x="145" y="0"/>
                  </a:moveTo>
                  <a:lnTo>
                    <a:pt x="97" y="97"/>
                  </a:lnTo>
                  <a:lnTo>
                    <a:pt x="49" y="193"/>
                  </a:lnTo>
                  <a:lnTo>
                    <a:pt x="0" y="290"/>
                  </a:lnTo>
                  <a:lnTo>
                    <a:pt x="0" y="435"/>
                  </a:lnTo>
                  <a:lnTo>
                    <a:pt x="49" y="724"/>
                  </a:lnTo>
                  <a:lnTo>
                    <a:pt x="194" y="966"/>
                  </a:lnTo>
                  <a:lnTo>
                    <a:pt x="387" y="1207"/>
                  </a:lnTo>
                  <a:lnTo>
                    <a:pt x="773" y="1593"/>
                  </a:lnTo>
                  <a:lnTo>
                    <a:pt x="966" y="1786"/>
                  </a:lnTo>
                  <a:lnTo>
                    <a:pt x="966" y="3089"/>
                  </a:lnTo>
                  <a:lnTo>
                    <a:pt x="4345" y="2365"/>
                  </a:lnTo>
                  <a:lnTo>
                    <a:pt x="5213" y="2510"/>
                  </a:lnTo>
                  <a:lnTo>
                    <a:pt x="6082" y="2655"/>
                  </a:lnTo>
                  <a:lnTo>
                    <a:pt x="7048" y="2800"/>
                  </a:lnTo>
                  <a:lnTo>
                    <a:pt x="8447" y="2800"/>
                  </a:lnTo>
                  <a:lnTo>
                    <a:pt x="8785" y="2703"/>
                  </a:lnTo>
                  <a:lnTo>
                    <a:pt x="9075" y="2607"/>
                  </a:lnTo>
                  <a:lnTo>
                    <a:pt x="9316" y="2462"/>
                  </a:lnTo>
                  <a:lnTo>
                    <a:pt x="9365" y="2365"/>
                  </a:lnTo>
                  <a:lnTo>
                    <a:pt x="9365" y="2221"/>
                  </a:lnTo>
                  <a:lnTo>
                    <a:pt x="9365" y="2124"/>
                  </a:lnTo>
                  <a:lnTo>
                    <a:pt x="9365" y="1979"/>
                  </a:lnTo>
                  <a:lnTo>
                    <a:pt x="9220" y="1690"/>
                  </a:lnTo>
                  <a:lnTo>
                    <a:pt x="9027" y="1448"/>
                  </a:lnTo>
                  <a:lnTo>
                    <a:pt x="8785" y="1207"/>
                  </a:lnTo>
                  <a:lnTo>
                    <a:pt x="8544" y="1062"/>
                  </a:lnTo>
                  <a:lnTo>
                    <a:pt x="8206" y="917"/>
                  </a:lnTo>
                  <a:lnTo>
                    <a:pt x="7868" y="821"/>
                  </a:lnTo>
                  <a:lnTo>
                    <a:pt x="7482" y="724"/>
                  </a:lnTo>
                  <a:lnTo>
                    <a:pt x="7096" y="676"/>
                  </a:lnTo>
                  <a:lnTo>
                    <a:pt x="6179" y="628"/>
                  </a:lnTo>
                  <a:lnTo>
                    <a:pt x="5262" y="628"/>
                  </a:lnTo>
                  <a:lnTo>
                    <a:pt x="4296" y="724"/>
                  </a:lnTo>
                  <a:lnTo>
                    <a:pt x="3331" y="821"/>
                  </a:lnTo>
                  <a:lnTo>
                    <a:pt x="2897" y="869"/>
                  </a:lnTo>
                  <a:lnTo>
                    <a:pt x="2510" y="869"/>
                  </a:lnTo>
                  <a:lnTo>
                    <a:pt x="2124" y="821"/>
                  </a:lnTo>
                  <a:lnTo>
                    <a:pt x="1835" y="773"/>
                  </a:lnTo>
                  <a:lnTo>
                    <a:pt x="1304" y="579"/>
                  </a:lnTo>
                  <a:lnTo>
                    <a:pt x="869" y="338"/>
                  </a:lnTo>
                  <a:lnTo>
                    <a:pt x="580" y="145"/>
                  </a:lnTo>
                  <a:lnTo>
                    <a:pt x="338" y="4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0"/>
            <p:cNvSpPr/>
            <p:nvPr/>
          </p:nvSpPr>
          <p:spPr>
            <a:xfrm>
              <a:off x="5872275" y="2648725"/>
              <a:ext cx="141200" cy="102600"/>
            </a:xfrm>
            <a:custGeom>
              <a:avLst/>
              <a:gdLst/>
              <a:ahLst/>
              <a:cxnLst/>
              <a:rect l="l" t="t" r="r" b="b"/>
              <a:pathLst>
                <a:path w="5648" h="4104" extrusionOk="0">
                  <a:moveTo>
                    <a:pt x="2800" y="1"/>
                  </a:moveTo>
                  <a:lnTo>
                    <a:pt x="2317" y="49"/>
                  </a:lnTo>
                  <a:lnTo>
                    <a:pt x="1786" y="97"/>
                  </a:lnTo>
                  <a:lnTo>
                    <a:pt x="1255" y="194"/>
                  </a:lnTo>
                  <a:lnTo>
                    <a:pt x="724" y="338"/>
                  </a:lnTo>
                  <a:lnTo>
                    <a:pt x="531" y="435"/>
                  </a:lnTo>
                  <a:lnTo>
                    <a:pt x="338" y="580"/>
                  </a:lnTo>
                  <a:lnTo>
                    <a:pt x="241" y="773"/>
                  </a:lnTo>
                  <a:lnTo>
                    <a:pt x="145" y="918"/>
                  </a:lnTo>
                  <a:lnTo>
                    <a:pt x="48" y="1400"/>
                  </a:lnTo>
                  <a:lnTo>
                    <a:pt x="0" y="1883"/>
                  </a:lnTo>
                  <a:lnTo>
                    <a:pt x="0" y="2366"/>
                  </a:lnTo>
                  <a:lnTo>
                    <a:pt x="48" y="2848"/>
                  </a:lnTo>
                  <a:lnTo>
                    <a:pt x="97" y="3283"/>
                  </a:lnTo>
                  <a:lnTo>
                    <a:pt x="193" y="3476"/>
                  </a:lnTo>
                  <a:lnTo>
                    <a:pt x="290" y="3669"/>
                  </a:lnTo>
                  <a:lnTo>
                    <a:pt x="434" y="3814"/>
                  </a:lnTo>
                  <a:lnTo>
                    <a:pt x="579" y="3910"/>
                  </a:lnTo>
                  <a:lnTo>
                    <a:pt x="724" y="4007"/>
                  </a:lnTo>
                  <a:lnTo>
                    <a:pt x="917" y="4055"/>
                  </a:lnTo>
                  <a:lnTo>
                    <a:pt x="1448" y="4103"/>
                  </a:lnTo>
                  <a:lnTo>
                    <a:pt x="2124" y="4103"/>
                  </a:lnTo>
                  <a:lnTo>
                    <a:pt x="3668" y="4055"/>
                  </a:lnTo>
                  <a:lnTo>
                    <a:pt x="5599" y="3959"/>
                  </a:lnTo>
                  <a:lnTo>
                    <a:pt x="5647" y="725"/>
                  </a:lnTo>
                  <a:lnTo>
                    <a:pt x="3234" y="49"/>
                  </a:lnTo>
                  <a:lnTo>
                    <a:pt x="2800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0"/>
            <p:cNvSpPr/>
            <p:nvPr/>
          </p:nvSpPr>
          <p:spPr>
            <a:xfrm>
              <a:off x="6001375" y="2166050"/>
              <a:ext cx="441700" cy="598550"/>
            </a:xfrm>
            <a:custGeom>
              <a:avLst/>
              <a:gdLst/>
              <a:ahLst/>
              <a:cxnLst/>
              <a:rect l="l" t="t" r="r" b="b"/>
              <a:pathLst>
                <a:path w="17668" h="23942" extrusionOk="0">
                  <a:moveTo>
                    <a:pt x="12599" y="0"/>
                  </a:moveTo>
                  <a:lnTo>
                    <a:pt x="8689" y="3476"/>
                  </a:lnTo>
                  <a:lnTo>
                    <a:pt x="9220" y="4779"/>
                  </a:lnTo>
                  <a:lnTo>
                    <a:pt x="9896" y="6516"/>
                  </a:lnTo>
                  <a:lnTo>
                    <a:pt x="11344" y="10619"/>
                  </a:lnTo>
                  <a:lnTo>
                    <a:pt x="13130" y="15736"/>
                  </a:lnTo>
                  <a:lnTo>
                    <a:pt x="12406" y="16025"/>
                  </a:lnTo>
                  <a:lnTo>
                    <a:pt x="11537" y="16315"/>
                  </a:lnTo>
                  <a:lnTo>
                    <a:pt x="10572" y="16653"/>
                  </a:lnTo>
                  <a:lnTo>
                    <a:pt x="9558" y="16942"/>
                  </a:lnTo>
                  <a:lnTo>
                    <a:pt x="7386" y="17473"/>
                  </a:lnTo>
                  <a:lnTo>
                    <a:pt x="5214" y="18004"/>
                  </a:lnTo>
                  <a:lnTo>
                    <a:pt x="3186" y="18390"/>
                  </a:lnTo>
                  <a:lnTo>
                    <a:pt x="1545" y="18728"/>
                  </a:lnTo>
                  <a:lnTo>
                    <a:pt x="1" y="19018"/>
                  </a:lnTo>
                  <a:lnTo>
                    <a:pt x="483" y="23941"/>
                  </a:lnTo>
                  <a:lnTo>
                    <a:pt x="5262" y="22976"/>
                  </a:lnTo>
                  <a:lnTo>
                    <a:pt x="9124" y="22107"/>
                  </a:lnTo>
                  <a:lnTo>
                    <a:pt x="12068" y="21431"/>
                  </a:lnTo>
                  <a:lnTo>
                    <a:pt x="13082" y="21142"/>
                  </a:lnTo>
                  <a:lnTo>
                    <a:pt x="13612" y="20900"/>
                  </a:lnTo>
                  <a:lnTo>
                    <a:pt x="14143" y="20659"/>
                  </a:lnTo>
                  <a:lnTo>
                    <a:pt x="14626" y="20418"/>
                  </a:lnTo>
                  <a:lnTo>
                    <a:pt x="15109" y="20128"/>
                  </a:lnTo>
                  <a:lnTo>
                    <a:pt x="15543" y="19790"/>
                  </a:lnTo>
                  <a:lnTo>
                    <a:pt x="15978" y="19404"/>
                  </a:lnTo>
                  <a:lnTo>
                    <a:pt x="16364" y="18970"/>
                  </a:lnTo>
                  <a:lnTo>
                    <a:pt x="16750" y="18535"/>
                  </a:lnTo>
                  <a:lnTo>
                    <a:pt x="17040" y="18004"/>
                  </a:lnTo>
                  <a:lnTo>
                    <a:pt x="17281" y="17473"/>
                  </a:lnTo>
                  <a:lnTo>
                    <a:pt x="17474" y="16894"/>
                  </a:lnTo>
                  <a:lnTo>
                    <a:pt x="17619" y="16218"/>
                  </a:lnTo>
                  <a:lnTo>
                    <a:pt x="17667" y="15543"/>
                  </a:lnTo>
                  <a:lnTo>
                    <a:pt x="17667" y="14819"/>
                  </a:lnTo>
                  <a:lnTo>
                    <a:pt x="17571" y="13950"/>
                  </a:lnTo>
                  <a:lnTo>
                    <a:pt x="17377" y="12984"/>
                  </a:lnTo>
                  <a:lnTo>
                    <a:pt x="17088" y="11923"/>
                  </a:lnTo>
                  <a:lnTo>
                    <a:pt x="16750" y="10764"/>
                  </a:lnTo>
                  <a:lnTo>
                    <a:pt x="15929" y="8302"/>
                  </a:lnTo>
                  <a:lnTo>
                    <a:pt x="15012" y="5841"/>
                  </a:lnTo>
                  <a:lnTo>
                    <a:pt x="14143" y="3620"/>
                  </a:lnTo>
                  <a:lnTo>
                    <a:pt x="13323" y="1738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0"/>
            <p:cNvSpPr/>
            <p:nvPr/>
          </p:nvSpPr>
          <p:spPr>
            <a:xfrm>
              <a:off x="6001375" y="2166050"/>
              <a:ext cx="441700" cy="598550"/>
            </a:xfrm>
            <a:custGeom>
              <a:avLst/>
              <a:gdLst/>
              <a:ahLst/>
              <a:cxnLst/>
              <a:rect l="l" t="t" r="r" b="b"/>
              <a:pathLst>
                <a:path w="17668" h="23942" fill="none" extrusionOk="0">
                  <a:moveTo>
                    <a:pt x="8689" y="3476"/>
                  </a:moveTo>
                  <a:lnTo>
                    <a:pt x="12599" y="0"/>
                  </a:lnTo>
                  <a:lnTo>
                    <a:pt x="12599" y="0"/>
                  </a:lnTo>
                  <a:lnTo>
                    <a:pt x="13323" y="1738"/>
                  </a:lnTo>
                  <a:lnTo>
                    <a:pt x="14143" y="3620"/>
                  </a:lnTo>
                  <a:lnTo>
                    <a:pt x="15012" y="5841"/>
                  </a:lnTo>
                  <a:lnTo>
                    <a:pt x="15929" y="8302"/>
                  </a:lnTo>
                  <a:lnTo>
                    <a:pt x="16750" y="10764"/>
                  </a:lnTo>
                  <a:lnTo>
                    <a:pt x="17088" y="11923"/>
                  </a:lnTo>
                  <a:lnTo>
                    <a:pt x="17377" y="12984"/>
                  </a:lnTo>
                  <a:lnTo>
                    <a:pt x="17571" y="13950"/>
                  </a:lnTo>
                  <a:lnTo>
                    <a:pt x="17667" y="14819"/>
                  </a:lnTo>
                  <a:lnTo>
                    <a:pt x="17667" y="14819"/>
                  </a:lnTo>
                  <a:lnTo>
                    <a:pt x="17667" y="15543"/>
                  </a:lnTo>
                  <a:lnTo>
                    <a:pt x="17619" y="16218"/>
                  </a:lnTo>
                  <a:lnTo>
                    <a:pt x="17474" y="16894"/>
                  </a:lnTo>
                  <a:lnTo>
                    <a:pt x="17281" y="17473"/>
                  </a:lnTo>
                  <a:lnTo>
                    <a:pt x="17040" y="18004"/>
                  </a:lnTo>
                  <a:lnTo>
                    <a:pt x="16750" y="18535"/>
                  </a:lnTo>
                  <a:lnTo>
                    <a:pt x="16364" y="18970"/>
                  </a:lnTo>
                  <a:lnTo>
                    <a:pt x="15978" y="19404"/>
                  </a:lnTo>
                  <a:lnTo>
                    <a:pt x="15543" y="19790"/>
                  </a:lnTo>
                  <a:lnTo>
                    <a:pt x="15109" y="20128"/>
                  </a:lnTo>
                  <a:lnTo>
                    <a:pt x="14626" y="20418"/>
                  </a:lnTo>
                  <a:lnTo>
                    <a:pt x="14143" y="20659"/>
                  </a:lnTo>
                  <a:lnTo>
                    <a:pt x="13612" y="20900"/>
                  </a:lnTo>
                  <a:lnTo>
                    <a:pt x="13082" y="21142"/>
                  </a:lnTo>
                  <a:lnTo>
                    <a:pt x="12068" y="21431"/>
                  </a:lnTo>
                  <a:lnTo>
                    <a:pt x="12068" y="21431"/>
                  </a:lnTo>
                  <a:lnTo>
                    <a:pt x="9124" y="22107"/>
                  </a:lnTo>
                  <a:lnTo>
                    <a:pt x="5262" y="22976"/>
                  </a:lnTo>
                  <a:lnTo>
                    <a:pt x="483" y="23941"/>
                  </a:lnTo>
                  <a:lnTo>
                    <a:pt x="1" y="19018"/>
                  </a:lnTo>
                  <a:lnTo>
                    <a:pt x="1" y="19018"/>
                  </a:lnTo>
                  <a:lnTo>
                    <a:pt x="1545" y="18728"/>
                  </a:lnTo>
                  <a:lnTo>
                    <a:pt x="3186" y="18390"/>
                  </a:lnTo>
                  <a:lnTo>
                    <a:pt x="5214" y="18004"/>
                  </a:lnTo>
                  <a:lnTo>
                    <a:pt x="7386" y="17473"/>
                  </a:lnTo>
                  <a:lnTo>
                    <a:pt x="9558" y="16942"/>
                  </a:lnTo>
                  <a:lnTo>
                    <a:pt x="10572" y="16653"/>
                  </a:lnTo>
                  <a:lnTo>
                    <a:pt x="11537" y="16315"/>
                  </a:lnTo>
                  <a:lnTo>
                    <a:pt x="12406" y="16025"/>
                  </a:lnTo>
                  <a:lnTo>
                    <a:pt x="13130" y="15736"/>
                  </a:lnTo>
                  <a:lnTo>
                    <a:pt x="13130" y="15736"/>
                  </a:lnTo>
                  <a:lnTo>
                    <a:pt x="11344" y="10619"/>
                  </a:lnTo>
                  <a:lnTo>
                    <a:pt x="9896" y="6516"/>
                  </a:lnTo>
                  <a:lnTo>
                    <a:pt x="9220" y="4779"/>
                  </a:lnTo>
                  <a:lnTo>
                    <a:pt x="8689" y="3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0"/>
            <p:cNvSpPr/>
            <p:nvPr/>
          </p:nvSpPr>
          <p:spPr>
            <a:xfrm>
              <a:off x="6236700" y="2717500"/>
              <a:ext cx="2425" cy="32625"/>
            </a:xfrm>
            <a:custGeom>
              <a:avLst/>
              <a:gdLst/>
              <a:ahLst/>
              <a:cxnLst/>
              <a:rect l="l" t="t" r="r" b="b"/>
              <a:pathLst>
                <a:path w="97" h="1305" extrusionOk="0">
                  <a:moveTo>
                    <a:pt x="0" y="1"/>
                  </a:moveTo>
                  <a:lnTo>
                    <a:pt x="97" y="130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0"/>
            <p:cNvSpPr/>
            <p:nvPr/>
          </p:nvSpPr>
          <p:spPr>
            <a:xfrm>
              <a:off x="6236700" y="2717500"/>
              <a:ext cx="2425" cy="32625"/>
            </a:xfrm>
            <a:custGeom>
              <a:avLst/>
              <a:gdLst/>
              <a:ahLst/>
              <a:cxnLst/>
              <a:rect l="l" t="t" r="r" b="b"/>
              <a:pathLst>
                <a:path w="97" h="1305" fill="none" extrusionOk="0">
                  <a:moveTo>
                    <a:pt x="48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7" y="1304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0"/>
            <p:cNvSpPr/>
            <p:nvPr/>
          </p:nvSpPr>
          <p:spPr>
            <a:xfrm>
              <a:off x="6013450" y="2717500"/>
              <a:ext cx="225675" cy="48300"/>
            </a:xfrm>
            <a:custGeom>
              <a:avLst/>
              <a:gdLst/>
              <a:ahLst/>
              <a:cxnLst/>
              <a:rect l="l" t="t" r="r" b="b"/>
              <a:pathLst>
                <a:path w="9027" h="1932" extrusionOk="0">
                  <a:moveTo>
                    <a:pt x="8930" y="1"/>
                  </a:moveTo>
                  <a:lnTo>
                    <a:pt x="7723" y="290"/>
                  </a:lnTo>
                  <a:lnTo>
                    <a:pt x="2076" y="1497"/>
                  </a:lnTo>
                  <a:lnTo>
                    <a:pt x="0" y="1932"/>
                  </a:lnTo>
                  <a:lnTo>
                    <a:pt x="9027" y="1352"/>
                  </a:lnTo>
                  <a:lnTo>
                    <a:pt x="9027" y="1304"/>
                  </a:lnTo>
                  <a:lnTo>
                    <a:pt x="8930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0"/>
            <p:cNvSpPr/>
            <p:nvPr/>
          </p:nvSpPr>
          <p:spPr>
            <a:xfrm>
              <a:off x="6013450" y="2717500"/>
              <a:ext cx="225675" cy="48300"/>
            </a:xfrm>
            <a:custGeom>
              <a:avLst/>
              <a:gdLst/>
              <a:ahLst/>
              <a:cxnLst/>
              <a:rect l="l" t="t" r="r" b="b"/>
              <a:pathLst>
                <a:path w="9027" h="1932" fill="none" extrusionOk="0">
                  <a:moveTo>
                    <a:pt x="8930" y="1"/>
                  </a:moveTo>
                  <a:lnTo>
                    <a:pt x="7723" y="290"/>
                  </a:lnTo>
                  <a:lnTo>
                    <a:pt x="7723" y="290"/>
                  </a:lnTo>
                  <a:lnTo>
                    <a:pt x="2076" y="1497"/>
                  </a:lnTo>
                  <a:lnTo>
                    <a:pt x="0" y="1932"/>
                  </a:lnTo>
                  <a:lnTo>
                    <a:pt x="9027" y="1352"/>
                  </a:lnTo>
                  <a:lnTo>
                    <a:pt x="9027" y="1304"/>
                  </a:lnTo>
                  <a:lnTo>
                    <a:pt x="9027" y="1304"/>
                  </a:lnTo>
                  <a:lnTo>
                    <a:pt x="89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0"/>
            <p:cNvSpPr/>
            <p:nvPr/>
          </p:nvSpPr>
          <p:spPr>
            <a:xfrm>
              <a:off x="6065325" y="2724750"/>
              <a:ext cx="141225" cy="30200"/>
            </a:xfrm>
            <a:custGeom>
              <a:avLst/>
              <a:gdLst/>
              <a:ahLst/>
              <a:cxnLst/>
              <a:rect l="l" t="t" r="r" b="b"/>
              <a:pathLst>
                <a:path w="5649" h="1208" extrusionOk="0">
                  <a:moveTo>
                    <a:pt x="5648" y="0"/>
                  </a:moveTo>
                  <a:lnTo>
                    <a:pt x="1" y="1207"/>
                  </a:lnTo>
                  <a:lnTo>
                    <a:pt x="1" y="1207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0"/>
            <p:cNvSpPr/>
            <p:nvPr/>
          </p:nvSpPr>
          <p:spPr>
            <a:xfrm>
              <a:off x="6065325" y="2724750"/>
              <a:ext cx="141225" cy="30200"/>
            </a:xfrm>
            <a:custGeom>
              <a:avLst/>
              <a:gdLst/>
              <a:ahLst/>
              <a:cxnLst/>
              <a:rect l="l" t="t" r="r" b="b"/>
              <a:pathLst>
                <a:path w="5649" h="1208" fill="none" extrusionOk="0">
                  <a:moveTo>
                    <a:pt x="5648" y="0"/>
                  </a:moveTo>
                  <a:lnTo>
                    <a:pt x="1" y="1207"/>
                  </a:lnTo>
                  <a:lnTo>
                    <a:pt x="1" y="1207"/>
                  </a:lnTo>
                  <a:lnTo>
                    <a:pt x="56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0"/>
            <p:cNvSpPr/>
            <p:nvPr/>
          </p:nvSpPr>
          <p:spPr>
            <a:xfrm>
              <a:off x="6040000" y="2056225"/>
              <a:ext cx="137575" cy="162950"/>
            </a:xfrm>
            <a:custGeom>
              <a:avLst/>
              <a:gdLst/>
              <a:ahLst/>
              <a:cxnLst/>
              <a:rect l="l" t="t" r="r" b="b"/>
              <a:pathLst>
                <a:path w="5503" h="6518" extrusionOk="0">
                  <a:moveTo>
                    <a:pt x="4007" y="1"/>
                  </a:moveTo>
                  <a:lnTo>
                    <a:pt x="3765" y="435"/>
                  </a:lnTo>
                  <a:lnTo>
                    <a:pt x="3427" y="870"/>
                  </a:lnTo>
                  <a:lnTo>
                    <a:pt x="2993" y="1449"/>
                  </a:lnTo>
                  <a:lnTo>
                    <a:pt x="2462" y="2125"/>
                  </a:lnTo>
                  <a:lnTo>
                    <a:pt x="1738" y="2752"/>
                  </a:lnTo>
                  <a:lnTo>
                    <a:pt x="1352" y="3042"/>
                  </a:lnTo>
                  <a:lnTo>
                    <a:pt x="966" y="3331"/>
                  </a:lnTo>
                  <a:lnTo>
                    <a:pt x="483" y="3573"/>
                  </a:lnTo>
                  <a:lnTo>
                    <a:pt x="0" y="3814"/>
                  </a:lnTo>
                  <a:lnTo>
                    <a:pt x="1014" y="6517"/>
                  </a:lnTo>
                  <a:lnTo>
                    <a:pt x="2221" y="5600"/>
                  </a:lnTo>
                  <a:lnTo>
                    <a:pt x="3379" y="4586"/>
                  </a:lnTo>
                  <a:lnTo>
                    <a:pt x="4441" y="3573"/>
                  </a:lnTo>
                  <a:lnTo>
                    <a:pt x="5503" y="2463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0"/>
            <p:cNvSpPr/>
            <p:nvPr/>
          </p:nvSpPr>
          <p:spPr>
            <a:xfrm>
              <a:off x="5973625" y="2077950"/>
              <a:ext cx="66400" cy="136375"/>
            </a:xfrm>
            <a:custGeom>
              <a:avLst/>
              <a:gdLst/>
              <a:ahLst/>
              <a:cxnLst/>
              <a:rect l="l" t="t" r="r" b="b"/>
              <a:pathLst>
                <a:path w="2656" h="5455" extrusionOk="0">
                  <a:moveTo>
                    <a:pt x="1931" y="1"/>
                  </a:moveTo>
                  <a:lnTo>
                    <a:pt x="49" y="1063"/>
                  </a:lnTo>
                  <a:lnTo>
                    <a:pt x="1" y="1642"/>
                  </a:lnTo>
                  <a:lnTo>
                    <a:pt x="49" y="2269"/>
                  </a:lnTo>
                  <a:lnTo>
                    <a:pt x="145" y="2849"/>
                  </a:lnTo>
                  <a:lnTo>
                    <a:pt x="290" y="3428"/>
                  </a:lnTo>
                  <a:lnTo>
                    <a:pt x="532" y="3959"/>
                  </a:lnTo>
                  <a:lnTo>
                    <a:pt x="821" y="4490"/>
                  </a:lnTo>
                  <a:lnTo>
                    <a:pt x="1159" y="4972"/>
                  </a:lnTo>
                  <a:lnTo>
                    <a:pt x="1545" y="5455"/>
                  </a:lnTo>
                  <a:lnTo>
                    <a:pt x="2655" y="2945"/>
                  </a:lnTo>
                  <a:lnTo>
                    <a:pt x="2366" y="2221"/>
                  </a:lnTo>
                  <a:lnTo>
                    <a:pt x="2124" y="1497"/>
                  </a:lnTo>
                  <a:lnTo>
                    <a:pt x="1980" y="773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9" name="Google Shape;2159;p80"/>
          <p:cNvGrpSpPr/>
          <p:nvPr/>
        </p:nvGrpSpPr>
        <p:grpSpPr>
          <a:xfrm>
            <a:off x="5500864" y="1251523"/>
            <a:ext cx="2202335" cy="2987067"/>
            <a:chOff x="793200" y="946075"/>
            <a:chExt cx="2707900" cy="3673225"/>
          </a:xfrm>
        </p:grpSpPr>
        <p:sp>
          <p:nvSpPr>
            <p:cNvPr id="2160" name="Google Shape;2160;p80"/>
            <p:cNvSpPr/>
            <p:nvPr/>
          </p:nvSpPr>
          <p:spPr>
            <a:xfrm>
              <a:off x="1900975" y="946075"/>
              <a:ext cx="393400" cy="393400"/>
            </a:xfrm>
            <a:custGeom>
              <a:avLst/>
              <a:gdLst/>
              <a:ahLst/>
              <a:cxnLst/>
              <a:rect l="l" t="t" r="r" b="b"/>
              <a:pathLst>
                <a:path w="15736" h="15736" extrusionOk="0">
                  <a:moveTo>
                    <a:pt x="7482" y="0"/>
                  </a:moveTo>
                  <a:lnTo>
                    <a:pt x="6661" y="97"/>
                  </a:lnTo>
                  <a:lnTo>
                    <a:pt x="5889" y="241"/>
                  </a:lnTo>
                  <a:lnTo>
                    <a:pt x="5165" y="483"/>
                  </a:lnTo>
                  <a:lnTo>
                    <a:pt x="4441" y="772"/>
                  </a:lnTo>
                  <a:lnTo>
                    <a:pt x="3765" y="1158"/>
                  </a:lnTo>
                  <a:lnTo>
                    <a:pt x="3138" y="1593"/>
                  </a:lnTo>
                  <a:lnTo>
                    <a:pt x="2558" y="2076"/>
                  </a:lnTo>
                  <a:lnTo>
                    <a:pt x="2027" y="2606"/>
                  </a:lnTo>
                  <a:lnTo>
                    <a:pt x="1545" y="3186"/>
                  </a:lnTo>
                  <a:lnTo>
                    <a:pt x="1110" y="3813"/>
                  </a:lnTo>
                  <a:lnTo>
                    <a:pt x="772" y="4489"/>
                  </a:lnTo>
                  <a:lnTo>
                    <a:pt x="483" y="5165"/>
                  </a:lnTo>
                  <a:lnTo>
                    <a:pt x="241" y="5889"/>
                  </a:lnTo>
                  <a:lnTo>
                    <a:pt x="97" y="6661"/>
                  </a:lnTo>
                  <a:lnTo>
                    <a:pt x="0" y="7433"/>
                  </a:lnTo>
                  <a:lnTo>
                    <a:pt x="0" y="8254"/>
                  </a:lnTo>
                  <a:lnTo>
                    <a:pt x="97" y="9074"/>
                  </a:lnTo>
                  <a:lnTo>
                    <a:pt x="241" y="9847"/>
                  </a:lnTo>
                  <a:lnTo>
                    <a:pt x="483" y="10571"/>
                  </a:lnTo>
                  <a:lnTo>
                    <a:pt x="772" y="11295"/>
                  </a:lnTo>
                  <a:lnTo>
                    <a:pt x="1110" y="11971"/>
                  </a:lnTo>
                  <a:lnTo>
                    <a:pt x="1545" y="12598"/>
                  </a:lnTo>
                  <a:lnTo>
                    <a:pt x="2027" y="13177"/>
                  </a:lnTo>
                  <a:lnTo>
                    <a:pt x="2558" y="13708"/>
                  </a:lnTo>
                  <a:lnTo>
                    <a:pt x="3138" y="14191"/>
                  </a:lnTo>
                  <a:lnTo>
                    <a:pt x="3765" y="14625"/>
                  </a:lnTo>
                  <a:lnTo>
                    <a:pt x="4441" y="14963"/>
                  </a:lnTo>
                  <a:lnTo>
                    <a:pt x="5165" y="15253"/>
                  </a:lnTo>
                  <a:lnTo>
                    <a:pt x="5889" y="15494"/>
                  </a:lnTo>
                  <a:lnTo>
                    <a:pt x="6661" y="15639"/>
                  </a:lnTo>
                  <a:lnTo>
                    <a:pt x="7433" y="15735"/>
                  </a:lnTo>
                  <a:lnTo>
                    <a:pt x="8254" y="15735"/>
                  </a:lnTo>
                  <a:lnTo>
                    <a:pt x="9026" y="15639"/>
                  </a:lnTo>
                  <a:lnTo>
                    <a:pt x="9799" y="15494"/>
                  </a:lnTo>
                  <a:lnTo>
                    <a:pt x="10571" y="15253"/>
                  </a:lnTo>
                  <a:lnTo>
                    <a:pt x="11295" y="14963"/>
                  </a:lnTo>
                  <a:lnTo>
                    <a:pt x="11922" y="14577"/>
                  </a:lnTo>
                  <a:lnTo>
                    <a:pt x="12550" y="14143"/>
                  </a:lnTo>
                  <a:lnTo>
                    <a:pt x="13177" y="13660"/>
                  </a:lnTo>
                  <a:lnTo>
                    <a:pt x="13708" y="13129"/>
                  </a:lnTo>
                  <a:lnTo>
                    <a:pt x="14191" y="12550"/>
                  </a:lnTo>
                  <a:lnTo>
                    <a:pt x="14577" y="11922"/>
                  </a:lnTo>
                  <a:lnTo>
                    <a:pt x="14963" y="11247"/>
                  </a:lnTo>
                  <a:lnTo>
                    <a:pt x="15253" y="10571"/>
                  </a:lnTo>
                  <a:lnTo>
                    <a:pt x="15494" y="9847"/>
                  </a:lnTo>
                  <a:lnTo>
                    <a:pt x="15639" y="9074"/>
                  </a:lnTo>
                  <a:lnTo>
                    <a:pt x="15736" y="8302"/>
                  </a:lnTo>
                  <a:lnTo>
                    <a:pt x="15736" y="7482"/>
                  </a:lnTo>
                  <a:lnTo>
                    <a:pt x="15639" y="6661"/>
                  </a:lnTo>
                  <a:lnTo>
                    <a:pt x="15494" y="5889"/>
                  </a:lnTo>
                  <a:lnTo>
                    <a:pt x="15253" y="5165"/>
                  </a:lnTo>
                  <a:lnTo>
                    <a:pt x="14963" y="4441"/>
                  </a:lnTo>
                  <a:lnTo>
                    <a:pt x="14577" y="3765"/>
                  </a:lnTo>
                  <a:lnTo>
                    <a:pt x="14143" y="3137"/>
                  </a:lnTo>
                  <a:lnTo>
                    <a:pt x="13660" y="2558"/>
                  </a:lnTo>
                  <a:lnTo>
                    <a:pt x="13129" y="2027"/>
                  </a:lnTo>
                  <a:lnTo>
                    <a:pt x="12550" y="1545"/>
                  </a:lnTo>
                  <a:lnTo>
                    <a:pt x="11922" y="1110"/>
                  </a:lnTo>
                  <a:lnTo>
                    <a:pt x="11247" y="772"/>
                  </a:lnTo>
                  <a:lnTo>
                    <a:pt x="10571" y="483"/>
                  </a:lnTo>
                  <a:lnTo>
                    <a:pt x="9799" y="241"/>
                  </a:lnTo>
                  <a:lnTo>
                    <a:pt x="9075" y="97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0"/>
            <p:cNvSpPr/>
            <p:nvPr/>
          </p:nvSpPr>
          <p:spPr>
            <a:xfrm>
              <a:off x="1900975" y="946075"/>
              <a:ext cx="393400" cy="393400"/>
            </a:xfrm>
            <a:custGeom>
              <a:avLst/>
              <a:gdLst/>
              <a:ahLst/>
              <a:cxnLst/>
              <a:rect l="l" t="t" r="r" b="b"/>
              <a:pathLst>
                <a:path w="15736" h="15736" fill="none" extrusionOk="0">
                  <a:moveTo>
                    <a:pt x="7482" y="0"/>
                  </a:moveTo>
                  <a:lnTo>
                    <a:pt x="7482" y="0"/>
                  </a:lnTo>
                  <a:lnTo>
                    <a:pt x="8254" y="0"/>
                  </a:lnTo>
                  <a:lnTo>
                    <a:pt x="9075" y="97"/>
                  </a:lnTo>
                  <a:lnTo>
                    <a:pt x="9799" y="241"/>
                  </a:lnTo>
                  <a:lnTo>
                    <a:pt x="10571" y="483"/>
                  </a:lnTo>
                  <a:lnTo>
                    <a:pt x="11247" y="772"/>
                  </a:lnTo>
                  <a:lnTo>
                    <a:pt x="11922" y="1110"/>
                  </a:lnTo>
                  <a:lnTo>
                    <a:pt x="12550" y="1545"/>
                  </a:lnTo>
                  <a:lnTo>
                    <a:pt x="13129" y="2027"/>
                  </a:lnTo>
                  <a:lnTo>
                    <a:pt x="13660" y="2558"/>
                  </a:lnTo>
                  <a:lnTo>
                    <a:pt x="14143" y="3137"/>
                  </a:lnTo>
                  <a:lnTo>
                    <a:pt x="14577" y="3765"/>
                  </a:lnTo>
                  <a:lnTo>
                    <a:pt x="14963" y="4441"/>
                  </a:lnTo>
                  <a:lnTo>
                    <a:pt x="15253" y="5165"/>
                  </a:lnTo>
                  <a:lnTo>
                    <a:pt x="15494" y="5889"/>
                  </a:lnTo>
                  <a:lnTo>
                    <a:pt x="15639" y="6661"/>
                  </a:lnTo>
                  <a:lnTo>
                    <a:pt x="15736" y="7482"/>
                  </a:lnTo>
                  <a:lnTo>
                    <a:pt x="15736" y="7482"/>
                  </a:lnTo>
                  <a:lnTo>
                    <a:pt x="15736" y="8302"/>
                  </a:lnTo>
                  <a:lnTo>
                    <a:pt x="15639" y="9074"/>
                  </a:lnTo>
                  <a:lnTo>
                    <a:pt x="15494" y="9847"/>
                  </a:lnTo>
                  <a:lnTo>
                    <a:pt x="15253" y="10571"/>
                  </a:lnTo>
                  <a:lnTo>
                    <a:pt x="14963" y="11247"/>
                  </a:lnTo>
                  <a:lnTo>
                    <a:pt x="14577" y="11922"/>
                  </a:lnTo>
                  <a:lnTo>
                    <a:pt x="14191" y="12550"/>
                  </a:lnTo>
                  <a:lnTo>
                    <a:pt x="13708" y="13129"/>
                  </a:lnTo>
                  <a:lnTo>
                    <a:pt x="13177" y="13660"/>
                  </a:lnTo>
                  <a:lnTo>
                    <a:pt x="12550" y="14143"/>
                  </a:lnTo>
                  <a:lnTo>
                    <a:pt x="11922" y="14577"/>
                  </a:lnTo>
                  <a:lnTo>
                    <a:pt x="11295" y="14963"/>
                  </a:lnTo>
                  <a:lnTo>
                    <a:pt x="10571" y="15253"/>
                  </a:lnTo>
                  <a:lnTo>
                    <a:pt x="9799" y="15494"/>
                  </a:lnTo>
                  <a:lnTo>
                    <a:pt x="9026" y="15639"/>
                  </a:lnTo>
                  <a:lnTo>
                    <a:pt x="8254" y="15735"/>
                  </a:lnTo>
                  <a:lnTo>
                    <a:pt x="8254" y="15735"/>
                  </a:lnTo>
                  <a:lnTo>
                    <a:pt x="7433" y="15735"/>
                  </a:lnTo>
                  <a:lnTo>
                    <a:pt x="6661" y="15639"/>
                  </a:lnTo>
                  <a:lnTo>
                    <a:pt x="5889" y="15494"/>
                  </a:lnTo>
                  <a:lnTo>
                    <a:pt x="5165" y="15253"/>
                  </a:lnTo>
                  <a:lnTo>
                    <a:pt x="4441" y="14963"/>
                  </a:lnTo>
                  <a:lnTo>
                    <a:pt x="3765" y="14625"/>
                  </a:lnTo>
                  <a:lnTo>
                    <a:pt x="3138" y="14191"/>
                  </a:lnTo>
                  <a:lnTo>
                    <a:pt x="2558" y="13708"/>
                  </a:lnTo>
                  <a:lnTo>
                    <a:pt x="2027" y="13177"/>
                  </a:lnTo>
                  <a:lnTo>
                    <a:pt x="1545" y="12598"/>
                  </a:lnTo>
                  <a:lnTo>
                    <a:pt x="1110" y="11971"/>
                  </a:lnTo>
                  <a:lnTo>
                    <a:pt x="772" y="11295"/>
                  </a:lnTo>
                  <a:lnTo>
                    <a:pt x="483" y="10571"/>
                  </a:lnTo>
                  <a:lnTo>
                    <a:pt x="241" y="9847"/>
                  </a:lnTo>
                  <a:lnTo>
                    <a:pt x="97" y="9074"/>
                  </a:lnTo>
                  <a:lnTo>
                    <a:pt x="0" y="8254"/>
                  </a:lnTo>
                  <a:lnTo>
                    <a:pt x="0" y="8254"/>
                  </a:lnTo>
                  <a:lnTo>
                    <a:pt x="0" y="7433"/>
                  </a:lnTo>
                  <a:lnTo>
                    <a:pt x="97" y="6661"/>
                  </a:lnTo>
                  <a:lnTo>
                    <a:pt x="241" y="5889"/>
                  </a:lnTo>
                  <a:lnTo>
                    <a:pt x="483" y="5165"/>
                  </a:lnTo>
                  <a:lnTo>
                    <a:pt x="772" y="4489"/>
                  </a:lnTo>
                  <a:lnTo>
                    <a:pt x="1110" y="3813"/>
                  </a:lnTo>
                  <a:lnTo>
                    <a:pt x="1545" y="3186"/>
                  </a:lnTo>
                  <a:lnTo>
                    <a:pt x="2027" y="2606"/>
                  </a:lnTo>
                  <a:lnTo>
                    <a:pt x="2558" y="2076"/>
                  </a:lnTo>
                  <a:lnTo>
                    <a:pt x="3138" y="1593"/>
                  </a:lnTo>
                  <a:lnTo>
                    <a:pt x="3765" y="1158"/>
                  </a:lnTo>
                  <a:lnTo>
                    <a:pt x="4441" y="772"/>
                  </a:lnTo>
                  <a:lnTo>
                    <a:pt x="5165" y="483"/>
                  </a:lnTo>
                  <a:lnTo>
                    <a:pt x="5889" y="241"/>
                  </a:lnTo>
                  <a:lnTo>
                    <a:pt x="6661" y="97"/>
                  </a:lnTo>
                  <a:lnTo>
                    <a:pt x="74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0"/>
            <p:cNvSpPr/>
            <p:nvPr/>
          </p:nvSpPr>
          <p:spPr>
            <a:xfrm>
              <a:off x="2034900" y="1052250"/>
              <a:ext cx="90550" cy="109850"/>
            </a:xfrm>
            <a:custGeom>
              <a:avLst/>
              <a:gdLst/>
              <a:ahLst/>
              <a:cxnLst/>
              <a:rect l="l" t="t" r="r" b="b"/>
              <a:pathLst>
                <a:path w="3622" h="4394" extrusionOk="0">
                  <a:moveTo>
                    <a:pt x="725" y="1"/>
                  </a:moveTo>
                  <a:lnTo>
                    <a:pt x="1" y="1063"/>
                  </a:lnTo>
                  <a:lnTo>
                    <a:pt x="1690" y="4393"/>
                  </a:lnTo>
                  <a:lnTo>
                    <a:pt x="3621" y="3428"/>
                  </a:lnTo>
                  <a:lnTo>
                    <a:pt x="1980" y="97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0"/>
            <p:cNvSpPr/>
            <p:nvPr/>
          </p:nvSpPr>
          <p:spPr>
            <a:xfrm>
              <a:off x="2034900" y="1052250"/>
              <a:ext cx="90550" cy="109850"/>
            </a:xfrm>
            <a:custGeom>
              <a:avLst/>
              <a:gdLst/>
              <a:ahLst/>
              <a:cxnLst/>
              <a:rect l="l" t="t" r="r" b="b"/>
              <a:pathLst>
                <a:path w="3622" h="4394" fill="none" extrusionOk="0">
                  <a:moveTo>
                    <a:pt x="3621" y="3428"/>
                  </a:moveTo>
                  <a:lnTo>
                    <a:pt x="1690" y="4393"/>
                  </a:lnTo>
                  <a:lnTo>
                    <a:pt x="1" y="1063"/>
                  </a:lnTo>
                  <a:lnTo>
                    <a:pt x="725" y="1"/>
                  </a:lnTo>
                  <a:lnTo>
                    <a:pt x="1980" y="97"/>
                  </a:lnTo>
                  <a:lnTo>
                    <a:pt x="3621" y="34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0"/>
            <p:cNvSpPr/>
            <p:nvPr/>
          </p:nvSpPr>
          <p:spPr>
            <a:xfrm>
              <a:off x="2024050" y="999150"/>
              <a:ext cx="38650" cy="68825"/>
            </a:xfrm>
            <a:custGeom>
              <a:avLst/>
              <a:gdLst/>
              <a:ahLst/>
              <a:cxnLst/>
              <a:rect l="l" t="t" r="r" b="b"/>
              <a:pathLst>
                <a:path w="1546" h="2753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6"/>
                  </a:lnTo>
                  <a:lnTo>
                    <a:pt x="1" y="194"/>
                  </a:lnTo>
                  <a:lnTo>
                    <a:pt x="49" y="290"/>
                  </a:lnTo>
                  <a:lnTo>
                    <a:pt x="1159" y="2656"/>
                  </a:lnTo>
                  <a:lnTo>
                    <a:pt x="1255" y="2704"/>
                  </a:lnTo>
                  <a:lnTo>
                    <a:pt x="1352" y="2752"/>
                  </a:lnTo>
                  <a:lnTo>
                    <a:pt x="1449" y="2704"/>
                  </a:lnTo>
                  <a:lnTo>
                    <a:pt x="1497" y="2656"/>
                  </a:lnTo>
                  <a:lnTo>
                    <a:pt x="1545" y="2607"/>
                  </a:lnTo>
                  <a:lnTo>
                    <a:pt x="1545" y="2559"/>
                  </a:lnTo>
                  <a:lnTo>
                    <a:pt x="1497" y="2462"/>
                  </a:lnTo>
                  <a:lnTo>
                    <a:pt x="387" y="97"/>
                  </a:lnTo>
                  <a:lnTo>
                    <a:pt x="338" y="49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0"/>
            <p:cNvSpPr/>
            <p:nvPr/>
          </p:nvSpPr>
          <p:spPr>
            <a:xfrm>
              <a:off x="2079550" y="1142750"/>
              <a:ext cx="96575" cy="97775"/>
            </a:xfrm>
            <a:custGeom>
              <a:avLst/>
              <a:gdLst/>
              <a:ahLst/>
              <a:cxnLst/>
              <a:rect l="l" t="t" r="r" b="b"/>
              <a:pathLst>
                <a:path w="3863" h="3911" extrusionOk="0">
                  <a:moveTo>
                    <a:pt x="1932" y="1"/>
                  </a:moveTo>
                  <a:lnTo>
                    <a:pt x="1" y="966"/>
                  </a:lnTo>
                  <a:lnTo>
                    <a:pt x="1111" y="3331"/>
                  </a:lnTo>
                  <a:lnTo>
                    <a:pt x="484" y="3621"/>
                  </a:lnTo>
                  <a:lnTo>
                    <a:pt x="580" y="3910"/>
                  </a:lnTo>
                  <a:lnTo>
                    <a:pt x="3862" y="2269"/>
                  </a:lnTo>
                  <a:lnTo>
                    <a:pt x="3766" y="2028"/>
                  </a:lnTo>
                  <a:lnTo>
                    <a:pt x="3090" y="2366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0"/>
            <p:cNvSpPr/>
            <p:nvPr/>
          </p:nvSpPr>
          <p:spPr>
            <a:xfrm>
              <a:off x="2079550" y="1142750"/>
              <a:ext cx="96575" cy="97775"/>
            </a:xfrm>
            <a:custGeom>
              <a:avLst/>
              <a:gdLst/>
              <a:ahLst/>
              <a:cxnLst/>
              <a:rect l="l" t="t" r="r" b="b"/>
              <a:pathLst>
                <a:path w="3863" h="3911" fill="none" extrusionOk="0">
                  <a:moveTo>
                    <a:pt x="1932" y="1"/>
                  </a:moveTo>
                  <a:lnTo>
                    <a:pt x="1" y="966"/>
                  </a:lnTo>
                  <a:lnTo>
                    <a:pt x="1111" y="3331"/>
                  </a:lnTo>
                  <a:lnTo>
                    <a:pt x="484" y="3621"/>
                  </a:lnTo>
                  <a:lnTo>
                    <a:pt x="580" y="3910"/>
                  </a:lnTo>
                  <a:lnTo>
                    <a:pt x="3862" y="2269"/>
                  </a:lnTo>
                  <a:lnTo>
                    <a:pt x="3766" y="2028"/>
                  </a:lnTo>
                  <a:lnTo>
                    <a:pt x="3090" y="2366"/>
                  </a:lnTo>
                  <a:lnTo>
                    <a:pt x="19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0"/>
            <p:cNvSpPr/>
            <p:nvPr/>
          </p:nvSpPr>
          <p:spPr>
            <a:xfrm>
              <a:off x="2091625" y="1150000"/>
              <a:ext cx="84500" cy="121900"/>
            </a:xfrm>
            <a:custGeom>
              <a:avLst/>
              <a:gdLst/>
              <a:ahLst/>
              <a:cxnLst/>
              <a:rect l="l" t="t" r="r" b="b"/>
              <a:pathLst>
                <a:path w="3380" h="4876" extrusionOk="0">
                  <a:moveTo>
                    <a:pt x="966" y="0"/>
                  </a:moveTo>
                  <a:lnTo>
                    <a:pt x="1" y="435"/>
                  </a:lnTo>
                  <a:lnTo>
                    <a:pt x="1980" y="4441"/>
                  </a:lnTo>
                  <a:lnTo>
                    <a:pt x="1642" y="4586"/>
                  </a:lnTo>
                  <a:lnTo>
                    <a:pt x="1786" y="4875"/>
                  </a:lnTo>
                  <a:lnTo>
                    <a:pt x="3379" y="4103"/>
                  </a:lnTo>
                  <a:lnTo>
                    <a:pt x="3235" y="3814"/>
                  </a:lnTo>
                  <a:lnTo>
                    <a:pt x="2945" y="395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0"/>
            <p:cNvSpPr/>
            <p:nvPr/>
          </p:nvSpPr>
          <p:spPr>
            <a:xfrm>
              <a:off x="2670850" y="1182575"/>
              <a:ext cx="393425" cy="393425"/>
            </a:xfrm>
            <a:custGeom>
              <a:avLst/>
              <a:gdLst/>
              <a:ahLst/>
              <a:cxnLst/>
              <a:rect l="l" t="t" r="r" b="b"/>
              <a:pathLst>
                <a:path w="15737" h="15737" extrusionOk="0">
                  <a:moveTo>
                    <a:pt x="7386" y="1"/>
                  </a:moveTo>
                  <a:lnTo>
                    <a:pt x="6613" y="97"/>
                  </a:lnTo>
                  <a:lnTo>
                    <a:pt x="5889" y="242"/>
                  </a:lnTo>
                  <a:lnTo>
                    <a:pt x="5165" y="483"/>
                  </a:lnTo>
                  <a:lnTo>
                    <a:pt x="4441" y="773"/>
                  </a:lnTo>
                  <a:lnTo>
                    <a:pt x="3765" y="1111"/>
                  </a:lnTo>
                  <a:lnTo>
                    <a:pt x="3138" y="1545"/>
                  </a:lnTo>
                  <a:lnTo>
                    <a:pt x="2559" y="2076"/>
                  </a:lnTo>
                  <a:lnTo>
                    <a:pt x="1979" y="2607"/>
                  </a:lnTo>
                  <a:lnTo>
                    <a:pt x="1497" y="3235"/>
                  </a:lnTo>
                  <a:lnTo>
                    <a:pt x="1062" y="3910"/>
                  </a:lnTo>
                  <a:lnTo>
                    <a:pt x="676" y="4634"/>
                  </a:lnTo>
                  <a:lnTo>
                    <a:pt x="387" y="5358"/>
                  </a:lnTo>
                  <a:lnTo>
                    <a:pt x="194" y="6082"/>
                  </a:lnTo>
                  <a:lnTo>
                    <a:pt x="49" y="6855"/>
                  </a:lnTo>
                  <a:lnTo>
                    <a:pt x="0" y="7579"/>
                  </a:lnTo>
                  <a:lnTo>
                    <a:pt x="0" y="8351"/>
                  </a:lnTo>
                  <a:lnTo>
                    <a:pt x="97" y="9123"/>
                  </a:lnTo>
                  <a:lnTo>
                    <a:pt x="242" y="9847"/>
                  </a:lnTo>
                  <a:lnTo>
                    <a:pt x="483" y="10571"/>
                  </a:lnTo>
                  <a:lnTo>
                    <a:pt x="773" y="11247"/>
                  </a:lnTo>
                  <a:lnTo>
                    <a:pt x="1111" y="11923"/>
                  </a:lnTo>
                  <a:lnTo>
                    <a:pt x="1545" y="12599"/>
                  </a:lnTo>
                  <a:lnTo>
                    <a:pt x="2028" y="13178"/>
                  </a:lnTo>
                  <a:lnTo>
                    <a:pt x="2607" y="13709"/>
                  </a:lnTo>
                  <a:lnTo>
                    <a:pt x="3234" y="14240"/>
                  </a:lnTo>
                  <a:lnTo>
                    <a:pt x="3910" y="14674"/>
                  </a:lnTo>
                  <a:lnTo>
                    <a:pt x="4634" y="15060"/>
                  </a:lnTo>
                  <a:lnTo>
                    <a:pt x="5358" y="15302"/>
                  </a:lnTo>
                  <a:lnTo>
                    <a:pt x="6082" y="15543"/>
                  </a:lnTo>
                  <a:lnTo>
                    <a:pt x="6855" y="15688"/>
                  </a:lnTo>
                  <a:lnTo>
                    <a:pt x="7579" y="15736"/>
                  </a:lnTo>
                  <a:lnTo>
                    <a:pt x="8351" y="15736"/>
                  </a:lnTo>
                  <a:lnTo>
                    <a:pt x="9075" y="15640"/>
                  </a:lnTo>
                  <a:lnTo>
                    <a:pt x="9847" y="15495"/>
                  </a:lnTo>
                  <a:lnTo>
                    <a:pt x="10571" y="15253"/>
                  </a:lnTo>
                  <a:lnTo>
                    <a:pt x="11247" y="14964"/>
                  </a:lnTo>
                  <a:lnTo>
                    <a:pt x="11923" y="14578"/>
                  </a:lnTo>
                  <a:lnTo>
                    <a:pt x="12550" y="14191"/>
                  </a:lnTo>
                  <a:lnTo>
                    <a:pt x="13178" y="13661"/>
                  </a:lnTo>
                  <a:lnTo>
                    <a:pt x="13709" y="13130"/>
                  </a:lnTo>
                  <a:lnTo>
                    <a:pt x="14240" y="12502"/>
                  </a:lnTo>
                  <a:lnTo>
                    <a:pt x="14674" y="11826"/>
                  </a:lnTo>
                  <a:lnTo>
                    <a:pt x="15012" y="11102"/>
                  </a:lnTo>
                  <a:lnTo>
                    <a:pt x="15302" y="10378"/>
                  </a:lnTo>
                  <a:lnTo>
                    <a:pt x="15543" y="9654"/>
                  </a:lnTo>
                  <a:lnTo>
                    <a:pt x="15639" y="8882"/>
                  </a:lnTo>
                  <a:lnTo>
                    <a:pt x="15736" y="8110"/>
                  </a:lnTo>
                  <a:lnTo>
                    <a:pt x="15688" y="7386"/>
                  </a:lnTo>
                  <a:lnTo>
                    <a:pt x="15639" y="6613"/>
                  </a:lnTo>
                  <a:lnTo>
                    <a:pt x="15446" y="5889"/>
                  </a:lnTo>
                  <a:lnTo>
                    <a:pt x="15253" y="5165"/>
                  </a:lnTo>
                  <a:lnTo>
                    <a:pt x="14964" y="4441"/>
                  </a:lnTo>
                  <a:lnTo>
                    <a:pt x="14578" y="3814"/>
                  </a:lnTo>
                  <a:lnTo>
                    <a:pt x="14143" y="3138"/>
                  </a:lnTo>
                  <a:lnTo>
                    <a:pt x="13660" y="2559"/>
                  </a:lnTo>
                  <a:lnTo>
                    <a:pt x="13081" y="1980"/>
                  </a:lnTo>
                  <a:lnTo>
                    <a:pt x="12454" y="1497"/>
                  </a:lnTo>
                  <a:lnTo>
                    <a:pt x="11778" y="1062"/>
                  </a:lnTo>
                  <a:lnTo>
                    <a:pt x="11102" y="676"/>
                  </a:lnTo>
                  <a:lnTo>
                    <a:pt x="10378" y="387"/>
                  </a:lnTo>
                  <a:lnTo>
                    <a:pt x="9606" y="194"/>
                  </a:lnTo>
                  <a:lnTo>
                    <a:pt x="8882" y="49"/>
                  </a:lnTo>
                  <a:lnTo>
                    <a:pt x="811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0"/>
            <p:cNvSpPr/>
            <p:nvPr/>
          </p:nvSpPr>
          <p:spPr>
            <a:xfrm>
              <a:off x="2891675" y="1276700"/>
              <a:ext cx="42275" cy="53125"/>
            </a:xfrm>
            <a:custGeom>
              <a:avLst/>
              <a:gdLst/>
              <a:ahLst/>
              <a:cxnLst/>
              <a:rect l="l" t="t" r="r" b="b"/>
              <a:pathLst>
                <a:path w="1691" h="2125" extrusionOk="0">
                  <a:moveTo>
                    <a:pt x="1593" y="1"/>
                  </a:moveTo>
                  <a:lnTo>
                    <a:pt x="966" y="387"/>
                  </a:lnTo>
                  <a:lnTo>
                    <a:pt x="532" y="725"/>
                  </a:lnTo>
                  <a:lnTo>
                    <a:pt x="242" y="1062"/>
                  </a:lnTo>
                  <a:lnTo>
                    <a:pt x="97" y="1352"/>
                  </a:lnTo>
                  <a:lnTo>
                    <a:pt x="1" y="1593"/>
                  </a:lnTo>
                  <a:lnTo>
                    <a:pt x="1" y="1835"/>
                  </a:lnTo>
                  <a:lnTo>
                    <a:pt x="49" y="1980"/>
                  </a:lnTo>
                  <a:lnTo>
                    <a:pt x="97" y="2124"/>
                  </a:lnTo>
                  <a:lnTo>
                    <a:pt x="194" y="2124"/>
                  </a:lnTo>
                  <a:lnTo>
                    <a:pt x="1690" y="97"/>
                  </a:lnTo>
                  <a:lnTo>
                    <a:pt x="1690" y="49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0"/>
            <p:cNvSpPr/>
            <p:nvPr/>
          </p:nvSpPr>
          <p:spPr>
            <a:xfrm>
              <a:off x="2828925" y="1316525"/>
              <a:ext cx="84500" cy="164125"/>
            </a:xfrm>
            <a:custGeom>
              <a:avLst/>
              <a:gdLst/>
              <a:ahLst/>
              <a:cxnLst/>
              <a:rect l="l" t="t" r="r" b="b"/>
              <a:pathLst>
                <a:path w="3380" h="6565" extrusionOk="0">
                  <a:moveTo>
                    <a:pt x="2800" y="0"/>
                  </a:moveTo>
                  <a:lnTo>
                    <a:pt x="2704" y="49"/>
                  </a:lnTo>
                  <a:lnTo>
                    <a:pt x="2655" y="97"/>
                  </a:lnTo>
                  <a:lnTo>
                    <a:pt x="2655" y="145"/>
                  </a:lnTo>
                  <a:lnTo>
                    <a:pt x="2655" y="242"/>
                  </a:lnTo>
                  <a:lnTo>
                    <a:pt x="2655" y="290"/>
                  </a:lnTo>
                  <a:lnTo>
                    <a:pt x="2945" y="676"/>
                  </a:lnTo>
                  <a:lnTo>
                    <a:pt x="2993" y="869"/>
                  </a:lnTo>
                  <a:lnTo>
                    <a:pt x="2945" y="1062"/>
                  </a:lnTo>
                  <a:lnTo>
                    <a:pt x="49" y="6275"/>
                  </a:lnTo>
                  <a:lnTo>
                    <a:pt x="1" y="6372"/>
                  </a:lnTo>
                  <a:lnTo>
                    <a:pt x="1" y="6420"/>
                  </a:lnTo>
                  <a:lnTo>
                    <a:pt x="49" y="6468"/>
                  </a:lnTo>
                  <a:lnTo>
                    <a:pt x="97" y="6517"/>
                  </a:lnTo>
                  <a:lnTo>
                    <a:pt x="194" y="6565"/>
                  </a:lnTo>
                  <a:lnTo>
                    <a:pt x="290" y="6517"/>
                  </a:lnTo>
                  <a:lnTo>
                    <a:pt x="387" y="6468"/>
                  </a:lnTo>
                  <a:lnTo>
                    <a:pt x="3283" y="1255"/>
                  </a:lnTo>
                  <a:lnTo>
                    <a:pt x="3379" y="1062"/>
                  </a:lnTo>
                  <a:lnTo>
                    <a:pt x="3379" y="869"/>
                  </a:lnTo>
                  <a:lnTo>
                    <a:pt x="3331" y="676"/>
                  </a:lnTo>
                  <a:lnTo>
                    <a:pt x="3235" y="483"/>
                  </a:lnTo>
                  <a:lnTo>
                    <a:pt x="2993" y="97"/>
                  </a:lnTo>
                  <a:lnTo>
                    <a:pt x="2945" y="49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0"/>
            <p:cNvSpPr/>
            <p:nvPr/>
          </p:nvSpPr>
          <p:spPr>
            <a:xfrm>
              <a:off x="2826525" y="1460125"/>
              <a:ext cx="57925" cy="59150"/>
            </a:xfrm>
            <a:custGeom>
              <a:avLst/>
              <a:gdLst/>
              <a:ahLst/>
              <a:cxnLst/>
              <a:rect l="l" t="t" r="r" b="b"/>
              <a:pathLst>
                <a:path w="2317" h="2366" extrusionOk="0">
                  <a:moveTo>
                    <a:pt x="1062" y="386"/>
                  </a:moveTo>
                  <a:lnTo>
                    <a:pt x="1352" y="435"/>
                  </a:lnTo>
                  <a:lnTo>
                    <a:pt x="1545" y="580"/>
                  </a:lnTo>
                  <a:lnTo>
                    <a:pt x="1690" y="676"/>
                  </a:lnTo>
                  <a:lnTo>
                    <a:pt x="1738" y="773"/>
                  </a:lnTo>
                  <a:lnTo>
                    <a:pt x="1834" y="1062"/>
                  </a:lnTo>
                  <a:lnTo>
                    <a:pt x="1834" y="1352"/>
                  </a:lnTo>
                  <a:lnTo>
                    <a:pt x="1786" y="1497"/>
                  </a:lnTo>
                  <a:lnTo>
                    <a:pt x="1690" y="1641"/>
                  </a:lnTo>
                  <a:lnTo>
                    <a:pt x="1593" y="1786"/>
                  </a:lnTo>
                  <a:lnTo>
                    <a:pt x="1448" y="1883"/>
                  </a:lnTo>
                  <a:lnTo>
                    <a:pt x="1159" y="1931"/>
                  </a:lnTo>
                  <a:lnTo>
                    <a:pt x="869" y="1931"/>
                  </a:lnTo>
                  <a:lnTo>
                    <a:pt x="724" y="1883"/>
                  </a:lnTo>
                  <a:lnTo>
                    <a:pt x="628" y="1786"/>
                  </a:lnTo>
                  <a:lnTo>
                    <a:pt x="579" y="1786"/>
                  </a:lnTo>
                  <a:lnTo>
                    <a:pt x="483" y="1690"/>
                  </a:lnTo>
                  <a:lnTo>
                    <a:pt x="386" y="1593"/>
                  </a:lnTo>
                  <a:lnTo>
                    <a:pt x="290" y="1304"/>
                  </a:lnTo>
                  <a:lnTo>
                    <a:pt x="290" y="1014"/>
                  </a:lnTo>
                  <a:lnTo>
                    <a:pt x="386" y="869"/>
                  </a:lnTo>
                  <a:lnTo>
                    <a:pt x="435" y="724"/>
                  </a:lnTo>
                  <a:lnTo>
                    <a:pt x="531" y="628"/>
                  </a:lnTo>
                  <a:lnTo>
                    <a:pt x="676" y="531"/>
                  </a:lnTo>
                  <a:lnTo>
                    <a:pt x="821" y="435"/>
                  </a:lnTo>
                  <a:lnTo>
                    <a:pt x="1062" y="435"/>
                  </a:lnTo>
                  <a:lnTo>
                    <a:pt x="1062" y="386"/>
                  </a:lnTo>
                  <a:close/>
                  <a:moveTo>
                    <a:pt x="1014" y="0"/>
                  </a:moveTo>
                  <a:lnTo>
                    <a:pt x="772" y="49"/>
                  </a:lnTo>
                  <a:lnTo>
                    <a:pt x="579" y="145"/>
                  </a:lnTo>
                  <a:lnTo>
                    <a:pt x="386" y="290"/>
                  </a:lnTo>
                  <a:lnTo>
                    <a:pt x="241" y="435"/>
                  </a:lnTo>
                  <a:lnTo>
                    <a:pt x="145" y="628"/>
                  </a:lnTo>
                  <a:lnTo>
                    <a:pt x="48" y="869"/>
                  </a:lnTo>
                  <a:lnTo>
                    <a:pt x="0" y="1062"/>
                  </a:lnTo>
                  <a:lnTo>
                    <a:pt x="0" y="1304"/>
                  </a:lnTo>
                  <a:lnTo>
                    <a:pt x="48" y="1545"/>
                  </a:lnTo>
                  <a:lnTo>
                    <a:pt x="145" y="1738"/>
                  </a:lnTo>
                  <a:lnTo>
                    <a:pt x="290" y="1931"/>
                  </a:lnTo>
                  <a:lnTo>
                    <a:pt x="435" y="2076"/>
                  </a:lnTo>
                  <a:lnTo>
                    <a:pt x="628" y="2221"/>
                  </a:lnTo>
                  <a:lnTo>
                    <a:pt x="821" y="2317"/>
                  </a:lnTo>
                  <a:lnTo>
                    <a:pt x="1062" y="2365"/>
                  </a:lnTo>
                  <a:lnTo>
                    <a:pt x="1255" y="2365"/>
                  </a:lnTo>
                  <a:lnTo>
                    <a:pt x="1448" y="2317"/>
                  </a:lnTo>
                  <a:lnTo>
                    <a:pt x="1641" y="2221"/>
                  </a:lnTo>
                  <a:lnTo>
                    <a:pt x="1834" y="2124"/>
                  </a:lnTo>
                  <a:lnTo>
                    <a:pt x="1979" y="2028"/>
                  </a:lnTo>
                  <a:lnTo>
                    <a:pt x="2124" y="1834"/>
                  </a:lnTo>
                  <a:lnTo>
                    <a:pt x="2220" y="1690"/>
                  </a:lnTo>
                  <a:lnTo>
                    <a:pt x="2317" y="1497"/>
                  </a:lnTo>
                  <a:lnTo>
                    <a:pt x="2317" y="1255"/>
                  </a:lnTo>
                  <a:lnTo>
                    <a:pt x="2317" y="1014"/>
                  </a:lnTo>
                  <a:lnTo>
                    <a:pt x="2269" y="821"/>
                  </a:lnTo>
                  <a:lnTo>
                    <a:pt x="2172" y="580"/>
                  </a:lnTo>
                  <a:lnTo>
                    <a:pt x="2076" y="435"/>
                  </a:lnTo>
                  <a:lnTo>
                    <a:pt x="1883" y="242"/>
                  </a:lnTo>
                  <a:lnTo>
                    <a:pt x="1690" y="145"/>
                  </a:lnTo>
                  <a:lnTo>
                    <a:pt x="1496" y="49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0"/>
            <p:cNvSpPr/>
            <p:nvPr/>
          </p:nvSpPr>
          <p:spPr>
            <a:xfrm>
              <a:off x="2904950" y="1283950"/>
              <a:ext cx="39850" cy="54325"/>
            </a:xfrm>
            <a:custGeom>
              <a:avLst/>
              <a:gdLst/>
              <a:ahLst/>
              <a:cxnLst/>
              <a:rect l="l" t="t" r="r" b="b"/>
              <a:pathLst>
                <a:path w="1594" h="2173" extrusionOk="0">
                  <a:moveTo>
                    <a:pt x="1497" y="0"/>
                  </a:moveTo>
                  <a:lnTo>
                    <a:pt x="1497" y="48"/>
                  </a:lnTo>
                  <a:lnTo>
                    <a:pt x="1" y="2076"/>
                  </a:lnTo>
                  <a:lnTo>
                    <a:pt x="1" y="2124"/>
                  </a:lnTo>
                  <a:lnTo>
                    <a:pt x="49" y="2124"/>
                  </a:lnTo>
                  <a:lnTo>
                    <a:pt x="49" y="2172"/>
                  </a:lnTo>
                  <a:lnTo>
                    <a:pt x="387" y="2172"/>
                  </a:lnTo>
                  <a:lnTo>
                    <a:pt x="580" y="2076"/>
                  </a:lnTo>
                  <a:lnTo>
                    <a:pt x="821" y="1931"/>
                  </a:lnTo>
                  <a:lnTo>
                    <a:pt x="1014" y="1690"/>
                  </a:lnTo>
                  <a:lnTo>
                    <a:pt x="1256" y="1303"/>
                  </a:lnTo>
                  <a:lnTo>
                    <a:pt x="1449" y="772"/>
                  </a:lnTo>
                  <a:lnTo>
                    <a:pt x="1593" y="48"/>
                  </a:lnTo>
                  <a:lnTo>
                    <a:pt x="1545" y="48"/>
                  </a:lnTo>
                  <a:lnTo>
                    <a:pt x="1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0"/>
            <p:cNvSpPr/>
            <p:nvPr/>
          </p:nvSpPr>
          <p:spPr>
            <a:xfrm>
              <a:off x="2781875" y="1322550"/>
              <a:ext cx="135175" cy="123125"/>
            </a:xfrm>
            <a:custGeom>
              <a:avLst/>
              <a:gdLst/>
              <a:ahLst/>
              <a:cxnLst/>
              <a:rect l="l" t="t" r="r" b="b"/>
              <a:pathLst>
                <a:path w="5407" h="4925" extrusionOk="0">
                  <a:moveTo>
                    <a:pt x="4441" y="1"/>
                  </a:moveTo>
                  <a:lnTo>
                    <a:pt x="4296" y="97"/>
                  </a:lnTo>
                  <a:lnTo>
                    <a:pt x="4103" y="242"/>
                  </a:lnTo>
                  <a:lnTo>
                    <a:pt x="48" y="4634"/>
                  </a:lnTo>
                  <a:lnTo>
                    <a:pt x="0" y="4683"/>
                  </a:lnTo>
                  <a:lnTo>
                    <a:pt x="0" y="4731"/>
                  </a:lnTo>
                  <a:lnTo>
                    <a:pt x="0" y="4828"/>
                  </a:lnTo>
                  <a:lnTo>
                    <a:pt x="48" y="4876"/>
                  </a:lnTo>
                  <a:lnTo>
                    <a:pt x="193" y="4924"/>
                  </a:lnTo>
                  <a:lnTo>
                    <a:pt x="290" y="4876"/>
                  </a:lnTo>
                  <a:lnTo>
                    <a:pt x="4393" y="483"/>
                  </a:lnTo>
                  <a:lnTo>
                    <a:pt x="4537" y="387"/>
                  </a:lnTo>
                  <a:lnTo>
                    <a:pt x="4730" y="387"/>
                  </a:lnTo>
                  <a:lnTo>
                    <a:pt x="5165" y="532"/>
                  </a:lnTo>
                  <a:lnTo>
                    <a:pt x="5261" y="532"/>
                  </a:lnTo>
                  <a:lnTo>
                    <a:pt x="5310" y="483"/>
                  </a:lnTo>
                  <a:lnTo>
                    <a:pt x="5406" y="483"/>
                  </a:lnTo>
                  <a:lnTo>
                    <a:pt x="5406" y="387"/>
                  </a:lnTo>
                  <a:lnTo>
                    <a:pt x="5406" y="290"/>
                  </a:lnTo>
                  <a:lnTo>
                    <a:pt x="5406" y="242"/>
                  </a:lnTo>
                  <a:lnTo>
                    <a:pt x="5358" y="194"/>
                  </a:lnTo>
                  <a:lnTo>
                    <a:pt x="5310" y="146"/>
                  </a:lnTo>
                  <a:lnTo>
                    <a:pt x="4827" y="49"/>
                  </a:lnTo>
                  <a:lnTo>
                    <a:pt x="4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0"/>
            <p:cNvSpPr/>
            <p:nvPr/>
          </p:nvSpPr>
          <p:spPr>
            <a:xfrm>
              <a:off x="2737225" y="1397375"/>
              <a:ext cx="59150" cy="59150"/>
            </a:xfrm>
            <a:custGeom>
              <a:avLst/>
              <a:gdLst/>
              <a:ahLst/>
              <a:cxnLst/>
              <a:rect l="l" t="t" r="r" b="b"/>
              <a:pathLst>
                <a:path w="2366" h="2366" extrusionOk="0">
                  <a:moveTo>
                    <a:pt x="1159" y="386"/>
                  </a:moveTo>
                  <a:lnTo>
                    <a:pt x="1400" y="435"/>
                  </a:lnTo>
                  <a:lnTo>
                    <a:pt x="1641" y="531"/>
                  </a:lnTo>
                  <a:lnTo>
                    <a:pt x="1738" y="676"/>
                  </a:lnTo>
                  <a:lnTo>
                    <a:pt x="1834" y="773"/>
                  </a:lnTo>
                  <a:lnTo>
                    <a:pt x="1931" y="1062"/>
                  </a:lnTo>
                  <a:lnTo>
                    <a:pt x="1931" y="1352"/>
                  </a:lnTo>
                  <a:lnTo>
                    <a:pt x="1883" y="1448"/>
                  </a:lnTo>
                  <a:lnTo>
                    <a:pt x="1786" y="1593"/>
                  </a:lnTo>
                  <a:lnTo>
                    <a:pt x="1690" y="1738"/>
                  </a:lnTo>
                  <a:lnTo>
                    <a:pt x="1593" y="1835"/>
                  </a:lnTo>
                  <a:lnTo>
                    <a:pt x="1303" y="1931"/>
                  </a:lnTo>
                  <a:lnTo>
                    <a:pt x="1014" y="1931"/>
                  </a:lnTo>
                  <a:lnTo>
                    <a:pt x="869" y="1883"/>
                  </a:lnTo>
                  <a:lnTo>
                    <a:pt x="724" y="1786"/>
                  </a:lnTo>
                  <a:lnTo>
                    <a:pt x="628" y="1690"/>
                  </a:lnTo>
                  <a:lnTo>
                    <a:pt x="531" y="1593"/>
                  </a:lnTo>
                  <a:lnTo>
                    <a:pt x="435" y="1304"/>
                  </a:lnTo>
                  <a:lnTo>
                    <a:pt x="435" y="1014"/>
                  </a:lnTo>
                  <a:lnTo>
                    <a:pt x="483" y="869"/>
                  </a:lnTo>
                  <a:lnTo>
                    <a:pt x="531" y="724"/>
                  </a:lnTo>
                  <a:lnTo>
                    <a:pt x="628" y="628"/>
                  </a:lnTo>
                  <a:lnTo>
                    <a:pt x="773" y="531"/>
                  </a:lnTo>
                  <a:lnTo>
                    <a:pt x="917" y="435"/>
                  </a:lnTo>
                  <a:lnTo>
                    <a:pt x="1062" y="386"/>
                  </a:lnTo>
                  <a:close/>
                  <a:moveTo>
                    <a:pt x="1207" y="0"/>
                  </a:moveTo>
                  <a:lnTo>
                    <a:pt x="1014" y="49"/>
                  </a:lnTo>
                  <a:lnTo>
                    <a:pt x="773" y="97"/>
                  </a:lnTo>
                  <a:lnTo>
                    <a:pt x="579" y="193"/>
                  </a:lnTo>
                  <a:lnTo>
                    <a:pt x="386" y="338"/>
                  </a:lnTo>
                  <a:lnTo>
                    <a:pt x="242" y="483"/>
                  </a:lnTo>
                  <a:lnTo>
                    <a:pt x="193" y="531"/>
                  </a:lnTo>
                  <a:lnTo>
                    <a:pt x="97" y="724"/>
                  </a:lnTo>
                  <a:lnTo>
                    <a:pt x="49" y="917"/>
                  </a:lnTo>
                  <a:lnTo>
                    <a:pt x="0" y="1159"/>
                  </a:lnTo>
                  <a:lnTo>
                    <a:pt x="0" y="1400"/>
                  </a:lnTo>
                  <a:lnTo>
                    <a:pt x="97" y="1593"/>
                  </a:lnTo>
                  <a:lnTo>
                    <a:pt x="193" y="1786"/>
                  </a:lnTo>
                  <a:lnTo>
                    <a:pt x="338" y="1979"/>
                  </a:lnTo>
                  <a:lnTo>
                    <a:pt x="483" y="2124"/>
                  </a:lnTo>
                  <a:lnTo>
                    <a:pt x="821" y="2269"/>
                  </a:lnTo>
                  <a:lnTo>
                    <a:pt x="1159" y="2365"/>
                  </a:lnTo>
                  <a:lnTo>
                    <a:pt x="1352" y="2317"/>
                  </a:lnTo>
                  <a:lnTo>
                    <a:pt x="1593" y="2269"/>
                  </a:lnTo>
                  <a:lnTo>
                    <a:pt x="1834" y="2172"/>
                  </a:lnTo>
                  <a:lnTo>
                    <a:pt x="1979" y="2028"/>
                  </a:lnTo>
                  <a:lnTo>
                    <a:pt x="2172" y="1835"/>
                  </a:lnTo>
                  <a:lnTo>
                    <a:pt x="2269" y="1641"/>
                  </a:lnTo>
                  <a:lnTo>
                    <a:pt x="2317" y="1400"/>
                  </a:lnTo>
                  <a:lnTo>
                    <a:pt x="2365" y="1207"/>
                  </a:lnTo>
                  <a:lnTo>
                    <a:pt x="2317" y="966"/>
                  </a:lnTo>
                  <a:lnTo>
                    <a:pt x="2269" y="773"/>
                  </a:lnTo>
                  <a:lnTo>
                    <a:pt x="2172" y="580"/>
                  </a:lnTo>
                  <a:lnTo>
                    <a:pt x="2028" y="386"/>
                  </a:lnTo>
                  <a:lnTo>
                    <a:pt x="1834" y="242"/>
                  </a:lnTo>
                  <a:lnTo>
                    <a:pt x="1641" y="145"/>
                  </a:lnTo>
                  <a:lnTo>
                    <a:pt x="1448" y="49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0"/>
            <p:cNvSpPr/>
            <p:nvPr/>
          </p:nvSpPr>
          <p:spPr>
            <a:xfrm>
              <a:off x="3108875" y="1858325"/>
              <a:ext cx="392225" cy="393425"/>
            </a:xfrm>
            <a:custGeom>
              <a:avLst/>
              <a:gdLst/>
              <a:ahLst/>
              <a:cxnLst/>
              <a:rect l="l" t="t" r="r" b="b"/>
              <a:pathLst>
                <a:path w="15689" h="15737" extrusionOk="0">
                  <a:moveTo>
                    <a:pt x="7483" y="1"/>
                  </a:moveTo>
                  <a:lnTo>
                    <a:pt x="6710" y="97"/>
                  </a:lnTo>
                  <a:lnTo>
                    <a:pt x="5938" y="242"/>
                  </a:lnTo>
                  <a:lnTo>
                    <a:pt x="5166" y="484"/>
                  </a:lnTo>
                  <a:lnTo>
                    <a:pt x="4442" y="773"/>
                  </a:lnTo>
                  <a:lnTo>
                    <a:pt x="3766" y="1159"/>
                  </a:lnTo>
                  <a:lnTo>
                    <a:pt x="3090" y="1594"/>
                  </a:lnTo>
                  <a:lnTo>
                    <a:pt x="2511" y="2076"/>
                  </a:lnTo>
                  <a:lnTo>
                    <a:pt x="1980" y="2607"/>
                  </a:lnTo>
                  <a:lnTo>
                    <a:pt x="1497" y="3187"/>
                  </a:lnTo>
                  <a:lnTo>
                    <a:pt x="1111" y="3814"/>
                  </a:lnTo>
                  <a:lnTo>
                    <a:pt x="725" y="4490"/>
                  </a:lnTo>
                  <a:lnTo>
                    <a:pt x="435" y="5214"/>
                  </a:lnTo>
                  <a:lnTo>
                    <a:pt x="242" y="5938"/>
                  </a:lnTo>
                  <a:lnTo>
                    <a:pt x="49" y="6662"/>
                  </a:lnTo>
                  <a:lnTo>
                    <a:pt x="1" y="7434"/>
                  </a:lnTo>
                  <a:lnTo>
                    <a:pt x="1" y="8206"/>
                  </a:lnTo>
                  <a:lnTo>
                    <a:pt x="49" y="8979"/>
                  </a:lnTo>
                  <a:lnTo>
                    <a:pt x="242" y="9799"/>
                  </a:lnTo>
                  <a:lnTo>
                    <a:pt x="435" y="10572"/>
                  </a:lnTo>
                  <a:lnTo>
                    <a:pt x="773" y="11296"/>
                  </a:lnTo>
                  <a:lnTo>
                    <a:pt x="1111" y="11971"/>
                  </a:lnTo>
                  <a:lnTo>
                    <a:pt x="1546" y="12599"/>
                  </a:lnTo>
                  <a:lnTo>
                    <a:pt x="2077" y="13178"/>
                  </a:lnTo>
                  <a:lnTo>
                    <a:pt x="2607" y="13709"/>
                  </a:lnTo>
                  <a:lnTo>
                    <a:pt x="3187" y="14192"/>
                  </a:lnTo>
                  <a:lnTo>
                    <a:pt x="3814" y="14626"/>
                  </a:lnTo>
                  <a:lnTo>
                    <a:pt x="4490" y="14964"/>
                  </a:lnTo>
                  <a:lnTo>
                    <a:pt x="5166" y="15254"/>
                  </a:lnTo>
                  <a:lnTo>
                    <a:pt x="5890" y="15495"/>
                  </a:lnTo>
                  <a:lnTo>
                    <a:pt x="6662" y="15640"/>
                  </a:lnTo>
                  <a:lnTo>
                    <a:pt x="7434" y="15736"/>
                  </a:lnTo>
                  <a:lnTo>
                    <a:pt x="8207" y="15736"/>
                  </a:lnTo>
                  <a:lnTo>
                    <a:pt x="8979" y="15640"/>
                  </a:lnTo>
                  <a:lnTo>
                    <a:pt x="9751" y="15495"/>
                  </a:lnTo>
                  <a:lnTo>
                    <a:pt x="10524" y="15254"/>
                  </a:lnTo>
                  <a:lnTo>
                    <a:pt x="11248" y="14964"/>
                  </a:lnTo>
                  <a:lnTo>
                    <a:pt x="11972" y="14578"/>
                  </a:lnTo>
                  <a:lnTo>
                    <a:pt x="12599" y="14143"/>
                  </a:lnTo>
                  <a:lnTo>
                    <a:pt x="13178" y="13661"/>
                  </a:lnTo>
                  <a:lnTo>
                    <a:pt x="13709" y="13130"/>
                  </a:lnTo>
                  <a:lnTo>
                    <a:pt x="14192" y="12551"/>
                  </a:lnTo>
                  <a:lnTo>
                    <a:pt x="14578" y="11923"/>
                  </a:lnTo>
                  <a:lnTo>
                    <a:pt x="14964" y="11247"/>
                  </a:lnTo>
                  <a:lnTo>
                    <a:pt x="15254" y="10523"/>
                  </a:lnTo>
                  <a:lnTo>
                    <a:pt x="15495" y="9799"/>
                  </a:lnTo>
                  <a:lnTo>
                    <a:pt x="15640" y="9075"/>
                  </a:lnTo>
                  <a:lnTo>
                    <a:pt x="15688" y="8303"/>
                  </a:lnTo>
                  <a:lnTo>
                    <a:pt x="15688" y="7531"/>
                  </a:lnTo>
                  <a:lnTo>
                    <a:pt x="15640" y="6758"/>
                  </a:lnTo>
                  <a:lnTo>
                    <a:pt x="15495" y="5938"/>
                  </a:lnTo>
                  <a:lnTo>
                    <a:pt x="15254" y="5166"/>
                  </a:lnTo>
                  <a:lnTo>
                    <a:pt x="14916" y="4442"/>
                  </a:lnTo>
                  <a:lnTo>
                    <a:pt x="14578" y="3766"/>
                  </a:lnTo>
                  <a:lnTo>
                    <a:pt x="14144" y="3138"/>
                  </a:lnTo>
                  <a:lnTo>
                    <a:pt x="13661" y="2559"/>
                  </a:lnTo>
                  <a:lnTo>
                    <a:pt x="13082" y="2028"/>
                  </a:lnTo>
                  <a:lnTo>
                    <a:pt x="12503" y="1545"/>
                  </a:lnTo>
                  <a:lnTo>
                    <a:pt x="11875" y="1111"/>
                  </a:lnTo>
                  <a:lnTo>
                    <a:pt x="11199" y="773"/>
                  </a:lnTo>
                  <a:lnTo>
                    <a:pt x="10524" y="484"/>
                  </a:lnTo>
                  <a:lnTo>
                    <a:pt x="9799" y="242"/>
                  </a:lnTo>
                  <a:lnTo>
                    <a:pt x="9027" y="97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0"/>
            <p:cNvSpPr/>
            <p:nvPr/>
          </p:nvSpPr>
          <p:spPr>
            <a:xfrm>
              <a:off x="3108875" y="1858325"/>
              <a:ext cx="392225" cy="393425"/>
            </a:xfrm>
            <a:custGeom>
              <a:avLst/>
              <a:gdLst/>
              <a:ahLst/>
              <a:cxnLst/>
              <a:rect l="l" t="t" r="r" b="b"/>
              <a:pathLst>
                <a:path w="15689" h="15737" fill="none" extrusionOk="0">
                  <a:moveTo>
                    <a:pt x="5938" y="242"/>
                  </a:moveTo>
                  <a:lnTo>
                    <a:pt x="5938" y="242"/>
                  </a:lnTo>
                  <a:lnTo>
                    <a:pt x="6710" y="97"/>
                  </a:lnTo>
                  <a:lnTo>
                    <a:pt x="7483" y="1"/>
                  </a:lnTo>
                  <a:lnTo>
                    <a:pt x="8303" y="1"/>
                  </a:lnTo>
                  <a:lnTo>
                    <a:pt x="9027" y="97"/>
                  </a:lnTo>
                  <a:lnTo>
                    <a:pt x="9799" y="242"/>
                  </a:lnTo>
                  <a:lnTo>
                    <a:pt x="10524" y="484"/>
                  </a:lnTo>
                  <a:lnTo>
                    <a:pt x="11199" y="773"/>
                  </a:lnTo>
                  <a:lnTo>
                    <a:pt x="11875" y="1111"/>
                  </a:lnTo>
                  <a:lnTo>
                    <a:pt x="12503" y="1545"/>
                  </a:lnTo>
                  <a:lnTo>
                    <a:pt x="13082" y="2028"/>
                  </a:lnTo>
                  <a:lnTo>
                    <a:pt x="13661" y="2559"/>
                  </a:lnTo>
                  <a:lnTo>
                    <a:pt x="14144" y="3138"/>
                  </a:lnTo>
                  <a:lnTo>
                    <a:pt x="14578" y="3766"/>
                  </a:lnTo>
                  <a:lnTo>
                    <a:pt x="14916" y="4442"/>
                  </a:lnTo>
                  <a:lnTo>
                    <a:pt x="15254" y="5166"/>
                  </a:lnTo>
                  <a:lnTo>
                    <a:pt x="15495" y="5938"/>
                  </a:lnTo>
                  <a:lnTo>
                    <a:pt x="15495" y="5938"/>
                  </a:lnTo>
                  <a:lnTo>
                    <a:pt x="15640" y="6758"/>
                  </a:lnTo>
                  <a:lnTo>
                    <a:pt x="15688" y="7531"/>
                  </a:lnTo>
                  <a:lnTo>
                    <a:pt x="15688" y="8303"/>
                  </a:lnTo>
                  <a:lnTo>
                    <a:pt x="15640" y="9075"/>
                  </a:lnTo>
                  <a:lnTo>
                    <a:pt x="15495" y="9799"/>
                  </a:lnTo>
                  <a:lnTo>
                    <a:pt x="15254" y="10523"/>
                  </a:lnTo>
                  <a:lnTo>
                    <a:pt x="14964" y="11247"/>
                  </a:lnTo>
                  <a:lnTo>
                    <a:pt x="14578" y="11923"/>
                  </a:lnTo>
                  <a:lnTo>
                    <a:pt x="14192" y="12551"/>
                  </a:lnTo>
                  <a:lnTo>
                    <a:pt x="13709" y="13130"/>
                  </a:lnTo>
                  <a:lnTo>
                    <a:pt x="13178" y="13661"/>
                  </a:lnTo>
                  <a:lnTo>
                    <a:pt x="12599" y="14143"/>
                  </a:lnTo>
                  <a:lnTo>
                    <a:pt x="11972" y="14578"/>
                  </a:lnTo>
                  <a:lnTo>
                    <a:pt x="11248" y="14964"/>
                  </a:lnTo>
                  <a:lnTo>
                    <a:pt x="10524" y="15254"/>
                  </a:lnTo>
                  <a:lnTo>
                    <a:pt x="9751" y="15495"/>
                  </a:lnTo>
                  <a:lnTo>
                    <a:pt x="9751" y="15495"/>
                  </a:lnTo>
                  <a:lnTo>
                    <a:pt x="8979" y="15640"/>
                  </a:lnTo>
                  <a:lnTo>
                    <a:pt x="8207" y="15736"/>
                  </a:lnTo>
                  <a:lnTo>
                    <a:pt x="7434" y="15736"/>
                  </a:lnTo>
                  <a:lnTo>
                    <a:pt x="6662" y="15640"/>
                  </a:lnTo>
                  <a:lnTo>
                    <a:pt x="5890" y="15495"/>
                  </a:lnTo>
                  <a:lnTo>
                    <a:pt x="5166" y="15254"/>
                  </a:lnTo>
                  <a:lnTo>
                    <a:pt x="4490" y="14964"/>
                  </a:lnTo>
                  <a:lnTo>
                    <a:pt x="3814" y="14626"/>
                  </a:lnTo>
                  <a:lnTo>
                    <a:pt x="3187" y="14192"/>
                  </a:lnTo>
                  <a:lnTo>
                    <a:pt x="2607" y="13709"/>
                  </a:lnTo>
                  <a:lnTo>
                    <a:pt x="2077" y="13178"/>
                  </a:lnTo>
                  <a:lnTo>
                    <a:pt x="1546" y="12599"/>
                  </a:lnTo>
                  <a:lnTo>
                    <a:pt x="1111" y="11971"/>
                  </a:lnTo>
                  <a:lnTo>
                    <a:pt x="773" y="11296"/>
                  </a:lnTo>
                  <a:lnTo>
                    <a:pt x="435" y="10572"/>
                  </a:lnTo>
                  <a:lnTo>
                    <a:pt x="242" y="9799"/>
                  </a:lnTo>
                  <a:lnTo>
                    <a:pt x="242" y="9799"/>
                  </a:lnTo>
                  <a:lnTo>
                    <a:pt x="49" y="8979"/>
                  </a:lnTo>
                  <a:lnTo>
                    <a:pt x="1" y="8206"/>
                  </a:lnTo>
                  <a:lnTo>
                    <a:pt x="1" y="7434"/>
                  </a:lnTo>
                  <a:lnTo>
                    <a:pt x="49" y="6662"/>
                  </a:lnTo>
                  <a:lnTo>
                    <a:pt x="242" y="5938"/>
                  </a:lnTo>
                  <a:lnTo>
                    <a:pt x="435" y="5214"/>
                  </a:lnTo>
                  <a:lnTo>
                    <a:pt x="725" y="4490"/>
                  </a:lnTo>
                  <a:lnTo>
                    <a:pt x="1111" y="3814"/>
                  </a:lnTo>
                  <a:lnTo>
                    <a:pt x="1497" y="3187"/>
                  </a:lnTo>
                  <a:lnTo>
                    <a:pt x="1980" y="2607"/>
                  </a:lnTo>
                  <a:lnTo>
                    <a:pt x="2511" y="2076"/>
                  </a:lnTo>
                  <a:lnTo>
                    <a:pt x="3090" y="1594"/>
                  </a:lnTo>
                  <a:lnTo>
                    <a:pt x="3766" y="1159"/>
                  </a:lnTo>
                  <a:lnTo>
                    <a:pt x="4442" y="773"/>
                  </a:lnTo>
                  <a:lnTo>
                    <a:pt x="5166" y="484"/>
                  </a:lnTo>
                  <a:lnTo>
                    <a:pt x="5938" y="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0"/>
            <p:cNvSpPr/>
            <p:nvPr/>
          </p:nvSpPr>
          <p:spPr>
            <a:xfrm>
              <a:off x="3171625" y="1921075"/>
              <a:ext cx="258275" cy="267925"/>
            </a:xfrm>
            <a:custGeom>
              <a:avLst/>
              <a:gdLst/>
              <a:ahLst/>
              <a:cxnLst/>
              <a:rect l="l" t="t" r="r" b="b"/>
              <a:pathLst>
                <a:path w="10331" h="10717" extrusionOk="0">
                  <a:moveTo>
                    <a:pt x="3187" y="1"/>
                  </a:moveTo>
                  <a:lnTo>
                    <a:pt x="2994" y="49"/>
                  </a:lnTo>
                  <a:lnTo>
                    <a:pt x="2801" y="97"/>
                  </a:lnTo>
                  <a:lnTo>
                    <a:pt x="2511" y="242"/>
                  </a:lnTo>
                  <a:lnTo>
                    <a:pt x="2366" y="339"/>
                  </a:lnTo>
                  <a:lnTo>
                    <a:pt x="2221" y="483"/>
                  </a:lnTo>
                  <a:lnTo>
                    <a:pt x="2125" y="677"/>
                  </a:lnTo>
                  <a:lnTo>
                    <a:pt x="2076" y="821"/>
                  </a:lnTo>
                  <a:lnTo>
                    <a:pt x="49" y="7193"/>
                  </a:lnTo>
                  <a:lnTo>
                    <a:pt x="1" y="7386"/>
                  </a:lnTo>
                  <a:lnTo>
                    <a:pt x="1" y="7627"/>
                  </a:lnTo>
                  <a:lnTo>
                    <a:pt x="49" y="7869"/>
                  </a:lnTo>
                  <a:lnTo>
                    <a:pt x="146" y="8062"/>
                  </a:lnTo>
                  <a:lnTo>
                    <a:pt x="242" y="8255"/>
                  </a:lnTo>
                  <a:lnTo>
                    <a:pt x="435" y="8399"/>
                  </a:lnTo>
                  <a:lnTo>
                    <a:pt x="628" y="8544"/>
                  </a:lnTo>
                  <a:lnTo>
                    <a:pt x="821" y="8641"/>
                  </a:lnTo>
                  <a:lnTo>
                    <a:pt x="7145" y="10620"/>
                  </a:lnTo>
                  <a:lnTo>
                    <a:pt x="7531" y="10716"/>
                  </a:lnTo>
                  <a:lnTo>
                    <a:pt x="7676" y="10668"/>
                  </a:lnTo>
                  <a:lnTo>
                    <a:pt x="7869" y="10620"/>
                  </a:lnTo>
                  <a:lnTo>
                    <a:pt x="8207" y="10475"/>
                  </a:lnTo>
                  <a:lnTo>
                    <a:pt x="8351" y="10378"/>
                  </a:lnTo>
                  <a:lnTo>
                    <a:pt x="8448" y="10234"/>
                  </a:lnTo>
                  <a:lnTo>
                    <a:pt x="8544" y="10041"/>
                  </a:lnTo>
                  <a:lnTo>
                    <a:pt x="8641" y="9896"/>
                  </a:lnTo>
                  <a:lnTo>
                    <a:pt x="10330" y="4538"/>
                  </a:lnTo>
                  <a:lnTo>
                    <a:pt x="9317" y="4200"/>
                  </a:lnTo>
                  <a:lnTo>
                    <a:pt x="9124" y="4152"/>
                  </a:lnTo>
                  <a:lnTo>
                    <a:pt x="9365" y="4248"/>
                  </a:lnTo>
                  <a:lnTo>
                    <a:pt x="9703" y="4345"/>
                  </a:lnTo>
                  <a:lnTo>
                    <a:pt x="8014" y="9703"/>
                  </a:lnTo>
                  <a:lnTo>
                    <a:pt x="7965" y="9848"/>
                  </a:lnTo>
                  <a:lnTo>
                    <a:pt x="7820" y="9944"/>
                  </a:lnTo>
                  <a:lnTo>
                    <a:pt x="7676" y="10041"/>
                  </a:lnTo>
                  <a:lnTo>
                    <a:pt x="7338" y="10041"/>
                  </a:lnTo>
                  <a:lnTo>
                    <a:pt x="1015" y="8062"/>
                  </a:lnTo>
                  <a:lnTo>
                    <a:pt x="821" y="7965"/>
                  </a:lnTo>
                  <a:lnTo>
                    <a:pt x="725" y="7820"/>
                  </a:lnTo>
                  <a:lnTo>
                    <a:pt x="628" y="7627"/>
                  </a:lnTo>
                  <a:lnTo>
                    <a:pt x="677" y="7386"/>
                  </a:lnTo>
                  <a:lnTo>
                    <a:pt x="2656" y="1063"/>
                  </a:lnTo>
                  <a:lnTo>
                    <a:pt x="2752" y="870"/>
                  </a:lnTo>
                  <a:lnTo>
                    <a:pt x="2849" y="773"/>
                  </a:lnTo>
                  <a:lnTo>
                    <a:pt x="3042" y="677"/>
                  </a:lnTo>
                  <a:lnTo>
                    <a:pt x="3331" y="677"/>
                  </a:lnTo>
                  <a:lnTo>
                    <a:pt x="8689" y="2366"/>
                  </a:lnTo>
                  <a:lnTo>
                    <a:pt x="8882" y="1738"/>
                  </a:lnTo>
                  <a:lnTo>
                    <a:pt x="3525" y="97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C8D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0"/>
            <p:cNvSpPr/>
            <p:nvPr/>
          </p:nvSpPr>
          <p:spPr>
            <a:xfrm>
              <a:off x="3171625" y="1921075"/>
              <a:ext cx="258275" cy="267925"/>
            </a:xfrm>
            <a:custGeom>
              <a:avLst/>
              <a:gdLst/>
              <a:ahLst/>
              <a:cxnLst/>
              <a:rect l="l" t="t" r="r" b="b"/>
              <a:pathLst>
                <a:path w="10331" h="10717" fill="none" extrusionOk="0">
                  <a:moveTo>
                    <a:pt x="3187" y="1"/>
                  </a:moveTo>
                  <a:lnTo>
                    <a:pt x="3187" y="1"/>
                  </a:lnTo>
                  <a:lnTo>
                    <a:pt x="2994" y="49"/>
                  </a:lnTo>
                  <a:lnTo>
                    <a:pt x="2801" y="97"/>
                  </a:lnTo>
                  <a:lnTo>
                    <a:pt x="2511" y="242"/>
                  </a:lnTo>
                  <a:lnTo>
                    <a:pt x="2366" y="339"/>
                  </a:lnTo>
                  <a:lnTo>
                    <a:pt x="2221" y="483"/>
                  </a:lnTo>
                  <a:lnTo>
                    <a:pt x="2125" y="677"/>
                  </a:lnTo>
                  <a:lnTo>
                    <a:pt x="2076" y="821"/>
                  </a:lnTo>
                  <a:lnTo>
                    <a:pt x="49" y="7193"/>
                  </a:lnTo>
                  <a:lnTo>
                    <a:pt x="49" y="7193"/>
                  </a:lnTo>
                  <a:lnTo>
                    <a:pt x="1" y="7386"/>
                  </a:lnTo>
                  <a:lnTo>
                    <a:pt x="1" y="7627"/>
                  </a:lnTo>
                  <a:lnTo>
                    <a:pt x="49" y="7869"/>
                  </a:lnTo>
                  <a:lnTo>
                    <a:pt x="146" y="8062"/>
                  </a:lnTo>
                  <a:lnTo>
                    <a:pt x="242" y="8255"/>
                  </a:lnTo>
                  <a:lnTo>
                    <a:pt x="435" y="8399"/>
                  </a:lnTo>
                  <a:lnTo>
                    <a:pt x="628" y="8544"/>
                  </a:lnTo>
                  <a:lnTo>
                    <a:pt x="821" y="8641"/>
                  </a:lnTo>
                  <a:lnTo>
                    <a:pt x="7145" y="10620"/>
                  </a:lnTo>
                  <a:lnTo>
                    <a:pt x="7145" y="10620"/>
                  </a:lnTo>
                  <a:lnTo>
                    <a:pt x="7531" y="10716"/>
                  </a:lnTo>
                  <a:lnTo>
                    <a:pt x="7531" y="10716"/>
                  </a:lnTo>
                  <a:lnTo>
                    <a:pt x="7676" y="10668"/>
                  </a:lnTo>
                  <a:lnTo>
                    <a:pt x="7869" y="10620"/>
                  </a:lnTo>
                  <a:lnTo>
                    <a:pt x="8207" y="10475"/>
                  </a:lnTo>
                  <a:lnTo>
                    <a:pt x="8351" y="10378"/>
                  </a:lnTo>
                  <a:lnTo>
                    <a:pt x="8448" y="10234"/>
                  </a:lnTo>
                  <a:lnTo>
                    <a:pt x="8544" y="10041"/>
                  </a:lnTo>
                  <a:lnTo>
                    <a:pt x="8641" y="9896"/>
                  </a:lnTo>
                  <a:lnTo>
                    <a:pt x="10330" y="4538"/>
                  </a:lnTo>
                  <a:lnTo>
                    <a:pt x="9317" y="4200"/>
                  </a:lnTo>
                  <a:lnTo>
                    <a:pt x="9317" y="4200"/>
                  </a:lnTo>
                  <a:lnTo>
                    <a:pt x="9124" y="4152"/>
                  </a:lnTo>
                  <a:lnTo>
                    <a:pt x="8979" y="4007"/>
                  </a:lnTo>
                  <a:lnTo>
                    <a:pt x="8834" y="3862"/>
                  </a:lnTo>
                  <a:lnTo>
                    <a:pt x="8689" y="3717"/>
                  </a:lnTo>
                  <a:lnTo>
                    <a:pt x="8689" y="3717"/>
                  </a:lnTo>
                  <a:lnTo>
                    <a:pt x="8834" y="3862"/>
                  </a:lnTo>
                  <a:lnTo>
                    <a:pt x="8979" y="4007"/>
                  </a:lnTo>
                  <a:lnTo>
                    <a:pt x="9124" y="4152"/>
                  </a:lnTo>
                  <a:lnTo>
                    <a:pt x="9365" y="4248"/>
                  </a:lnTo>
                  <a:lnTo>
                    <a:pt x="9703" y="4345"/>
                  </a:lnTo>
                  <a:lnTo>
                    <a:pt x="8014" y="9703"/>
                  </a:lnTo>
                  <a:lnTo>
                    <a:pt x="8014" y="9703"/>
                  </a:lnTo>
                  <a:lnTo>
                    <a:pt x="7965" y="9848"/>
                  </a:lnTo>
                  <a:lnTo>
                    <a:pt x="7820" y="9944"/>
                  </a:lnTo>
                  <a:lnTo>
                    <a:pt x="7676" y="10041"/>
                  </a:lnTo>
                  <a:lnTo>
                    <a:pt x="7531" y="10041"/>
                  </a:lnTo>
                  <a:lnTo>
                    <a:pt x="7531" y="10041"/>
                  </a:lnTo>
                  <a:lnTo>
                    <a:pt x="7338" y="10041"/>
                  </a:lnTo>
                  <a:lnTo>
                    <a:pt x="1015" y="8062"/>
                  </a:lnTo>
                  <a:lnTo>
                    <a:pt x="1015" y="8062"/>
                  </a:lnTo>
                  <a:lnTo>
                    <a:pt x="821" y="7965"/>
                  </a:lnTo>
                  <a:lnTo>
                    <a:pt x="725" y="7820"/>
                  </a:lnTo>
                  <a:lnTo>
                    <a:pt x="628" y="7627"/>
                  </a:lnTo>
                  <a:lnTo>
                    <a:pt x="677" y="7386"/>
                  </a:lnTo>
                  <a:lnTo>
                    <a:pt x="2656" y="1063"/>
                  </a:lnTo>
                  <a:lnTo>
                    <a:pt x="2656" y="1063"/>
                  </a:lnTo>
                  <a:lnTo>
                    <a:pt x="2752" y="870"/>
                  </a:lnTo>
                  <a:lnTo>
                    <a:pt x="2849" y="773"/>
                  </a:lnTo>
                  <a:lnTo>
                    <a:pt x="3042" y="677"/>
                  </a:lnTo>
                  <a:lnTo>
                    <a:pt x="3187" y="677"/>
                  </a:lnTo>
                  <a:lnTo>
                    <a:pt x="3187" y="677"/>
                  </a:lnTo>
                  <a:lnTo>
                    <a:pt x="3331" y="677"/>
                  </a:lnTo>
                  <a:lnTo>
                    <a:pt x="3331" y="677"/>
                  </a:lnTo>
                  <a:lnTo>
                    <a:pt x="8689" y="2366"/>
                  </a:lnTo>
                  <a:lnTo>
                    <a:pt x="8882" y="1738"/>
                  </a:lnTo>
                  <a:lnTo>
                    <a:pt x="3525" y="97"/>
                  </a:lnTo>
                  <a:lnTo>
                    <a:pt x="3525" y="97"/>
                  </a:lnTo>
                  <a:lnTo>
                    <a:pt x="31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0"/>
            <p:cNvSpPr/>
            <p:nvPr/>
          </p:nvSpPr>
          <p:spPr>
            <a:xfrm>
              <a:off x="3385225" y="1980200"/>
              <a:ext cx="3650" cy="33825"/>
            </a:xfrm>
            <a:custGeom>
              <a:avLst/>
              <a:gdLst/>
              <a:ahLst/>
              <a:cxnLst/>
              <a:rect l="l" t="t" r="r" b="b"/>
              <a:pathLst>
                <a:path w="146" h="1353" extrusionOk="0">
                  <a:moveTo>
                    <a:pt x="145" y="1"/>
                  </a:moveTo>
                  <a:lnTo>
                    <a:pt x="49" y="387"/>
                  </a:lnTo>
                  <a:lnTo>
                    <a:pt x="49" y="387"/>
                  </a:lnTo>
                  <a:lnTo>
                    <a:pt x="0" y="628"/>
                  </a:lnTo>
                  <a:lnTo>
                    <a:pt x="0" y="870"/>
                  </a:lnTo>
                  <a:lnTo>
                    <a:pt x="49" y="1111"/>
                  </a:lnTo>
                  <a:lnTo>
                    <a:pt x="145" y="1352"/>
                  </a:lnTo>
                  <a:lnTo>
                    <a:pt x="145" y="1352"/>
                  </a:lnTo>
                  <a:lnTo>
                    <a:pt x="49" y="1111"/>
                  </a:lnTo>
                  <a:lnTo>
                    <a:pt x="0" y="870"/>
                  </a:lnTo>
                  <a:lnTo>
                    <a:pt x="0" y="628"/>
                  </a:lnTo>
                  <a:lnTo>
                    <a:pt x="49" y="387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8D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0"/>
            <p:cNvSpPr/>
            <p:nvPr/>
          </p:nvSpPr>
          <p:spPr>
            <a:xfrm>
              <a:off x="3385225" y="1980200"/>
              <a:ext cx="3650" cy="33825"/>
            </a:xfrm>
            <a:custGeom>
              <a:avLst/>
              <a:gdLst/>
              <a:ahLst/>
              <a:cxnLst/>
              <a:rect l="l" t="t" r="r" b="b"/>
              <a:pathLst>
                <a:path w="146" h="1353" fill="none" extrusionOk="0">
                  <a:moveTo>
                    <a:pt x="145" y="1"/>
                  </a:moveTo>
                  <a:lnTo>
                    <a:pt x="49" y="387"/>
                  </a:lnTo>
                  <a:lnTo>
                    <a:pt x="49" y="387"/>
                  </a:lnTo>
                  <a:lnTo>
                    <a:pt x="0" y="628"/>
                  </a:lnTo>
                  <a:lnTo>
                    <a:pt x="0" y="870"/>
                  </a:lnTo>
                  <a:lnTo>
                    <a:pt x="49" y="1111"/>
                  </a:lnTo>
                  <a:lnTo>
                    <a:pt x="145" y="1352"/>
                  </a:lnTo>
                  <a:lnTo>
                    <a:pt x="145" y="1352"/>
                  </a:lnTo>
                  <a:lnTo>
                    <a:pt x="49" y="1111"/>
                  </a:lnTo>
                  <a:lnTo>
                    <a:pt x="0" y="870"/>
                  </a:lnTo>
                  <a:lnTo>
                    <a:pt x="0" y="628"/>
                  </a:lnTo>
                  <a:lnTo>
                    <a:pt x="49" y="387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0"/>
            <p:cNvSpPr/>
            <p:nvPr/>
          </p:nvSpPr>
          <p:spPr>
            <a:xfrm>
              <a:off x="3187325" y="1937975"/>
              <a:ext cx="226875" cy="234125"/>
            </a:xfrm>
            <a:custGeom>
              <a:avLst/>
              <a:gdLst/>
              <a:ahLst/>
              <a:cxnLst/>
              <a:rect l="l" t="t" r="r" b="b"/>
              <a:pathLst>
                <a:path w="9075" h="9365" extrusionOk="0">
                  <a:moveTo>
                    <a:pt x="2993" y="2559"/>
                  </a:moveTo>
                  <a:lnTo>
                    <a:pt x="3090" y="2655"/>
                  </a:lnTo>
                  <a:lnTo>
                    <a:pt x="3186" y="2752"/>
                  </a:lnTo>
                  <a:lnTo>
                    <a:pt x="3186" y="2848"/>
                  </a:lnTo>
                  <a:lnTo>
                    <a:pt x="3186" y="2993"/>
                  </a:lnTo>
                  <a:lnTo>
                    <a:pt x="3138" y="3090"/>
                  </a:lnTo>
                  <a:lnTo>
                    <a:pt x="3090" y="3186"/>
                  </a:lnTo>
                  <a:lnTo>
                    <a:pt x="2993" y="3186"/>
                  </a:lnTo>
                  <a:lnTo>
                    <a:pt x="2897" y="3235"/>
                  </a:lnTo>
                  <a:lnTo>
                    <a:pt x="2752" y="3186"/>
                  </a:lnTo>
                  <a:lnTo>
                    <a:pt x="2655" y="3138"/>
                  </a:lnTo>
                  <a:lnTo>
                    <a:pt x="2559" y="3041"/>
                  </a:lnTo>
                  <a:lnTo>
                    <a:pt x="2559" y="2897"/>
                  </a:lnTo>
                  <a:lnTo>
                    <a:pt x="2559" y="2800"/>
                  </a:lnTo>
                  <a:lnTo>
                    <a:pt x="2607" y="2704"/>
                  </a:lnTo>
                  <a:lnTo>
                    <a:pt x="2655" y="2607"/>
                  </a:lnTo>
                  <a:lnTo>
                    <a:pt x="2752" y="2559"/>
                  </a:lnTo>
                  <a:close/>
                  <a:moveTo>
                    <a:pt x="4055" y="2897"/>
                  </a:moveTo>
                  <a:lnTo>
                    <a:pt x="4152" y="2993"/>
                  </a:lnTo>
                  <a:lnTo>
                    <a:pt x="4248" y="3090"/>
                  </a:lnTo>
                  <a:lnTo>
                    <a:pt x="4296" y="3186"/>
                  </a:lnTo>
                  <a:lnTo>
                    <a:pt x="4296" y="3331"/>
                  </a:lnTo>
                  <a:lnTo>
                    <a:pt x="4248" y="3428"/>
                  </a:lnTo>
                  <a:lnTo>
                    <a:pt x="4152" y="3524"/>
                  </a:lnTo>
                  <a:lnTo>
                    <a:pt x="4055" y="3572"/>
                  </a:lnTo>
                  <a:lnTo>
                    <a:pt x="3862" y="3572"/>
                  </a:lnTo>
                  <a:lnTo>
                    <a:pt x="3717" y="3476"/>
                  </a:lnTo>
                  <a:lnTo>
                    <a:pt x="3669" y="3379"/>
                  </a:lnTo>
                  <a:lnTo>
                    <a:pt x="3621" y="3283"/>
                  </a:lnTo>
                  <a:lnTo>
                    <a:pt x="3621" y="3138"/>
                  </a:lnTo>
                  <a:lnTo>
                    <a:pt x="3669" y="3041"/>
                  </a:lnTo>
                  <a:lnTo>
                    <a:pt x="3765" y="2945"/>
                  </a:lnTo>
                  <a:lnTo>
                    <a:pt x="3862" y="2897"/>
                  </a:lnTo>
                  <a:close/>
                  <a:moveTo>
                    <a:pt x="5069" y="3235"/>
                  </a:moveTo>
                  <a:lnTo>
                    <a:pt x="5165" y="3283"/>
                  </a:lnTo>
                  <a:lnTo>
                    <a:pt x="5262" y="3331"/>
                  </a:lnTo>
                  <a:lnTo>
                    <a:pt x="5358" y="3428"/>
                  </a:lnTo>
                  <a:lnTo>
                    <a:pt x="5407" y="3572"/>
                  </a:lnTo>
                  <a:lnTo>
                    <a:pt x="5358" y="3669"/>
                  </a:lnTo>
                  <a:lnTo>
                    <a:pt x="5310" y="3765"/>
                  </a:lnTo>
                  <a:lnTo>
                    <a:pt x="5262" y="3862"/>
                  </a:lnTo>
                  <a:lnTo>
                    <a:pt x="5165" y="3910"/>
                  </a:lnTo>
                  <a:lnTo>
                    <a:pt x="4972" y="3910"/>
                  </a:lnTo>
                  <a:lnTo>
                    <a:pt x="4827" y="3862"/>
                  </a:lnTo>
                  <a:lnTo>
                    <a:pt x="4779" y="3717"/>
                  </a:lnTo>
                  <a:lnTo>
                    <a:pt x="4731" y="3621"/>
                  </a:lnTo>
                  <a:lnTo>
                    <a:pt x="4731" y="3476"/>
                  </a:lnTo>
                  <a:lnTo>
                    <a:pt x="4779" y="3379"/>
                  </a:lnTo>
                  <a:lnTo>
                    <a:pt x="4876" y="3331"/>
                  </a:lnTo>
                  <a:lnTo>
                    <a:pt x="4972" y="3283"/>
                  </a:lnTo>
                  <a:lnTo>
                    <a:pt x="5069" y="3235"/>
                  </a:lnTo>
                  <a:close/>
                  <a:moveTo>
                    <a:pt x="6131" y="3621"/>
                  </a:moveTo>
                  <a:lnTo>
                    <a:pt x="6275" y="3669"/>
                  </a:lnTo>
                  <a:lnTo>
                    <a:pt x="6372" y="3717"/>
                  </a:lnTo>
                  <a:lnTo>
                    <a:pt x="6468" y="3814"/>
                  </a:lnTo>
                  <a:lnTo>
                    <a:pt x="6468" y="3910"/>
                  </a:lnTo>
                  <a:lnTo>
                    <a:pt x="6468" y="4055"/>
                  </a:lnTo>
                  <a:lnTo>
                    <a:pt x="6420" y="4152"/>
                  </a:lnTo>
                  <a:lnTo>
                    <a:pt x="6372" y="4200"/>
                  </a:lnTo>
                  <a:lnTo>
                    <a:pt x="6275" y="4248"/>
                  </a:lnTo>
                  <a:lnTo>
                    <a:pt x="6082" y="4248"/>
                  </a:lnTo>
                  <a:lnTo>
                    <a:pt x="5937" y="4200"/>
                  </a:lnTo>
                  <a:lnTo>
                    <a:pt x="5841" y="4103"/>
                  </a:lnTo>
                  <a:lnTo>
                    <a:pt x="5841" y="3959"/>
                  </a:lnTo>
                  <a:lnTo>
                    <a:pt x="5841" y="3814"/>
                  </a:lnTo>
                  <a:lnTo>
                    <a:pt x="5889" y="3765"/>
                  </a:lnTo>
                  <a:lnTo>
                    <a:pt x="5986" y="3669"/>
                  </a:lnTo>
                  <a:lnTo>
                    <a:pt x="6131" y="3621"/>
                  </a:lnTo>
                  <a:close/>
                  <a:moveTo>
                    <a:pt x="2510" y="3669"/>
                  </a:moveTo>
                  <a:lnTo>
                    <a:pt x="2655" y="3717"/>
                  </a:lnTo>
                  <a:lnTo>
                    <a:pt x="2752" y="3765"/>
                  </a:lnTo>
                  <a:lnTo>
                    <a:pt x="2800" y="3862"/>
                  </a:lnTo>
                  <a:lnTo>
                    <a:pt x="2848" y="3959"/>
                  </a:lnTo>
                  <a:lnTo>
                    <a:pt x="2848" y="4103"/>
                  </a:lnTo>
                  <a:lnTo>
                    <a:pt x="2800" y="4200"/>
                  </a:lnTo>
                  <a:lnTo>
                    <a:pt x="2703" y="4248"/>
                  </a:lnTo>
                  <a:lnTo>
                    <a:pt x="2607" y="4296"/>
                  </a:lnTo>
                  <a:lnTo>
                    <a:pt x="2510" y="4345"/>
                  </a:lnTo>
                  <a:lnTo>
                    <a:pt x="2414" y="4296"/>
                  </a:lnTo>
                  <a:lnTo>
                    <a:pt x="2269" y="4248"/>
                  </a:lnTo>
                  <a:lnTo>
                    <a:pt x="2221" y="4152"/>
                  </a:lnTo>
                  <a:lnTo>
                    <a:pt x="2173" y="4007"/>
                  </a:lnTo>
                  <a:lnTo>
                    <a:pt x="2173" y="3910"/>
                  </a:lnTo>
                  <a:lnTo>
                    <a:pt x="2221" y="3814"/>
                  </a:lnTo>
                  <a:lnTo>
                    <a:pt x="2317" y="3717"/>
                  </a:lnTo>
                  <a:lnTo>
                    <a:pt x="2510" y="3669"/>
                  </a:lnTo>
                  <a:close/>
                  <a:moveTo>
                    <a:pt x="7386" y="3959"/>
                  </a:moveTo>
                  <a:lnTo>
                    <a:pt x="7482" y="4007"/>
                  </a:lnTo>
                  <a:lnTo>
                    <a:pt x="7579" y="4103"/>
                  </a:lnTo>
                  <a:lnTo>
                    <a:pt x="7579" y="4248"/>
                  </a:lnTo>
                  <a:lnTo>
                    <a:pt x="7579" y="4393"/>
                  </a:lnTo>
                  <a:lnTo>
                    <a:pt x="7530" y="4490"/>
                  </a:lnTo>
                  <a:lnTo>
                    <a:pt x="7482" y="4538"/>
                  </a:lnTo>
                  <a:lnTo>
                    <a:pt x="7386" y="4586"/>
                  </a:lnTo>
                  <a:lnTo>
                    <a:pt x="7289" y="4634"/>
                  </a:lnTo>
                  <a:lnTo>
                    <a:pt x="7144" y="4586"/>
                  </a:lnTo>
                  <a:lnTo>
                    <a:pt x="7048" y="4538"/>
                  </a:lnTo>
                  <a:lnTo>
                    <a:pt x="6951" y="4441"/>
                  </a:lnTo>
                  <a:lnTo>
                    <a:pt x="6951" y="4296"/>
                  </a:lnTo>
                  <a:lnTo>
                    <a:pt x="6951" y="4200"/>
                  </a:lnTo>
                  <a:lnTo>
                    <a:pt x="6999" y="4055"/>
                  </a:lnTo>
                  <a:lnTo>
                    <a:pt x="7048" y="4007"/>
                  </a:lnTo>
                  <a:lnTo>
                    <a:pt x="7144" y="3959"/>
                  </a:lnTo>
                  <a:close/>
                  <a:moveTo>
                    <a:pt x="3717" y="4007"/>
                  </a:moveTo>
                  <a:lnTo>
                    <a:pt x="3814" y="4103"/>
                  </a:lnTo>
                  <a:lnTo>
                    <a:pt x="3910" y="4200"/>
                  </a:lnTo>
                  <a:lnTo>
                    <a:pt x="3958" y="4296"/>
                  </a:lnTo>
                  <a:lnTo>
                    <a:pt x="3910" y="4441"/>
                  </a:lnTo>
                  <a:lnTo>
                    <a:pt x="3862" y="4538"/>
                  </a:lnTo>
                  <a:lnTo>
                    <a:pt x="3814" y="4634"/>
                  </a:lnTo>
                  <a:lnTo>
                    <a:pt x="3717" y="4683"/>
                  </a:lnTo>
                  <a:lnTo>
                    <a:pt x="3524" y="4683"/>
                  </a:lnTo>
                  <a:lnTo>
                    <a:pt x="3379" y="4586"/>
                  </a:lnTo>
                  <a:lnTo>
                    <a:pt x="3331" y="4490"/>
                  </a:lnTo>
                  <a:lnTo>
                    <a:pt x="3283" y="4393"/>
                  </a:lnTo>
                  <a:lnTo>
                    <a:pt x="3283" y="4248"/>
                  </a:lnTo>
                  <a:lnTo>
                    <a:pt x="3331" y="4152"/>
                  </a:lnTo>
                  <a:lnTo>
                    <a:pt x="3427" y="4055"/>
                  </a:lnTo>
                  <a:lnTo>
                    <a:pt x="3524" y="4007"/>
                  </a:lnTo>
                  <a:close/>
                  <a:moveTo>
                    <a:pt x="4827" y="4345"/>
                  </a:moveTo>
                  <a:lnTo>
                    <a:pt x="4924" y="4441"/>
                  </a:lnTo>
                  <a:lnTo>
                    <a:pt x="5020" y="4538"/>
                  </a:lnTo>
                  <a:lnTo>
                    <a:pt x="5069" y="4634"/>
                  </a:lnTo>
                  <a:lnTo>
                    <a:pt x="5020" y="4779"/>
                  </a:lnTo>
                  <a:lnTo>
                    <a:pt x="4972" y="4876"/>
                  </a:lnTo>
                  <a:lnTo>
                    <a:pt x="4924" y="4972"/>
                  </a:lnTo>
                  <a:lnTo>
                    <a:pt x="4827" y="5020"/>
                  </a:lnTo>
                  <a:lnTo>
                    <a:pt x="4586" y="5020"/>
                  </a:lnTo>
                  <a:lnTo>
                    <a:pt x="4489" y="4924"/>
                  </a:lnTo>
                  <a:lnTo>
                    <a:pt x="4393" y="4827"/>
                  </a:lnTo>
                  <a:lnTo>
                    <a:pt x="4393" y="4731"/>
                  </a:lnTo>
                  <a:lnTo>
                    <a:pt x="4393" y="4586"/>
                  </a:lnTo>
                  <a:lnTo>
                    <a:pt x="4441" y="4490"/>
                  </a:lnTo>
                  <a:lnTo>
                    <a:pt x="4538" y="4393"/>
                  </a:lnTo>
                  <a:lnTo>
                    <a:pt x="4586" y="4345"/>
                  </a:lnTo>
                  <a:close/>
                  <a:moveTo>
                    <a:pt x="5793" y="4683"/>
                  </a:moveTo>
                  <a:lnTo>
                    <a:pt x="5937" y="4731"/>
                  </a:lnTo>
                  <a:lnTo>
                    <a:pt x="6034" y="4779"/>
                  </a:lnTo>
                  <a:lnTo>
                    <a:pt x="6131" y="4876"/>
                  </a:lnTo>
                  <a:lnTo>
                    <a:pt x="6131" y="5020"/>
                  </a:lnTo>
                  <a:lnTo>
                    <a:pt x="6131" y="5117"/>
                  </a:lnTo>
                  <a:lnTo>
                    <a:pt x="6082" y="5214"/>
                  </a:lnTo>
                  <a:lnTo>
                    <a:pt x="6034" y="5310"/>
                  </a:lnTo>
                  <a:lnTo>
                    <a:pt x="5937" y="5358"/>
                  </a:lnTo>
                  <a:lnTo>
                    <a:pt x="5696" y="5358"/>
                  </a:lnTo>
                  <a:lnTo>
                    <a:pt x="5600" y="5310"/>
                  </a:lnTo>
                  <a:lnTo>
                    <a:pt x="5503" y="5214"/>
                  </a:lnTo>
                  <a:lnTo>
                    <a:pt x="5503" y="5069"/>
                  </a:lnTo>
                  <a:lnTo>
                    <a:pt x="5503" y="4924"/>
                  </a:lnTo>
                  <a:lnTo>
                    <a:pt x="5551" y="4827"/>
                  </a:lnTo>
                  <a:lnTo>
                    <a:pt x="5600" y="4779"/>
                  </a:lnTo>
                  <a:lnTo>
                    <a:pt x="5696" y="4731"/>
                  </a:lnTo>
                  <a:lnTo>
                    <a:pt x="5793" y="4683"/>
                  </a:lnTo>
                  <a:close/>
                  <a:moveTo>
                    <a:pt x="2269" y="4779"/>
                  </a:moveTo>
                  <a:lnTo>
                    <a:pt x="2366" y="4827"/>
                  </a:lnTo>
                  <a:lnTo>
                    <a:pt x="2462" y="4924"/>
                  </a:lnTo>
                  <a:lnTo>
                    <a:pt x="2510" y="5069"/>
                  </a:lnTo>
                  <a:lnTo>
                    <a:pt x="2462" y="5214"/>
                  </a:lnTo>
                  <a:lnTo>
                    <a:pt x="2414" y="5310"/>
                  </a:lnTo>
                  <a:lnTo>
                    <a:pt x="2366" y="5358"/>
                  </a:lnTo>
                  <a:lnTo>
                    <a:pt x="2269" y="5407"/>
                  </a:lnTo>
                  <a:lnTo>
                    <a:pt x="2173" y="5455"/>
                  </a:lnTo>
                  <a:lnTo>
                    <a:pt x="2076" y="5407"/>
                  </a:lnTo>
                  <a:lnTo>
                    <a:pt x="1931" y="5358"/>
                  </a:lnTo>
                  <a:lnTo>
                    <a:pt x="1883" y="5262"/>
                  </a:lnTo>
                  <a:lnTo>
                    <a:pt x="1835" y="5117"/>
                  </a:lnTo>
                  <a:lnTo>
                    <a:pt x="1835" y="4972"/>
                  </a:lnTo>
                  <a:lnTo>
                    <a:pt x="1883" y="4876"/>
                  </a:lnTo>
                  <a:lnTo>
                    <a:pt x="1979" y="4827"/>
                  </a:lnTo>
                  <a:lnTo>
                    <a:pt x="2076" y="4779"/>
                  </a:lnTo>
                  <a:close/>
                  <a:moveTo>
                    <a:pt x="6999" y="5020"/>
                  </a:moveTo>
                  <a:lnTo>
                    <a:pt x="7144" y="5117"/>
                  </a:lnTo>
                  <a:lnTo>
                    <a:pt x="7192" y="5214"/>
                  </a:lnTo>
                  <a:lnTo>
                    <a:pt x="7241" y="5310"/>
                  </a:lnTo>
                  <a:lnTo>
                    <a:pt x="7241" y="5455"/>
                  </a:lnTo>
                  <a:lnTo>
                    <a:pt x="7192" y="5551"/>
                  </a:lnTo>
                  <a:lnTo>
                    <a:pt x="7096" y="5648"/>
                  </a:lnTo>
                  <a:lnTo>
                    <a:pt x="6999" y="5696"/>
                  </a:lnTo>
                  <a:lnTo>
                    <a:pt x="6806" y="5696"/>
                  </a:lnTo>
                  <a:lnTo>
                    <a:pt x="6710" y="5600"/>
                  </a:lnTo>
                  <a:lnTo>
                    <a:pt x="6613" y="5503"/>
                  </a:lnTo>
                  <a:lnTo>
                    <a:pt x="6565" y="5407"/>
                  </a:lnTo>
                  <a:lnTo>
                    <a:pt x="6613" y="5262"/>
                  </a:lnTo>
                  <a:lnTo>
                    <a:pt x="6661" y="5165"/>
                  </a:lnTo>
                  <a:lnTo>
                    <a:pt x="6710" y="5117"/>
                  </a:lnTo>
                  <a:lnTo>
                    <a:pt x="6806" y="5069"/>
                  </a:lnTo>
                  <a:lnTo>
                    <a:pt x="6903" y="5020"/>
                  </a:lnTo>
                  <a:close/>
                  <a:moveTo>
                    <a:pt x="3379" y="5117"/>
                  </a:moveTo>
                  <a:lnTo>
                    <a:pt x="3476" y="5165"/>
                  </a:lnTo>
                  <a:lnTo>
                    <a:pt x="3572" y="5310"/>
                  </a:lnTo>
                  <a:lnTo>
                    <a:pt x="3572" y="5407"/>
                  </a:lnTo>
                  <a:lnTo>
                    <a:pt x="3572" y="5551"/>
                  </a:lnTo>
                  <a:lnTo>
                    <a:pt x="3524" y="5648"/>
                  </a:lnTo>
                  <a:lnTo>
                    <a:pt x="3476" y="5696"/>
                  </a:lnTo>
                  <a:lnTo>
                    <a:pt x="3379" y="5744"/>
                  </a:lnTo>
                  <a:lnTo>
                    <a:pt x="3234" y="5793"/>
                  </a:lnTo>
                  <a:lnTo>
                    <a:pt x="3138" y="5744"/>
                  </a:lnTo>
                  <a:lnTo>
                    <a:pt x="3041" y="5696"/>
                  </a:lnTo>
                  <a:lnTo>
                    <a:pt x="2945" y="5600"/>
                  </a:lnTo>
                  <a:lnTo>
                    <a:pt x="2945" y="5455"/>
                  </a:lnTo>
                  <a:lnTo>
                    <a:pt x="2945" y="5358"/>
                  </a:lnTo>
                  <a:lnTo>
                    <a:pt x="2993" y="5262"/>
                  </a:lnTo>
                  <a:lnTo>
                    <a:pt x="3041" y="5165"/>
                  </a:lnTo>
                  <a:lnTo>
                    <a:pt x="3138" y="5117"/>
                  </a:lnTo>
                  <a:close/>
                  <a:moveTo>
                    <a:pt x="4489" y="5503"/>
                  </a:moveTo>
                  <a:lnTo>
                    <a:pt x="4586" y="5551"/>
                  </a:lnTo>
                  <a:lnTo>
                    <a:pt x="4634" y="5648"/>
                  </a:lnTo>
                  <a:lnTo>
                    <a:pt x="4682" y="5793"/>
                  </a:lnTo>
                  <a:lnTo>
                    <a:pt x="4682" y="5889"/>
                  </a:lnTo>
                  <a:lnTo>
                    <a:pt x="4634" y="5986"/>
                  </a:lnTo>
                  <a:lnTo>
                    <a:pt x="4586" y="6082"/>
                  </a:lnTo>
                  <a:lnTo>
                    <a:pt x="4489" y="6131"/>
                  </a:lnTo>
                  <a:lnTo>
                    <a:pt x="4248" y="6131"/>
                  </a:lnTo>
                  <a:lnTo>
                    <a:pt x="4152" y="6034"/>
                  </a:lnTo>
                  <a:lnTo>
                    <a:pt x="4055" y="5938"/>
                  </a:lnTo>
                  <a:lnTo>
                    <a:pt x="4007" y="5841"/>
                  </a:lnTo>
                  <a:lnTo>
                    <a:pt x="4055" y="5696"/>
                  </a:lnTo>
                  <a:lnTo>
                    <a:pt x="4103" y="5600"/>
                  </a:lnTo>
                  <a:lnTo>
                    <a:pt x="4152" y="5551"/>
                  </a:lnTo>
                  <a:lnTo>
                    <a:pt x="4345" y="5503"/>
                  </a:lnTo>
                  <a:close/>
                  <a:moveTo>
                    <a:pt x="5455" y="5793"/>
                  </a:moveTo>
                  <a:lnTo>
                    <a:pt x="5551" y="5841"/>
                  </a:lnTo>
                  <a:lnTo>
                    <a:pt x="5696" y="5889"/>
                  </a:lnTo>
                  <a:lnTo>
                    <a:pt x="5744" y="5986"/>
                  </a:lnTo>
                  <a:lnTo>
                    <a:pt x="5793" y="6131"/>
                  </a:lnTo>
                  <a:lnTo>
                    <a:pt x="5793" y="6227"/>
                  </a:lnTo>
                  <a:lnTo>
                    <a:pt x="5744" y="6324"/>
                  </a:lnTo>
                  <a:lnTo>
                    <a:pt x="5648" y="6420"/>
                  </a:lnTo>
                  <a:lnTo>
                    <a:pt x="5551" y="6469"/>
                  </a:lnTo>
                  <a:lnTo>
                    <a:pt x="5358" y="6469"/>
                  </a:lnTo>
                  <a:lnTo>
                    <a:pt x="5262" y="6420"/>
                  </a:lnTo>
                  <a:lnTo>
                    <a:pt x="5165" y="6275"/>
                  </a:lnTo>
                  <a:lnTo>
                    <a:pt x="5117" y="6179"/>
                  </a:lnTo>
                  <a:lnTo>
                    <a:pt x="5165" y="6034"/>
                  </a:lnTo>
                  <a:lnTo>
                    <a:pt x="5213" y="5938"/>
                  </a:lnTo>
                  <a:lnTo>
                    <a:pt x="5262" y="5889"/>
                  </a:lnTo>
                  <a:lnTo>
                    <a:pt x="5358" y="5841"/>
                  </a:lnTo>
                  <a:lnTo>
                    <a:pt x="5455" y="5793"/>
                  </a:lnTo>
                  <a:close/>
                  <a:moveTo>
                    <a:pt x="6565" y="6131"/>
                  </a:moveTo>
                  <a:lnTo>
                    <a:pt x="6661" y="6179"/>
                  </a:lnTo>
                  <a:lnTo>
                    <a:pt x="6806" y="6227"/>
                  </a:lnTo>
                  <a:lnTo>
                    <a:pt x="6855" y="6324"/>
                  </a:lnTo>
                  <a:lnTo>
                    <a:pt x="6903" y="6469"/>
                  </a:lnTo>
                  <a:lnTo>
                    <a:pt x="6903" y="6565"/>
                  </a:lnTo>
                  <a:lnTo>
                    <a:pt x="6855" y="6662"/>
                  </a:lnTo>
                  <a:lnTo>
                    <a:pt x="6758" y="6758"/>
                  </a:lnTo>
                  <a:lnTo>
                    <a:pt x="6661" y="6806"/>
                  </a:lnTo>
                  <a:lnTo>
                    <a:pt x="6468" y="6806"/>
                  </a:lnTo>
                  <a:lnTo>
                    <a:pt x="6372" y="6758"/>
                  </a:lnTo>
                  <a:lnTo>
                    <a:pt x="6275" y="6613"/>
                  </a:lnTo>
                  <a:lnTo>
                    <a:pt x="6227" y="6517"/>
                  </a:lnTo>
                  <a:lnTo>
                    <a:pt x="6227" y="6372"/>
                  </a:lnTo>
                  <a:lnTo>
                    <a:pt x="6324" y="6275"/>
                  </a:lnTo>
                  <a:lnTo>
                    <a:pt x="6372" y="6227"/>
                  </a:lnTo>
                  <a:lnTo>
                    <a:pt x="6468" y="6179"/>
                  </a:lnTo>
                  <a:lnTo>
                    <a:pt x="6565" y="6131"/>
                  </a:lnTo>
                  <a:close/>
                  <a:moveTo>
                    <a:pt x="2414" y="1"/>
                  </a:moveTo>
                  <a:lnTo>
                    <a:pt x="2221" y="97"/>
                  </a:lnTo>
                  <a:lnTo>
                    <a:pt x="2124" y="194"/>
                  </a:lnTo>
                  <a:lnTo>
                    <a:pt x="2028" y="387"/>
                  </a:lnTo>
                  <a:lnTo>
                    <a:pt x="49" y="6710"/>
                  </a:lnTo>
                  <a:lnTo>
                    <a:pt x="0" y="6951"/>
                  </a:lnTo>
                  <a:lnTo>
                    <a:pt x="97" y="7144"/>
                  </a:lnTo>
                  <a:lnTo>
                    <a:pt x="193" y="7289"/>
                  </a:lnTo>
                  <a:lnTo>
                    <a:pt x="387" y="7386"/>
                  </a:lnTo>
                  <a:lnTo>
                    <a:pt x="6710" y="9365"/>
                  </a:lnTo>
                  <a:lnTo>
                    <a:pt x="7048" y="9365"/>
                  </a:lnTo>
                  <a:lnTo>
                    <a:pt x="7192" y="9268"/>
                  </a:lnTo>
                  <a:lnTo>
                    <a:pt x="7337" y="9172"/>
                  </a:lnTo>
                  <a:lnTo>
                    <a:pt x="7386" y="9027"/>
                  </a:lnTo>
                  <a:lnTo>
                    <a:pt x="9075" y="3669"/>
                  </a:lnTo>
                  <a:lnTo>
                    <a:pt x="8737" y="3572"/>
                  </a:lnTo>
                  <a:lnTo>
                    <a:pt x="8496" y="3476"/>
                  </a:lnTo>
                  <a:lnTo>
                    <a:pt x="8351" y="3331"/>
                  </a:lnTo>
                  <a:lnTo>
                    <a:pt x="8206" y="3186"/>
                  </a:lnTo>
                  <a:lnTo>
                    <a:pt x="8061" y="3041"/>
                  </a:lnTo>
                  <a:lnTo>
                    <a:pt x="7965" y="2800"/>
                  </a:lnTo>
                  <a:lnTo>
                    <a:pt x="7916" y="2559"/>
                  </a:lnTo>
                  <a:lnTo>
                    <a:pt x="7916" y="2317"/>
                  </a:lnTo>
                  <a:lnTo>
                    <a:pt x="7965" y="2076"/>
                  </a:lnTo>
                  <a:lnTo>
                    <a:pt x="8061" y="1690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E4E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0"/>
            <p:cNvSpPr/>
            <p:nvPr/>
          </p:nvSpPr>
          <p:spPr>
            <a:xfrm>
              <a:off x="3343000" y="2091225"/>
              <a:ext cx="16900" cy="16925"/>
            </a:xfrm>
            <a:custGeom>
              <a:avLst/>
              <a:gdLst/>
              <a:ahLst/>
              <a:cxnLst/>
              <a:rect l="l" t="t" r="r" b="b"/>
              <a:pathLst>
                <a:path w="676" h="677" fill="none" extrusionOk="0">
                  <a:moveTo>
                    <a:pt x="338" y="676"/>
                  </a:moveTo>
                  <a:lnTo>
                    <a:pt x="338" y="676"/>
                  </a:lnTo>
                  <a:lnTo>
                    <a:pt x="241" y="676"/>
                  </a:lnTo>
                  <a:lnTo>
                    <a:pt x="241" y="676"/>
                  </a:lnTo>
                  <a:lnTo>
                    <a:pt x="145" y="628"/>
                  </a:lnTo>
                  <a:lnTo>
                    <a:pt x="48" y="483"/>
                  </a:lnTo>
                  <a:lnTo>
                    <a:pt x="0" y="38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241" y="49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434" y="49"/>
                  </a:lnTo>
                  <a:lnTo>
                    <a:pt x="434" y="49"/>
                  </a:lnTo>
                  <a:lnTo>
                    <a:pt x="579" y="97"/>
                  </a:lnTo>
                  <a:lnTo>
                    <a:pt x="628" y="194"/>
                  </a:lnTo>
                  <a:lnTo>
                    <a:pt x="676" y="339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28" y="532"/>
                  </a:lnTo>
                  <a:lnTo>
                    <a:pt x="531" y="628"/>
                  </a:lnTo>
                  <a:lnTo>
                    <a:pt x="434" y="676"/>
                  </a:lnTo>
                  <a:lnTo>
                    <a:pt x="338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0"/>
            <p:cNvSpPr/>
            <p:nvPr/>
          </p:nvSpPr>
          <p:spPr>
            <a:xfrm>
              <a:off x="3315225" y="20827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677"/>
                  </a:moveTo>
                  <a:lnTo>
                    <a:pt x="339" y="677"/>
                  </a:lnTo>
                  <a:lnTo>
                    <a:pt x="242" y="677"/>
                  </a:lnTo>
                  <a:lnTo>
                    <a:pt x="242" y="677"/>
                  </a:lnTo>
                  <a:lnTo>
                    <a:pt x="146" y="628"/>
                  </a:lnTo>
                  <a:lnTo>
                    <a:pt x="49" y="483"/>
                  </a:lnTo>
                  <a:lnTo>
                    <a:pt x="1" y="387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97" y="146"/>
                  </a:lnTo>
                  <a:lnTo>
                    <a:pt x="146" y="97"/>
                  </a:lnTo>
                  <a:lnTo>
                    <a:pt x="242" y="49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580" y="97"/>
                  </a:lnTo>
                  <a:lnTo>
                    <a:pt x="628" y="194"/>
                  </a:lnTo>
                  <a:lnTo>
                    <a:pt x="677" y="339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28" y="532"/>
                  </a:lnTo>
                  <a:lnTo>
                    <a:pt x="532" y="628"/>
                  </a:lnTo>
                  <a:lnTo>
                    <a:pt x="435" y="677"/>
                  </a:lnTo>
                  <a:lnTo>
                    <a:pt x="339" y="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0"/>
            <p:cNvSpPr/>
            <p:nvPr/>
          </p:nvSpPr>
          <p:spPr>
            <a:xfrm>
              <a:off x="3287475" y="2075550"/>
              <a:ext cx="16925" cy="15700"/>
            </a:xfrm>
            <a:custGeom>
              <a:avLst/>
              <a:gdLst/>
              <a:ahLst/>
              <a:cxnLst/>
              <a:rect l="l" t="t" r="r" b="b"/>
              <a:pathLst>
                <a:path w="677" h="628" fill="none" extrusionOk="0">
                  <a:moveTo>
                    <a:pt x="339" y="628"/>
                  </a:moveTo>
                  <a:lnTo>
                    <a:pt x="339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146" y="531"/>
                  </a:lnTo>
                  <a:lnTo>
                    <a:pt x="49" y="435"/>
                  </a:lnTo>
                  <a:lnTo>
                    <a:pt x="1" y="338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97" y="97"/>
                  </a:lnTo>
                  <a:lnTo>
                    <a:pt x="146" y="48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80" y="48"/>
                  </a:lnTo>
                  <a:lnTo>
                    <a:pt x="628" y="145"/>
                  </a:lnTo>
                  <a:lnTo>
                    <a:pt x="676" y="290"/>
                  </a:lnTo>
                  <a:lnTo>
                    <a:pt x="676" y="386"/>
                  </a:lnTo>
                  <a:lnTo>
                    <a:pt x="676" y="386"/>
                  </a:lnTo>
                  <a:lnTo>
                    <a:pt x="628" y="483"/>
                  </a:lnTo>
                  <a:lnTo>
                    <a:pt x="580" y="579"/>
                  </a:lnTo>
                  <a:lnTo>
                    <a:pt x="483" y="628"/>
                  </a:lnTo>
                  <a:lnTo>
                    <a:pt x="339" y="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0"/>
            <p:cNvSpPr/>
            <p:nvPr/>
          </p:nvSpPr>
          <p:spPr>
            <a:xfrm>
              <a:off x="3260925" y="206587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fill="none" extrusionOk="0">
                  <a:moveTo>
                    <a:pt x="290" y="677"/>
                  </a:moveTo>
                  <a:lnTo>
                    <a:pt x="290" y="677"/>
                  </a:lnTo>
                  <a:lnTo>
                    <a:pt x="194" y="628"/>
                  </a:lnTo>
                  <a:lnTo>
                    <a:pt x="194" y="628"/>
                  </a:lnTo>
                  <a:lnTo>
                    <a:pt x="97" y="580"/>
                  </a:lnTo>
                  <a:lnTo>
                    <a:pt x="1" y="484"/>
                  </a:lnTo>
                  <a:lnTo>
                    <a:pt x="1" y="339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6"/>
                  </a:lnTo>
                  <a:lnTo>
                    <a:pt x="97" y="49"/>
                  </a:lnTo>
                  <a:lnTo>
                    <a:pt x="194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2" y="49"/>
                  </a:lnTo>
                  <a:lnTo>
                    <a:pt x="628" y="194"/>
                  </a:lnTo>
                  <a:lnTo>
                    <a:pt x="628" y="291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2"/>
                  </a:lnTo>
                  <a:lnTo>
                    <a:pt x="532" y="580"/>
                  </a:lnTo>
                  <a:lnTo>
                    <a:pt x="435" y="628"/>
                  </a:lnTo>
                  <a:lnTo>
                    <a:pt x="290" y="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0"/>
            <p:cNvSpPr/>
            <p:nvPr/>
          </p:nvSpPr>
          <p:spPr>
            <a:xfrm>
              <a:off x="3351425" y="20634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676"/>
                  </a:moveTo>
                  <a:lnTo>
                    <a:pt x="339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146" y="580"/>
                  </a:lnTo>
                  <a:lnTo>
                    <a:pt x="49" y="483"/>
                  </a:lnTo>
                  <a:lnTo>
                    <a:pt x="1" y="387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97" y="145"/>
                  </a:lnTo>
                  <a:lnTo>
                    <a:pt x="146" y="97"/>
                  </a:lnTo>
                  <a:lnTo>
                    <a:pt x="242" y="49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580" y="97"/>
                  </a:lnTo>
                  <a:lnTo>
                    <a:pt x="628" y="194"/>
                  </a:lnTo>
                  <a:lnTo>
                    <a:pt x="677" y="290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28" y="531"/>
                  </a:lnTo>
                  <a:lnTo>
                    <a:pt x="532" y="628"/>
                  </a:lnTo>
                  <a:lnTo>
                    <a:pt x="435" y="676"/>
                  </a:lnTo>
                  <a:lnTo>
                    <a:pt x="33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0"/>
            <p:cNvSpPr/>
            <p:nvPr/>
          </p:nvSpPr>
          <p:spPr>
            <a:xfrm>
              <a:off x="3233175" y="2057450"/>
              <a:ext cx="16925" cy="16900"/>
            </a:xfrm>
            <a:custGeom>
              <a:avLst/>
              <a:gdLst/>
              <a:ahLst/>
              <a:cxnLst/>
              <a:rect l="l" t="t" r="r" b="b"/>
              <a:pathLst>
                <a:path w="677" h="676" fill="none" extrusionOk="0">
                  <a:moveTo>
                    <a:pt x="339" y="676"/>
                  </a:moveTo>
                  <a:lnTo>
                    <a:pt x="339" y="676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97" y="579"/>
                  </a:lnTo>
                  <a:lnTo>
                    <a:pt x="49" y="483"/>
                  </a:lnTo>
                  <a:lnTo>
                    <a:pt x="1" y="338"/>
                  </a:lnTo>
                  <a:lnTo>
                    <a:pt x="1" y="193"/>
                  </a:lnTo>
                  <a:lnTo>
                    <a:pt x="1" y="193"/>
                  </a:lnTo>
                  <a:lnTo>
                    <a:pt x="49" y="97"/>
                  </a:lnTo>
                  <a:lnTo>
                    <a:pt x="145" y="48"/>
                  </a:lnTo>
                  <a:lnTo>
                    <a:pt x="242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532" y="48"/>
                  </a:lnTo>
                  <a:lnTo>
                    <a:pt x="628" y="145"/>
                  </a:lnTo>
                  <a:lnTo>
                    <a:pt x="676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1"/>
                  </a:lnTo>
                  <a:lnTo>
                    <a:pt x="532" y="579"/>
                  </a:lnTo>
                  <a:lnTo>
                    <a:pt x="435" y="628"/>
                  </a:lnTo>
                  <a:lnTo>
                    <a:pt x="33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0"/>
            <p:cNvSpPr/>
            <p:nvPr/>
          </p:nvSpPr>
          <p:spPr>
            <a:xfrm>
              <a:off x="3324900" y="20550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fill="none" extrusionOk="0">
                  <a:moveTo>
                    <a:pt x="338" y="676"/>
                  </a:moveTo>
                  <a:lnTo>
                    <a:pt x="338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97" y="628"/>
                  </a:lnTo>
                  <a:lnTo>
                    <a:pt x="0" y="532"/>
                  </a:lnTo>
                  <a:lnTo>
                    <a:pt x="0" y="38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48" y="145"/>
                  </a:lnTo>
                  <a:lnTo>
                    <a:pt x="97" y="97"/>
                  </a:lnTo>
                  <a:lnTo>
                    <a:pt x="193" y="49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34" y="49"/>
                  </a:lnTo>
                  <a:lnTo>
                    <a:pt x="434" y="49"/>
                  </a:lnTo>
                  <a:lnTo>
                    <a:pt x="531" y="97"/>
                  </a:lnTo>
                  <a:lnTo>
                    <a:pt x="628" y="194"/>
                  </a:lnTo>
                  <a:lnTo>
                    <a:pt x="628" y="338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79" y="532"/>
                  </a:lnTo>
                  <a:lnTo>
                    <a:pt x="531" y="628"/>
                  </a:lnTo>
                  <a:lnTo>
                    <a:pt x="434" y="676"/>
                  </a:lnTo>
                  <a:lnTo>
                    <a:pt x="338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0"/>
            <p:cNvSpPr/>
            <p:nvPr/>
          </p:nvSpPr>
          <p:spPr>
            <a:xfrm>
              <a:off x="3297125" y="20465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676"/>
                  </a:moveTo>
                  <a:lnTo>
                    <a:pt x="339" y="676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97" y="580"/>
                  </a:lnTo>
                  <a:lnTo>
                    <a:pt x="1" y="483"/>
                  </a:lnTo>
                  <a:lnTo>
                    <a:pt x="1" y="387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6"/>
                  </a:lnTo>
                  <a:lnTo>
                    <a:pt x="146" y="49"/>
                  </a:lnTo>
                  <a:lnTo>
                    <a:pt x="194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77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2"/>
                  </a:lnTo>
                  <a:lnTo>
                    <a:pt x="532" y="628"/>
                  </a:lnTo>
                  <a:lnTo>
                    <a:pt x="435" y="676"/>
                  </a:lnTo>
                  <a:lnTo>
                    <a:pt x="33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0"/>
            <p:cNvSpPr/>
            <p:nvPr/>
          </p:nvSpPr>
          <p:spPr>
            <a:xfrm>
              <a:off x="3269375" y="20381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677"/>
                  </a:moveTo>
                  <a:lnTo>
                    <a:pt x="339" y="677"/>
                  </a:lnTo>
                  <a:lnTo>
                    <a:pt x="242" y="677"/>
                  </a:lnTo>
                  <a:lnTo>
                    <a:pt x="242" y="677"/>
                  </a:lnTo>
                  <a:lnTo>
                    <a:pt x="97" y="580"/>
                  </a:lnTo>
                  <a:lnTo>
                    <a:pt x="49" y="484"/>
                  </a:lnTo>
                  <a:lnTo>
                    <a:pt x="1" y="387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6"/>
                  </a:lnTo>
                  <a:lnTo>
                    <a:pt x="145" y="49"/>
                  </a:lnTo>
                  <a:lnTo>
                    <a:pt x="242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76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2"/>
                  </a:lnTo>
                  <a:lnTo>
                    <a:pt x="532" y="628"/>
                  </a:lnTo>
                  <a:lnTo>
                    <a:pt x="435" y="677"/>
                  </a:lnTo>
                  <a:lnTo>
                    <a:pt x="339" y="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0"/>
            <p:cNvSpPr/>
            <p:nvPr/>
          </p:nvSpPr>
          <p:spPr>
            <a:xfrm>
              <a:off x="3361100" y="20369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fill="none" extrusionOk="0">
                  <a:moveTo>
                    <a:pt x="338" y="676"/>
                  </a:moveTo>
                  <a:lnTo>
                    <a:pt x="338" y="676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97" y="580"/>
                  </a:lnTo>
                  <a:lnTo>
                    <a:pt x="0" y="483"/>
                  </a:lnTo>
                  <a:lnTo>
                    <a:pt x="0" y="338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48" y="97"/>
                  </a:lnTo>
                  <a:lnTo>
                    <a:pt x="97" y="49"/>
                  </a:lnTo>
                  <a:lnTo>
                    <a:pt x="193" y="1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1" y="49"/>
                  </a:lnTo>
                  <a:lnTo>
                    <a:pt x="628" y="145"/>
                  </a:lnTo>
                  <a:lnTo>
                    <a:pt x="628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79" y="532"/>
                  </a:lnTo>
                  <a:lnTo>
                    <a:pt x="531" y="580"/>
                  </a:lnTo>
                  <a:lnTo>
                    <a:pt x="435" y="628"/>
                  </a:lnTo>
                  <a:lnTo>
                    <a:pt x="338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0"/>
            <p:cNvSpPr/>
            <p:nvPr/>
          </p:nvSpPr>
          <p:spPr>
            <a:xfrm>
              <a:off x="3241625" y="20296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8" y="677"/>
                  </a:moveTo>
                  <a:lnTo>
                    <a:pt x="338" y="677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97" y="580"/>
                  </a:lnTo>
                  <a:lnTo>
                    <a:pt x="49" y="484"/>
                  </a:lnTo>
                  <a:lnTo>
                    <a:pt x="1" y="339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6"/>
                  </a:lnTo>
                  <a:lnTo>
                    <a:pt x="145" y="49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483" y="49"/>
                  </a:lnTo>
                  <a:lnTo>
                    <a:pt x="483" y="49"/>
                  </a:lnTo>
                  <a:lnTo>
                    <a:pt x="580" y="97"/>
                  </a:lnTo>
                  <a:lnTo>
                    <a:pt x="628" y="194"/>
                  </a:lnTo>
                  <a:lnTo>
                    <a:pt x="676" y="291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28" y="532"/>
                  </a:lnTo>
                  <a:lnTo>
                    <a:pt x="531" y="580"/>
                  </a:lnTo>
                  <a:lnTo>
                    <a:pt x="435" y="628"/>
                  </a:lnTo>
                  <a:lnTo>
                    <a:pt x="338" y="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0"/>
            <p:cNvSpPr/>
            <p:nvPr/>
          </p:nvSpPr>
          <p:spPr>
            <a:xfrm>
              <a:off x="3333325" y="20284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fill="none" extrusionOk="0">
                  <a:moveTo>
                    <a:pt x="339" y="628"/>
                  </a:moveTo>
                  <a:lnTo>
                    <a:pt x="339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97" y="580"/>
                  </a:lnTo>
                  <a:lnTo>
                    <a:pt x="1" y="483"/>
                  </a:lnTo>
                  <a:lnTo>
                    <a:pt x="1" y="339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49" y="145"/>
                  </a:lnTo>
                  <a:lnTo>
                    <a:pt x="146" y="49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28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2"/>
                  </a:lnTo>
                  <a:lnTo>
                    <a:pt x="532" y="580"/>
                  </a:lnTo>
                  <a:lnTo>
                    <a:pt x="435" y="628"/>
                  </a:lnTo>
                  <a:lnTo>
                    <a:pt x="339" y="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0"/>
            <p:cNvSpPr/>
            <p:nvPr/>
          </p:nvSpPr>
          <p:spPr>
            <a:xfrm>
              <a:off x="3305575" y="20188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676"/>
                  </a:moveTo>
                  <a:lnTo>
                    <a:pt x="339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97" y="628"/>
                  </a:lnTo>
                  <a:lnTo>
                    <a:pt x="49" y="483"/>
                  </a:lnTo>
                  <a:lnTo>
                    <a:pt x="1" y="387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5"/>
                  </a:lnTo>
                  <a:lnTo>
                    <a:pt x="146" y="97"/>
                  </a:lnTo>
                  <a:lnTo>
                    <a:pt x="242" y="49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77" y="338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1"/>
                  </a:lnTo>
                  <a:lnTo>
                    <a:pt x="532" y="628"/>
                  </a:lnTo>
                  <a:lnTo>
                    <a:pt x="435" y="676"/>
                  </a:lnTo>
                  <a:lnTo>
                    <a:pt x="33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0"/>
            <p:cNvSpPr/>
            <p:nvPr/>
          </p:nvSpPr>
          <p:spPr>
            <a:xfrm>
              <a:off x="3277825" y="20103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8" y="676"/>
                  </a:moveTo>
                  <a:lnTo>
                    <a:pt x="338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97" y="580"/>
                  </a:lnTo>
                  <a:lnTo>
                    <a:pt x="49" y="483"/>
                  </a:lnTo>
                  <a:lnTo>
                    <a:pt x="1" y="387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5"/>
                  </a:lnTo>
                  <a:lnTo>
                    <a:pt x="145" y="49"/>
                  </a:lnTo>
                  <a:lnTo>
                    <a:pt x="242" y="1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76" y="290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28" y="532"/>
                  </a:lnTo>
                  <a:lnTo>
                    <a:pt x="532" y="628"/>
                  </a:lnTo>
                  <a:lnTo>
                    <a:pt x="435" y="676"/>
                  </a:lnTo>
                  <a:lnTo>
                    <a:pt x="338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0"/>
            <p:cNvSpPr/>
            <p:nvPr/>
          </p:nvSpPr>
          <p:spPr>
            <a:xfrm>
              <a:off x="3251275" y="200192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fill="none" extrusionOk="0">
                  <a:moveTo>
                    <a:pt x="339" y="677"/>
                  </a:moveTo>
                  <a:lnTo>
                    <a:pt x="339" y="677"/>
                  </a:lnTo>
                  <a:lnTo>
                    <a:pt x="194" y="628"/>
                  </a:lnTo>
                  <a:lnTo>
                    <a:pt x="194" y="628"/>
                  </a:lnTo>
                  <a:lnTo>
                    <a:pt x="97" y="580"/>
                  </a:lnTo>
                  <a:lnTo>
                    <a:pt x="1" y="483"/>
                  </a:lnTo>
                  <a:lnTo>
                    <a:pt x="1" y="339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49" y="146"/>
                  </a:lnTo>
                  <a:lnTo>
                    <a:pt x="97" y="49"/>
                  </a:lnTo>
                  <a:lnTo>
                    <a:pt x="194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532" y="97"/>
                  </a:lnTo>
                  <a:lnTo>
                    <a:pt x="628" y="194"/>
                  </a:lnTo>
                  <a:lnTo>
                    <a:pt x="628" y="290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580" y="532"/>
                  </a:lnTo>
                  <a:lnTo>
                    <a:pt x="532" y="628"/>
                  </a:lnTo>
                  <a:lnTo>
                    <a:pt x="435" y="628"/>
                  </a:lnTo>
                  <a:lnTo>
                    <a:pt x="339" y="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0"/>
            <p:cNvSpPr/>
            <p:nvPr/>
          </p:nvSpPr>
          <p:spPr>
            <a:xfrm>
              <a:off x="3187325" y="1937975"/>
              <a:ext cx="226875" cy="234125"/>
            </a:xfrm>
            <a:custGeom>
              <a:avLst/>
              <a:gdLst/>
              <a:ahLst/>
              <a:cxnLst/>
              <a:rect l="l" t="t" r="r" b="b"/>
              <a:pathLst>
                <a:path w="9075" h="9365" fill="none" extrusionOk="0">
                  <a:moveTo>
                    <a:pt x="2559" y="1"/>
                  </a:moveTo>
                  <a:lnTo>
                    <a:pt x="2559" y="1"/>
                  </a:lnTo>
                  <a:lnTo>
                    <a:pt x="2414" y="1"/>
                  </a:lnTo>
                  <a:lnTo>
                    <a:pt x="2221" y="97"/>
                  </a:lnTo>
                  <a:lnTo>
                    <a:pt x="2124" y="194"/>
                  </a:lnTo>
                  <a:lnTo>
                    <a:pt x="2028" y="387"/>
                  </a:lnTo>
                  <a:lnTo>
                    <a:pt x="49" y="6710"/>
                  </a:lnTo>
                  <a:lnTo>
                    <a:pt x="49" y="6710"/>
                  </a:lnTo>
                  <a:lnTo>
                    <a:pt x="0" y="6951"/>
                  </a:lnTo>
                  <a:lnTo>
                    <a:pt x="97" y="7144"/>
                  </a:lnTo>
                  <a:lnTo>
                    <a:pt x="193" y="7289"/>
                  </a:lnTo>
                  <a:lnTo>
                    <a:pt x="387" y="7386"/>
                  </a:lnTo>
                  <a:lnTo>
                    <a:pt x="6710" y="9365"/>
                  </a:lnTo>
                  <a:lnTo>
                    <a:pt x="6710" y="9365"/>
                  </a:lnTo>
                  <a:lnTo>
                    <a:pt x="6903" y="9365"/>
                  </a:lnTo>
                  <a:lnTo>
                    <a:pt x="6903" y="9365"/>
                  </a:lnTo>
                  <a:lnTo>
                    <a:pt x="7048" y="9365"/>
                  </a:lnTo>
                  <a:lnTo>
                    <a:pt x="7192" y="9268"/>
                  </a:lnTo>
                  <a:lnTo>
                    <a:pt x="7337" y="9172"/>
                  </a:lnTo>
                  <a:lnTo>
                    <a:pt x="7386" y="9027"/>
                  </a:lnTo>
                  <a:lnTo>
                    <a:pt x="9075" y="3669"/>
                  </a:lnTo>
                  <a:lnTo>
                    <a:pt x="8737" y="3572"/>
                  </a:lnTo>
                  <a:lnTo>
                    <a:pt x="8737" y="3572"/>
                  </a:lnTo>
                  <a:lnTo>
                    <a:pt x="8496" y="3476"/>
                  </a:lnTo>
                  <a:lnTo>
                    <a:pt x="8351" y="3331"/>
                  </a:lnTo>
                  <a:lnTo>
                    <a:pt x="8206" y="3186"/>
                  </a:lnTo>
                  <a:lnTo>
                    <a:pt x="8061" y="3041"/>
                  </a:lnTo>
                  <a:lnTo>
                    <a:pt x="8061" y="3041"/>
                  </a:lnTo>
                  <a:lnTo>
                    <a:pt x="7965" y="2800"/>
                  </a:lnTo>
                  <a:lnTo>
                    <a:pt x="7916" y="2559"/>
                  </a:lnTo>
                  <a:lnTo>
                    <a:pt x="7916" y="2317"/>
                  </a:lnTo>
                  <a:lnTo>
                    <a:pt x="7965" y="2076"/>
                  </a:lnTo>
                  <a:lnTo>
                    <a:pt x="8061" y="1690"/>
                  </a:lnTo>
                  <a:lnTo>
                    <a:pt x="2703" y="1"/>
                  </a:lnTo>
                  <a:lnTo>
                    <a:pt x="2703" y="1"/>
                  </a:lnTo>
                  <a:lnTo>
                    <a:pt x="2703" y="1"/>
                  </a:lnTo>
                  <a:lnTo>
                    <a:pt x="25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0"/>
            <p:cNvSpPr/>
            <p:nvPr/>
          </p:nvSpPr>
          <p:spPr>
            <a:xfrm>
              <a:off x="3297125" y="20465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194" y="1"/>
                  </a:moveTo>
                  <a:lnTo>
                    <a:pt x="146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194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77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0"/>
            <p:cNvSpPr/>
            <p:nvPr/>
          </p:nvSpPr>
          <p:spPr>
            <a:xfrm>
              <a:off x="3297125" y="20465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94" y="1"/>
                  </a:lnTo>
                  <a:lnTo>
                    <a:pt x="146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339" y="676"/>
                  </a:lnTo>
                  <a:lnTo>
                    <a:pt x="339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77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0"/>
            <p:cNvSpPr/>
            <p:nvPr/>
          </p:nvSpPr>
          <p:spPr>
            <a:xfrm>
              <a:off x="3287475" y="2075550"/>
              <a:ext cx="16925" cy="15700"/>
            </a:xfrm>
            <a:custGeom>
              <a:avLst/>
              <a:gdLst/>
              <a:ahLst/>
              <a:cxnLst/>
              <a:rect l="l" t="t" r="r" b="b"/>
              <a:pathLst>
                <a:path w="677" h="628" extrusionOk="0">
                  <a:moveTo>
                    <a:pt x="339" y="0"/>
                  </a:moveTo>
                  <a:lnTo>
                    <a:pt x="146" y="48"/>
                  </a:lnTo>
                  <a:lnTo>
                    <a:pt x="97" y="97"/>
                  </a:lnTo>
                  <a:lnTo>
                    <a:pt x="49" y="193"/>
                  </a:lnTo>
                  <a:lnTo>
                    <a:pt x="1" y="338"/>
                  </a:lnTo>
                  <a:lnTo>
                    <a:pt x="49" y="435"/>
                  </a:lnTo>
                  <a:lnTo>
                    <a:pt x="146" y="531"/>
                  </a:lnTo>
                  <a:lnTo>
                    <a:pt x="242" y="628"/>
                  </a:lnTo>
                  <a:lnTo>
                    <a:pt x="483" y="628"/>
                  </a:lnTo>
                  <a:lnTo>
                    <a:pt x="580" y="579"/>
                  </a:lnTo>
                  <a:lnTo>
                    <a:pt x="628" y="483"/>
                  </a:lnTo>
                  <a:lnTo>
                    <a:pt x="676" y="386"/>
                  </a:lnTo>
                  <a:lnTo>
                    <a:pt x="676" y="290"/>
                  </a:lnTo>
                  <a:lnTo>
                    <a:pt x="628" y="145"/>
                  </a:lnTo>
                  <a:lnTo>
                    <a:pt x="580" y="48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0"/>
            <p:cNvSpPr/>
            <p:nvPr/>
          </p:nvSpPr>
          <p:spPr>
            <a:xfrm>
              <a:off x="3287475" y="2075550"/>
              <a:ext cx="16925" cy="15700"/>
            </a:xfrm>
            <a:custGeom>
              <a:avLst/>
              <a:gdLst/>
              <a:ahLst/>
              <a:cxnLst/>
              <a:rect l="l" t="t" r="r" b="b"/>
              <a:pathLst>
                <a:path w="677" h="628" fill="none" extrusionOk="0">
                  <a:moveTo>
                    <a:pt x="339" y="0"/>
                  </a:moveTo>
                  <a:lnTo>
                    <a:pt x="339" y="0"/>
                  </a:lnTo>
                  <a:lnTo>
                    <a:pt x="146" y="48"/>
                  </a:lnTo>
                  <a:lnTo>
                    <a:pt x="97" y="97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1" y="338"/>
                  </a:lnTo>
                  <a:lnTo>
                    <a:pt x="49" y="435"/>
                  </a:lnTo>
                  <a:lnTo>
                    <a:pt x="146" y="531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339" y="628"/>
                  </a:lnTo>
                  <a:lnTo>
                    <a:pt x="339" y="628"/>
                  </a:lnTo>
                  <a:lnTo>
                    <a:pt x="483" y="628"/>
                  </a:lnTo>
                  <a:lnTo>
                    <a:pt x="580" y="579"/>
                  </a:lnTo>
                  <a:lnTo>
                    <a:pt x="628" y="483"/>
                  </a:lnTo>
                  <a:lnTo>
                    <a:pt x="676" y="386"/>
                  </a:lnTo>
                  <a:lnTo>
                    <a:pt x="676" y="386"/>
                  </a:lnTo>
                  <a:lnTo>
                    <a:pt x="676" y="290"/>
                  </a:lnTo>
                  <a:lnTo>
                    <a:pt x="628" y="145"/>
                  </a:lnTo>
                  <a:lnTo>
                    <a:pt x="580" y="48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0"/>
            <p:cNvSpPr/>
            <p:nvPr/>
          </p:nvSpPr>
          <p:spPr>
            <a:xfrm>
              <a:off x="3305575" y="20188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9" y="1"/>
                  </a:moveTo>
                  <a:lnTo>
                    <a:pt x="242" y="49"/>
                  </a:lnTo>
                  <a:lnTo>
                    <a:pt x="146" y="97"/>
                  </a:lnTo>
                  <a:lnTo>
                    <a:pt x="49" y="145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97" y="628"/>
                  </a:lnTo>
                  <a:lnTo>
                    <a:pt x="242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580" y="531"/>
                  </a:lnTo>
                  <a:lnTo>
                    <a:pt x="628" y="435"/>
                  </a:lnTo>
                  <a:lnTo>
                    <a:pt x="677" y="338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4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0"/>
            <p:cNvSpPr/>
            <p:nvPr/>
          </p:nvSpPr>
          <p:spPr>
            <a:xfrm>
              <a:off x="3305575" y="20188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242" y="49"/>
                  </a:lnTo>
                  <a:lnTo>
                    <a:pt x="146" y="97"/>
                  </a:lnTo>
                  <a:lnTo>
                    <a:pt x="49" y="145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97" y="628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339" y="676"/>
                  </a:lnTo>
                  <a:lnTo>
                    <a:pt x="339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580" y="531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77" y="338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0"/>
            <p:cNvSpPr/>
            <p:nvPr/>
          </p:nvSpPr>
          <p:spPr>
            <a:xfrm>
              <a:off x="3324900" y="20550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extrusionOk="0">
                  <a:moveTo>
                    <a:pt x="290" y="1"/>
                  </a:moveTo>
                  <a:lnTo>
                    <a:pt x="193" y="49"/>
                  </a:lnTo>
                  <a:lnTo>
                    <a:pt x="97" y="97"/>
                  </a:lnTo>
                  <a:lnTo>
                    <a:pt x="48" y="145"/>
                  </a:lnTo>
                  <a:lnTo>
                    <a:pt x="0" y="242"/>
                  </a:lnTo>
                  <a:lnTo>
                    <a:pt x="0" y="387"/>
                  </a:lnTo>
                  <a:lnTo>
                    <a:pt x="0" y="532"/>
                  </a:lnTo>
                  <a:lnTo>
                    <a:pt x="97" y="628"/>
                  </a:lnTo>
                  <a:lnTo>
                    <a:pt x="193" y="676"/>
                  </a:lnTo>
                  <a:lnTo>
                    <a:pt x="434" y="676"/>
                  </a:lnTo>
                  <a:lnTo>
                    <a:pt x="531" y="628"/>
                  </a:lnTo>
                  <a:lnTo>
                    <a:pt x="579" y="532"/>
                  </a:lnTo>
                  <a:lnTo>
                    <a:pt x="628" y="435"/>
                  </a:lnTo>
                  <a:lnTo>
                    <a:pt x="628" y="338"/>
                  </a:lnTo>
                  <a:lnTo>
                    <a:pt x="628" y="194"/>
                  </a:lnTo>
                  <a:lnTo>
                    <a:pt x="531" y="97"/>
                  </a:lnTo>
                  <a:lnTo>
                    <a:pt x="434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0"/>
            <p:cNvSpPr/>
            <p:nvPr/>
          </p:nvSpPr>
          <p:spPr>
            <a:xfrm>
              <a:off x="3324900" y="20550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fill="none" extrusionOk="0">
                  <a:moveTo>
                    <a:pt x="290" y="1"/>
                  </a:moveTo>
                  <a:lnTo>
                    <a:pt x="290" y="1"/>
                  </a:lnTo>
                  <a:lnTo>
                    <a:pt x="193" y="49"/>
                  </a:lnTo>
                  <a:lnTo>
                    <a:pt x="97" y="97"/>
                  </a:lnTo>
                  <a:lnTo>
                    <a:pt x="48" y="14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387"/>
                  </a:lnTo>
                  <a:lnTo>
                    <a:pt x="0" y="532"/>
                  </a:lnTo>
                  <a:lnTo>
                    <a:pt x="97" y="628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434" y="676"/>
                  </a:lnTo>
                  <a:lnTo>
                    <a:pt x="531" y="628"/>
                  </a:lnTo>
                  <a:lnTo>
                    <a:pt x="579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338"/>
                  </a:lnTo>
                  <a:lnTo>
                    <a:pt x="628" y="194"/>
                  </a:lnTo>
                  <a:lnTo>
                    <a:pt x="531" y="97"/>
                  </a:lnTo>
                  <a:lnTo>
                    <a:pt x="434" y="49"/>
                  </a:lnTo>
                  <a:lnTo>
                    <a:pt x="434" y="49"/>
                  </a:lnTo>
                  <a:lnTo>
                    <a:pt x="2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0"/>
            <p:cNvSpPr/>
            <p:nvPr/>
          </p:nvSpPr>
          <p:spPr>
            <a:xfrm>
              <a:off x="3315225" y="20827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9" y="1"/>
                  </a:moveTo>
                  <a:lnTo>
                    <a:pt x="242" y="49"/>
                  </a:lnTo>
                  <a:lnTo>
                    <a:pt x="146" y="97"/>
                  </a:lnTo>
                  <a:lnTo>
                    <a:pt x="97" y="146"/>
                  </a:lnTo>
                  <a:lnTo>
                    <a:pt x="49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146" y="628"/>
                  </a:lnTo>
                  <a:lnTo>
                    <a:pt x="242" y="677"/>
                  </a:lnTo>
                  <a:lnTo>
                    <a:pt x="435" y="677"/>
                  </a:lnTo>
                  <a:lnTo>
                    <a:pt x="532" y="628"/>
                  </a:lnTo>
                  <a:lnTo>
                    <a:pt x="628" y="532"/>
                  </a:lnTo>
                  <a:lnTo>
                    <a:pt x="677" y="435"/>
                  </a:lnTo>
                  <a:lnTo>
                    <a:pt x="677" y="339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35" y="4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0"/>
            <p:cNvSpPr/>
            <p:nvPr/>
          </p:nvSpPr>
          <p:spPr>
            <a:xfrm>
              <a:off x="3315225" y="20827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242" y="49"/>
                  </a:lnTo>
                  <a:lnTo>
                    <a:pt x="146" y="97"/>
                  </a:lnTo>
                  <a:lnTo>
                    <a:pt x="97" y="146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146" y="628"/>
                  </a:lnTo>
                  <a:lnTo>
                    <a:pt x="242" y="677"/>
                  </a:lnTo>
                  <a:lnTo>
                    <a:pt x="242" y="677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435" y="677"/>
                  </a:lnTo>
                  <a:lnTo>
                    <a:pt x="532" y="628"/>
                  </a:lnTo>
                  <a:lnTo>
                    <a:pt x="628" y="532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77" y="339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0"/>
            <p:cNvSpPr/>
            <p:nvPr/>
          </p:nvSpPr>
          <p:spPr>
            <a:xfrm>
              <a:off x="3333325" y="20284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291" y="1"/>
                  </a:moveTo>
                  <a:lnTo>
                    <a:pt x="146" y="49"/>
                  </a:lnTo>
                  <a:lnTo>
                    <a:pt x="49" y="145"/>
                  </a:lnTo>
                  <a:lnTo>
                    <a:pt x="1" y="194"/>
                  </a:lnTo>
                  <a:lnTo>
                    <a:pt x="1" y="339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242" y="628"/>
                  </a:lnTo>
                  <a:lnTo>
                    <a:pt x="435" y="628"/>
                  </a:lnTo>
                  <a:lnTo>
                    <a:pt x="532" y="580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49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0"/>
            <p:cNvSpPr/>
            <p:nvPr/>
          </p:nvSpPr>
          <p:spPr>
            <a:xfrm>
              <a:off x="3333325" y="20284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46" y="49"/>
                  </a:lnTo>
                  <a:lnTo>
                    <a:pt x="49" y="145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1" y="339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339" y="628"/>
                  </a:lnTo>
                  <a:lnTo>
                    <a:pt x="339" y="628"/>
                  </a:lnTo>
                  <a:lnTo>
                    <a:pt x="435" y="628"/>
                  </a:lnTo>
                  <a:lnTo>
                    <a:pt x="532" y="580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49"/>
                  </a:lnTo>
                  <a:lnTo>
                    <a:pt x="435" y="49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0"/>
            <p:cNvSpPr/>
            <p:nvPr/>
          </p:nvSpPr>
          <p:spPr>
            <a:xfrm>
              <a:off x="3351425" y="20634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9" y="0"/>
                  </a:moveTo>
                  <a:lnTo>
                    <a:pt x="242" y="49"/>
                  </a:lnTo>
                  <a:lnTo>
                    <a:pt x="146" y="97"/>
                  </a:lnTo>
                  <a:lnTo>
                    <a:pt x="97" y="145"/>
                  </a:lnTo>
                  <a:lnTo>
                    <a:pt x="49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146" y="580"/>
                  </a:lnTo>
                  <a:lnTo>
                    <a:pt x="242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628" y="531"/>
                  </a:lnTo>
                  <a:lnTo>
                    <a:pt x="677" y="435"/>
                  </a:lnTo>
                  <a:lnTo>
                    <a:pt x="677" y="290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0"/>
            <p:cNvSpPr/>
            <p:nvPr/>
          </p:nvSpPr>
          <p:spPr>
            <a:xfrm>
              <a:off x="3351425" y="20634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0"/>
                  </a:moveTo>
                  <a:lnTo>
                    <a:pt x="339" y="0"/>
                  </a:lnTo>
                  <a:lnTo>
                    <a:pt x="242" y="49"/>
                  </a:lnTo>
                  <a:lnTo>
                    <a:pt x="146" y="97"/>
                  </a:lnTo>
                  <a:lnTo>
                    <a:pt x="97" y="145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146" y="580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339" y="676"/>
                  </a:lnTo>
                  <a:lnTo>
                    <a:pt x="339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628" y="531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77" y="290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0"/>
            <p:cNvSpPr/>
            <p:nvPr/>
          </p:nvSpPr>
          <p:spPr>
            <a:xfrm>
              <a:off x="3343000" y="2091225"/>
              <a:ext cx="16900" cy="16925"/>
            </a:xfrm>
            <a:custGeom>
              <a:avLst/>
              <a:gdLst/>
              <a:ahLst/>
              <a:cxnLst/>
              <a:rect l="l" t="t" r="r" b="b"/>
              <a:pathLst>
                <a:path w="676" h="677" extrusionOk="0">
                  <a:moveTo>
                    <a:pt x="338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7" y="145"/>
                  </a:lnTo>
                  <a:lnTo>
                    <a:pt x="0" y="242"/>
                  </a:lnTo>
                  <a:lnTo>
                    <a:pt x="0" y="387"/>
                  </a:lnTo>
                  <a:lnTo>
                    <a:pt x="48" y="483"/>
                  </a:lnTo>
                  <a:lnTo>
                    <a:pt x="145" y="628"/>
                  </a:lnTo>
                  <a:lnTo>
                    <a:pt x="241" y="676"/>
                  </a:lnTo>
                  <a:lnTo>
                    <a:pt x="434" y="676"/>
                  </a:lnTo>
                  <a:lnTo>
                    <a:pt x="531" y="628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339"/>
                  </a:lnTo>
                  <a:lnTo>
                    <a:pt x="628" y="194"/>
                  </a:lnTo>
                  <a:lnTo>
                    <a:pt x="579" y="97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0"/>
            <p:cNvSpPr/>
            <p:nvPr/>
          </p:nvSpPr>
          <p:spPr>
            <a:xfrm>
              <a:off x="3343000" y="2091225"/>
              <a:ext cx="16900" cy="16925"/>
            </a:xfrm>
            <a:custGeom>
              <a:avLst/>
              <a:gdLst/>
              <a:ahLst/>
              <a:cxnLst/>
              <a:rect l="l" t="t" r="r" b="b"/>
              <a:pathLst>
                <a:path w="676" h="677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7" y="14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387"/>
                  </a:lnTo>
                  <a:lnTo>
                    <a:pt x="48" y="483"/>
                  </a:lnTo>
                  <a:lnTo>
                    <a:pt x="145" y="628"/>
                  </a:lnTo>
                  <a:lnTo>
                    <a:pt x="241" y="676"/>
                  </a:lnTo>
                  <a:lnTo>
                    <a:pt x="241" y="676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434" y="676"/>
                  </a:lnTo>
                  <a:lnTo>
                    <a:pt x="531" y="628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76" y="339"/>
                  </a:lnTo>
                  <a:lnTo>
                    <a:pt x="628" y="194"/>
                  </a:lnTo>
                  <a:lnTo>
                    <a:pt x="579" y="97"/>
                  </a:lnTo>
                  <a:lnTo>
                    <a:pt x="434" y="49"/>
                  </a:lnTo>
                  <a:lnTo>
                    <a:pt x="434" y="49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0"/>
            <p:cNvSpPr/>
            <p:nvPr/>
          </p:nvSpPr>
          <p:spPr>
            <a:xfrm>
              <a:off x="3361100" y="20369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extrusionOk="0">
                  <a:moveTo>
                    <a:pt x="193" y="1"/>
                  </a:moveTo>
                  <a:lnTo>
                    <a:pt x="97" y="49"/>
                  </a:lnTo>
                  <a:lnTo>
                    <a:pt x="48" y="97"/>
                  </a:lnTo>
                  <a:lnTo>
                    <a:pt x="0" y="242"/>
                  </a:lnTo>
                  <a:lnTo>
                    <a:pt x="0" y="338"/>
                  </a:lnTo>
                  <a:lnTo>
                    <a:pt x="0" y="483"/>
                  </a:lnTo>
                  <a:lnTo>
                    <a:pt x="97" y="580"/>
                  </a:lnTo>
                  <a:lnTo>
                    <a:pt x="193" y="628"/>
                  </a:lnTo>
                  <a:lnTo>
                    <a:pt x="338" y="676"/>
                  </a:lnTo>
                  <a:lnTo>
                    <a:pt x="435" y="628"/>
                  </a:lnTo>
                  <a:lnTo>
                    <a:pt x="531" y="580"/>
                  </a:lnTo>
                  <a:lnTo>
                    <a:pt x="579" y="532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45"/>
                  </a:lnTo>
                  <a:lnTo>
                    <a:pt x="531" y="4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0"/>
            <p:cNvSpPr/>
            <p:nvPr/>
          </p:nvSpPr>
          <p:spPr>
            <a:xfrm>
              <a:off x="3361100" y="2036925"/>
              <a:ext cx="15700" cy="16925"/>
            </a:xfrm>
            <a:custGeom>
              <a:avLst/>
              <a:gdLst/>
              <a:ahLst/>
              <a:cxnLst/>
              <a:rect l="l" t="t" r="r" b="b"/>
              <a:pathLst>
                <a:path w="628" h="677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193" y="1"/>
                  </a:lnTo>
                  <a:lnTo>
                    <a:pt x="97" y="49"/>
                  </a:lnTo>
                  <a:lnTo>
                    <a:pt x="48" y="9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338"/>
                  </a:lnTo>
                  <a:lnTo>
                    <a:pt x="0" y="483"/>
                  </a:lnTo>
                  <a:lnTo>
                    <a:pt x="97" y="580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435" y="628"/>
                  </a:lnTo>
                  <a:lnTo>
                    <a:pt x="531" y="580"/>
                  </a:lnTo>
                  <a:lnTo>
                    <a:pt x="579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45"/>
                  </a:lnTo>
                  <a:lnTo>
                    <a:pt x="531" y="49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0"/>
            <p:cNvSpPr/>
            <p:nvPr/>
          </p:nvSpPr>
          <p:spPr>
            <a:xfrm>
              <a:off x="3269375" y="20381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4"/>
                  </a:lnTo>
                  <a:lnTo>
                    <a:pt x="97" y="580"/>
                  </a:lnTo>
                  <a:lnTo>
                    <a:pt x="242" y="677"/>
                  </a:lnTo>
                  <a:lnTo>
                    <a:pt x="435" y="677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76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0"/>
            <p:cNvSpPr/>
            <p:nvPr/>
          </p:nvSpPr>
          <p:spPr>
            <a:xfrm>
              <a:off x="3269375" y="203812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242" y="1"/>
                  </a:lnTo>
                  <a:lnTo>
                    <a:pt x="145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4"/>
                  </a:lnTo>
                  <a:lnTo>
                    <a:pt x="97" y="580"/>
                  </a:lnTo>
                  <a:lnTo>
                    <a:pt x="242" y="677"/>
                  </a:lnTo>
                  <a:lnTo>
                    <a:pt x="242" y="677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435" y="677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76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0"/>
            <p:cNvSpPr/>
            <p:nvPr/>
          </p:nvSpPr>
          <p:spPr>
            <a:xfrm>
              <a:off x="3260925" y="206587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extrusionOk="0">
                  <a:moveTo>
                    <a:pt x="194" y="1"/>
                  </a:moveTo>
                  <a:lnTo>
                    <a:pt x="97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1" y="484"/>
                  </a:lnTo>
                  <a:lnTo>
                    <a:pt x="97" y="580"/>
                  </a:lnTo>
                  <a:lnTo>
                    <a:pt x="194" y="628"/>
                  </a:lnTo>
                  <a:lnTo>
                    <a:pt x="290" y="677"/>
                  </a:lnTo>
                  <a:lnTo>
                    <a:pt x="435" y="628"/>
                  </a:lnTo>
                  <a:lnTo>
                    <a:pt x="532" y="580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291"/>
                  </a:lnTo>
                  <a:lnTo>
                    <a:pt x="628" y="194"/>
                  </a:lnTo>
                  <a:lnTo>
                    <a:pt x="532" y="4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0"/>
            <p:cNvSpPr/>
            <p:nvPr/>
          </p:nvSpPr>
          <p:spPr>
            <a:xfrm>
              <a:off x="3260925" y="206587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fill="none" extrusionOk="0">
                  <a:moveTo>
                    <a:pt x="290" y="1"/>
                  </a:moveTo>
                  <a:lnTo>
                    <a:pt x="290" y="1"/>
                  </a:lnTo>
                  <a:lnTo>
                    <a:pt x="194" y="1"/>
                  </a:lnTo>
                  <a:lnTo>
                    <a:pt x="97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1" y="484"/>
                  </a:lnTo>
                  <a:lnTo>
                    <a:pt x="97" y="580"/>
                  </a:lnTo>
                  <a:lnTo>
                    <a:pt x="194" y="628"/>
                  </a:lnTo>
                  <a:lnTo>
                    <a:pt x="194" y="628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435" y="628"/>
                  </a:lnTo>
                  <a:lnTo>
                    <a:pt x="532" y="580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291"/>
                  </a:lnTo>
                  <a:lnTo>
                    <a:pt x="628" y="194"/>
                  </a:lnTo>
                  <a:lnTo>
                    <a:pt x="532" y="49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2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0"/>
            <p:cNvSpPr/>
            <p:nvPr/>
          </p:nvSpPr>
          <p:spPr>
            <a:xfrm>
              <a:off x="3277825" y="20103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145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97" y="580"/>
                  </a:lnTo>
                  <a:lnTo>
                    <a:pt x="242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0"/>
            <p:cNvSpPr/>
            <p:nvPr/>
          </p:nvSpPr>
          <p:spPr>
            <a:xfrm>
              <a:off x="3277825" y="20103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242" y="1"/>
                  </a:lnTo>
                  <a:lnTo>
                    <a:pt x="145" y="49"/>
                  </a:lnTo>
                  <a:lnTo>
                    <a:pt x="49" y="145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87"/>
                  </a:lnTo>
                  <a:lnTo>
                    <a:pt x="49" y="483"/>
                  </a:lnTo>
                  <a:lnTo>
                    <a:pt x="97" y="580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435" y="676"/>
                  </a:lnTo>
                  <a:lnTo>
                    <a:pt x="532" y="628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76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0"/>
            <p:cNvSpPr/>
            <p:nvPr/>
          </p:nvSpPr>
          <p:spPr>
            <a:xfrm>
              <a:off x="3241625" y="20296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338" y="1"/>
                  </a:moveTo>
                  <a:lnTo>
                    <a:pt x="145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49" y="484"/>
                  </a:lnTo>
                  <a:lnTo>
                    <a:pt x="97" y="580"/>
                  </a:lnTo>
                  <a:lnTo>
                    <a:pt x="242" y="628"/>
                  </a:lnTo>
                  <a:lnTo>
                    <a:pt x="338" y="677"/>
                  </a:lnTo>
                  <a:lnTo>
                    <a:pt x="435" y="628"/>
                  </a:lnTo>
                  <a:lnTo>
                    <a:pt x="531" y="580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291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83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0"/>
            <p:cNvSpPr/>
            <p:nvPr/>
          </p:nvSpPr>
          <p:spPr>
            <a:xfrm>
              <a:off x="3241625" y="20296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145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49" y="484"/>
                  </a:lnTo>
                  <a:lnTo>
                    <a:pt x="97" y="580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338" y="677"/>
                  </a:lnTo>
                  <a:lnTo>
                    <a:pt x="338" y="677"/>
                  </a:lnTo>
                  <a:lnTo>
                    <a:pt x="435" y="628"/>
                  </a:lnTo>
                  <a:lnTo>
                    <a:pt x="531" y="580"/>
                  </a:lnTo>
                  <a:lnTo>
                    <a:pt x="628" y="532"/>
                  </a:lnTo>
                  <a:lnTo>
                    <a:pt x="676" y="435"/>
                  </a:lnTo>
                  <a:lnTo>
                    <a:pt x="676" y="435"/>
                  </a:lnTo>
                  <a:lnTo>
                    <a:pt x="676" y="291"/>
                  </a:lnTo>
                  <a:lnTo>
                    <a:pt x="628" y="194"/>
                  </a:lnTo>
                  <a:lnTo>
                    <a:pt x="580" y="97"/>
                  </a:lnTo>
                  <a:lnTo>
                    <a:pt x="483" y="49"/>
                  </a:lnTo>
                  <a:lnTo>
                    <a:pt x="483" y="49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0"/>
            <p:cNvSpPr/>
            <p:nvPr/>
          </p:nvSpPr>
          <p:spPr>
            <a:xfrm>
              <a:off x="3233175" y="2057450"/>
              <a:ext cx="16925" cy="16900"/>
            </a:xfrm>
            <a:custGeom>
              <a:avLst/>
              <a:gdLst/>
              <a:ahLst/>
              <a:cxnLst/>
              <a:rect l="l" t="t" r="r" b="b"/>
              <a:pathLst>
                <a:path w="677" h="676" extrusionOk="0">
                  <a:moveTo>
                    <a:pt x="242" y="0"/>
                  </a:moveTo>
                  <a:lnTo>
                    <a:pt x="145" y="48"/>
                  </a:lnTo>
                  <a:lnTo>
                    <a:pt x="49" y="97"/>
                  </a:lnTo>
                  <a:lnTo>
                    <a:pt x="1" y="193"/>
                  </a:lnTo>
                  <a:lnTo>
                    <a:pt x="1" y="338"/>
                  </a:lnTo>
                  <a:lnTo>
                    <a:pt x="49" y="483"/>
                  </a:lnTo>
                  <a:lnTo>
                    <a:pt x="97" y="579"/>
                  </a:lnTo>
                  <a:lnTo>
                    <a:pt x="242" y="628"/>
                  </a:lnTo>
                  <a:lnTo>
                    <a:pt x="339" y="676"/>
                  </a:lnTo>
                  <a:lnTo>
                    <a:pt x="435" y="628"/>
                  </a:lnTo>
                  <a:lnTo>
                    <a:pt x="532" y="579"/>
                  </a:lnTo>
                  <a:lnTo>
                    <a:pt x="580" y="531"/>
                  </a:lnTo>
                  <a:lnTo>
                    <a:pt x="628" y="435"/>
                  </a:lnTo>
                  <a:lnTo>
                    <a:pt x="676" y="290"/>
                  </a:lnTo>
                  <a:lnTo>
                    <a:pt x="628" y="145"/>
                  </a:lnTo>
                  <a:lnTo>
                    <a:pt x="532" y="4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0"/>
            <p:cNvSpPr/>
            <p:nvPr/>
          </p:nvSpPr>
          <p:spPr>
            <a:xfrm>
              <a:off x="3233175" y="2057450"/>
              <a:ext cx="16925" cy="16900"/>
            </a:xfrm>
            <a:custGeom>
              <a:avLst/>
              <a:gdLst/>
              <a:ahLst/>
              <a:cxnLst/>
              <a:rect l="l" t="t" r="r" b="b"/>
              <a:pathLst>
                <a:path w="677" h="676" fill="none" extrusionOk="0">
                  <a:moveTo>
                    <a:pt x="339" y="0"/>
                  </a:moveTo>
                  <a:lnTo>
                    <a:pt x="339" y="0"/>
                  </a:lnTo>
                  <a:lnTo>
                    <a:pt x="242" y="0"/>
                  </a:lnTo>
                  <a:lnTo>
                    <a:pt x="145" y="48"/>
                  </a:lnTo>
                  <a:lnTo>
                    <a:pt x="49" y="97"/>
                  </a:lnTo>
                  <a:lnTo>
                    <a:pt x="1" y="193"/>
                  </a:lnTo>
                  <a:lnTo>
                    <a:pt x="1" y="193"/>
                  </a:lnTo>
                  <a:lnTo>
                    <a:pt x="1" y="338"/>
                  </a:lnTo>
                  <a:lnTo>
                    <a:pt x="49" y="483"/>
                  </a:lnTo>
                  <a:lnTo>
                    <a:pt x="97" y="579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242" y="628"/>
                  </a:lnTo>
                  <a:lnTo>
                    <a:pt x="339" y="676"/>
                  </a:lnTo>
                  <a:lnTo>
                    <a:pt x="339" y="676"/>
                  </a:lnTo>
                  <a:lnTo>
                    <a:pt x="435" y="628"/>
                  </a:lnTo>
                  <a:lnTo>
                    <a:pt x="532" y="579"/>
                  </a:lnTo>
                  <a:lnTo>
                    <a:pt x="580" y="531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76" y="290"/>
                  </a:lnTo>
                  <a:lnTo>
                    <a:pt x="628" y="145"/>
                  </a:lnTo>
                  <a:lnTo>
                    <a:pt x="532" y="48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0"/>
            <p:cNvSpPr/>
            <p:nvPr/>
          </p:nvSpPr>
          <p:spPr>
            <a:xfrm>
              <a:off x="3251275" y="200192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extrusionOk="0">
                  <a:moveTo>
                    <a:pt x="194" y="1"/>
                  </a:moveTo>
                  <a:lnTo>
                    <a:pt x="97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194" y="628"/>
                  </a:lnTo>
                  <a:lnTo>
                    <a:pt x="339" y="677"/>
                  </a:lnTo>
                  <a:lnTo>
                    <a:pt x="435" y="628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2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0"/>
            <p:cNvSpPr/>
            <p:nvPr/>
          </p:nvSpPr>
          <p:spPr>
            <a:xfrm>
              <a:off x="3251275" y="2001925"/>
              <a:ext cx="15725" cy="16925"/>
            </a:xfrm>
            <a:custGeom>
              <a:avLst/>
              <a:gdLst/>
              <a:ahLst/>
              <a:cxnLst/>
              <a:rect l="l" t="t" r="r" b="b"/>
              <a:pathLst>
                <a:path w="629" h="677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94" y="1"/>
                  </a:lnTo>
                  <a:lnTo>
                    <a:pt x="97" y="49"/>
                  </a:lnTo>
                  <a:lnTo>
                    <a:pt x="49" y="146"/>
                  </a:lnTo>
                  <a:lnTo>
                    <a:pt x="1" y="242"/>
                  </a:lnTo>
                  <a:lnTo>
                    <a:pt x="1" y="242"/>
                  </a:lnTo>
                  <a:lnTo>
                    <a:pt x="1" y="339"/>
                  </a:lnTo>
                  <a:lnTo>
                    <a:pt x="1" y="483"/>
                  </a:lnTo>
                  <a:lnTo>
                    <a:pt x="97" y="580"/>
                  </a:lnTo>
                  <a:lnTo>
                    <a:pt x="194" y="628"/>
                  </a:lnTo>
                  <a:lnTo>
                    <a:pt x="194" y="628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435" y="628"/>
                  </a:lnTo>
                  <a:lnTo>
                    <a:pt x="532" y="628"/>
                  </a:lnTo>
                  <a:lnTo>
                    <a:pt x="580" y="532"/>
                  </a:lnTo>
                  <a:lnTo>
                    <a:pt x="628" y="435"/>
                  </a:lnTo>
                  <a:lnTo>
                    <a:pt x="628" y="435"/>
                  </a:lnTo>
                  <a:lnTo>
                    <a:pt x="628" y="290"/>
                  </a:lnTo>
                  <a:lnTo>
                    <a:pt x="628" y="194"/>
                  </a:lnTo>
                  <a:lnTo>
                    <a:pt x="532" y="97"/>
                  </a:lnTo>
                  <a:lnTo>
                    <a:pt x="435" y="1"/>
                  </a:lnTo>
                  <a:lnTo>
                    <a:pt x="435" y="1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0"/>
            <p:cNvSpPr/>
            <p:nvPr/>
          </p:nvSpPr>
          <p:spPr>
            <a:xfrm>
              <a:off x="3385225" y="1965725"/>
              <a:ext cx="44675" cy="68825"/>
            </a:xfrm>
            <a:custGeom>
              <a:avLst/>
              <a:gdLst/>
              <a:ahLst/>
              <a:cxnLst/>
              <a:rect l="l" t="t" r="r" b="b"/>
              <a:pathLst>
                <a:path w="1787" h="2753" extrusionOk="0">
                  <a:moveTo>
                    <a:pt x="338" y="1"/>
                  </a:moveTo>
                  <a:lnTo>
                    <a:pt x="49" y="966"/>
                  </a:lnTo>
                  <a:lnTo>
                    <a:pt x="0" y="1207"/>
                  </a:lnTo>
                  <a:lnTo>
                    <a:pt x="0" y="1401"/>
                  </a:lnTo>
                  <a:lnTo>
                    <a:pt x="0" y="1642"/>
                  </a:lnTo>
                  <a:lnTo>
                    <a:pt x="97" y="1835"/>
                  </a:lnTo>
                  <a:lnTo>
                    <a:pt x="242" y="2028"/>
                  </a:lnTo>
                  <a:lnTo>
                    <a:pt x="387" y="2221"/>
                  </a:lnTo>
                  <a:lnTo>
                    <a:pt x="580" y="2318"/>
                  </a:lnTo>
                  <a:lnTo>
                    <a:pt x="773" y="2414"/>
                  </a:lnTo>
                  <a:lnTo>
                    <a:pt x="1786" y="2752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0"/>
            <p:cNvSpPr/>
            <p:nvPr/>
          </p:nvSpPr>
          <p:spPr>
            <a:xfrm>
              <a:off x="1158825" y="1259800"/>
              <a:ext cx="393425" cy="393425"/>
            </a:xfrm>
            <a:custGeom>
              <a:avLst/>
              <a:gdLst/>
              <a:ahLst/>
              <a:cxnLst/>
              <a:rect l="l" t="t" r="r" b="b"/>
              <a:pathLst>
                <a:path w="15737" h="15737" extrusionOk="0">
                  <a:moveTo>
                    <a:pt x="7917" y="1"/>
                  </a:moveTo>
                  <a:lnTo>
                    <a:pt x="7145" y="49"/>
                  </a:lnTo>
                  <a:lnTo>
                    <a:pt x="6372" y="146"/>
                  </a:lnTo>
                  <a:lnTo>
                    <a:pt x="5600" y="339"/>
                  </a:lnTo>
                  <a:lnTo>
                    <a:pt x="4876" y="628"/>
                  </a:lnTo>
                  <a:lnTo>
                    <a:pt x="4152" y="966"/>
                  </a:lnTo>
                  <a:lnTo>
                    <a:pt x="3476" y="1352"/>
                  </a:lnTo>
                  <a:lnTo>
                    <a:pt x="2849" y="1835"/>
                  </a:lnTo>
                  <a:lnTo>
                    <a:pt x="2270" y="2366"/>
                  </a:lnTo>
                  <a:lnTo>
                    <a:pt x="1739" y="2897"/>
                  </a:lnTo>
                  <a:lnTo>
                    <a:pt x="1304" y="3524"/>
                  </a:lnTo>
                  <a:lnTo>
                    <a:pt x="918" y="4200"/>
                  </a:lnTo>
                  <a:lnTo>
                    <a:pt x="580" y="4876"/>
                  </a:lnTo>
                  <a:lnTo>
                    <a:pt x="339" y="5552"/>
                  </a:lnTo>
                  <a:lnTo>
                    <a:pt x="146" y="6324"/>
                  </a:lnTo>
                  <a:lnTo>
                    <a:pt x="49" y="7048"/>
                  </a:lnTo>
                  <a:lnTo>
                    <a:pt x="1" y="7820"/>
                  </a:lnTo>
                  <a:lnTo>
                    <a:pt x="49" y="8593"/>
                  </a:lnTo>
                  <a:lnTo>
                    <a:pt x="146" y="9365"/>
                  </a:lnTo>
                  <a:lnTo>
                    <a:pt x="339" y="10137"/>
                  </a:lnTo>
                  <a:lnTo>
                    <a:pt x="580" y="10861"/>
                  </a:lnTo>
                  <a:lnTo>
                    <a:pt x="966" y="11633"/>
                  </a:lnTo>
                  <a:lnTo>
                    <a:pt x="1352" y="12309"/>
                  </a:lnTo>
                  <a:lnTo>
                    <a:pt x="1835" y="12888"/>
                  </a:lnTo>
                  <a:lnTo>
                    <a:pt x="2366" y="13468"/>
                  </a:lnTo>
                  <a:lnTo>
                    <a:pt x="2897" y="13999"/>
                  </a:lnTo>
                  <a:lnTo>
                    <a:pt x="3525" y="14433"/>
                  </a:lnTo>
                  <a:lnTo>
                    <a:pt x="4200" y="14819"/>
                  </a:lnTo>
                  <a:lnTo>
                    <a:pt x="4876" y="15157"/>
                  </a:lnTo>
                  <a:lnTo>
                    <a:pt x="5552" y="15398"/>
                  </a:lnTo>
                  <a:lnTo>
                    <a:pt x="6324" y="15591"/>
                  </a:lnTo>
                  <a:lnTo>
                    <a:pt x="7048" y="15688"/>
                  </a:lnTo>
                  <a:lnTo>
                    <a:pt x="7820" y="15736"/>
                  </a:lnTo>
                  <a:lnTo>
                    <a:pt x="8593" y="15688"/>
                  </a:lnTo>
                  <a:lnTo>
                    <a:pt x="9365" y="15591"/>
                  </a:lnTo>
                  <a:lnTo>
                    <a:pt x="10137" y="15398"/>
                  </a:lnTo>
                  <a:lnTo>
                    <a:pt x="10861" y="15157"/>
                  </a:lnTo>
                  <a:lnTo>
                    <a:pt x="11634" y="14819"/>
                  </a:lnTo>
                  <a:lnTo>
                    <a:pt x="12309" y="14385"/>
                  </a:lnTo>
                  <a:lnTo>
                    <a:pt x="12889" y="13902"/>
                  </a:lnTo>
                  <a:lnTo>
                    <a:pt x="13468" y="13419"/>
                  </a:lnTo>
                  <a:lnTo>
                    <a:pt x="13999" y="12840"/>
                  </a:lnTo>
                  <a:lnTo>
                    <a:pt x="14433" y="12213"/>
                  </a:lnTo>
                  <a:lnTo>
                    <a:pt x="14819" y="11585"/>
                  </a:lnTo>
                  <a:lnTo>
                    <a:pt x="15157" y="10861"/>
                  </a:lnTo>
                  <a:lnTo>
                    <a:pt x="15399" y="10185"/>
                  </a:lnTo>
                  <a:lnTo>
                    <a:pt x="15592" y="9461"/>
                  </a:lnTo>
                  <a:lnTo>
                    <a:pt x="15688" y="8689"/>
                  </a:lnTo>
                  <a:lnTo>
                    <a:pt x="15736" y="7917"/>
                  </a:lnTo>
                  <a:lnTo>
                    <a:pt x="15688" y="7144"/>
                  </a:lnTo>
                  <a:lnTo>
                    <a:pt x="15592" y="6372"/>
                  </a:lnTo>
                  <a:lnTo>
                    <a:pt x="15399" y="5600"/>
                  </a:lnTo>
                  <a:lnTo>
                    <a:pt x="15157" y="4876"/>
                  </a:lnTo>
                  <a:lnTo>
                    <a:pt x="14819" y="4152"/>
                  </a:lnTo>
                  <a:lnTo>
                    <a:pt x="14385" y="3476"/>
                  </a:lnTo>
                  <a:lnTo>
                    <a:pt x="13902" y="2849"/>
                  </a:lnTo>
                  <a:lnTo>
                    <a:pt x="13420" y="2269"/>
                  </a:lnTo>
                  <a:lnTo>
                    <a:pt x="12840" y="1738"/>
                  </a:lnTo>
                  <a:lnTo>
                    <a:pt x="12213" y="1304"/>
                  </a:lnTo>
                  <a:lnTo>
                    <a:pt x="11585" y="918"/>
                  </a:lnTo>
                  <a:lnTo>
                    <a:pt x="10861" y="628"/>
                  </a:lnTo>
                  <a:lnTo>
                    <a:pt x="10186" y="339"/>
                  </a:lnTo>
                  <a:lnTo>
                    <a:pt x="9462" y="146"/>
                  </a:lnTo>
                  <a:lnTo>
                    <a:pt x="8689" y="49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0"/>
            <p:cNvSpPr/>
            <p:nvPr/>
          </p:nvSpPr>
          <p:spPr>
            <a:xfrm>
              <a:off x="1158825" y="1259800"/>
              <a:ext cx="393425" cy="393425"/>
            </a:xfrm>
            <a:custGeom>
              <a:avLst/>
              <a:gdLst/>
              <a:ahLst/>
              <a:cxnLst/>
              <a:rect l="l" t="t" r="r" b="b"/>
              <a:pathLst>
                <a:path w="15737" h="15737" fill="none" extrusionOk="0">
                  <a:moveTo>
                    <a:pt x="4876" y="628"/>
                  </a:moveTo>
                  <a:lnTo>
                    <a:pt x="4876" y="628"/>
                  </a:lnTo>
                  <a:lnTo>
                    <a:pt x="5600" y="339"/>
                  </a:lnTo>
                  <a:lnTo>
                    <a:pt x="6372" y="146"/>
                  </a:lnTo>
                  <a:lnTo>
                    <a:pt x="7145" y="49"/>
                  </a:lnTo>
                  <a:lnTo>
                    <a:pt x="7917" y="1"/>
                  </a:lnTo>
                  <a:lnTo>
                    <a:pt x="8689" y="49"/>
                  </a:lnTo>
                  <a:lnTo>
                    <a:pt x="9462" y="146"/>
                  </a:lnTo>
                  <a:lnTo>
                    <a:pt x="10186" y="339"/>
                  </a:lnTo>
                  <a:lnTo>
                    <a:pt x="10861" y="628"/>
                  </a:lnTo>
                  <a:lnTo>
                    <a:pt x="11585" y="918"/>
                  </a:lnTo>
                  <a:lnTo>
                    <a:pt x="12213" y="1304"/>
                  </a:lnTo>
                  <a:lnTo>
                    <a:pt x="12840" y="1738"/>
                  </a:lnTo>
                  <a:lnTo>
                    <a:pt x="13420" y="2269"/>
                  </a:lnTo>
                  <a:lnTo>
                    <a:pt x="13902" y="2849"/>
                  </a:lnTo>
                  <a:lnTo>
                    <a:pt x="14385" y="3476"/>
                  </a:lnTo>
                  <a:lnTo>
                    <a:pt x="14819" y="4152"/>
                  </a:lnTo>
                  <a:lnTo>
                    <a:pt x="15157" y="4876"/>
                  </a:lnTo>
                  <a:lnTo>
                    <a:pt x="15157" y="4876"/>
                  </a:lnTo>
                  <a:lnTo>
                    <a:pt x="15399" y="5600"/>
                  </a:lnTo>
                  <a:lnTo>
                    <a:pt x="15592" y="6372"/>
                  </a:lnTo>
                  <a:lnTo>
                    <a:pt x="15688" y="7144"/>
                  </a:lnTo>
                  <a:lnTo>
                    <a:pt x="15736" y="7917"/>
                  </a:lnTo>
                  <a:lnTo>
                    <a:pt x="15688" y="8689"/>
                  </a:lnTo>
                  <a:lnTo>
                    <a:pt x="15592" y="9461"/>
                  </a:lnTo>
                  <a:lnTo>
                    <a:pt x="15399" y="10185"/>
                  </a:lnTo>
                  <a:lnTo>
                    <a:pt x="15157" y="10861"/>
                  </a:lnTo>
                  <a:lnTo>
                    <a:pt x="14819" y="11585"/>
                  </a:lnTo>
                  <a:lnTo>
                    <a:pt x="14433" y="12213"/>
                  </a:lnTo>
                  <a:lnTo>
                    <a:pt x="13999" y="12840"/>
                  </a:lnTo>
                  <a:lnTo>
                    <a:pt x="13468" y="13419"/>
                  </a:lnTo>
                  <a:lnTo>
                    <a:pt x="12889" y="13902"/>
                  </a:lnTo>
                  <a:lnTo>
                    <a:pt x="12309" y="14385"/>
                  </a:lnTo>
                  <a:lnTo>
                    <a:pt x="11634" y="14819"/>
                  </a:lnTo>
                  <a:lnTo>
                    <a:pt x="10861" y="15157"/>
                  </a:lnTo>
                  <a:lnTo>
                    <a:pt x="10861" y="15157"/>
                  </a:lnTo>
                  <a:lnTo>
                    <a:pt x="10137" y="15398"/>
                  </a:lnTo>
                  <a:lnTo>
                    <a:pt x="9365" y="15591"/>
                  </a:lnTo>
                  <a:lnTo>
                    <a:pt x="8593" y="15688"/>
                  </a:lnTo>
                  <a:lnTo>
                    <a:pt x="7820" y="15736"/>
                  </a:lnTo>
                  <a:lnTo>
                    <a:pt x="7048" y="15688"/>
                  </a:lnTo>
                  <a:lnTo>
                    <a:pt x="6324" y="15591"/>
                  </a:lnTo>
                  <a:lnTo>
                    <a:pt x="5552" y="15398"/>
                  </a:lnTo>
                  <a:lnTo>
                    <a:pt x="4876" y="15157"/>
                  </a:lnTo>
                  <a:lnTo>
                    <a:pt x="4200" y="14819"/>
                  </a:lnTo>
                  <a:lnTo>
                    <a:pt x="3525" y="14433"/>
                  </a:lnTo>
                  <a:lnTo>
                    <a:pt x="2897" y="13999"/>
                  </a:lnTo>
                  <a:lnTo>
                    <a:pt x="2366" y="13468"/>
                  </a:lnTo>
                  <a:lnTo>
                    <a:pt x="1835" y="12888"/>
                  </a:lnTo>
                  <a:lnTo>
                    <a:pt x="1352" y="12309"/>
                  </a:lnTo>
                  <a:lnTo>
                    <a:pt x="966" y="11633"/>
                  </a:lnTo>
                  <a:lnTo>
                    <a:pt x="580" y="10861"/>
                  </a:lnTo>
                  <a:lnTo>
                    <a:pt x="580" y="10861"/>
                  </a:lnTo>
                  <a:lnTo>
                    <a:pt x="339" y="10137"/>
                  </a:lnTo>
                  <a:lnTo>
                    <a:pt x="146" y="9365"/>
                  </a:lnTo>
                  <a:lnTo>
                    <a:pt x="49" y="8593"/>
                  </a:lnTo>
                  <a:lnTo>
                    <a:pt x="1" y="7820"/>
                  </a:lnTo>
                  <a:lnTo>
                    <a:pt x="49" y="7048"/>
                  </a:lnTo>
                  <a:lnTo>
                    <a:pt x="146" y="6324"/>
                  </a:lnTo>
                  <a:lnTo>
                    <a:pt x="339" y="5552"/>
                  </a:lnTo>
                  <a:lnTo>
                    <a:pt x="580" y="4876"/>
                  </a:lnTo>
                  <a:lnTo>
                    <a:pt x="918" y="4200"/>
                  </a:lnTo>
                  <a:lnTo>
                    <a:pt x="1304" y="3524"/>
                  </a:lnTo>
                  <a:lnTo>
                    <a:pt x="1739" y="2897"/>
                  </a:lnTo>
                  <a:lnTo>
                    <a:pt x="2270" y="2366"/>
                  </a:lnTo>
                  <a:lnTo>
                    <a:pt x="2849" y="1835"/>
                  </a:lnTo>
                  <a:lnTo>
                    <a:pt x="3476" y="1352"/>
                  </a:lnTo>
                  <a:lnTo>
                    <a:pt x="4152" y="966"/>
                  </a:lnTo>
                  <a:lnTo>
                    <a:pt x="4876" y="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0"/>
            <p:cNvSpPr/>
            <p:nvPr/>
          </p:nvSpPr>
          <p:spPr>
            <a:xfrm>
              <a:off x="1225200" y="1326175"/>
              <a:ext cx="261875" cy="261875"/>
            </a:xfrm>
            <a:custGeom>
              <a:avLst/>
              <a:gdLst/>
              <a:ahLst/>
              <a:cxnLst/>
              <a:rect l="l" t="t" r="r" b="b"/>
              <a:pathLst>
                <a:path w="10475" h="10475" extrusionOk="0">
                  <a:moveTo>
                    <a:pt x="1400" y="6420"/>
                  </a:moveTo>
                  <a:lnTo>
                    <a:pt x="1545" y="6806"/>
                  </a:lnTo>
                  <a:lnTo>
                    <a:pt x="1690" y="7144"/>
                  </a:lnTo>
                  <a:lnTo>
                    <a:pt x="1545" y="6758"/>
                  </a:lnTo>
                  <a:lnTo>
                    <a:pt x="1400" y="6420"/>
                  </a:lnTo>
                  <a:close/>
                  <a:moveTo>
                    <a:pt x="1690" y="7144"/>
                  </a:moveTo>
                  <a:lnTo>
                    <a:pt x="1931" y="7482"/>
                  </a:lnTo>
                  <a:lnTo>
                    <a:pt x="2125" y="7772"/>
                  </a:lnTo>
                  <a:lnTo>
                    <a:pt x="1931" y="7434"/>
                  </a:lnTo>
                  <a:lnTo>
                    <a:pt x="1690" y="7144"/>
                  </a:lnTo>
                  <a:close/>
                  <a:moveTo>
                    <a:pt x="2125" y="7772"/>
                  </a:moveTo>
                  <a:lnTo>
                    <a:pt x="2414" y="8061"/>
                  </a:lnTo>
                  <a:lnTo>
                    <a:pt x="2704" y="8303"/>
                  </a:lnTo>
                  <a:lnTo>
                    <a:pt x="2414" y="8013"/>
                  </a:lnTo>
                  <a:lnTo>
                    <a:pt x="2125" y="7772"/>
                  </a:lnTo>
                  <a:close/>
                  <a:moveTo>
                    <a:pt x="5648" y="918"/>
                  </a:moveTo>
                  <a:lnTo>
                    <a:pt x="6083" y="966"/>
                  </a:lnTo>
                  <a:lnTo>
                    <a:pt x="6517" y="1111"/>
                  </a:lnTo>
                  <a:lnTo>
                    <a:pt x="6903" y="1255"/>
                  </a:lnTo>
                  <a:lnTo>
                    <a:pt x="7289" y="1400"/>
                  </a:lnTo>
                  <a:lnTo>
                    <a:pt x="7627" y="1642"/>
                  </a:lnTo>
                  <a:lnTo>
                    <a:pt x="7965" y="1883"/>
                  </a:lnTo>
                  <a:lnTo>
                    <a:pt x="8303" y="2173"/>
                  </a:lnTo>
                  <a:lnTo>
                    <a:pt x="8544" y="2462"/>
                  </a:lnTo>
                  <a:lnTo>
                    <a:pt x="8834" y="2800"/>
                  </a:lnTo>
                  <a:lnTo>
                    <a:pt x="9027" y="3186"/>
                  </a:lnTo>
                  <a:lnTo>
                    <a:pt x="9220" y="3524"/>
                  </a:lnTo>
                  <a:lnTo>
                    <a:pt x="9365" y="3959"/>
                  </a:lnTo>
                  <a:lnTo>
                    <a:pt x="9461" y="4345"/>
                  </a:lnTo>
                  <a:lnTo>
                    <a:pt x="9558" y="4779"/>
                  </a:lnTo>
                  <a:lnTo>
                    <a:pt x="9558" y="5213"/>
                  </a:lnTo>
                  <a:lnTo>
                    <a:pt x="9558" y="5696"/>
                  </a:lnTo>
                  <a:lnTo>
                    <a:pt x="9461" y="6082"/>
                  </a:lnTo>
                  <a:lnTo>
                    <a:pt x="9365" y="6517"/>
                  </a:lnTo>
                  <a:lnTo>
                    <a:pt x="9220" y="6903"/>
                  </a:lnTo>
                  <a:lnTo>
                    <a:pt x="9027" y="7289"/>
                  </a:lnTo>
                  <a:lnTo>
                    <a:pt x="8834" y="7675"/>
                  </a:lnTo>
                  <a:lnTo>
                    <a:pt x="8544" y="8013"/>
                  </a:lnTo>
                  <a:lnTo>
                    <a:pt x="8303" y="8303"/>
                  </a:lnTo>
                  <a:lnTo>
                    <a:pt x="7965" y="8592"/>
                  </a:lnTo>
                  <a:lnTo>
                    <a:pt x="7627" y="8834"/>
                  </a:lnTo>
                  <a:lnTo>
                    <a:pt x="7289" y="9027"/>
                  </a:lnTo>
                  <a:lnTo>
                    <a:pt x="6903" y="9220"/>
                  </a:lnTo>
                  <a:lnTo>
                    <a:pt x="6517" y="9365"/>
                  </a:lnTo>
                  <a:lnTo>
                    <a:pt x="6083" y="9461"/>
                  </a:lnTo>
                  <a:lnTo>
                    <a:pt x="5648" y="9558"/>
                  </a:lnTo>
                  <a:lnTo>
                    <a:pt x="4779" y="9558"/>
                  </a:lnTo>
                  <a:lnTo>
                    <a:pt x="4345" y="9461"/>
                  </a:lnTo>
                  <a:lnTo>
                    <a:pt x="3910" y="9365"/>
                  </a:lnTo>
                  <a:lnTo>
                    <a:pt x="3524" y="9220"/>
                  </a:lnTo>
                  <a:lnTo>
                    <a:pt x="3138" y="9027"/>
                  </a:lnTo>
                  <a:lnTo>
                    <a:pt x="2800" y="8834"/>
                  </a:lnTo>
                  <a:lnTo>
                    <a:pt x="2462" y="8592"/>
                  </a:lnTo>
                  <a:lnTo>
                    <a:pt x="2173" y="8303"/>
                  </a:lnTo>
                  <a:lnTo>
                    <a:pt x="1883" y="8013"/>
                  </a:lnTo>
                  <a:lnTo>
                    <a:pt x="1642" y="7675"/>
                  </a:lnTo>
                  <a:lnTo>
                    <a:pt x="1400" y="7289"/>
                  </a:lnTo>
                  <a:lnTo>
                    <a:pt x="1207" y="6903"/>
                  </a:lnTo>
                  <a:lnTo>
                    <a:pt x="1063" y="6517"/>
                  </a:lnTo>
                  <a:lnTo>
                    <a:pt x="966" y="6082"/>
                  </a:lnTo>
                  <a:lnTo>
                    <a:pt x="918" y="5696"/>
                  </a:lnTo>
                  <a:lnTo>
                    <a:pt x="870" y="5213"/>
                  </a:lnTo>
                  <a:lnTo>
                    <a:pt x="918" y="4779"/>
                  </a:lnTo>
                  <a:lnTo>
                    <a:pt x="966" y="4345"/>
                  </a:lnTo>
                  <a:lnTo>
                    <a:pt x="1063" y="3959"/>
                  </a:lnTo>
                  <a:lnTo>
                    <a:pt x="1207" y="3524"/>
                  </a:lnTo>
                  <a:lnTo>
                    <a:pt x="1400" y="3186"/>
                  </a:lnTo>
                  <a:lnTo>
                    <a:pt x="1642" y="2800"/>
                  </a:lnTo>
                  <a:lnTo>
                    <a:pt x="1883" y="2462"/>
                  </a:lnTo>
                  <a:lnTo>
                    <a:pt x="2173" y="2173"/>
                  </a:lnTo>
                  <a:lnTo>
                    <a:pt x="2462" y="1883"/>
                  </a:lnTo>
                  <a:lnTo>
                    <a:pt x="2800" y="1642"/>
                  </a:lnTo>
                  <a:lnTo>
                    <a:pt x="3138" y="1400"/>
                  </a:lnTo>
                  <a:lnTo>
                    <a:pt x="3524" y="1255"/>
                  </a:lnTo>
                  <a:lnTo>
                    <a:pt x="3910" y="1111"/>
                  </a:lnTo>
                  <a:lnTo>
                    <a:pt x="4345" y="966"/>
                  </a:lnTo>
                  <a:lnTo>
                    <a:pt x="4779" y="918"/>
                  </a:lnTo>
                  <a:close/>
                  <a:moveTo>
                    <a:pt x="4683" y="1"/>
                  </a:moveTo>
                  <a:lnTo>
                    <a:pt x="4152" y="97"/>
                  </a:lnTo>
                  <a:lnTo>
                    <a:pt x="3669" y="242"/>
                  </a:lnTo>
                  <a:lnTo>
                    <a:pt x="3186" y="387"/>
                  </a:lnTo>
                  <a:lnTo>
                    <a:pt x="2704" y="628"/>
                  </a:lnTo>
                  <a:lnTo>
                    <a:pt x="2318" y="869"/>
                  </a:lnTo>
                  <a:lnTo>
                    <a:pt x="1883" y="1159"/>
                  </a:lnTo>
                  <a:lnTo>
                    <a:pt x="1497" y="1497"/>
                  </a:lnTo>
                  <a:lnTo>
                    <a:pt x="1159" y="1883"/>
                  </a:lnTo>
                  <a:lnTo>
                    <a:pt x="870" y="2317"/>
                  </a:lnTo>
                  <a:lnTo>
                    <a:pt x="628" y="2704"/>
                  </a:lnTo>
                  <a:lnTo>
                    <a:pt x="387" y="3186"/>
                  </a:lnTo>
                  <a:lnTo>
                    <a:pt x="242" y="3669"/>
                  </a:lnTo>
                  <a:lnTo>
                    <a:pt x="97" y="4152"/>
                  </a:lnTo>
                  <a:lnTo>
                    <a:pt x="1" y="4683"/>
                  </a:lnTo>
                  <a:lnTo>
                    <a:pt x="1" y="5213"/>
                  </a:lnTo>
                  <a:lnTo>
                    <a:pt x="1" y="5744"/>
                  </a:lnTo>
                  <a:lnTo>
                    <a:pt x="97" y="6275"/>
                  </a:lnTo>
                  <a:lnTo>
                    <a:pt x="242" y="6758"/>
                  </a:lnTo>
                  <a:lnTo>
                    <a:pt x="387" y="7241"/>
                  </a:lnTo>
                  <a:lnTo>
                    <a:pt x="628" y="7723"/>
                  </a:lnTo>
                  <a:lnTo>
                    <a:pt x="870" y="8158"/>
                  </a:lnTo>
                  <a:lnTo>
                    <a:pt x="1159" y="8544"/>
                  </a:lnTo>
                  <a:lnTo>
                    <a:pt x="1497" y="8930"/>
                  </a:lnTo>
                  <a:lnTo>
                    <a:pt x="1883" y="9268"/>
                  </a:lnTo>
                  <a:lnTo>
                    <a:pt x="2318" y="9558"/>
                  </a:lnTo>
                  <a:lnTo>
                    <a:pt x="2704" y="9799"/>
                  </a:lnTo>
                  <a:lnTo>
                    <a:pt x="3186" y="10040"/>
                  </a:lnTo>
                  <a:lnTo>
                    <a:pt x="3669" y="10233"/>
                  </a:lnTo>
                  <a:lnTo>
                    <a:pt x="4152" y="10330"/>
                  </a:lnTo>
                  <a:lnTo>
                    <a:pt x="4683" y="10426"/>
                  </a:lnTo>
                  <a:lnTo>
                    <a:pt x="5214" y="10475"/>
                  </a:lnTo>
                  <a:lnTo>
                    <a:pt x="5745" y="10426"/>
                  </a:lnTo>
                  <a:lnTo>
                    <a:pt x="6276" y="10330"/>
                  </a:lnTo>
                  <a:lnTo>
                    <a:pt x="6758" y="10233"/>
                  </a:lnTo>
                  <a:lnTo>
                    <a:pt x="7241" y="10040"/>
                  </a:lnTo>
                  <a:lnTo>
                    <a:pt x="7724" y="9799"/>
                  </a:lnTo>
                  <a:lnTo>
                    <a:pt x="8158" y="9558"/>
                  </a:lnTo>
                  <a:lnTo>
                    <a:pt x="8544" y="9268"/>
                  </a:lnTo>
                  <a:lnTo>
                    <a:pt x="8930" y="8930"/>
                  </a:lnTo>
                  <a:lnTo>
                    <a:pt x="9268" y="8544"/>
                  </a:lnTo>
                  <a:lnTo>
                    <a:pt x="9558" y="8158"/>
                  </a:lnTo>
                  <a:lnTo>
                    <a:pt x="9799" y="7723"/>
                  </a:lnTo>
                  <a:lnTo>
                    <a:pt x="10041" y="7241"/>
                  </a:lnTo>
                  <a:lnTo>
                    <a:pt x="10234" y="6758"/>
                  </a:lnTo>
                  <a:lnTo>
                    <a:pt x="10330" y="6275"/>
                  </a:lnTo>
                  <a:lnTo>
                    <a:pt x="10427" y="5744"/>
                  </a:lnTo>
                  <a:lnTo>
                    <a:pt x="10475" y="5213"/>
                  </a:lnTo>
                  <a:lnTo>
                    <a:pt x="10427" y="4683"/>
                  </a:lnTo>
                  <a:lnTo>
                    <a:pt x="10330" y="4152"/>
                  </a:lnTo>
                  <a:lnTo>
                    <a:pt x="10234" y="3669"/>
                  </a:lnTo>
                  <a:lnTo>
                    <a:pt x="10041" y="3186"/>
                  </a:lnTo>
                  <a:lnTo>
                    <a:pt x="9847" y="2704"/>
                  </a:lnTo>
                  <a:lnTo>
                    <a:pt x="9558" y="2317"/>
                  </a:lnTo>
                  <a:lnTo>
                    <a:pt x="9268" y="1883"/>
                  </a:lnTo>
                  <a:lnTo>
                    <a:pt x="8930" y="1545"/>
                  </a:lnTo>
                  <a:lnTo>
                    <a:pt x="8544" y="1207"/>
                  </a:lnTo>
                  <a:lnTo>
                    <a:pt x="8158" y="869"/>
                  </a:lnTo>
                  <a:lnTo>
                    <a:pt x="7724" y="628"/>
                  </a:lnTo>
                  <a:lnTo>
                    <a:pt x="7241" y="387"/>
                  </a:lnTo>
                  <a:lnTo>
                    <a:pt x="6807" y="242"/>
                  </a:lnTo>
                  <a:lnTo>
                    <a:pt x="6276" y="97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0"/>
            <p:cNvSpPr/>
            <p:nvPr/>
          </p:nvSpPr>
          <p:spPr>
            <a:xfrm>
              <a:off x="1255375" y="1456500"/>
              <a:ext cx="100175" cy="100175"/>
            </a:xfrm>
            <a:custGeom>
              <a:avLst/>
              <a:gdLst/>
              <a:ahLst/>
              <a:cxnLst/>
              <a:rect l="l" t="t" r="r" b="b"/>
              <a:pathLst>
                <a:path w="4007" h="40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9" y="435"/>
                  </a:lnTo>
                  <a:lnTo>
                    <a:pt x="97" y="821"/>
                  </a:lnTo>
                  <a:lnTo>
                    <a:pt x="193" y="1207"/>
                  </a:lnTo>
                  <a:lnTo>
                    <a:pt x="338" y="1593"/>
                  </a:lnTo>
                  <a:lnTo>
                    <a:pt x="483" y="1931"/>
                  </a:lnTo>
                  <a:lnTo>
                    <a:pt x="724" y="2269"/>
                  </a:lnTo>
                  <a:lnTo>
                    <a:pt x="918" y="2559"/>
                  </a:lnTo>
                  <a:lnTo>
                    <a:pt x="1207" y="2848"/>
                  </a:lnTo>
                  <a:lnTo>
                    <a:pt x="1497" y="3090"/>
                  </a:lnTo>
                  <a:lnTo>
                    <a:pt x="1786" y="3331"/>
                  </a:lnTo>
                  <a:lnTo>
                    <a:pt x="2124" y="3524"/>
                  </a:lnTo>
                  <a:lnTo>
                    <a:pt x="2462" y="3669"/>
                  </a:lnTo>
                  <a:lnTo>
                    <a:pt x="2800" y="3814"/>
                  </a:lnTo>
                  <a:lnTo>
                    <a:pt x="3186" y="3910"/>
                  </a:lnTo>
                  <a:lnTo>
                    <a:pt x="3621" y="3958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4007" y="4007"/>
                  </a:lnTo>
                  <a:lnTo>
                    <a:pt x="3621" y="3958"/>
                  </a:lnTo>
                  <a:lnTo>
                    <a:pt x="3186" y="3910"/>
                  </a:lnTo>
                  <a:lnTo>
                    <a:pt x="2800" y="3814"/>
                  </a:lnTo>
                  <a:lnTo>
                    <a:pt x="2462" y="3669"/>
                  </a:lnTo>
                  <a:lnTo>
                    <a:pt x="2124" y="3524"/>
                  </a:lnTo>
                  <a:lnTo>
                    <a:pt x="1786" y="3331"/>
                  </a:lnTo>
                  <a:lnTo>
                    <a:pt x="1497" y="3090"/>
                  </a:lnTo>
                  <a:lnTo>
                    <a:pt x="1207" y="2800"/>
                  </a:lnTo>
                  <a:lnTo>
                    <a:pt x="918" y="2559"/>
                  </a:lnTo>
                  <a:lnTo>
                    <a:pt x="724" y="2221"/>
                  </a:lnTo>
                  <a:lnTo>
                    <a:pt x="483" y="1931"/>
                  </a:lnTo>
                  <a:lnTo>
                    <a:pt x="338" y="1545"/>
                  </a:lnTo>
                  <a:lnTo>
                    <a:pt x="193" y="1207"/>
                  </a:lnTo>
                  <a:lnTo>
                    <a:pt x="97" y="821"/>
                  </a:lnTo>
                  <a:lnTo>
                    <a:pt x="49" y="4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0"/>
            <p:cNvSpPr/>
            <p:nvPr/>
          </p:nvSpPr>
          <p:spPr>
            <a:xfrm>
              <a:off x="1246925" y="1349100"/>
              <a:ext cx="217225" cy="216025"/>
            </a:xfrm>
            <a:custGeom>
              <a:avLst/>
              <a:gdLst/>
              <a:ahLst/>
              <a:cxnLst/>
              <a:rect l="l" t="t" r="r" b="b"/>
              <a:pathLst>
                <a:path w="8689" h="8641" fill="none" extrusionOk="0">
                  <a:moveTo>
                    <a:pt x="4345" y="8641"/>
                  </a:moveTo>
                  <a:lnTo>
                    <a:pt x="4345" y="8641"/>
                  </a:lnTo>
                  <a:lnTo>
                    <a:pt x="3910" y="8641"/>
                  </a:lnTo>
                  <a:lnTo>
                    <a:pt x="3476" y="8544"/>
                  </a:lnTo>
                  <a:lnTo>
                    <a:pt x="3041" y="8448"/>
                  </a:lnTo>
                  <a:lnTo>
                    <a:pt x="2655" y="8303"/>
                  </a:lnTo>
                  <a:lnTo>
                    <a:pt x="2269" y="8110"/>
                  </a:lnTo>
                  <a:lnTo>
                    <a:pt x="1931" y="7917"/>
                  </a:lnTo>
                  <a:lnTo>
                    <a:pt x="1593" y="7675"/>
                  </a:lnTo>
                  <a:lnTo>
                    <a:pt x="1304" y="7386"/>
                  </a:lnTo>
                  <a:lnTo>
                    <a:pt x="1014" y="7096"/>
                  </a:lnTo>
                  <a:lnTo>
                    <a:pt x="773" y="6758"/>
                  </a:lnTo>
                  <a:lnTo>
                    <a:pt x="531" y="6372"/>
                  </a:lnTo>
                  <a:lnTo>
                    <a:pt x="338" y="5986"/>
                  </a:lnTo>
                  <a:lnTo>
                    <a:pt x="194" y="5600"/>
                  </a:lnTo>
                  <a:lnTo>
                    <a:pt x="97" y="5165"/>
                  </a:lnTo>
                  <a:lnTo>
                    <a:pt x="49" y="4779"/>
                  </a:lnTo>
                  <a:lnTo>
                    <a:pt x="1" y="4296"/>
                  </a:lnTo>
                  <a:lnTo>
                    <a:pt x="1" y="4296"/>
                  </a:lnTo>
                  <a:lnTo>
                    <a:pt x="49" y="3862"/>
                  </a:lnTo>
                  <a:lnTo>
                    <a:pt x="97" y="3428"/>
                  </a:lnTo>
                  <a:lnTo>
                    <a:pt x="194" y="3042"/>
                  </a:lnTo>
                  <a:lnTo>
                    <a:pt x="338" y="2607"/>
                  </a:lnTo>
                  <a:lnTo>
                    <a:pt x="531" y="2269"/>
                  </a:lnTo>
                  <a:lnTo>
                    <a:pt x="773" y="1883"/>
                  </a:lnTo>
                  <a:lnTo>
                    <a:pt x="1014" y="1545"/>
                  </a:lnTo>
                  <a:lnTo>
                    <a:pt x="1304" y="1256"/>
                  </a:lnTo>
                  <a:lnTo>
                    <a:pt x="1593" y="966"/>
                  </a:lnTo>
                  <a:lnTo>
                    <a:pt x="1931" y="725"/>
                  </a:lnTo>
                  <a:lnTo>
                    <a:pt x="2269" y="483"/>
                  </a:lnTo>
                  <a:lnTo>
                    <a:pt x="2655" y="338"/>
                  </a:lnTo>
                  <a:lnTo>
                    <a:pt x="3041" y="194"/>
                  </a:lnTo>
                  <a:lnTo>
                    <a:pt x="3476" y="49"/>
                  </a:lnTo>
                  <a:lnTo>
                    <a:pt x="3910" y="1"/>
                  </a:lnTo>
                  <a:lnTo>
                    <a:pt x="4345" y="1"/>
                  </a:lnTo>
                  <a:lnTo>
                    <a:pt x="4345" y="1"/>
                  </a:lnTo>
                  <a:lnTo>
                    <a:pt x="4779" y="1"/>
                  </a:lnTo>
                  <a:lnTo>
                    <a:pt x="5214" y="49"/>
                  </a:lnTo>
                  <a:lnTo>
                    <a:pt x="5648" y="194"/>
                  </a:lnTo>
                  <a:lnTo>
                    <a:pt x="6034" y="338"/>
                  </a:lnTo>
                  <a:lnTo>
                    <a:pt x="6420" y="483"/>
                  </a:lnTo>
                  <a:lnTo>
                    <a:pt x="6758" y="725"/>
                  </a:lnTo>
                  <a:lnTo>
                    <a:pt x="7096" y="966"/>
                  </a:lnTo>
                  <a:lnTo>
                    <a:pt x="7434" y="1256"/>
                  </a:lnTo>
                  <a:lnTo>
                    <a:pt x="7675" y="1545"/>
                  </a:lnTo>
                  <a:lnTo>
                    <a:pt x="7965" y="1883"/>
                  </a:lnTo>
                  <a:lnTo>
                    <a:pt x="8158" y="2269"/>
                  </a:lnTo>
                  <a:lnTo>
                    <a:pt x="8351" y="2607"/>
                  </a:lnTo>
                  <a:lnTo>
                    <a:pt x="8496" y="3042"/>
                  </a:lnTo>
                  <a:lnTo>
                    <a:pt x="8592" y="3428"/>
                  </a:lnTo>
                  <a:lnTo>
                    <a:pt x="8689" y="3862"/>
                  </a:lnTo>
                  <a:lnTo>
                    <a:pt x="8689" y="4296"/>
                  </a:lnTo>
                  <a:lnTo>
                    <a:pt x="8689" y="4296"/>
                  </a:lnTo>
                  <a:lnTo>
                    <a:pt x="8689" y="4779"/>
                  </a:lnTo>
                  <a:lnTo>
                    <a:pt x="8592" y="5165"/>
                  </a:lnTo>
                  <a:lnTo>
                    <a:pt x="8496" y="5600"/>
                  </a:lnTo>
                  <a:lnTo>
                    <a:pt x="8351" y="5986"/>
                  </a:lnTo>
                  <a:lnTo>
                    <a:pt x="8158" y="6372"/>
                  </a:lnTo>
                  <a:lnTo>
                    <a:pt x="7965" y="6758"/>
                  </a:lnTo>
                  <a:lnTo>
                    <a:pt x="7675" y="7096"/>
                  </a:lnTo>
                  <a:lnTo>
                    <a:pt x="7434" y="7386"/>
                  </a:lnTo>
                  <a:lnTo>
                    <a:pt x="7096" y="7675"/>
                  </a:lnTo>
                  <a:lnTo>
                    <a:pt x="6758" y="7917"/>
                  </a:lnTo>
                  <a:lnTo>
                    <a:pt x="6420" y="8110"/>
                  </a:lnTo>
                  <a:lnTo>
                    <a:pt x="6034" y="8303"/>
                  </a:lnTo>
                  <a:lnTo>
                    <a:pt x="5648" y="8448"/>
                  </a:lnTo>
                  <a:lnTo>
                    <a:pt x="5214" y="8544"/>
                  </a:lnTo>
                  <a:lnTo>
                    <a:pt x="4779" y="8641"/>
                  </a:lnTo>
                  <a:lnTo>
                    <a:pt x="4345" y="8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0"/>
            <p:cNvSpPr/>
            <p:nvPr/>
          </p:nvSpPr>
          <p:spPr>
            <a:xfrm>
              <a:off x="1225200" y="1326175"/>
              <a:ext cx="261875" cy="261875"/>
            </a:xfrm>
            <a:custGeom>
              <a:avLst/>
              <a:gdLst/>
              <a:ahLst/>
              <a:cxnLst/>
              <a:rect l="l" t="t" r="r" b="b"/>
              <a:pathLst>
                <a:path w="10475" h="10475" fill="none" extrusionOk="0">
                  <a:moveTo>
                    <a:pt x="5214" y="1"/>
                  </a:moveTo>
                  <a:lnTo>
                    <a:pt x="5214" y="1"/>
                  </a:lnTo>
                  <a:lnTo>
                    <a:pt x="5214" y="1"/>
                  </a:lnTo>
                  <a:lnTo>
                    <a:pt x="4683" y="1"/>
                  </a:lnTo>
                  <a:lnTo>
                    <a:pt x="4152" y="97"/>
                  </a:lnTo>
                  <a:lnTo>
                    <a:pt x="3669" y="242"/>
                  </a:lnTo>
                  <a:lnTo>
                    <a:pt x="3186" y="387"/>
                  </a:lnTo>
                  <a:lnTo>
                    <a:pt x="2704" y="628"/>
                  </a:lnTo>
                  <a:lnTo>
                    <a:pt x="2318" y="869"/>
                  </a:lnTo>
                  <a:lnTo>
                    <a:pt x="1883" y="1159"/>
                  </a:lnTo>
                  <a:lnTo>
                    <a:pt x="1497" y="1497"/>
                  </a:lnTo>
                  <a:lnTo>
                    <a:pt x="1159" y="1883"/>
                  </a:lnTo>
                  <a:lnTo>
                    <a:pt x="870" y="2317"/>
                  </a:lnTo>
                  <a:lnTo>
                    <a:pt x="628" y="2704"/>
                  </a:lnTo>
                  <a:lnTo>
                    <a:pt x="387" y="3186"/>
                  </a:lnTo>
                  <a:lnTo>
                    <a:pt x="242" y="3669"/>
                  </a:lnTo>
                  <a:lnTo>
                    <a:pt x="97" y="4152"/>
                  </a:lnTo>
                  <a:lnTo>
                    <a:pt x="1" y="4683"/>
                  </a:lnTo>
                  <a:lnTo>
                    <a:pt x="1" y="5213"/>
                  </a:lnTo>
                  <a:lnTo>
                    <a:pt x="1" y="5213"/>
                  </a:lnTo>
                  <a:lnTo>
                    <a:pt x="1" y="5744"/>
                  </a:lnTo>
                  <a:lnTo>
                    <a:pt x="97" y="6275"/>
                  </a:lnTo>
                  <a:lnTo>
                    <a:pt x="242" y="6758"/>
                  </a:lnTo>
                  <a:lnTo>
                    <a:pt x="387" y="7241"/>
                  </a:lnTo>
                  <a:lnTo>
                    <a:pt x="628" y="7723"/>
                  </a:lnTo>
                  <a:lnTo>
                    <a:pt x="870" y="8158"/>
                  </a:lnTo>
                  <a:lnTo>
                    <a:pt x="1159" y="8544"/>
                  </a:lnTo>
                  <a:lnTo>
                    <a:pt x="1497" y="8930"/>
                  </a:lnTo>
                  <a:lnTo>
                    <a:pt x="1883" y="9268"/>
                  </a:lnTo>
                  <a:lnTo>
                    <a:pt x="2318" y="9558"/>
                  </a:lnTo>
                  <a:lnTo>
                    <a:pt x="2704" y="9799"/>
                  </a:lnTo>
                  <a:lnTo>
                    <a:pt x="3186" y="10040"/>
                  </a:lnTo>
                  <a:lnTo>
                    <a:pt x="3669" y="10233"/>
                  </a:lnTo>
                  <a:lnTo>
                    <a:pt x="4152" y="10330"/>
                  </a:lnTo>
                  <a:lnTo>
                    <a:pt x="4683" y="10426"/>
                  </a:lnTo>
                  <a:lnTo>
                    <a:pt x="5214" y="10475"/>
                  </a:lnTo>
                  <a:lnTo>
                    <a:pt x="5214" y="10475"/>
                  </a:lnTo>
                  <a:lnTo>
                    <a:pt x="5745" y="10426"/>
                  </a:lnTo>
                  <a:lnTo>
                    <a:pt x="6276" y="10330"/>
                  </a:lnTo>
                  <a:lnTo>
                    <a:pt x="6758" y="10233"/>
                  </a:lnTo>
                  <a:lnTo>
                    <a:pt x="7241" y="10040"/>
                  </a:lnTo>
                  <a:lnTo>
                    <a:pt x="7724" y="9799"/>
                  </a:lnTo>
                  <a:lnTo>
                    <a:pt x="8158" y="9558"/>
                  </a:lnTo>
                  <a:lnTo>
                    <a:pt x="8544" y="9268"/>
                  </a:lnTo>
                  <a:lnTo>
                    <a:pt x="8930" y="8930"/>
                  </a:lnTo>
                  <a:lnTo>
                    <a:pt x="9268" y="8544"/>
                  </a:lnTo>
                  <a:lnTo>
                    <a:pt x="9558" y="8158"/>
                  </a:lnTo>
                  <a:lnTo>
                    <a:pt x="9799" y="7723"/>
                  </a:lnTo>
                  <a:lnTo>
                    <a:pt x="10041" y="7241"/>
                  </a:lnTo>
                  <a:lnTo>
                    <a:pt x="10234" y="6758"/>
                  </a:lnTo>
                  <a:lnTo>
                    <a:pt x="10330" y="6275"/>
                  </a:lnTo>
                  <a:lnTo>
                    <a:pt x="10427" y="5744"/>
                  </a:lnTo>
                  <a:lnTo>
                    <a:pt x="10475" y="5213"/>
                  </a:lnTo>
                  <a:lnTo>
                    <a:pt x="10475" y="5213"/>
                  </a:lnTo>
                  <a:lnTo>
                    <a:pt x="10427" y="4683"/>
                  </a:lnTo>
                  <a:lnTo>
                    <a:pt x="10330" y="4152"/>
                  </a:lnTo>
                  <a:lnTo>
                    <a:pt x="10234" y="3669"/>
                  </a:lnTo>
                  <a:lnTo>
                    <a:pt x="10041" y="3186"/>
                  </a:lnTo>
                  <a:lnTo>
                    <a:pt x="9847" y="2704"/>
                  </a:lnTo>
                  <a:lnTo>
                    <a:pt x="9558" y="2317"/>
                  </a:lnTo>
                  <a:lnTo>
                    <a:pt x="9268" y="1883"/>
                  </a:lnTo>
                  <a:lnTo>
                    <a:pt x="8930" y="1545"/>
                  </a:lnTo>
                  <a:lnTo>
                    <a:pt x="8544" y="1207"/>
                  </a:lnTo>
                  <a:lnTo>
                    <a:pt x="8158" y="869"/>
                  </a:lnTo>
                  <a:lnTo>
                    <a:pt x="7724" y="628"/>
                  </a:lnTo>
                  <a:lnTo>
                    <a:pt x="7241" y="387"/>
                  </a:lnTo>
                  <a:lnTo>
                    <a:pt x="6807" y="242"/>
                  </a:lnTo>
                  <a:lnTo>
                    <a:pt x="6276" y="97"/>
                  </a:lnTo>
                  <a:lnTo>
                    <a:pt x="5745" y="1"/>
                  </a:lnTo>
                  <a:lnTo>
                    <a:pt x="52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0"/>
            <p:cNvSpPr/>
            <p:nvPr/>
          </p:nvSpPr>
          <p:spPr>
            <a:xfrm>
              <a:off x="1267450" y="1358750"/>
              <a:ext cx="188250" cy="97775"/>
            </a:xfrm>
            <a:custGeom>
              <a:avLst/>
              <a:gdLst/>
              <a:ahLst/>
              <a:cxnLst/>
              <a:rect l="l" t="t" r="r" b="b"/>
              <a:pathLst>
                <a:path w="7530" h="3911" extrusionOk="0">
                  <a:moveTo>
                    <a:pt x="2703" y="1"/>
                  </a:moveTo>
                  <a:lnTo>
                    <a:pt x="2317" y="97"/>
                  </a:lnTo>
                  <a:lnTo>
                    <a:pt x="1979" y="242"/>
                  </a:lnTo>
                  <a:lnTo>
                    <a:pt x="1979" y="242"/>
                  </a:lnTo>
                  <a:lnTo>
                    <a:pt x="2317" y="146"/>
                  </a:lnTo>
                  <a:lnTo>
                    <a:pt x="2703" y="1"/>
                  </a:lnTo>
                  <a:close/>
                  <a:moveTo>
                    <a:pt x="5068" y="242"/>
                  </a:moveTo>
                  <a:lnTo>
                    <a:pt x="5406" y="435"/>
                  </a:lnTo>
                  <a:lnTo>
                    <a:pt x="5744" y="628"/>
                  </a:lnTo>
                  <a:lnTo>
                    <a:pt x="5744" y="628"/>
                  </a:lnTo>
                  <a:lnTo>
                    <a:pt x="5406" y="387"/>
                  </a:lnTo>
                  <a:lnTo>
                    <a:pt x="5068" y="242"/>
                  </a:lnTo>
                  <a:close/>
                  <a:moveTo>
                    <a:pt x="1303" y="628"/>
                  </a:moveTo>
                  <a:lnTo>
                    <a:pt x="965" y="821"/>
                  </a:lnTo>
                  <a:lnTo>
                    <a:pt x="724" y="1111"/>
                  </a:lnTo>
                  <a:lnTo>
                    <a:pt x="724" y="1111"/>
                  </a:lnTo>
                  <a:lnTo>
                    <a:pt x="965" y="870"/>
                  </a:lnTo>
                  <a:lnTo>
                    <a:pt x="1303" y="628"/>
                  </a:lnTo>
                  <a:close/>
                  <a:moveTo>
                    <a:pt x="5744" y="628"/>
                  </a:moveTo>
                  <a:lnTo>
                    <a:pt x="6034" y="870"/>
                  </a:lnTo>
                  <a:lnTo>
                    <a:pt x="6323" y="1111"/>
                  </a:lnTo>
                  <a:lnTo>
                    <a:pt x="6034" y="821"/>
                  </a:lnTo>
                  <a:lnTo>
                    <a:pt x="5744" y="628"/>
                  </a:lnTo>
                  <a:close/>
                  <a:moveTo>
                    <a:pt x="6323" y="1111"/>
                  </a:moveTo>
                  <a:lnTo>
                    <a:pt x="6613" y="1401"/>
                  </a:lnTo>
                  <a:lnTo>
                    <a:pt x="6806" y="1690"/>
                  </a:lnTo>
                  <a:lnTo>
                    <a:pt x="6613" y="1352"/>
                  </a:lnTo>
                  <a:lnTo>
                    <a:pt x="6323" y="1111"/>
                  </a:lnTo>
                  <a:close/>
                  <a:moveTo>
                    <a:pt x="435" y="1401"/>
                  </a:moveTo>
                  <a:lnTo>
                    <a:pt x="193" y="1690"/>
                  </a:lnTo>
                  <a:lnTo>
                    <a:pt x="0" y="2028"/>
                  </a:lnTo>
                  <a:lnTo>
                    <a:pt x="241" y="1690"/>
                  </a:lnTo>
                  <a:lnTo>
                    <a:pt x="435" y="1401"/>
                  </a:lnTo>
                  <a:close/>
                  <a:moveTo>
                    <a:pt x="7192" y="2366"/>
                  </a:moveTo>
                  <a:lnTo>
                    <a:pt x="7337" y="2752"/>
                  </a:lnTo>
                  <a:lnTo>
                    <a:pt x="7433" y="3138"/>
                  </a:lnTo>
                  <a:lnTo>
                    <a:pt x="7482" y="3524"/>
                  </a:lnTo>
                  <a:lnTo>
                    <a:pt x="7530" y="3910"/>
                  </a:lnTo>
                  <a:lnTo>
                    <a:pt x="7482" y="3476"/>
                  </a:lnTo>
                  <a:lnTo>
                    <a:pt x="7433" y="3090"/>
                  </a:lnTo>
                  <a:lnTo>
                    <a:pt x="7337" y="2704"/>
                  </a:lnTo>
                  <a:lnTo>
                    <a:pt x="7192" y="2366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0"/>
            <p:cNvSpPr/>
            <p:nvPr/>
          </p:nvSpPr>
          <p:spPr>
            <a:xfrm>
              <a:off x="1255375" y="1357550"/>
              <a:ext cx="200325" cy="98975"/>
            </a:xfrm>
            <a:custGeom>
              <a:avLst/>
              <a:gdLst/>
              <a:ahLst/>
              <a:cxnLst/>
              <a:rect l="l" t="t" r="r" b="b"/>
              <a:pathLst>
                <a:path w="8013" h="3959" fill="none" extrusionOk="0">
                  <a:moveTo>
                    <a:pt x="4007" y="0"/>
                  </a:moveTo>
                  <a:lnTo>
                    <a:pt x="4007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3572" y="0"/>
                  </a:lnTo>
                  <a:lnTo>
                    <a:pt x="3186" y="49"/>
                  </a:lnTo>
                  <a:lnTo>
                    <a:pt x="2800" y="145"/>
                  </a:lnTo>
                  <a:lnTo>
                    <a:pt x="2462" y="290"/>
                  </a:lnTo>
                  <a:lnTo>
                    <a:pt x="2124" y="483"/>
                  </a:lnTo>
                  <a:lnTo>
                    <a:pt x="1786" y="676"/>
                  </a:lnTo>
                  <a:lnTo>
                    <a:pt x="1448" y="869"/>
                  </a:lnTo>
                  <a:lnTo>
                    <a:pt x="1207" y="1159"/>
                  </a:lnTo>
                  <a:lnTo>
                    <a:pt x="918" y="1449"/>
                  </a:lnTo>
                  <a:lnTo>
                    <a:pt x="676" y="1738"/>
                  </a:lnTo>
                  <a:lnTo>
                    <a:pt x="483" y="2076"/>
                  </a:lnTo>
                  <a:lnTo>
                    <a:pt x="338" y="2414"/>
                  </a:lnTo>
                  <a:lnTo>
                    <a:pt x="193" y="2800"/>
                  </a:lnTo>
                  <a:lnTo>
                    <a:pt x="97" y="3186"/>
                  </a:lnTo>
                  <a:lnTo>
                    <a:pt x="49" y="3572"/>
                  </a:lnTo>
                  <a:lnTo>
                    <a:pt x="0" y="3958"/>
                  </a:lnTo>
                  <a:lnTo>
                    <a:pt x="0" y="3958"/>
                  </a:lnTo>
                  <a:lnTo>
                    <a:pt x="49" y="3572"/>
                  </a:lnTo>
                  <a:lnTo>
                    <a:pt x="97" y="3186"/>
                  </a:lnTo>
                  <a:lnTo>
                    <a:pt x="193" y="2800"/>
                  </a:lnTo>
                  <a:lnTo>
                    <a:pt x="338" y="2414"/>
                  </a:lnTo>
                  <a:lnTo>
                    <a:pt x="483" y="2076"/>
                  </a:lnTo>
                  <a:lnTo>
                    <a:pt x="724" y="1738"/>
                  </a:lnTo>
                  <a:lnTo>
                    <a:pt x="918" y="1449"/>
                  </a:lnTo>
                  <a:lnTo>
                    <a:pt x="1207" y="1159"/>
                  </a:lnTo>
                  <a:lnTo>
                    <a:pt x="1448" y="918"/>
                  </a:lnTo>
                  <a:lnTo>
                    <a:pt x="1786" y="676"/>
                  </a:lnTo>
                  <a:lnTo>
                    <a:pt x="2124" y="483"/>
                  </a:lnTo>
                  <a:lnTo>
                    <a:pt x="2462" y="290"/>
                  </a:lnTo>
                  <a:lnTo>
                    <a:pt x="2800" y="194"/>
                  </a:lnTo>
                  <a:lnTo>
                    <a:pt x="3186" y="49"/>
                  </a:lnTo>
                  <a:lnTo>
                    <a:pt x="3572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393" y="0"/>
                  </a:lnTo>
                  <a:lnTo>
                    <a:pt x="4827" y="49"/>
                  </a:lnTo>
                  <a:lnTo>
                    <a:pt x="5213" y="145"/>
                  </a:lnTo>
                  <a:lnTo>
                    <a:pt x="5551" y="290"/>
                  </a:lnTo>
                  <a:lnTo>
                    <a:pt x="5889" y="483"/>
                  </a:lnTo>
                  <a:lnTo>
                    <a:pt x="6227" y="676"/>
                  </a:lnTo>
                  <a:lnTo>
                    <a:pt x="6517" y="918"/>
                  </a:lnTo>
                  <a:lnTo>
                    <a:pt x="6806" y="1159"/>
                  </a:lnTo>
                  <a:lnTo>
                    <a:pt x="7096" y="1449"/>
                  </a:lnTo>
                  <a:lnTo>
                    <a:pt x="7289" y="1738"/>
                  </a:lnTo>
                  <a:lnTo>
                    <a:pt x="7530" y="2076"/>
                  </a:lnTo>
                  <a:lnTo>
                    <a:pt x="7675" y="2414"/>
                  </a:lnTo>
                  <a:lnTo>
                    <a:pt x="7820" y="2800"/>
                  </a:lnTo>
                  <a:lnTo>
                    <a:pt x="7916" y="3186"/>
                  </a:lnTo>
                  <a:lnTo>
                    <a:pt x="7965" y="3572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7965" y="3524"/>
                  </a:lnTo>
                  <a:lnTo>
                    <a:pt x="7916" y="3138"/>
                  </a:lnTo>
                  <a:lnTo>
                    <a:pt x="7820" y="2752"/>
                  </a:lnTo>
                  <a:lnTo>
                    <a:pt x="7675" y="2414"/>
                  </a:lnTo>
                  <a:lnTo>
                    <a:pt x="7530" y="2076"/>
                  </a:lnTo>
                  <a:lnTo>
                    <a:pt x="7289" y="1738"/>
                  </a:lnTo>
                  <a:lnTo>
                    <a:pt x="7096" y="1400"/>
                  </a:lnTo>
                  <a:lnTo>
                    <a:pt x="6806" y="1159"/>
                  </a:lnTo>
                  <a:lnTo>
                    <a:pt x="6517" y="869"/>
                  </a:lnTo>
                  <a:lnTo>
                    <a:pt x="6227" y="676"/>
                  </a:lnTo>
                  <a:lnTo>
                    <a:pt x="5889" y="435"/>
                  </a:lnTo>
                  <a:lnTo>
                    <a:pt x="5551" y="290"/>
                  </a:lnTo>
                  <a:lnTo>
                    <a:pt x="5213" y="145"/>
                  </a:lnTo>
                  <a:lnTo>
                    <a:pt x="4827" y="49"/>
                  </a:lnTo>
                  <a:lnTo>
                    <a:pt x="4393" y="0"/>
                  </a:lnTo>
                  <a:lnTo>
                    <a:pt x="4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0"/>
            <p:cNvSpPr/>
            <p:nvPr/>
          </p:nvSpPr>
          <p:spPr>
            <a:xfrm>
              <a:off x="1246925" y="1349100"/>
              <a:ext cx="217225" cy="216025"/>
            </a:xfrm>
            <a:custGeom>
              <a:avLst/>
              <a:gdLst/>
              <a:ahLst/>
              <a:cxnLst/>
              <a:rect l="l" t="t" r="r" b="b"/>
              <a:pathLst>
                <a:path w="8689" h="8641" extrusionOk="0">
                  <a:moveTo>
                    <a:pt x="4731" y="338"/>
                  </a:moveTo>
                  <a:lnTo>
                    <a:pt x="5165" y="387"/>
                  </a:lnTo>
                  <a:lnTo>
                    <a:pt x="5551" y="483"/>
                  </a:lnTo>
                  <a:lnTo>
                    <a:pt x="5889" y="628"/>
                  </a:lnTo>
                  <a:lnTo>
                    <a:pt x="6227" y="773"/>
                  </a:lnTo>
                  <a:lnTo>
                    <a:pt x="6565" y="1014"/>
                  </a:lnTo>
                  <a:lnTo>
                    <a:pt x="6855" y="1207"/>
                  </a:lnTo>
                  <a:lnTo>
                    <a:pt x="7144" y="1497"/>
                  </a:lnTo>
                  <a:lnTo>
                    <a:pt x="7434" y="1738"/>
                  </a:lnTo>
                  <a:lnTo>
                    <a:pt x="7627" y="2076"/>
                  </a:lnTo>
                  <a:lnTo>
                    <a:pt x="7868" y="2414"/>
                  </a:lnTo>
                  <a:lnTo>
                    <a:pt x="8013" y="2752"/>
                  </a:lnTo>
                  <a:lnTo>
                    <a:pt x="8158" y="3090"/>
                  </a:lnTo>
                  <a:lnTo>
                    <a:pt x="8254" y="3476"/>
                  </a:lnTo>
                  <a:lnTo>
                    <a:pt x="8303" y="3862"/>
                  </a:lnTo>
                  <a:lnTo>
                    <a:pt x="8351" y="4296"/>
                  </a:lnTo>
                  <a:lnTo>
                    <a:pt x="8303" y="4731"/>
                  </a:lnTo>
                  <a:lnTo>
                    <a:pt x="8254" y="5117"/>
                  </a:lnTo>
                  <a:lnTo>
                    <a:pt x="8158" y="5503"/>
                  </a:lnTo>
                  <a:lnTo>
                    <a:pt x="8013" y="5841"/>
                  </a:lnTo>
                  <a:lnTo>
                    <a:pt x="7868" y="6179"/>
                  </a:lnTo>
                  <a:lnTo>
                    <a:pt x="7627" y="6517"/>
                  </a:lnTo>
                  <a:lnTo>
                    <a:pt x="7434" y="6855"/>
                  </a:lnTo>
                  <a:lnTo>
                    <a:pt x="7144" y="7096"/>
                  </a:lnTo>
                  <a:lnTo>
                    <a:pt x="6903" y="7386"/>
                  </a:lnTo>
                  <a:lnTo>
                    <a:pt x="6565" y="7579"/>
                  </a:lnTo>
                  <a:lnTo>
                    <a:pt x="6227" y="7820"/>
                  </a:lnTo>
                  <a:lnTo>
                    <a:pt x="5889" y="7965"/>
                  </a:lnTo>
                  <a:lnTo>
                    <a:pt x="5551" y="8110"/>
                  </a:lnTo>
                  <a:lnTo>
                    <a:pt x="5165" y="8206"/>
                  </a:lnTo>
                  <a:lnTo>
                    <a:pt x="4779" y="8254"/>
                  </a:lnTo>
                  <a:lnTo>
                    <a:pt x="4345" y="8303"/>
                  </a:lnTo>
                  <a:lnTo>
                    <a:pt x="3959" y="8254"/>
                  </a:lnTo>
                  <a:lnTo>
                    <a:pt x="3524" y="8206"/>
                  </a:lnTo>
                  <a:lnTo>
                    <a:pt x="3138" y="8110"/>
                  </a:lnTo>
                  <a:lnTo>
                    <a:pt x="2800" y="7965"/>
                  </a:lnTo>
                  <a:lnTo>
                    <a:pt x="2462" y="7820"/>
                  </a:lnTo>
                  <a:lnTo>
                    <a:pt x="2124" y="7627"/>
                  </a:lnTo>
                  <a:lnTo>
                    <a:pt x="1835" y="7386"/>
                  </a:lnTo>
                  <a:lnTo>
                    <a:pt x="1545" y="7144"/>
                  </a:lnTo>
                  <a:lnTo>
                    <a:pt x="1256" y="6855"/>
                  </a:lnTo>
                  <a:lnTo>
                    <a:pt x="1062" y="6565"/>
                  </a:lnTo>
                  <a:lnTo>
                    <a:pt x="821" y="6227"/>
                  </a:lnTo>
                  <a:lnTo>
                    <a:pt x="676" y="5889"/>
                  </a:lnTo>
                  <a:lnTo>
                    <a:pt x="531" y="5503"/>
                  </a:lnTo>
                  <a:lnTo>
                    <a:pt x="435" y="5117"/>
                  </a:lnTo>
                  <a:lnTo>
                    <a:pt x="387" y="4731"/>
                  </a:lnTo>
                  <a:lnTo>
                    <a:pt x="338" y="4296"/>
                  </a:lnTo>
                  <a:lnTo>
                    <a:pt x="387" y="3910"/>
                  </a:lnTo>
                  <a:lnTo>
                    <a:pt x="435" y="3524"/>
                  </a:lnTo>
                  <a:lnTo>
                    <a:pt x="531" y="3138"/>
                  </a:lnTo>
                  <a:lnTo>
                    <a:pt x="676" y="2752"/>
                  </a:lnTo>
                  <a:lnTo>
                    <a:pt x="821" y="2414"/>
                  </a:lnTo>
                  <a:lnTo>
                    <a:pt x="1014" y="2076"/>
                  </a:lnTo>
                  <a:lnTo>
                    <a:pt x="1256" y="1787"/>
                  </a:lnTo>
                  <a:lnTo>
                    <a:pt x="1545" y="1497"/>
                  </a:lnTo>
                  <a:lnTo>
                    <a:pt x="1786" y="1207"/>
                  </a:lnTo>
                  <a:lnTo>
                    <a:pt x="2124" y="1014"/>
                  </a:lnTo>
                  <a:lnTo>
                    <a:pt x="2462" y="821"/>
                  </a:lnTo>
                  <a:lnTo>
                    <a:pt x="2800" y="628"/>
                  </a:lnTo>
                  <a:lnTo>
                    <a:pt x="3138" y="483"/>
                  </a:lnTo>
                  <a:lnTo>
                    <a:pt x="3524" y="387"/>
                  </a:lnTo>
                  <a:lnTo>
                    <a:pt x="3910" y="338"/>
                  </a:lnTo>
                  <a:close/>
                  <a:moveTo>
                    <a:pt x="3910" y="1"/>
                  </a:moveTo>
                  <a:lnTo>
                    <a:pt x="3476" y="49"/>
                  </a:lnTo>
                  <a:lnTo>
                    <a:pt x="3041" y="194"/>
                  </a:lnTo>
                  <a:lnTo>
                    <a:pt x="2655" y="338"/>
                  </a:lnTo>
                  <a:lnTo>
                    <a:pt x="2269" y="483"/>
                  </a:lnTo>
                  <a:lnTo>
                    <a:pt x="1931" y="725"/>
                  </a:lnTo>
                  <a:lnTo>
                    <a:pt x="1593" y="966"/>
                  </a:lnTo>
                  <a:lnTo>
                    <a:pt x="1304" y="1256"/>
                  </a:lnTo>
                  <a:lnTo>
                    <a:pt x="1014" y="1545"/>
                  </a:lnTo>
                  <a:lnTo>
                    <a:pt x="773" y="1883"/>
                  </a:lnTo>
                  <a:lnTo>
                    <a:pt x="531" y="2269"/>
                  </a:lnTo>
                  <a:lnTo>
                    <a:pt x="338" y="2607"/>
                  </a:lnTo>
                  <a:lnTo>
                    <a:pt x="194" y="3042"/>
                  </a:lnTo>
                  <a:lnTo>
                    <a:pt x="97" y="3428"/>
                  </a:lnTo>
                  <a:lnTo>
                    <a:pt x="49" y="3862"/>
                  </a:lnTo>
                  <a:lnTo>
                    <a:pt x="1" y="4296"/>
                  </a:lnTo>
                  <a:lnTo>
                    <a:pt x="49" y="4779"/>
                  </a:lnTo>
                  <a:lnTo>
                    <a:pt x="97" y="5165"/>
                  </a:lnTo>
                  <a:lnTo>
                    <a:pt x="194" y="5600"/>
                  </a:lnTo>
                  <a:lnTo>
                    <a:pt x="338" y="5986"/>
                  </a:lnTo>
                  <a:lnTo>
                    <a:pt x="531" y="6372"/>
                  </a:lnTo>
                  <a:lnTo>
                    <a:pt x="773" y="6758"/>
                  </a:lnTo>
                  <a:lnTo>
                    <a:pt x="1014" y="7096"/>
                  </a:lnTo>
                  <a:lnTo>
                    <a:pt x="1304" y="7386"/>
                  </a:lnTo>
                  <a:lnTo>
                    <a:pt x="1593" y="7675"/>
                  </a:lnTo>
                  <a:lnTo>
                    <a:pt x="1931" y="7917"/>
                  </a:lnTo>
                  <a:lnTo>
                    <a:pt x="2269" y="8110"/>
                  </a:lnTo>
                  <a:lnTo>
                    <a:pt x="2655" y="8303"/>
                  </a:lnTo>
                  <a:lnTo>
                    <a:pt x="3041" y="8448"/>
                  </a:lnTo>
                  <a:lnTo>
                    <a:pt x="3476" y="8544"/>
                  </a:lnTo>
                  <a:lnTo>
                    <a:pt x="3910" y="8641"/>
                  </a:lnTo>
                  <a:lnTo>
                    <a:pt x="4779" y="8641"/>
                  </a:lnTo>
                  <a:lnTo>
                    <a:pt x="5214" y="8544"/>
                  </a:lnTo>
                  <a:lnTo>
                    <a:pt x="5648" y="8448"/>
                  </a:lnTo>
                  <a:lnTo>
                    <a:pt x="6034" y="8303"/>
                  </a:lnTo>
                  <a:lnTo>
                    <a:pt x="6420" y="8110"/>
                  </a:lnTo>
                  <a:lnTo>
                    <a:pt x="6758" y="7917"/>
                  </a:lnTo>
                  <a:lnTo>
                    <a:pt x="7096" y="7675"/>
                  </a:lnTo>
                  <a:lnTo>
                    <a:pt x="7434" y="7386"/>
                  </a:lnTo>
                  <a:lnTo>
                    <a:pt x="7675" y="7096"/>
                  </a:lnTo>
                  <a:lnTo>
                    <a:pt x="7965" y="6758"/>
                  </a:lnTo>
                  <a:lnTo>
                    <a:pt x="8158" y="6372"/>
                  </a:lnTo>
                  <a:lnTo>
                    <a:pt x="8351" y="5986"/>
                  </a:lnTo>
                  <a:lnTo>
                    <a:pt x="8496" y="5600"/>
                  </a:lnTo>
                  <a:lnTo>
                    <a:pt x="8592" y="5165"/>
                  </a:lnTo>
                  <a:lnTo>
                    <a:pt x="8689" y="4779"/>
                  </a:lnTo>
                  <a:lnTo>
                    <a:pt x="8689" y="4296"/>
                  </a:lnTo>
                  <a:lnTo>
                    <a:pt x="8689" y="3862"/>
                  </a:lnTo>
                  <a:lnTo>
                    <a:pt x="8592" y="3428"/>
                  </a:lnTo>
                  <a:lnTo>
                    <a:pt x="8496" y="3042"/>
                  </a:lnTo>
                  <a:lnTo>
                    <a:pt x="8351" y="2607"/>
                  </a:lnTo>
                  <a:lnTo>
                    <a:pt x="8158" y="2269"/>
                  </a:lnTo>
                  <a:lnTo>
                    <a:pt x="7965" y="1883"/>
                  </a:lnTo>
                  <a:lnTo>
                    <a:pt x="7675" y="1545"/>
                  </a:lnTo>
                  <a:lnTo>
                    <a:pt x="7434" y="1256"/>
                  </a:lnTo>
                  <a:lnTo>
                    <a:pt x="7096" y="966"/>
                  </a:lnTo>
                  <a:lnTo>
                    <a:pt x="6758" y="725"/>
                  </a:lnTo>
                  <a:lnTo>
                    <a:pt x="6420" y="483"/>
                  </a:lnTo>
                  <a:lnTo>
                    <a:pt x="6034" y="338"/>
                  </a:lnTo>
                  <a:lnTo>
                    <a:pt x="5648" y="194"/>
                  </a:lnTo>
                  <a:lnTo>
                    <a:pt x="5214" y="49"/>
                  </a:lnTo>
                  <a:lnTo>
                    <a:pt x="4779" y="1"/>
                  </a:lnTo>
                  <a:close/>
                </a:path>
              </a:pathLst>
            </a:custGeom>
            <a:solidFill>
              <a:srgbClr val="D7E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0"/>
            <p:cNvSpPr/>
            <p:nvPr/>
          </p:nvSpPr>
          <p:spPr>
            <a:xfrm>
              <a:off x="1255375" y="1357550"/>
              <a:ext cx="200325" cy="199125"/>
            </a:xfrm>
            <a:custGeom>
              <a:avLst/>
              <a:gdLst/>
              <a:ahLst/>
              <a:cxnLst/>
              <a:rect l="l" t="t" r="r" b="b"/>
              <a:pathLst>
                <a:path w="8013" h="7965" fill="none" extrusionOk="0">
                  <a:moveTo>
                    <a:pt x="0" y="3958"/>
                  </a:moveTo>
                  <a:lnTo>
                    <a:pt x="0" y="3958"/>
                  </a:lnTo>
                  <a:lnTo>
                    <a:pt x="49" y="3572"/>
                  </a:lnTo>
                  <a:lnTo>
                    <a:pt x="97" y="3186"/>
                  </a:lnTo>
                  <a:lnTo>
                    <a:pt x="193" y="2800"/>
                  </a:lnTo>
                  <a:lnTo>
                    <a:pt x="338" y="2414"/>
                  </a:lnTo>
                  <a:lnTo>
                    <a:pt x="483" y="2076"/>
                  </a:lnTo>
                  <a:lnTo>
                    <a:pt x="676" y="1738"/>
                  </a:lnTo>
                  <a:lnTo>
                    <a:pt x="918" y="1449"/>
                  </a:lnTo>
                  <a:lnTo>
                    <a:pt x="1207" y="1159"/>
                  </a:lnTo>
                  <a:lnTo>
                    <a:pt x="1448" y="869"/>
                  </a:lnTo>
                  <a:lnTo>
                    <a:pt x="1786" y="676"/>
                  </a:lnTo>
                  <a:lnTo>
                    <a:pt x="2124" y="483"/>
                  </a:lnTo>
                  <a:lnTo>
                    <a:pt x="2462" y="290"/>
                  </a:lnTo>
                  <a:lnTo>
                    <a:pt x="2800" y="145"/>
                  </a:lnTo>
                  <a:lnTo>
                    <a:pt x="3186" y="49"/>
                  </a:lnTo>
                  <a:lnTo>
                    <a:pt x="3572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007" y="0"/>
                  </a:lnTo>
                  <a:lnTo>
                    <a:pt x="4393" y="0"/>
                  </a:lnTo>
                  <a:lnTo>
                    <a:pt x="4827" y="49"/>
                  </a:lnTo>
                  <a:lnTo>
                    <a:pt x="5213" y="145"/>
                  </a:lnTo>
                  <a:lnTo>
                    <a:pt x="5551" y="290"/>
                  </a:lnTo>
                  <a:lnTo>
                    <a:pt x="5889" y="435"/>
                  </a:lnTo>
                  <a:lnTo>
                    <a:pt x="6227" y="676"/>
                  </a:lnTo>
                  <a:lnTo>
                    <a:pt x="6517" y="869"/>
                  </a:lnTo>
                  <a:lnTo>
                    <a:pt x="6806" y="1159"/>
                  </a:lnTo>
                  <a:lnTo>
                    <a:pt x="7096" y="1400"/>
                  </a:lnTo>
                  <a:lnTo>
                    <a:pt x="7289" y="1738"/>
                  </a:lnTo>
                  <a:lnTo>
                    <a:pt x="7530" y="2076"/>
                  </a:lnTo>
                  <a:lnTo>
                    <a:pt x="7675" y="2414"/>
                  </a:lnTo>
                  <a:lnTo>
                    <a:pt x="7820" y="2752"/>
                  </a:lnTo>
                  <a:lnTo>
                    <a:pt x="7916" y="3138"/>
                  </a:lnTo>
                  <a:lnTo>
                    <a:pt x="7965" y="3524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8013" y="3958"/>
                  </a:lnTo>
                  <a:lnTo>
                    <a:pt x="7965" y="4393"/>
                  </a:lnTo>
                  <a:lnTo>
                    <a:pt x="7916" y="4779"/>
                  </a:lnTo>
                  <a:lnTo>
                    <a:pt x="7820" y="5165"/>
                  </a:lnTo>
                  <a:lnTo>
                    <a:pt x="7675" y="5503"/>
                  </a:lnTo>
                  <a:lnTo>
                    <a:pt x="7530" y="5841"/>
                  </a:lnTo>
                  <a:lnTo>
                    <a:pt x="7289" y="6179"/>
                  </a:lnTo>
                  <a:lnTo>
                    <a:pt x="7096" y="6517"/>
                  </a:lnTo>
                  <a:lnTo>
                    <a:pt x="6806" y="6758"/>
                  </a:lnTo>
                  <a:lnTo>
                    <a:pt x="6565" y="7048"/>
                  </a:lnTo>
                  <a:lnTo>
                    <a:pt x="6227" y="7241"/>
                  </a:lnTo>
                  <a:lnTo>
                    <a:pt x="5889" y="7482"/>
                  </a:lnTo>
                  <a:lnTo>
                    <a:pt x="5551" y="7627"/>
                  </a:lnTo>
                  <a:lnTo>
                    <a:pt x="5213" y="7772"/>
                  </a:lnTo>
                  <a:lnTo>
                    <a:pt x="4827" y="7868"/>
                  </a:lnTo>
                  <a:lnTo>
                    <a:pt x="4441" y="7916"/>
                  </a:lnTo>
                  <a:lnTo>
                    <a:pt x="4007" y="7965"/>
                  </a:lnTo>
                  <a:lnTo>
                    <a:pt x="4007" y="7965"/>
                  </a:lnTo>
                  <a:lnTo>
                    <a:pt x="4007" y="7965"/>
                  </a:lnTo>
                  <a:lnTo>
                    <a:pt x="4007" y="7965"/>
                  </a:lnTo>
                  <a:lnTo>
                    <a:pt x="4007" y="7965"/>
                  </a:lnTo>
                  <a:lnTo>
                    <a:pt x="3621" y="7916"/>
                  </a:lnTo>
                  <a:lnTo>
                    <a:pt x="3186" y="7868"/>
                  </a:lnTo>
                  <a:lnTo>
                    <a:pt x="2800" y="7772"/>
                  </a:lnTo>
                  <a:lnTo>
                    <a:pt x="2462" y="7627"/>
                  </a:lnTo>
                  <a:lnTo>
                    <a:pt x="2124" y="7482"/>
                  </a:lnTo>
                  <a:lnTo>
                    <a:pt x="1786" y="7289"/>
                  </a:lnTo>
                  <a:lnTo>
                    <a:pt x="1497" y="7048"/>
                  </a:lnTo>
                  <a:lnTo>
                    <a:pt x="1207" y="6806"/>
                  </a:lnTo>
                  <a:lnTo>
                    <a:pt x="918" y="6517"/>
                  </a:lnTo>
                  <a:lnTo>
                    <a:pt x="724" y="6227"/>
                  </a:lnTo>
                  <a:lnTo>
                    <a:pt x="483" y="5889"/>
                  </a:lnTo>
                  <a:lnTo>
                    <a:pt x="338" y="5551"/>
                  </a:lnTo>
                  <a:lnTo>
                    <a:pt x="193" y="5165"/>
                  </a:lnTo>
                  <a:lnTo>
                    <a:pt x="97" y="4779"/>
                  </a:lnTo>
                  <a:lnTo>
                    <a:pt x="49" y="4393"/>
                  </a:lnTo>
                  <a:lnTo>
                    <a:pt x="0" y="3958"/>
                  </a:lnTo>
                  <a:lnTo>
                    <a:pt x="0" y="3958"/>
                  </a:lnTo>
                  <a:lnTo>
                    <a:pt x="0" y="3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0"/>
            <p:cNvSpPr/>
            <p:nvPr/>
          </p:nvSpPr>
          <p:spPr>
            <a:xfrm>
              <a:off x="1246925" y="1349100"/>
              <a:ext cx="217225" cy="216025"/>
            </a:xfrm>
            <a:custGeom>
              <a:avLst/>
              <a:gdLst/>
              <a:ahLst/>
              <a:cxnLst/>
              <a:rect l="l" t="t" r="r" b="b"/>
              <a:pathLst>
                <a:path w="8689" h="8641" fill="none" extrusionOk="0">
                  <a:moveTo>
                    <a:pt x="4345" y="1"/>
                  </a:moveTo>
                  <a:lnTo>
                    <a:pt x="4345" y="1"/>
                  </a:lnTo>
                  <a:lnTo>
                    <a:pt x="3910" y="1"/>
                  </a:lnTo>
                  <a:lnTo>
                    <a:pt x="3476" y="49"/>
                  </a:lnTo>
                  <a:lnTo>
                    <a:pt x="3041" y="194"/>
                  </a:lnTo>
                  <a:lnTo>
                    <a:pt x="2655" y="338"/>
                  </a:lnTo>
                  <a:lnTo>
                    <a:pt x="2269" y="483"/>
                  </a:lnTo>
                  <a:lnTo>
                    <a:pt x="1931" y="725"/>
                  </a:lnTo>
                  <a:lnTo>
                    <a:pt x="1593" y="966"/>
                  </a:lnTo>
                  <a:lnTo>
                    <a:pt x="1304" y="1256"/>
                  </a:lnTo>
                  <a:lnTo>
                    <a:pt x="1014" y="1545"/>
                  </a:lnTo>
                  <a:lnTo>
                    <a:pt x="773" y="1883"/>
                  </a:lnTo>
                  <a:lnTo>
                    <a:pt x="531" y="2269"/>
                  </a:lnTo>
                  <a:lnTo>
                    <a:pt x="338" y="2607"/>
                  </a:lnTo>
                  <a:lnTo>
                    <a:pt x="194" y="3042"/>
                  </a:lnTo>
                  <a:lnTo>
                    <a:pt x="97" y="3428"/>
                  </a:lnTo>
                  <a:lnTo>
                    <a:pt x="49" y="3862"/>
                  </a:lnTo>
                  <a:lnTo>
                    <a:pt x="1" y="4296"/>
                  </a:lnTo>
                  <a:lnTo>
                    <a:pt x="1" y="4296"/>
                  </a:lnTo>
                  <a:lnTo>
                    <a:pt x="49" y="4779"/>
                  </a:lnTo>
                  <a:lnTo>
                    <a:pt x="97" y="5165"/>
                  </a:lnTo>
                  <a:lnTo>
                    <a:pt x="194" y="5600"/>
                  </a:lnTo>
                  <a:lnTo>
                    <a:pt x="338" y="5986"/>
                  </a:lnTo>
                  <a:lnTo>
                    <a:pt x="531" y="6372"/>
                  </a:lnTo>
                  <a:lnTo>
                    <a:pt x="773" y="6758"/>
                  </a:lnTo>
                  <a:lnTo>
                    <a:pt x="1014" y="7096"/>
                  </a:lnTo>
                  <a:lnTo>
                    <a:pt x="1304" y="7386"/>
                  </a:lnTo>
                  <a:lnTo>
                    <a:pt x="1593" y="7675"/>
                  </a:lnTo>
                  <a:lnTo>
                    <a:pt x="1931" y="7917"/>
                  </a:lnTo>
                  <a:lnTo>
                    <a:pt x="2269" y="8110"/>
                  </a:lnTo>
                  <a:lnTo>
                    <a:pt x="2655" y="8303"/>
                  </a:lnTo>
                  <a:lnTo>
                    <a:pt x="3041" y="8448"/>
                  </a:lnTo>
                  <a:lnTo>
                    <a:pt x="3476" y="8544"/>
                  </a:lnTo>
                  <a:lnTo>
                    <a:pt x="3910" y="8641"/>
                  </a:lnTo>
                  <a:lnTo>
                    <a:pt x="4345" y="8641"/>
                  </a:lnTo>
                  <a:lnTo>
                    <a:pt x="4345" y="8641"/>
                  </a:lnTo>
                  <a:lnTo>
                    <a:pt x="4779" y="8641"/>
                  </a:lnTo>
                  <a:lnTo>
                    <a:pt x="5214" y="8544"/>
                  </a:lnTo>
                  <a:lnTo>
                    <a:pt x="5648" y="8448"/>
                  </a:lnTo>
                  <a:lnTo>
                    <a:pt x="6034" y="8303"/>
                  </a:lnTo>
                  <a:lnTo>
                    <a:pt x="6420" y="8110"/>
                  </a:lnTo>
                  <a:lnTo>
                    <a:pt x="6758" y="7917"/>
                  </a:lnTo>
                  <a:lnTo>
                    <a:pt x="7096" y="7675"/>
                  </a:lnTo>
                  <a:lnTo>
                    <a:pt x="7434" y="7386"/>
                  </a:lnTo>
                  <a:lnTo>
                    <a:pt x="7675" y="7096"/>
                  </a:lnTo>
                  <a:lnTo>
                    <a:pt x="7965" y="6758"/>
                  </a:lnTo>
                  <a:lnTo>
                    <a:pt x="8158" y="6372"/>
                  </a:lnTo>
                  <a:lnTo>
                    <a:pt x="8351" y="5986"/>
                  </a:lnTo>
                  <a:lnTo>
                    <a:pt x="8496" y="5600"/>
                  </a:lnTo>
                  <a:lnTo>
                    <a:pt x="8592" y="5165"/>
                  </a:lnTo>
                  <a:lnTo>
                    <a:pt x="8689" y="4779"/>
                  </a:lnTo>
                  <a:lnTo>
                    <a:pt x="8689" y="4296"/>
                  </a:lnTo>
                  <a:lnTo>
                    <a:pt x="8689" y="4296"/>
                  </a:lnTo>
                  <a:lnTo>
                    <a:pt x="8689" y="3862"/>
                  </a:lnTo>
                  <a:lnTo>
                    <a:pt x="8592" y="3428"/>
                  </a:lnTo>
                  <a:lnTo>
                    <a:pt x="8496" y="3042"/>
                  </a:lnTo>
                  <a:lnTo>
                    <a:pt x="8351" y="2607"/>
                  </a:lnTo>
                  <a:lnTo>
                    <a:pt x="8158" y="2269"/>
                  </a:lnTo>
                  <a:lnTo>
                    <a:pt x="7965" y="1883"/>
                  </a:lnTo>
                  <a:lnTo>
                    <a:pt x="7675" y="1545"/>
                  </a:lnTo>
                  <a:lnTo>
                    <a:pt x="7434" y="1256"/>
                  </a:lnTo>
                  <a:lnTo>
                    <a:pt x="7096" y="966"/>
                  </a:lnTo>
                  <a:lnTo>
                    <a:pt x="6758" y="725"/>
                  </a:lnTo>
                  <a:lnTo>
                    <a:pt x="6420" y="483"/>
                  </a:lnTo>
                  <a:lnTo>
                    <a:pt x="6034" y="338"/>
                  </a:lnTo>
                  <a:lnTo>
                    <a:pt x="5648" y="194"/>
                  </a:lnTo>
                  <a:lnTo>
                    <a:pt x="5214" y="49"/>
                  </a:lnTo>
                  <a:lnTo>
                    <a:pt x="4779" y="1"/>
                  </a:lnTo>
                  <a:lnTo>
                    <a:pt x="43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0"/>
            <p:cNvSpPr/>
            <p:nvPr/>
          </p:nvSpPr>
          <p:spPr>
            <a:xfrm>
              <a:off x="3009925" y="2658375"/>
              <a:ext cx="392225" cy="392200"/>
            </a:xfrm>
            <a:custGeom>
              <a:avLst/>
              <a:gdLst/>
              <a:ahLst/>
              <a:cxnLst/>
              <a:rect l="l" t="t" r="r" b="b"/>
              <a:pathLst>
                <a:path w="15689" h="15688" extrusionOk="0">
                  <a:moveTo>
                    <a:pt x="7531" y="1"/>
                  </a:moveTo>
                  <a:lnTo>
                    <a:pt x="6759" y="49"/>
                  </a:lnTo>
                  <a:lnTo>
                    <a:pt x="5986" y="194"/>
                  </a:lnTo>
                  <a:lnTo>
                    <a:pt x="5262" y="387"/>
                  </a:lnTo>
                  <a:lnTo>
                    <a:pt x="4586" y="676"/>
                  </a:lnTo>
                  <a:lnTo>
                    <a:pt x="3911" y="1014"/>
                  </a:lnTo>
                  <a:lnTo>
                    <a:pt x="3283" y="1449"/>
                  </a:lnTo>
                  <a:lnTo>
                    <a:pt x="2656" y="1931"/>
                  </a:lnTo>
                  <a:lnTo>
                    <a:pt x="2125" y="2414"/>
                  </a:lnTo>
                  <a:lnTo>
                    <a:pt x="1642" y="2993"/>
                  </a:lnTo>
                  <a:lnTo>
                    <a:pt x="1208" y="3621"/>
                  </a:lnTo>
                  <a:lnTo>
                    <a:pt x="822" y="4297"/>
                  </a:lnTo>
                  <a:lnTo>
                    <a:pt x="484" y="5021"/>
                  </a:lnTo>
                  <a:lnTo>
                    <a:pt x="242" y="5793"/>
                  </a:lnTo>
                  <a:lnTo>
                    <a:pt x="97" y="6565"/>
                  </a:lnTo>
                  <a:lnTo>
                    <a:pt x="1" y="7338"/>
                  </a:lnTo>
                  <a:lnTo>
                    <a:pt x="1" y="8158"/>
                  </a:lnTo>
                  <a:lnTo>
                    <a:pt x="49" y="8930"/>
                  </a:lnTo>
                  <a:lnTo>
                    <a:pt x="194" y="9703"/>
                  </a:lnTo>
                  <a:lnTo>
                    <a:pt x="387" y="10427"/>
                  </a:lnTo>
                  <a:lnTo>
                    <a:pt x="677" y="11102"/>
                  </a:lnTo>
                  <a:lnTo>
                    <a:pt x="1015" y="11778"/>
                  </a:lnTo>
                  <a:lnTo>
                    <a:pt x="1449" y="12406"/>
                  </a:lnTo>
                  <a:lnTo>
                    <a:pt x="1932" y="13033"/>
                  </a:lnTo>
                  <a:lnTo>
                    <a:pt x="2414" y="13564"/>
                  </a:lnTo>
                  <a:lnTo>
                    <a:pt x="2994" y="14047"/>
                  </a:lnTo>
                  <a:lnTo>
                    <a:pt x="3621" y="14481"/>
                  </a:lnTo>
                  <a:lnTo>
                    <a:pt x="4297" y="14867"/>
                  </a:lnTo>
                  <a:lnTo>
                    <a:pt x="5021" y="15205"/>
                  </a:lnTo>
                  <a:lnTo>
                    <a:pt x="5745" y="15447"/>
                  </a:lnTo>
                  <a:lnTo>
                    <a:pt x="6565" y="15591"/>
                  </a:lnTo>
                  <a:lnTo>
                    <a:pt x="7338" y="15688"/>
                  </a:lnTo>
                  <a:lnTo>
                    <a:pt x="8158" y="15688"/>
                  </a:lnTo>
                  <a:lnTo>
                    <a:pt x="8931" y="15640"/>
                  </a:lnTo>
                  <a:lnTo>
                    <a:pt x="9655" y="15495"/>
                  </a:lnTo>
                  <a:lnTo>
                    <a:pt x="10427" y="15302"/>
                  </a:lnTo>
                  <a:lnTo>
                    <a:pt x="11103" y="15012"/>
                  </a:lnTo>
                  <a:lnTo>
                    <a:pt x="11778" y="14626"/>
                  </a:lnTo>
                  <a:lnTo>
                    <a:pt x="12406" y="14240"/>
                  </a:lnTo>
                  <a:lnTo>
                    <a:pt x="13033" y="13757"/>
                  </a:lnTo>
                  <a:lnTo>
                    <a:pt x="13564" y="13226"/>
                  </a:lnTo>
                  <a:lnTo>
                    <a:pt x="14047" y="12695"/>
                  </a:lnTo>
                  <a:lnTo>
                    <a:pt x="14482" y="12068"/>
                  </a:lnTo>
                  <a:lnTo>
                    <a:pt x="14868" y="11392"/>
                  </a:lnTo>
                  <a:lnTo>
                    <a:pt x="15206" y="10668"/>
                  </a:lnTo>
                  <a:lnTo>
                    <a:pt x="15447" y="9896"/>
                  </a:lnTo>
                  <a:lnTo>
                    <a:pt x="15592" y="9123"/>
                  </a:lnTo>
                  <a:lnTo>
                    <a:pt x="15688" y="8351"/>
                  </a:lnTo>
                  <a:lnTo>
                    <a:pt x="15688" y="7531"/>
                  </a:lnTo>
                  <a:lnTo>
                    <a:pt x="15640" y="6758"/>
                  </a:lnTo>
                  <a:lnTo>
                    <a:pt x="15495" y="5986"/>
                  </a:lnTo>
                  <a:lnTo>
                    <a:pt x="15302" y="5262"/>
                  </a:lnTo>
                  <a:lnTo>
                    <a:pt x="15012" y="4586"/>
                  </a:lnTo>
                  <a:lnTo>
                    <a:pt x="14626" y="3910"/>
                  </a:lnTo>
                  <a:lnTo>
                    <a:pt x="14240" y="3283"/>
                  </a:lnTo>
                  <a:lnTo>
                    <a:pt x="13757" y="2655"/>
                  </a:lnTo>
                  <a:lnTo>
                    <a:pt x="13227" y="2125"/>
                  </a:lnTo>
                  <a:lnTo>
                    <a:pt x="12647" y="1642"/>
                  </a:lnTo>
                  <a:lnTo>
                    <a:pt x="12068" y="1207"/>
                  </a:lnTo>
                  <a:lnTo>
                    <a:pt x="11392" y="821"/>
                  </a:lnTo>
                  <a:lnTo>
                    <a:pt x="10668" y="483"/>
                  </a:lnTo>
                  <a:lnTo>
                    <a:pt x="9896" y="242"/>
                  </a:lnTo>
                  <a:lnTo>
                    <a:pt x="9124" y="97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0"/>
            <p:cNvSpPr/>
            <p:nvPr/>
          </p:nvSpPr>
          <p:spPr>
            <a:xfrm>
              <a:off x="3009925" y="2658375"/>
              <a:ext cx="392225" cy="392200"/>
            </a:xfrm>
            <a:custGeom>
              <a:avLst/>
              <a:gdLst/>
              <a:ahLst/>
              <a:cxnLst/>
              <a:rect l="l" t="t" r="r" b="b"/>
              <a:pathLst>
                <a:path w="15689" h="15688" fill="none" extrusionOk="0">
                  <a:moveTo>
                    <a:pt x="97" y="6565"/>
                  </a:moveTo>
                  <a:lnTo>
                    <a:pt x="97" y="6565"/>
                  </a:lnTo>
                  <a:lnTo>
                    <a:pt x="242" y="5793"/>
                  </a:lnTo>
                  <a:lnTo>
                    <a:pt x="484" y="5021"/>
                  </a:lnTo>
                  <a:lnTo>
                    <a:pt x="822" y="4297"/>
                  </a:lnTo>
                  <a:lnTo>
                    <a:pt x="1208" y="3621"/>
                  </a:lnTo>
                  <a:lnTo>
                    <a:pt x="1642" y="2993"/>
                  </a:lnTo>
                  <a:lnTo>
                    <a:pt x="2125" y="2414"/>
                  </a:lnTo>
                  <a:lnTo>
                    <a:pt x="2656" y="1931"/>
                  </a:lnTo>
                  <a:lnTo>
                    <a:pt x="3283" y="1449"/>
                  </a:lnTo>
                  <a:lnTo>
                    <a:pt x="3911" y="1014"/>
                  </a:lnTo>
                  <a:lnTo>
                    <a:pt x="4586" y="676"/>
                  </a:lnTo>
                  <a:lnTo>
                    <a:pt x="5262" y="387"/>
                  </a:lnTo>
                  <a:lnTo>
                    <a:pt x="5986" y="194"/>
                  </a:lnTo>
                  <a:lnTo>
                    <a:pt x="6759" y="49"/>
                  </a:lnTo>
                  <a:lnTo>
                    <a:pt x="7531" y="1"/>
                  </a:lnTo>
                  <a:lnTo>
                    <a:pt x="8303" y="1"/>
                  </a:lnTo>
                  <a:lnTo>
                    <a:pt x="9124" y="97"/>
                  </a:lnTo>
                  <a:lnTo>
                    <a:pt x="9124" y="97"/>
                  </a:lnTo>
                  <a:lnTo>
                    <a:pt x="9896" y="242"/>
                  </a:lnTo>
                  <a:lnTo>
                    <a:pt x="10668" y="483"/>
                  </a:lnTo>
                  <a:lnTo>
                    <a:pt x="11392" y="821"/>
                  </a:lnTo>
                  <a:lnTo>
                    <a:pt x="12068" y="1207"/>
                  </a:lnTo>
                  <a:lnTo>
                    <a:pt x="12647" y="1642"/>
                  </a:lnTo>
                  <a:lnTo>
                    <a:pt x="13227" y="2125"/>
                  </a:lnTo>
                  <a:lnTo>
                    <a:pt x="13757" y="2655"/>
                  </a:lnTo>
                  <a:lnTo>
                    <a:pt x="14240" y="3283"/>
                  </a:lnTo>
                  <a:lnTo>
                    <a:pt x="14626" y="3910"/>
                  </a:lnTo>
                  <a:lnTo>
                    <a:pt x="15012" y="4586"/>
                  </a:lnTo>
                  <a:lnTo>
                    <a:pt x="15302" y="5262"/>
                  </a:lnTo>
                  <a:lnTo>
                    <a:pt x="15495" y="5986"/>
                  </a:lnTo>
                  <a:lnTo>
                    <a:pt x="15640" y="6758"/>
                  </a:lnTo>
                  <a:lnTo>
                    <a:pt x="15688" y="7531"/>
                  </a:lnTo>
                  <a:lnTo>
                    <a:pt x="15688" y="8351"/>
                  </a:lnTo>
                  <a:lnTo>
                    <a:pt x="15592" y="9123"/>
                  </a:lnTo>
                  <a:lnTo>
                    <a:pt x="15592" y="9123"/>
                  </a:lnTo>
                  <a:lnTo>
                    <a:pt x="15447" y="9896"/>
                  </a:lnTo>
                  <a:lnTo>
                    <a:pt x="15206" y="10668"/>
                  </a:lnTo>
                  <a:lnTo>
                    <a:pt x="14868" y="11392"/>
                  </a:lnTo>
                  <a:lnTo>
                    <a:pt x="14482" y="12068"/>
                  </a:lnTo>
                  <a:lnTo>
                    <a:pt x="14047" y="12695"/>
                  </a:lnTo>
                  <a:lnTo>
                    <a:pt x="13564" y="13226"/>
                  </a:lnTo>
                  <a:lnTo>
                    <a:pt x="13033" y="13757"/>
                  </a:lnTo>
                  <a:lnTo>
                    <a:pt x="12406" y="14240"/>
                  </a:lnTo>
                  <a:lnTo>
                    <a:pt x="11778" y="14626"/>
                  </a:lnTo>
                  <a:lnTo>
                    <a:pt x="11103" y="15012"/>
                  </a:lnTo>
                  <a:lnTo>
                    <a:pt x="10427" y="15302"/>
                  </a:lnTo>
                  <a:lnTo>
                    <a:pt x="9655" y="15495"/>
                  </a:lnTo>
                  <a:lnTo>
                    <a:pt x="8931" y="15640"/>
                  </a:lnTo>
                  <a:lnTo>
                    <a:pt x="8158" y="15688"/>
                  </a:lnTo>
                  <a:lnTo>
                    <a:pt x="7338" y="15688"/>
                  </a:lnTo>
                  <a:lnTo>
                    <a:pt x="6565" y="15591"/>
                  </a:lnTo>
                  <a:lnTo>
                    <a:pt x="6565" y="15591"/>
                  </a:lnTo>
                  <a:lnTo>
                    <a:pt x="5745" y="15447"/>
                  </a:lnTo>
                  <a:lnTo>
                    <a:pt x="5021" y="15205"/>
                  </a:lnTo>
                  <a:lnTo>
                    <a:pt x="4297" y="14867"/>
                  </a:lnTo>
                  <a:lnTo>
                    <a:pt x="3621" y="14481"/>
                  </a:lnTo>
                  <a:lnTo>
                    <a:pt x="2994" y="14047"/>
                  </a:lnTo>
                  <a:lnTo>
                    <a:pt x="2414" y="13564"/>
                  </a:lnTo>
                  <a:lnTo>
                    <a:pt x="1932" y="13033"/>
                  </a:lnTo>
                  <a:lnTo>
                    <a:pt x="1449" y="12406"/>
                  </a:lnTo>
                  <a:lnTo>
                    <a:pt x="1015" y="11778"/>
                  </a:lnTo>
                  <a:lnTo>
                    <a:pt x="677" y="11102"/>
                  </a:lnTo>
                  <a:lnTo>
                    <a:pt x="387" y="10427"/>
                  </a:lnTo>
                  <a:lnTo>
                    <a:pt x="194" y="9703"/>
                  </a:lnTo>
                  <a:lnTo>
                    <a:pt x="49" y="8930"/>
                  </a:lnTo>
                  <a:lnTo>
                    <a:pt x="1" y="8158"/>
                  </a:lnTo>
                  <a:lnTo>
                    <a:pt x="1" y="7338"/>
                  </a:lnTo>
                  <a:lnTo>
                    <a:pt x="97" y="6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0"/>
            <p:cNvSpPr/>
            <p:nvPr/>
          </p:nvSpPr>
          <p:spPr>
            <a:xfrm>
              <a:off x="3095625" y="2728375"/>
              <a:ext cx="220850" cy="252225"/>
            </a:xfrm>
            <a:custGeom>
              <a:avLst/>
              <a:gdLst/>
              <a:ahLst/>
              <a:cxnLst/>
              <a:rect l="l" t="t" r="r" b="b"/>
              <a:pathLst>
                <a:path w="8834" h="10089" extrusionOk="0">
                  <a:moveTo>
                    <a:pt x="3186" y="0"/>
                  </a:moveTo>
                  <a:lnTo>
                    <a:pt x="3041" y="49"/>
                  </a:lnTo>
                  <a:lnTo>
                    <a:pt x="2848" y="97"/>
                  </a:lnTo>
                  <a:lnTo>
                    <a:pt x="241" y="1979"/>
                  </a:lnTo>
                  <a:lnTo>
                    <a:pt x="97" y="2172"/>
                  </a:lnTo>
                  <a:lnTo>
                    <a:pt x="0" y="2365"/>
                  </a:lnTo>
                  <a:lnTo>
                    <a:pt x="0" y="2607"/>
                  </a:lnTo>
                  <a:lnTo>
                    <a:pt x="97" y="2800"/>
                  </a:lnTo>
                  <a:lnTo>
                    <a:pt x="5116" y="9847"/>
                  </a:lnTo>
                  <a:lnTo>
                    <a:pt x="5261" y="9944"/>
                  </a:lnTo>
                  <a:lnTo>
                    <a:pt x="5358" y="10040"/>
                  </a:lnTo>
                  <a:lnTo>
                    <a:pt x="5503" y="10088"/>
                  </a:lnTo>
                  <a:lnTo>
                    <a:pt x="5647" y="10088"/>
                  </a:lnTo>
                  <a:lnTo>
                    <a:pt x="5792" y="10040"/>
                  </a:lnTo>
                  <a:lnTo>
                    <a:pt x="5985" y="9992"/>
                  </a:lnTo>
                  <a:lnTo>
                    <a:pt x="8592" y="8109"/>
                  </a:lnTo>
                  <a:lnTo>
                    <a:pt x="8737" y="7916"/>
                  </a:lnTo>
                  <a:lnTo>
                    <a:pt x="8833" y="7723"/>
                  </a:lnTo>
                  <a:lnTo>
                    <a:pt x="8833" y="7482"/>
                  </a:lnTo>
                  <a:lnTo>
                    <a:pt x="8737" y="7289"/>
                  </a:lnTo>
                  <a:lnTo>
                    <a:pt x="3717" y="242"/>
                  </a:lnTo>
                  <a:lnTo>
                    <a:pt x="3572" y="145"/>
                  </a:lnTo>
                  <a:lnTo>
                    <a:pt x="3475" y="49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0"/>
            <p:cNvSpPr/>
            <p:nvPr/>
          </p:nvSpPr>
          <p:spPr>
            <a:xfrm>
              <a:off x="3095625" y="2728375"/>
              <a:ext cx="220850" cy="252225"/>
            </a:xfrm>
            <a:custGeom>
              <a:avLst/>
              <a:gdLst/>
              <a:ahLst/>
              <a:cxnLst/>
              <a:rect l="l" t="t" r="r" b="b"/>
              <a:pathLst>
                <a:path w="8834" h="10089" fill="none" extrusionOk="0">
                  <a:moveTo>
                    <a:pt x="3186" y="0"/>
                  </a:moveTo>
                  <a:lnTo>
                    <a:pt x="3186" y="0"/>
                  </a:lnTo>
                  <a:lnTo>
                    <a:pt x="3041" y="49"/>
                  </a:lnTo>
                  <a:lnTo>
                    <a:pt x="2848" y="97"/>
                  </a:lnTo>
                  <a:lnTo>
                    <a:pt x="241" y="1979"/>
                  </a:lnTo>
                  <a:lnTo>
                    <a:pt x="241" y="1979"/>
                  </a:lnTo>
                  <a:lnTo>
                    <a:pt x="97" y="2172"/>
                  </a:lnTo>
                  <a:lnTo>
                    <a:pt x="0" y="2365"/>
                  </a:lnTo>
                  <a:lnTo>
                    <a:pt x="0" y="2607"/>
                  </a:lnTo>
                  <a:lnTo>
                    <a:pt x="97" y="2800"/>
                  </a:lnTo>
                  <a:lnTo>
                    <a:pt x="5116" y="9847"/>
                  </a:lnTo>
                  <a:lnTo>
                    <a:pt x="5116" y="9847"/>
                  </a:lnTo>
                  <a:lnTo>
                    <a:pt x="5261" y="9944"/>
                  </a:lnTo>
                  <a:lnTo>
                    <a:pt x="5358" y="10040"/>
                  </a:lnTo>
                  <a:lnTo>
                    <a:pt x="5503" y="10088"/>
                  </a:lnTo>
                  <a:lnTo>
                    <a:pt x="5647" y="10088"/>
                  </a:lnTo>
                  <a:lnTo>
                    <a:pt x="5647" y="10088"/>
                  </a:lnTo>
                  <a:lnTo>
                    <a:pt x="5792" y="10040"/>
                  </a:lnTo>
                  <a:lnTo>
                    <a:pt x="5985" y="9992"/>
                  </a:lnTo>
                  <a:lnTo>
                    <a:pt x="8592" y="8109"/>
                  </a:lnTo>
                  <a:lnTo>
                    <a:pt x="8592" y="8109"/>
                  </a:lnTo>
                  <a:lnTo>
                    <a:pt x="8737" y="7916"/>
                  </a:lnTo>
                  <a:lnTo>
                    <a:pt x="8833" y="7723"/>
                  </a:lnTo>
                  <a:lnTo>
                    <a:pt x="8833" y="7482"/>
                  </a:lnTo>
                  <a:lnTo>
                    <a:pt x="8737" y="7289"/>
                  </a:lnTo>
                  <a:lnTo>
                    <a:pt x="3717" y="242"/>
                  </a:lnTo>
                  <a:lnTo>
                    <a:pt x="3717" y="242"/>
                  </a:lnTo>
                  <a:lnTo>
                    <a:pt x="3572" y="145"/>
                  </a:lnTo>
                  <a:lnTo>
                    <a:pt x="3475" y="49"/>
                  </a:lnTo>
                  <a:lnTo>
                    <a:pt x="3331" y="0"/>
                  </a:lnTo>
                  <a:lnTo>
                    <a:pt x="3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0"/>
            <p:cNvSpPr/>
            <p:nvPr/>
          </p:nvSpPr>
          <p:spPr>
            <a:xfrm>
              <a:off x="3211450" y="2824900"/>
              <a:ext cx="30200" cy="29000"/>
            </a:xfrm>
            <a:custGeom>
              <a:avLst/>
              <a:gdLst/>
              <a:ahLst/>
              <a:cxnLst/>
              <a:rect l="l" t="t" r="r" b="b"/>
              <a:pathLst>
                <a:path w="1208" h="1160" extrusionOk="0">
                  <a:moveTo>
                    <a:pt x="483" y="1"/>
                  </a:moveTo>
                  <a:lnTo>
                    <a:pt x="242" y="97"/>
                  </a:lnTo>
                  <a:lnTo>
                    <a:pt x="97" y="290"/>
                  </a:lnTo>
                  <a:lnTo>
                    <a:pt x="1" y="483"/>
                  </a:lnTo>
                  <a:lnTo>
                    <a:pt x="1" y="725"/>
                  </a:lnTo>
                  <a:lnTo>
                    <a:pt x="146" y="918"/>
                  </a:lnTo>
                  <a:lnTo>
                    <a:pt x="290" y="1111"/>
                  </a:lnTo>
                  <a:lnTo>
                    <a:pt x="532" y="1159"/>
                  </a:lnTo>
                  <a:lnTo>
                    <a:pt x="725" y="1159"/>
                  </a:lnTo>
                  <a:lnTo>
                    <a:pt x="966" y="1063"/>
                  </a:lnTo>
                  <a:lnTo>
                    <a:pt x="1111" y="918"/>
                  </a:lnTo>
                  <a:lnTo>
                    <a:pt x="1208" y="677"/>
                  </a:lnTo>
                  <a:lnTo>
                    <a:pt x="1208" y="435"/>
                  </a:lnTo>
                  <a:lnTo>
                    <a:pt x="1111" y="242"/>
                  </a:lnTo>
                  <a:lnTo>
                    <a:pt x="918" y="97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0"/>
            <p:cNvSpPr/>
            <p:nvPr/>
          </p:nvSpPr>
          <p:spPr>
            <a:xfrm>
              <a:off x="3170425" y="2853875"/>
              <a:ext cx="30200" cy="30175"/>
            </a:xfrm>
            <a:custGeom>
              <a:avLst/>
              <a:gdLst/>
              <a:ahLst/>
              <a:cxnLst/>
              <a:rect l="l" t="t" r="r" b="b"/>
              <a:pathLst>
                <a:path w="1208" h="1207" extrusionOk="0">
                  <a:moveTo>
                    <a:pt x="676" y="0"/>
                  </a:moveTo>
                  <a:lnTo>
                    <a:pt x="483" y="48"/>
                  </a:lnTo>
                  <a:lnTo>
                    <a:pt x="242" y="145"/>
                  </a:lnTo>
                  <a:lnTo>
                    <a:pt x="97" y="290"/>
                  </a:lnTo>
                  <a:lnTo>
                    <a:pt x="1" y="531"/>
                  </a:lnTo>
                  <a:lnTo>
                    <a:pt x="1" y="772"/>
                  </a:lnTo>
                  <a:lnTo>
                    <a:pt x="97" y="966"/>
                  </a:lnTo>
                  <a:lnTo>
                    <a:pt x="290" y="1110"/>
                  </a:lnTo>
                  <a:lnTo>
                    <a:pt x="483" y="1207"/>
                  </a:lnTo>
                  <a:lnTo>
                    <a:pt x="725" y="1207"/>
                  </a:lnTo>
                  <a:lnTo>
                    <a:pt x="966" y="1110"/>
                  </a:lnTo>
                  <a:lnTo>
                    <a:pt x="1111" y="917"/>
                  </a:lnTo>
                  <a:lnTo>
                    <a:pt x="1207" y="724"/>
                  </a:lnTo>
                  <a:lnTo>
                    <a:pt x="1159" y="483"/>
                  </a:lnTo>
                  <a:lnTo>
                    <a:pt x="1063" y="290"/>
                  </a:lnTo>
                  <a:lnTo>
                    <a:pt x="918" y="9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0"/>
            <p:cNvSpPr/>
            <p:nvPr/>
          </p:nvSpPr>
          <p:spPr>
            <a:xfrm>
              <a:off x="3238000" y="286110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435" y="1"/>
                  </a:moveTo>
                  <a:lnTo>
                    <a:pt x="242" y="97"/>
                  </a:lnTo>
                  <a:lnTo>
                    <a:pt x="49" y="290"/>
                  </a:lnTo>
                  <a:lnTo>
                    <a:pt x="1" y="483"/>
                  </a:lnTo>
                  <a:lnTo>
                    <a:pt x="1" y="725"/>
                  </a:lnTo>
                  <a:lnTo>
                    <a:pt x="97" y="918"/>
                  </a:lnTo>
                  <a:lnTo>
                    <a:pt x="290" y="1111"/>
                  </a:lnTo>
                  <a:lnTo>
                    <a:pt x="483" y="1159"/>
                  </a:lnTo>
                  <a:lnTo>
                    <a:pt x="725" y="1159"/>
                  </a:lnTo>
                  <a:lnTo>
                    <a:pt x="918" y="1063"/>
                  </a:lnTo>
                  <a:lnTo>
                    <a:pt x="1111" y="918"/>
                  </a:lnTo>
                  <a:lnTo>
                    <a:pt x="1159" y="677"/>
                  </a:lnTo>
                  <a:lnTo>
                    <a:pt x="1159" y="435"/>
                  </a:lnTo>
                  <a:lnTo>
                    <a:pt x="1063" y="242"/>
                  </a:lnTo>
                  <a:lnTo>
                    <a:pt x="918" y="9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0"/>
            <p:cNvSpPr/>
            <p:nvPr/>
          </p:nvSpPr>
          <p:spPr>
            <a:xfrm>
              <a:off x="3196975" y="2891275"/>
              <a:ext cx="29000" cy="28975"/>
            </a:xfrm>
            <a:custGeom>
              <a:avLst/>
              <a:gdLst/>
              <a:ahLst/>
              <a:cxnLst/>
              <a:rect l="l" t="t" r="r" b="b"/>
              <a:pathLst>
                <a:path w="1160" h="1159" extrusionOk="0">
                  <a:moveTo>
                    <a:pt x="435" y="1"/>
                  </a:moveTo>
                  <a:lnTo>
                    <a:pt x="242" y="97"/>
                  </a:lnTo>
                  <a:lnTo>
                    <a:pt x="49" y="242"/>
                  </a:lnTo>
                  <a:lnTo>
                    <a:pt x="1" y="483"/>
                  </a:lnTo>
                  <a:lnTo>
                    <a:pt x="1" y="676"/>
                  </a:lnTo>
                  <a:lnTo>
                    <a:pt x="97" y="918"/>
                  </a:lnTo>
                  <a:lnTo>
                    <a:pt x="242" y="1062"/>
                  </a:lnTo>
                  <a:lnTo>
                    <a:pt x="483" y="1159"/>
                  </a:lnTo>
                  <a:lnTo>
                    <a:pt x="725" y="1159"/>
                  </a:lnTo>
                  <a:lnTo>
                    <a:pt x="918" y="1062"/>
                  </a:lnTo>
                  <a:lnTo>
                    <a:pt x="1062" y="869"/>
                  </a:lnTo>
                  <a:lnTo>
                    <a:pt x="1159" y="676"/>
                  </a:lnTo>
                  <a:lnTo>
                    <a:pt x="1159" y="435"/>
                  </a:lnTo>
                  <a:lnTo>
                    <a:pt x="1062" y="242"/>
                  </a:lnTo>
                  <a:lnTo>
                    <a:pt x="869" y="49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0"/>
            <p:cNvSpPr/>
            <p:nvPr/>
          </p:nvSpPr>
          <p:spPr>
            <a:xfrm>
              <a:off x="3263350" y="2897300"/>
              <a:ext cx="30200" cy="29000"/>
            </a:xfrm>
            <a:custGeom>
              <a:avLst/>
              <a:gdLst/>
              <a:ahLst/>
              <a:cxnLst/>
              <a:rect l="l" t="t" r="r" b="b"/>
              <a:pathLst>
                <a:path w="1208" h="1160" extrusionOk="0">
                  <a:moveTo>
                    <a:pt x="483" y="1"/>
                  </a:moveTo>
                  <a:lnTo>
                    <a:pt x="242" y="97"/>
                  </a:lnTo>
                  <a:lnTo>
                    <a:pt x="97" y="290"/>
                  </a:lnTo>
                  <a:lnTo>
                    <a:pt x="0" y="484"/>
                  </a:lnTo>
                  <a:lnTo>
                    <a:pt x="0" y="725"/>
                  </a:lnTo>
                  <a:lnTo>
                    <a:pt x="97" y="918"/>
                  </a:lnTo>
                  <a:lnTo>
                    <a:pt x="290" y="1111"/>
                  </a:lnTo>
                  <a:lnTo>
                    <a:pt x="531" y="1159"/>
                  </a:lnTo>
                  <a:lnTo>
                    <a:pt x="724" y="1159"/>
                  </a:lnTo>
                  <a:lnTo>
                    <a:pt x="966" y="1063"/>
                  </a:lnTo>
                  <a:lnTo>
                    <a:pt x="1111" y="918"/>
                  </a:lnTo>
                  <a:lnTo>
                    <a:pt x="1207" y="677"/>
                  </a:lnTo>
                  <a:lnTo>
                    <a:pt x="1207" y="435"/>
                  </a:lnTo>
                  <a:lnTo>
                    <a:pt x="1111" y="242"/>
                  </a:lnTo>
                  <a:lnTo>
                    <a:pt x="917" y="9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0"/>
            <p:cNvSpPr/>
            <p:nvPr/>
          </p:nvSpPr>
          <p:spPr>
            <a:xfrm>
              <a:off x="3222325" y="2927475"/>
              <a:ext cx="30175" cy="28975"/>
            </a:xfrm>
            <a:custGeom>
              <a:avLst/>
              <a:gdLst/>
              <a:ahLst/>
              <a:cxnLst/>
              <a:rect l="l" t="t" r="r" b="b"/>
              <a:pathLst>
                <a:path w="1207" h="1159" extrusionOk="0">
                  <a:moveTo>
                    <a:pt x="435" y="1"/>
                  </a:moveTo>
                  <a:lnTo>
                    <a:pt x="242" y="97"/>
                  </a:lnTo>
                  <a:lnTo>
                    <a:pt x="97" y="290"/>
                  </a:lnTo>
                  <a:lnTo>
                    <a:pt x="0" y="483"/>
                  </a:lnTo>
                  <a:lnTo>
                    <a:pt x="0" y="725"/>
                  </a:lnTo>
                  <a:lnTo>
                    <a:pt x="97" y="918"/>
                  </a:lnTo>
                  <a:lnTo>
                    <a:pt x="290" y="1111"/>
                  </a:lnTo>
                  <a:lnTo>
                    <a:pt x="483" y="1159"/>
                  </a:lnTo>
                  <a:lnTo>
                    <a:pt x="724" y="1159"/>
                  </a:lnTo>
                  <a:lnTo>
                    <a:pt x="917" y="1062"/>
                  </a:lnTo>
                  <a:lnTo>
                    <a:pt x="1110" y="918"/>
                  </a:lnTo>
                  <a:lnTo>
                    <a:pt x="1207" y="676"/>
                  </a:lnTo>
                  <a:lnTo>
                    <a:pt x="1159" y="435"/>
                  </a:lnTo>
                  <a:lnTo>
                    <a:pt x="1062" y="242"/>
                  </a:lnTo>
                  <a:lnTo>
                    <a:pt x="917" y="49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0"/>
            <p:cNvSpPr/>
            <p:nvPr/>
          </p:nvSpPr>
          <p:spPr>
            <a:xfrm>
              <a:off x="3186125" y="2788700"/>
              <a:ext cx="30175" cy="29000"/>
            </a:xfrm>
            <a:custGeom>
              <a:avLst/>
              <a:gdLst/>
              <a:ahLst/>
              <a:cxnLst/>
              <a:rect l="l" t="t" r="r" b="b"/>
              <a:pathLst>
                <a:path w="1207" h="1160" extrusionOk="0">
                  <a:moveTo>
                    <a:pt x="483" y="1"/>
                  </a:moveTo>
                  <a:lnTo>
                    <a:pt x="241" y="97"/>
                  </a:lnTo>
                  <a:lnTo>
                    <a:pt x="97" y="290"/>
                  </a:lnTo>
                  <a:lnTo>
                    <a:pt x="0" y="483"/>
                  </a:lnTo>
                  <a:lnTo>
                    <a:pt x="0" y="725"/>
                  </a:lnTo>
                  <a:lnTo>
                    <a:pt x="97" y="918"/>
                  </a:lnTo>
                  <a:lnTo>
                    <a:pt x="290" y="1111"/>
                  </a:lnTo>
                  <a:lnTo>
                    <a:pt x="483" y="1159"/>
                  </a:lnTo>
                  <a:lnTo>
                    <a:pt x="724" y="1159"/>
                  </a:lnTo>
                  <a:lnTo>
                    <a:pt x="966" y="1063"/>
                  </a:lnTo>
                  <a:lnTo>
                    <a:pt x="1110" y="918"/>
                  </a:lnTo>
                  <a:lnTo>
                    <a:pt x="1207" y="676"/>
                  </a:lnTo>
                  <a:lnTo>
                    <a:pt x="1159" y="483"/>
                  </a:lnTo>
                  <a:lnTo>
                    <a:pt x="1062" y="242"/>
                  </a:lnTo>
                  <a:lnTo>
                    <a:pt x="917" y="9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0"/>
            <p:cNvSpPr/>
            <p:nvPr/>
          </p:nvSpPr>
          <p:spPr>
            <a:xfrm>
              <a:off x="3145100" y="2817675"/>
              <a:ext cx="28975" cy="30175"/>
            </a:xfrm>
            <a:custGeom>
              <a:avLst/>
              <a:gdLst/>
              <a:ahLst/>
              <a:cxnLst/>
              <a:rect l="l" t="t" r="r" b="b"/>
              <a:pathLst>
                <a:path w="1159" h="1207" extrusionOk="0">
                  <a:moveTo>
                    <a:pt x="676" y="0"/>
                  </a:moveTo>
                  <a:lnTo>
                    <a:pt x="434" y="48"/>
                  </a:lnTo>
                  <a:lnTo>
                    <a:pt x="241" y="145"/>
                  </a:lnTo>
                  <a:lnTo>
                    <a:pt x="48" y="290"/>
                  </a:lnTo>
                  <a:lnTo>
                    <a:pt x="0" y="531"/>
                  </a:lnTo>
                  <a:lnTo>
                    <a:pt x="0" y="772"/>
                  </a:lnTo>
                  <a:lnTo>
                    <a:pt x="97" y="966"/>
                  </a:lnTo>
                  <a:lnTo>
                    <a:pt x="241" y="1110"/>
                  </a:lnTo>
                  <a:lnTo>
                    <a:pt x="483" y="1207"/>
                  </a:lnTo>
                  <a:lnTo>
                    <a:pt x="724" y="1207"/>
                  </a:lnTo>
                  <a:lnTo>
                    <a:pt x="917" y="1110"/>
                  </a:lnTo>
                  <a:lnTo>
                    <a:pt x="1110" y="917"/>
                  </a:lnTo>
                  <a:lnTo>
                    <a:pt x="1158" y="724"/>
                  </a:lnTo>
                  <a:lnTo>
                    <a:pt x="1158" y="483"/>
                  </a:lnTo>
                  <a:lnTo>
                    <a:pt x="1062" y="290"/>
                  </a:lnTo>
                  <a:lnTo>
                    <a:pt x="1062" y="241"/>
                  </a:lnTo>
                  <a:lnTo>
                    <a:pt x="869" y="9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0"/>
            <p:cNvSpPr/>
            <p:nvPr/>
          </p:nvSpPr>
          <p:spPr>
            <a:xfrm>
              <a:off x="3159575" y="2752500"/>
              <a:ext cx="30175" cy="30200"/>
            </a:xfrm>
            <a:custGeom>
              <a:avLst/>
              <a:gdLst/>
              <a:ahLst/>
              <a:cxnLst/>
              <a:rect l="l" t="t" r="r" b="b"/>
              <a:pathLst>
                <a:path w="1207" h="1208" extrusionOk="0">
                  <a:moveTo>
                    <a:pt x="483" y="1"/>
                  </a:moveTo>
                  <a:lnTo>
                    <a:pt x="242" y="97"/>
                  </a:lnTo>
                  <a:lnTo>
                    <a:pt x="97" y="290"/>
                  </a:lnTo>
                  <a:lnTo>
                    <a:pt x="0" y="483"/>
                  </a:lnTo>
                  <a:lnTo>
                    <a:pt x="49" y="725"/>
                  </a:lnTo>
                  <a:lnTo>
                    <a:pt x="145" y="966"/>
                  </a:lnTo>
                  <a:lnTo>
                    <a:pt x="290" y="1111"/>
                  </a:lnTo>
                  <a:lnTo>
                    <a:pt x="531" y="1207"/>
                  </a:lnTo>
                  <a:lnTo>
                    <a:pt x="724" y="1159"/>
                  </a:lnTo>
                  <a:lnTo>
                    <a:pt x="966" y="1063"/>
                  </a:lnTo>
                  <a:lnTo>
                    <a:pt x="1110" y="918"/>
                  </a:lnTo>
                  <a:lnTo>
                    <a:pt x="1207" y="676"/>
                  </a:lnTo>
                  <a:lnTo>
                    <a:pt x="1207" y="483"/>
                  </a:lnTo>
                  <a:lnTo>
                    <a:pt x="1110" y="242"/>
                  </a:lnTo>
                  <a:lnTo>
                    <a:pt x="917" y="9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0"/>
            <p:cNvSpPr/>
            <p:nvPr/>
          </p:nvSpPr>
          <p:spPr>
            <a:xfrm>
              <a:off x="3118550" y="2782675"/>
              <a:ext cx="30175" cy="28975"/>
            </a:xfrm>
            <a:custGeom>
              <a:avLst/>
              <a:gdLst/>
              <a:ahLst/>
              <a:cxnLst/>
              <a:rect l="l" t="t" r="r" b="b"/>
              <a:pathLst>
                <a:path w="1207" h="1159" extrusionOk="0">
                  <a:moveTo>
                    <a:pt x="483" y="0"/>
                  </a:moveTo>
                  <a:lnTo>
                    <a:pt x="241" y="97"/>
                  </a:lnTo>
                  <a:lnTo>
                    <a:pt x="97" y="242"/>
                  </a:lnTo>
                  <a:lnTo>
                    <a:pt x="0" y="483"/>
                  </a:lnTo>
                  <a:lnTo>
                    <a:pt x="0" y="676"/>
                  </a:lnTo>
                  <a:lnTo>
                    <a:pt x="97" y="917"/>
                  </a:lnTo>
                  <a:lnTo>
                    <a:pt x="290" y="1062"/>
                  </a:lnTo>
                  <a:lnTo>
                    <a:pt x="483" y="1159"/>
                  </a:lnTo>
                  <a:lnTo>
                    <a:pt x="724" y="1159"/>
                  </a:lnTo>
                  <a:lnTo>
                    <a:pt x="965" y="1062"/>
                  </a:lnTo>
                  <a:lnTo>
                    <a:pt x="1110" y="869"/>
                  </a:lnTo>
                  <a:lnTo>
                    <a:pt x="1207" y="676"/>
                  </a:lnTo>
                  <a:lnTo>
                    <a:pt x="1207" y="435"/>
                  </a:lnTo>
                  <a:lnTo>
                    <a:pt x="1062" y="242"/>
                  </a:lnTo>
                  <a:lnTo>
                    <a:pt x="917" y="49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0"/>
            <p:cNvSpPr/>
            <p:nvPr/>
          </p:nvSpPr>
          <p:spPr>
            <a:xfrm>
              <a:off x="973000" y="2762150"/>
              <a:ext cx="393425" cy="393425"/>
            </a:xfrm>
            <a:custGeom>
              <a:avLst/>
              <a:gdLst/>
              <a:ahLst/>
              <a:cxnLst/>
              <a:rect l="l" t="t" r="r" b="b"/>
              <a:pathLst>
                <a:path w="15737" h="15737" extrusionOk="0">
                  <a:moveTo>
                    <a:pt x="7820" y="1"/>
                  </a:moveTo>
                  <a:lnTo>
                    <a:pt x="7096" y="49"/>
                  </a:lnTo>
                  <a:lnTo>
                    <a:pt x="6324" y="146"/>
                  </a:lnTo>
                  <a:lnTo>
                    <a:pt x="5600" y="339"/>
                  </a:lnTo>
                  <a:lnTo>
                    <a:pt x="4876" y="580"/>
                  </a:lnTo>
                  <a:lnTo>
                    <a:pt x="4152" y="918"/>
                  </a:lnTo>
                  <a:lnTo>
                    <a:pt x="3476" y="1304"/>
                  </a:lnTo>
                  <a:lnTo>
                    <a:pt x="2848" y="1787"/>
                  </a:lnTo>
                  <a:lnTo>
                    <a:pt x="2269" y="2318"/>
                  </a:lnTo>
                  <a:lnTo>
                    <a:pt x="1738" y="2945"/>
                  </a:lnTo>
                  <a:lnTo>
                    <a:pt x="1256" y="3573"/>
                  </a:lnTo>
                  <a:lnTo>
                    <a:pt x="869" y="4200"/>
                  </a:lnTo>
                  <a:lnTo>
                    <a:pt x="580" y="4924"/>
                  </a:lnTo>
                  <a:lnTo>
                    <a:pt x="290" y="5648"/>
                  </a:lnTo>
                  <a:lnTo>
                    <a:pt x="145" y="6372"/>
                  </a:lnTo>
                  <a:lnTo>
                    <a:pt x="49" y="7096"/>
                  </a:lnTo>
                  <a:lnTo>
                    <a:pt x="1" y="7869"/>
                  </a:lnTo>
                  <a:lnTo>
                    <a:pt x="49" y="8641"/>
                  </a:lnTo>
                  <a:lnTo>
                    <a:pt x="145" y="9365"/>
                  </a:lnTo>
                  <a:lnTo>
                    <a:pt x="338" y="10137"/>
                  </a:lnTo>
                  <a:lnTo>
                    <a:pt x="580" y="10861"/>
                  </a:lnTo>
                  <a:lnTo>
                    <a:pt x="918" y="11537"/>
                  </a:lnTo>
                  <a:lnTo>
                    <a:pt x="1304" y="12213"/>
                  </a:lnTo>
                  <a:lnTo>
                    <a:pt x="1787" y="12888"/>
                  </a:lnTo>
                  <a:lnTo>
                    <a:pt x="2317" y="13468"/>
                  </a:lnTo>
                  <a:lnTo>
                    <a:pt x="2945" y="13999"/>
                  </a:lnTo>
                  <a:lnTo>
                    <a:pt x="3572" y="14433"/>
                  </a:lnTo>
                  <a:lnTo>
                    <a:pt x="4200" y="14819"/>
                  </a:lnTo>
                  <a:lnTo>
                    <a:pt x="4924" y="15157"/>
                  </a:lnTo>
                  <a:lnTo>
                    <a:pt x="5648" y="15398"/>
                  </a:lnTo>
                  <a:lnTo>
                    <a:pt x="6372" y="15591"/>
                  </a:lnTo>
                  <a:lnTo>
                    <a:pt x="7096" y="15688"/>
                  </a:lnTo>
                  <a:lnTo>
                    <a:pt x="7868" y="15736"/>
                  </a:lnTo>
                  <a:lnTo>
                    <a:pt x="8641" y="15688"/>
                  </a:lnTo>
                  <a:lnTo>
                    <a:pt x="9365" y="15591"/>
                  </a:lnTo>
                  <a:lnTo>
                    <a:pt x="10137" y="15398"/>
                  </a:lnTo>
                  <a:lnTo>
                    <a:pt x="10861" y="15157"/>
                  </a:lnTo>
                  <a:lnTo>
                    <a:pt x="11537" y="14819"/>
                  </a:lnTo>
                  <a:lnTo>
                    <a:pt x="12213" y="14385"/>
                  </a:lnTo>
                  <a:lnTo>
                    <a:pt x="12888" y="13902"/>
                  </a:lnTo>
                  <a:lnTo>
                    <a:pt x="13468" y="13371"/>
                  </a:lnTo>
                  <a:lnTo>
                    <a:pt x="13998" y="12792"/>
                  </a:lnTo>
                  <a:lnTo>
                    <a:pt x="14433" y="12164"/>
                  </a:lnTo>
                  <a:lnTo>
                    <a:pt x="14819" y="11489"/>
                  </a:lnTo>
                  <a:lnTo>
                    <a:pt x="15157" y="10813"/>
                  </a:lnTo>
                  <a:lnTo>
                    <a:pt x="15398" y="10089"/>
                  </a:lnTo>
                  <a:lnTo>
                    <a:pt x="15591" y="9317"/>
                  </a:lnTo>
                  <a:lnTo>
                    <a:pt x="15688" y="8593"/>
                  </a:lnTo>
                  <a:lnTo>
                    <a:pt x="15736" y="7820"/>
                  </a:lnTo>
                  <a:lnTo>
                    <a:pt x="15688" y="7096"/>
                  </a:lnTo>
                  <a:lnTo>
                    <a:pt x="15591" y="6324"/>
                  </a:lnTo>
                  <a:lnTo>
                    <a:pt x="15398" y="5600"/>
                  </a:lnTo>
                  <a:lnTo>
                    <a:pt x="15157" y="4876"/>
                  </a:lnTo>
                  <a:lnTo>
                    <a:pt x="14819" y="4152"/>
                  </a:lnTo>
                  <a:lnTo>
                    <a:pt x="14385" y="3476"/>
                  </a:lnTo>
                  <a:lnTo>
                    <a:pt x="13902" y="2849"/>
                  </a:lnTo>
                  <a:lnTo>
                    <a:pt x="13371" y="2269"/>
                  </a:lnTo>
                  <a:lnTo>
                    <a:pt x="12792" y="1738"/>
                  </a:lnTo>
                  <a:lnTo>
                    <a:pt x="12164" y="1256"/>
                  </a:lnTo>
                  <a:lnTo>
                    <a:pt x="11488" y="870"/>
                  </a:lnTo>
                  <a:lnTo>
                    <a:pt x="10813" y="580"/>
                  </a:lnTo>
                  <a:lnTo>
                    <a:pt x="10089" y="290"/>
                  </a:lnTo>
                  <a:lnTo>
                    <a:pt x="9365" y="146"/>
                  </a:lnTo>
                  <a:lnTo>
                    <a:pt x="8592" y="49"/>
                  </a:lnTo>
                  <a:lnTo>
                    <a:pt x="782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0"/>
            <p:cNvSpPr/>
            <p:nvPr/>
          </p:nvSpPr>
          <p:spPr>
            <a:xfrm>
              <a:off x="973000" y="2762150"/>
              <a:ext cx="393425" cy="393425"/>
            </a:xfrm>
            <a:custGeom>
              <a:avLst/>
              <a:gdLst/>
              <a:ahLst/>
              <a:cxnLst/>
              <a:rect l="l" t="t" r="r" b="b"/>
              <a:pathLst>
                <a:path w="15737" h="15737" fill="none" extrusionOk="0">
                  <a:moveTo>
                    <a:pt x="12888" y="13902"/>
                  </a:moveTo>
                  <a:lnTo>
                    <a:pt x="12888" y="13902"/>
                  </a:lnTo>
                  <a:lnTo>
                    <a:pt x="12213" y="14385"/>
                  </a:lnTo>
                  <a:lnTo>
                    <a:pt x="11537" y="14819"/>
                  </a:lnTo>
                  <a:lnTo>
                    <a:pt x="10861" y="15157"/>
                  </a:lnTo>
                  <a:lnTo>
                    <a:pt x="10137" y="15398"/>
                  </a:lnTo>
                  <a:lnTo>
                    <a:pt x="9365" y="15591"/>
                  </a:lnTo>
                  <a:lnTo>
                    <a:pt x="8641" y="15688"/>
                  </a:lnTo>
                  <a:lnTo>
                    <a:pt x="7868" y="15736"/>
                  </a:lnTo>
                  <a:lnTo>
                    <a:pt x="7096" y="15688"/>
                  </a:lnTo>
                  <a:lnTo>
                    <a:pt x="6372" y="15591"/>
                  </a:lnTo>
                  <a:lnTo>
                    <a:pt x="5648" y="15398"/>
                  </a:lnTo>
                  <a:lnTo>
                    <a:pt x="4924" y="15157"/>
                  </a:lnTo>
                  <a:lnTo>
                    <a:pt x="4200" y="14819"/>
                  </a:lnTo>
                  <a:lnTo>
                    <a:pt x="3572" y="14433"/>
                  </a:lnTo>
                  <a:lnTo>
                    <a:pt x="2945" y="13999"/>
                  </a:lnTo>
                  <a:lnTo>
                    <a:pt x="2317" y="13468"/>
                  </a:lnTo>
                  <a:lnTo>
                    <a:pt x="1787" y="12888"/>
                  </a:lnTo>
                  <a:lnTo>
                    <a:pt x="1787" y="12888"/>
                  </a:lnTo>
                  <a:lnTo>
                    <a:pt x="1304" y="12213"/>
                  </a:lnTo>
                  <a:lnTo>
                    <a:pt x="918" y="11537"/>
                  </a:lnTo>
                  <a:lnTo>
                    <a:pt x="580" y="10861"/>
                  </a:lnTo>
                  <a:lnTo>
                    <a:pt x="338" y="10137"/>
                  </a:lnTo>
                  <a:lnTo>
                    <a:pt x="145" y="9365"/>
                  </a:lnTo>
                  <a:lnTo>
                    <a:pt x="49" y="8641"/>
                  </a:lnTo>
                  <a:lnTo>
                    <a:pt x="1" y="7869"/>
                  </a:lnTo>
                  <a:lnTo>
                    <a:pt x="49" y="7096"/>
                  </a:lnTo>
                  <a:lnTo>
                    <a:pt x="145" y="6372"/>
                  </a:lnTo>
                  <a:lnTo>
                    <a:pt x="290" y="5648"/>
                  </a:lnTo>
                  <a:lnTo>
                    <a:pt x="580" y="4924"/>
                  </a:lnTo>
                  <a:lnTo>
                    <a:pt x="869" y="4200"/>
                  </a:lnTo>
                  <a:lnTo>
                    <a:pt x="1256" y="3573"/>
                  </a:lnTo>
                  <a:lnTo>
                    <a:pt x="1738" y="2945"/>
                  </a:lnTo>
                  <a:lnTo>
                    <a:pt x="2269" y="2318"/>
                  </a:lnTo>
                  <a:lnTo>
                    <a:pt x="2848" y="1787"/>
                  </a:lnTo>
                  <a:lnTo>
                    <a:pt x="2848" y="1787"/>
                  </a:lnTo>
                  <a:lnTo>
                    <a:pt x="3476" y="1304"/>
                  </a:lnTo>
                  <a:lnTo>
                    <a:pt x="4152" y="918"/>
                  </a:lnTo>
                  <a:lnTo>
                    <a:pt x="4876" y="580"/>
                  </a:lnTo>
                  <a:lnTo>
                    <a:pt x="5600" y="339"/>
                  </a:lnTo>
                  <a:lnTo>
                    <a:pt x="6324" y="146"/>
                  </a:lnTo>
                  <a:lnTo>
                    <a:pt x="7096" y="49"/>
                  </a:lnTo>
                  <a:lnTo>
                    <a:pt x="7820" y="1"/>
                  </a:lnTo>
                  <a:lnTo>
                    <a:pt x="8592" y="49"/>
                  </a:lnTo>
                  <a:lnTo>
                    <a:pt x="9365" y="146"/>
                  </a:lnTo>
                  <a:lnTo>
                    <a:pt x="10089" y="290"/>
                  </a:lnTo>
                  <a:lnTo>
                    <a:pt x="10813" y="580"/>
                  </a:lnTo>
                  <a:lnTo>
                    <a:pt x="11488" y="870"/>
                  </a:lnTo>
                  <a:lnTo>
                    <a:pt x="12164" y="1256"/>
                  </a:lnTo>
                  <a:lnTo>
                    <a:pt x="12792" y="1738"/>
                  </a:lnTo>
                  <a:lnTo>
                    <a:pt x="13371" y="2269"/>
                  </a:lnTo>
                  <a:lnTo>
                    <a:pt x="13902" y="2849"/>
                  </a:lnTo>
                  <a:lnTo>
                    <a:pt x="13902" y="2849"/>
                  </a:lnTo>
                  <a:lnTo>
                    <a:pt x="14385" y="3476"/>
                  </a:lnTo>
                  <a:lnTo>
                    <a:pt x="14819" y="4152"/>
                  </a:lnTo>
                  <a:lnTo>
                    <a:pt x="15157" y="4876"/>
                  </a:lnTo>
                  <a:lnTo>
                    <a:pt x="15398" y="5600"/>
                  </a:lnTo>
                  <a:lnTo>
                    <a:pt x="15591" y="6324"/>
                  </a:lnTo>
                  <a:lnTo>
                    <a:pt x="15688" y="7096"/>
                  </a:lnTo>
                  <a:lnTo>
                    <a:pt x="15736" y="7820"/>
                  </a:lnTo>
                  <a:lnTo>
                    <a:pt x="15688" y="8593"/>
                  </a:lnTo>
                  <a:lnTo>
                    <a:pt x="15591" y="9317"/>
                  </a:lnTo>
                  <a:lnTo>
                    <a:pt x="15398" y="10089"/>
                  </a:lnTo>
                  <a:lnTo>
                    <a:pt x="15157" y="10813"/>
                  </a:lnTo>
                  <a:lnTo>
                    <a:pt x="14819" y="11489"/>
                  </a:lnTo>
                  <a:lnTo>
                    <a:pt x="14433" y="12164"/>
                  </a:lnTo>
                  <a:lnTo>
                    <a:pt x="13998" y="12792"/>
                  </a:lnTo>
                  <a:lnTo>
                    <a:pt x="13468" y="13371"/>
                  </a:lnTo>
                  <a:lnTo>
                    <a:pt x="12888" y="13902"/>
                  </a:lnTo>
                  <a:lnTo>
                    <a:pt x="12888" y="13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0"/>
            <p:cNvSpPr/>
            <p:nvPr/>
          </p:nvSpPr>
          <p:spPr>
            <a:xfrm>
              <a:off x="1057475" y="2864725"/>
              <a:ext cx="224475" cy="188275"/>
            </a:xfrm>
            <a:custGeom>
              <a:avLst/>
              <a:gdLst/>
              <a:ahLst/>
              <a:cxnLst/>
              <a:rect l="l" t="t" r="r" b="b"/>
              <a:pathLst>
                <a:path w="8979" h="7531" extrusionOk="0">
                  <a:moveTo>
                    <a:pt x="8399" y="194"/>
                  </a:moveTo>
                  <a:lnTo>
                    <a:pt x="8544" y="242"/>
                  </a:lnTo>
                  <a:lnTo>
                    <a:pt x="8640" y="290"/>
                  </a:lnTo>
                  <a:lnTo>
                    <a:pt x="8689" y="435"/>
                  </a:lnTo>
                  <a:lnTo>
                    <a:pt x="8689" y="532"/>
                  </a:lnTo>
                  <a:lnTo>
                    <a:pt x="8689" y="676"/>
                  </a:lnTo>
                  <a:lnTo>
                    <a:pt x="8592" y="773"/>
                  </a:lnTo>
                  <a:lnTo>
                    <a:pt x="7965" y="1304"/>
                  </a:lnTo>
                  <a:lnTo>
                    <a:pt x="7868" y="1352"/>
                  </a:lnTo>
                  <a:lnTo>
                    <a:pt x="7772" y="1352"/>
                  </a:lnTo>
                  <a:lnTo>
                    <a:pt x="7627" y="1304"/>
                  </a:lnTo>
                  <a:lnTo>
                    <a:pt x="7530" y="1256"/>
                  </a:lnTo>
                  <a:lnTo>
                    <a:pt x="7482" y="1111"/>
                  </a:lnTo>
                  <a:lnTo>
                    <a:pt x="7482" y="1014"/>
                  </a:lnTo>
                  <a:lnTo>
                    <a:pt x="7482" y="869"/>
                  </a:lnTo>
                  <a:lnTo>
                    <a:pt x="7579" y="773"/>
                  </a:lnTo>
                  <a:lnTo>
                    <a:pt x="8206" y="290"/>
                  </a:lnTo>
                  <a:lnTo>
                    <a:pt x="8303" y="242"/>
                  </a:lnTo>
                  <a:lnTo>
                    <a:pt x="8399" y="194"/>
                  </a:lnTo>
                  <a:close/>
                  <a:moveTo>
                    <a:pt x="5358" y="2655"/>
                  </a:moveTo>
                  <a:lnTo>
                    <a:pt x="5406" y="2704"/>
                  </a:lnTo>
                  <a:lnTo>
                    <a:pt x="5455" y="2752"/>
                  </a:lnTo>
                  <a:lnTo>
                    <a:pt x="5406" y="2848"/>
                  </a:lnTo>
                  <a:lnTo>
                    <a:pt x="966" y="6565"/>
                  </a:lnTo>
                  <a:lnTo>
                    <a:pt x="773" y="6565"/>
                  </a:lnTo>
                  <a:lnTo>
                    <a:pt x="773" y="6469"/>
                  </a:lnTo>
                  <a:lnTo>
                    <a:pt x="773" y="6372"/>
                  </a:lnTo>
                  <a:lnTo>
                    <a:pt x="5262" y="2704"/>
                  </a:lnTo>
                  <a:lnTo>
                    <a:pt x="5358" y="2655"/>
                  </a:lnTo>
                  <a:close/>
                  <a:moveTo>
                    <a:pt x="8351" y="1"/>
                  </a:moveTo>
                  <a:lnTo>
                    <a:pt x="8206" y="97"/>
                  </a:lnTo>
                  <a:lnTo>
                    <a:pt x="145" y="6710"/>
                  </a:lnTo>
                  <a:lnTo>
                    <a:pt x="49" y="6855"/>
                  </a:lnTo>
                  <a:lnTo>
                    <a:pt x="0" y="7048"/>
                  </a:lnTo>
                  <a:lnTo>
                    <a:pt x="0" y="7193"/>
                  </a:lnTo>
                  <a:lnTo>
                    <a:pt x="97" y="7386"/>
                  </a:lnTo>
                  <a:lnTo>
                    <a:pt x="290" y="7482"/>
                  </a:lnTo>
                  <a:lnTo>
                    <a:pt x="483" y="7530"/>
                  </a:lnTo>
                  <a:lnTo>
                    <a:pt x="628" y="7530"/>
                  </a:lnTo>
                  <a:lnTo>
                    <a:pt x="773" y="7434"/>
                  </a:lnTo>
                  <a:lnTo>
                    <a:pt x="8785" y="821"/>
                  </a:lnTo>
                  <a:lnTo>
                    <a:pt x="8930" y="676"/>
                  </a:lnTo>
                  <a:lnTo>
                    <a:pt x="8978" y="483"/>
                  </a:lnTo>
                  <a:lnTo>
                    <a:pt x="8930" y="290"/>
                  </a:lnTo>
                  <a:lnTo>
                    <a:pt x="8834" y="145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0"/>
            <p:cNvSpPr/>
            <p:nvPr/>
          </p:nvSpPr>
          <p:spPr>
            <a:xfrm>
              <a:off x="1076775" y="2931100"/>
              <a:ext cx="117075" cy="97775"/>
            </a:xfrm>
            <a:custGeom>
              <a:avLst/>
              <a:gdLst/>
              <a:ahLst/>
              <a:cxnLst/>
              <a:rect l="l" t="t" r="r" b="b"/>
              <a:pathLst>
                <a:path w="4683" h="3911" fill="none" extrusionOk="0">
                  <a:moveTo>
                    <a:pt x="97" y="3910"/>
                  </a:moveTo>
                  <a:lnTo>
                    <a:pt x="97" y="3910"/>
                  </a:lnTo>
                  <a:lnTo>
                    <a:pt x="1" y="3910"/>
                  </a:lnTo>
                  <a:lnTo>
                    <a:pt x="1" y="3910"/>
                  </a:lnTo>
                  <a:lnTo>
                    <a:pt x="1" y="3814"/>
                  </a:lnTo>
                  <a:lnTo>
                    <a:pt x="1" y="3717"/>
                  </a:lnTo>
                  <a:lnTo>
                    <a:pt x="4490" y="49"/>
                  </a:lnTo>
                  <a:lnTo>
                    <a:pt x="4490" y="49"/>
                  </a:lnTo>
                  <a:lnTo>
                    <a:pt x="4586" y="0"/>
                  </a:lnTo>
                  <a:lnTo>
                    <a:pt x="4586" y="0"/>
                  </a:lnTo>
                  <a:lnTo>
                    <a:pt x="4634" y="49"/>
                  </a:lnTo>
                  <a:lnTo>
                    <a:pt x="4634" y="49"/>
                  </a:lnTo>
                  <a:lnTo>
                    <a:pt x="4683" y="97"/>
                  </a:lnTo>
                  <a:lnTo>
                    <a:pt x="4634" y="193"/>
                  </a:lnTo>
                  <a:lnTo>
                    <a:pt x="194" y="3910"/>
                  </a:lnTo>
                  <a:lnTo>
                    <a:pt x="194" y="3910"/>
                  </a:lnTo>
                  <a:lnTo>
                    <a:pt x="97" y="39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0"/>
            <p:cNvSpPr/>
            <p:nvPr/>
          </p:nvSpPr>
          <p:spPr>
            <a:xfrm>
              <a:off x="1244500" y="2869550"/>
              <a:ext cx="30200" cy="29000"/>
            </a:xfrm>
            <a:custGeom>
              <a:avLst/>
              <a:gdLst/>
              <a:ahLst/>
              <a:cxnLst/>
              <a:rect l="l" t="t" r="r" b="b"/>
              <a:pathLst>
                <a:path w="1208" h="1160" fill="none" extrusionOk="0">
                  <a:moveTo>
                    <a:pt x="291" y="1159"/>
                  </a:moveTo>
                  <a:lnTo>
                    <a:pt x="291" y="1159"/>
                  </a:lnTo>
                  <a:lnTo>
                    <a:pt x="146" y="1111"/>
                  </a:lnTo>
                  <a:lnTo>
                    <a:pt x="49" y="1063"/>
                  </a:lnTo>
                  <a:lnTo>
                    <a:pt x="49" y="1063"/>
                  </a:lnTo>
                  <a:lnTo>
                    <a:pt x="49" y="1063"/>
                  </a:lnTo>
                  <a:lnTo>
                    <a:pt x="1" y="918"/>
                  </a:lnTo>
                  <a:lnTo>
                    <a:pt x="1" y="821"/>
                  </a:lnTo>
                  <a:lnTo>
                    <a:pt x="1" y="676"/>
                  </a:lnTo>
                  <a:lnTo>
                    <a:pt x="98" y="580"/>
                  </a:lnTo>
                  <a:lnTo>
                    <a:pt x="98" y="580"/>
                  </a:lnTo>
                  <a:lnTo>
                    <a:pt x="725" y="97"/>
                  </a:lnTo>
                  <a:lnTo>
                    <a:pt x="725" y="97"/>
                  </a:lnTo>
                  <a:lnTo>
                    <a:pt x="822" y="49"/>
                  </a:lnTo>
                  <a:lnTo>
                    <a:pt x="918" y="1"/>
                  </a:lnTo>
                  <a:lnTo>
                    <a:pt x="918" y="1"/>
                  </a:lnTo>
                  <a:lnTo>
                    <a:pt x="1063" y="49"/>
                  </a:lnTo>
                  <a:lnTo>
                    <a:pt x="1159" y="97"/>
                  </a:lnTo>
                  <a:lnTo>
                    <a:pt x="1159" y="97"/>
                  </a:lnTo>
                  <a:lnTo>
                    <a:pt x="1208" y="242"/>
                  </a:lnTo>
                  <a:lnTo>
                    <a:pt x="1208" y="339"/>
                  </a:lnTo>
                  <a:lnTo>
                    <a:pt x="1208" y="483"/>
                  </a:lnTo>
                  <a:lnTo>
                    <a:pt x="1111" y="580"/>
                  </a:lnTo>
                  <a:lnTo>
                    <a:pt x="484" y="1111"/>
                  </a:lnTo>
                  <a:lnTo>
                    <a:pt x="484" y="1111"/>
                  </a:lnTo>
                  <a:lnTo>
                    <a:pt x="387" y="1159"/>
                  </a:lnTo>
                  <a:lnTo>
                    <a:pt x="291" y="11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0"/>
            <p:cNvSpPr/>
            <p:nvPr/>
          </p:nvSpPr>
          <p:spPr>
            <a:xfrm>
              <a:off x="1057475" y="2864725"/>
              <a:ext cx="224475" cy="188275"/>
            </a:xfrm>
            <a:custGeom>
              <a:avLst/>
              <a:gdLst/>
              <a:ahLst/>
              <a:cxnLst/>
              <a:rect l="l" t="t" r="r" b="b"/>
              <a:pathLst>
                <a:path w="8979" h="7531" fill="none" extrusionOk="0">
                  <a:moveTo>
                    <a:pt x="8496" y="1"/>
                  </a:moveTo>
                  <a:lnTo>
                    <a:pt x="8496" y="1"/>
                  </a:lnTo>
                  <a:lnTo>
                    <a:pt x="8351" y="1"/>
                  </a:lnTo>
                  <a:lnTo>
                    <a:pt x="8206" y="97"/>
                  </a:lnTo>
                  <a:lnTo>
                    <a:pt x="145" y="6710"/>
                  </a:lnTo>
                  <a:lnTo>
                    <a:pt x="145" y="6710"/>
                  </a:lnTo>
                  <a:lnTo>
                    <a:pt x="49" y="6855"/>
                  </a:lnTo>
                  <a:lnTo>
                    <a:pt x="0" y="7048"/>
                  </a:lnTo>
                  <a:lnTo>
                    <a:pt x="0" y="7193"/>
                  </a:lnTo>
                  <a:lnTo>
                    <a:pt x="97" y="7386"/>
                  </a:lnTo>
                  <a:lnTo>
                    <a:pt x="97" y="7386"/>
                  </a:lnTo>
                  <a:lnTo>
                    <a:pt x="97" y="7386"/>
                  </a:lnTo>
                  <a:lnTo>
                    <a:pt x="290" y="7482"/>
                  </a:lnTo>
                  <a:lnTo>
                    <a:pt x="483" y="7530"/>
                  </a:lnTo>
                  <a:lnTo>
                    <a:pt x="483" y="7530"/>
                  </a:lnTo>
                  <a:lnTo>
                    <a:pt x="628" y="7530"/>
                  </a:lnTo>
                  <a:lnTo>
                    <a:pt x="773" y="7434"/>
                  </a:lnTo>
                  <a:lnTo>
                    <a:pt x="8785" y="821"/>
                  </a:lnTo>
                  <a:lnTo>
                    <a:pt x="8785" y="821"/>
                  </a:lnTo>
                  <a:lnTo>
                    <a:pt x="8785" y="821"/>
                  </a:lnTo>
                  <a:lnTo>
                    <a:pt x="8930" y="676"/>
                  </a:lnTo>
                  <a:lnTo>
                    <a:pt x="8978" y="483"/>
                  </a:lnTo>
                  <a:lnTo>
                    <a:pt x="8930" y="290"/>
                  </a:lnTo>
                  <a:lnTo>
                    <a:pt x="8834" y="145"/>
                  </a:lnTo>
                  <a:lnTo>
                    <a:pt x="8834" y="145"/>
                  </a:lnTo>
                  <a:lnTo>
                    <a:pt x="8834" y="145"/>
                  </a:lnTo>
                  <a:lnTo>
                    <a:pt x="8689" y="1"/>
                  </a:lnTo>
                  <a:lnTo>
                    <a:pt x="8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0"/>
            <p:cNvSpPr/>
            <p:nvPr/>
          </p:nvSpPr>
          <p:spPr>
            <a:xfrm>
              <a:off x="1244500" y="2869550"/>
              <a:ext cx="30200" cy="29000"/>
            </a:xfrm>
            <a:custGeom>
              <a:avLst/>
              <a:gdLst/>
              <a:ahLst/>
              <a:cxnLst/>
              <a:rect l="l" t="t" r="r" b="b"/>
              <a:pathLst>
                <a:path w="1208" h="1160" extrusionOk="0">
                  <a:moveTo>
                    <a:pt x="918" y="1"/>
                  </a:moveTo>
                  <a:lnTo>
                    <a:pt x="822" y="49"/>
                  </a:lnTo>
                  <a:lnTo>
                    <a:pt x="725" y="97"/>
                  </a:lnTo>
                  <a:lnTo>
                    <a:pt x="98" y="580"/>
                  </a:lnTo>
                  <a:lnTo>
                    <a:pt x="1" y="676"/>
                  </a:lnTo>
                  <a:lnTo>
                    <a:pt x="1" y="821"/>
                  </a:lnTo>
                  <a:lnTo>
                    <a:pt x="1" y="918"/>
                  </a:lnTo>
                  <a:lnTo>
                    <a:pt x="49" y="1063"/>
                  </a:lnTo>
                  <a:lnTo>
                    <a:pt x="146" y="1111"/>
                  </a:lnTo>
                  <a:lnTo>
                    <a:pt x="291" y="1159"/>
                  </a:lnTo>
                  <a:lnTo>
                    <a:pt x="387" y="1159"/>
                  </a:lnTo>
                  <a:lnTo>
                    <a:pt x="484" y="1111"/>
                  </a:lnTo>
                  <a:lnTo>
                    <a:pt x="1111" y="580"/>
                  </a:lnTo>
                  <a:lnTo>
                    <a:pt x="1208" y="483"/>
                  </a:lnTo>
                  <a:lnTo>
                    <a:pt x="1208" y="339"/>
                  </a:lnTo>
                  <a:lnTo>
                    <a:pt x="1208" y="242"/>
                  </a:lnTo>
                  <a:lnTo>
                    <a:pt x="1159" y="97"/>
                  </a:lnTo>
                  <a:lnTo>
                    <a:pt x="1063" y="49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D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0"/>
            <p:cNvSpPr/>
            <p:nvPr/>
          </p:nvSpPr>
          <p:spPr>
            <a:xfrm>
              <a:off x="1244500" y="2869550"/>
              <a:ext cx="30200" cy="29000"/>
            </a:xfrm>
            <a:custGeom>
              <a:avLst/>
              <a:gdLst/>
              <a:ahLst/>
              <a:cxnLst/>
              <a:rect l="l" t="t" r="r" b="b"/>
              <a:pathLst>
                <a:path w="1208" h="1160" fill="none" extrusionOk="0">
                  <a:moveTo>
                    <a:pt x="918" y="1"/>
                  </a:moveTo>
                  <a:lnTo>
                    <a:pt x="918" y="1"/>
                  </a:lnTo>
                  <a:lnTo>
                    <a:pt x="822" y="49"/>
                  </a:lnTo>
                  <a:lnTo>
                    <a:pt x="725" y="97"/>
                  </a:lnTo>
                  <a:lnTo>
                    <a:pt x="98" y="580"/>
                  </a:lnTo>
                  <a:lnTo>
                    <a:pt x="98" y="580"/>
                  </a:lnTo>
                  <a:lnTo>
                    <a:pt x="98" y="580"/>
                  </a:lnTo>
                  <a:lnTo>
                    <a:pt x="1" y="676"/>
                  </a:lnTo>
                  <a:lnTo>
                    <a:pt x="1" y="821"/>
                  </a:lnTo>
                  <a:lnTo>
                    <a:pt x="1" y="918"/>
                  </a:lnTo>
                  <a:lnTo>
                    <a:pt x="49" y="1063"/>
                  </a:lnTo>
                  <a:lnTo>
                    <a:pt x="49" y="1063"/>
                  </a:lnTo>
                  <a:lnTo>
                    <a:pt x="49" y="1063"/>
                  </a:lnTo>
                  <a:lnTo>
                    <a:pt x="146" y="1111"/>
                  </a:lnTo>
                  <a:lnTo>
                    <a:pt x="291" y="1159"/>
                  </a:lnTo>
                  <a:lnTo>
                    <a:pt x="291" y="1159"/>
                  </a:lnTo>
                  <a:lnTo>
                    <a:pt x="387" y="1159"/>
                  </a:lnTo>
                  <a:lnTo>
                    <a:pt x="484" y="1111"/>
                  </a:lnTo>
                  <a:lnTo>
                    <a:pt x="1111" y="580"/>
                  </a:lnTo>
                  <a:lnTo>
                    <a:pt x="1111" y="580"/>
                  </a:lnTo>
                  <a:lnTo>
                    <a:pt x="1208" y="483"/>
                  </a:lnTo>
                  <a:lnTo>
                    <a:pt x="1208" y="339"/>
                  </a:lnTo>
                  <a:lnTo>
                    <a:pt x="1208" y="242"/>
                  </a:lnTo>
                  <a:lnTo>
                    <a:pt x="1159" y="97"/>
                  </a:lnTo>
                  <a:lnTo>
                    <a:pt x="1159" y="97"/>
                  </a:lnTo>
                  <a:lnTo>
                    <a:pt x="1063" y="49"/>
                  </a:lnTo>
                  <a:lnTo>
                    <a:pt x="9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0"/>
            <p:cNvSpPr/>
            <p:nvPr/>
          </p:nvSpPr>
          <p:spPr>
            <a:xfrm>
              <a:off x="1076775" y="2931100"/>
              <a:ext cx="117075" cy="97775"/>
            </a:xfrm>
            <a:custGeom>
              <a:avLst/>
              <a:gdLst/>
              <a:ahLst/>
              <a:cxnLst/>
              <a:rect l="l" t="t" r="r" b="b"/>
              <a:pathLst>
                <a:path w="4683" h="3911" extrusionOk="0">
                  <a:moveTo>
                    <a:pt x="4586" y="0"/>
                  </a:moveTo>
                  <a:lnTo>
                    <a:pt x="4490" y="49"/>
                  </a:lnTo>
                  <a:lnTo>
                    <a:pt x="1" y="3717"/>
                  </a:lnTo>
                  <a:lnTo>
                    <a:pt x="1" y="3814"/>
                  </a:lnTo>
                  <a:lnTo>
                    <a:pt x="1" y="3910"/>
                  </a:lnTo>
                  <a:lnTo>
                    <a:pt x="194" y="3910"/>
                  </a:lnTo>
                  <a:lnTo>
                    <a:pt x="4634" y="193"/>
                  </a:lnTo>
                  <a:lnTo>
                    <a:pt x="4683" y="97"/>
                  </a:lnTo>
                  <a:lnTo>
                    <a:pt x="4634" y="49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rgbClr val="ED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0"/>
            <p:cNvSpPr/>
            <p:nvPr/>
          </p:nvSpPr>
          <p:spPr>
            <a:xfrm>
              <a:off x="1076775" y="2931100"/>
              <a:ext cx="117075" cy="97775"/>
            </a:xfrm>
            <a:custGeom>
              <a:avLst/>
              <a:gdLst/>
              <a:ahLst/>
              <a:cxnLst/>
              <a:rect l="l" t="t" r="r" b="b"/>
              <a:pathLst>
                <a:path w="4683" h="3911" fill="none" extrusionOk="0">
                  <a:moveTo>
                    <a:pt x="4586" y="0"/>
                  </a:moveTo>
                  <a:lnTo>
                    <a:pt x="4586" y="0"/>
                  </a:lnTo>
                  <a:lnTo>
                    <a:pt x="4490" y="49"/>
                  </a:lnTo>
                  <a:lnTo>
                    <a:pt x="1" y="3717"/>
                  </a:lnTo>
                  <a:lnTo>
                    <a:pt x="1" y="3717"/>
                  </a:lnTo>
                  <a:lnTo>
                    <a:pt x="1" y="3814"/>
                  </a:lnTo>
                  <a:lnTo>
                    <a:pt x="1" y="3910"/>
                  </a:lnTo>
                  <a:lnTo>
                    <a:pt x="1" y="3910"/>
                  </a:lnTo>
                  <a:lnTo>
                    <a:pt x="97" y="3910"/>
                  </a:lnTo>
                  <a:lnTo>
                    <a:pt x="97" y="3910"/>
                  </a:lnTo>
                  <a:lnTo>
                    <a:pt x="194" y="3910"/>
                  </a:lnTo>
                  <a:lnTo>
                    <a:pt x="4634" y="193"/>
                  </a:lnTo>
                  <a:lnTo>
                    <a:pt x="4634" y="193"/>
                  </a:lnTo>
                  <a:lnTo>
                    <a:pt x="4683" y="97"/>
                  </a:lnTo>
                  <a:lnTo>
                    <a:pt x="4634" y="49"/>
                  </a:lnTo>
                  <a:lnTo>
                    <a:pt x="4634" y="49"/>
                  </a:lnTo>
                  <a:lnTo>
                    <a:pt x="45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0"/>
            <p:cNvSpPr/>
            <p:nvPr/>
          </p:nvSpPr>
          <p:spPr>
            <a:xfrm>
              <a:off x="793200" y="1977800"/>
              <a:ext cx="392200" cy="392200"/>
            </a:xfrm>
            <a:custGeom>
              <a:avLst/>
              <a:gdLst/>
              <a:ahLst/>
              <a:cxnLst/>
              <a:rect l="l" t="t" r="r" b="b"/>
              <a:pathLst>
                <a:path w="15688" h="15688" extrusionOk="0">
                  <a:moveTo>
                    <a:pt x="7530" y="0"/>
                  </a:moveTo>
                  <a:lnTo>
                    <a:pt x="6710" y="49"/>
                  </a:lnTo>
                  <a:lnTo>
                    <a:pt x="5986" y="193"/>
                  </a:lnTo>
                  <a:lnTo>
                    <a:pt x="5214" y="435"/>
                  </a:lnTo>
                  <a:lnTo>
                    <a:pt x="4538" y="724"/>
                  </a:lnTo>
                  <a:lnTo>
                    <a:pt x="3862" y="1062"/>
                  </a:lnTo>
                  <a:lnTo>
                    <a:pt x="3235" y="1497"/>
                  </a:lnTo>
                  <a:lnTo>
                    <a:pt x="2607" y="1931"/>
                  </a:lnTo>
                  <a:lnTo>
                    <a:pt x="2076" y="2462"/>
                  </a:lnTo>
                  <a:lnTo>
                    <a:pt x="1593" y="3041"/>
                  </a:lnTo>
                  <a:lnTo>
                    <a:pt x="1159" y="3669"/>
                  </a:lnTo>
                  <a:lnTo>
                    <a:pt x="773" y="4345"/>
                  </a:lnTo>
                  <a:lnTo>
                    <a:pt x="483" y="5020"/>
                  </a:lnTo>
                  <a:lnTo>
                    <a:pt x="242" y="5793"/>
                  </a:lnTo>
                  <a:lnTo>
                    <a:pt x="97" y="6565"/>
                  </a:lnTo>
                  <a:lnTo>
                    <a:pt x="1" y="7337"/>
                  </a:lnTo>
                  <a:lnTo>
                    <a:pt x="1" y="8158"/>
                  </a:lnTo>
                  <a:lnTo>
                    <a:pt x="49" y="8930"/>
                  </a:lnTo>
                  <a:lnTo>
                    <a:pt x="194" y="9702"/>
                  </a:lnTo>
                  <a:lnTo>
                    <a:pt x="435" y="10426"/>
                  </a:lnTo>
                  <a:lnTo>
                    <a:pt x="725" y="11150"/>
                  </a:lnTo>
                  <a:lnTo>
                    <a:pt x="1062" y="11826"/>
                  </a:lnTo>
                  <a:lnTo>
                    <a:pt x="1449" y="12454"/>
                  </a:lnTo>
                  <a:lnTo>
                    <a:pt x="1931" y="13033"/>
                  </a:lnTo>
                  <a:lnTo>
                    <a:pt x="2462" y="13612"/>
                  </a:lnTo>
                  <a:lnTo>
                    <a:pt x="3041" y="14095"/>
                  </a:lnTo>
                  <a:lnTo>
                    <a:pt x="3669" y="14529"/>
                  </a:lnTo>
                  <a:lnTo>
                    <a:pt x="4345" y="14867"/>
                  </a:lnTo>
                  <a:lnTo>
                    <a:pt x="5020" y="15205"/>
                  </a:lnTo>
                  <a:lnTo>
                    <a:pt x="5793" y="15446"/>
                  </a:lnTo>
                  <a:lnTo>
                    <a:pt x="6565" y="15591"/>
                  </a:lnTo>
                  <a:lnTo>
                    <a:pt x="7337" y="15688"/>
                  </a:lnTo>
                  <a:lnTo>
                    <a:pt x="8158" y="15688"/>
                  </a:lnTo>
                  <a:lnTo>
                    <a:pt x="8930" y="15639"/>
                  </a:lnTo>
                  <a:lnTo>
                    <a:pt x="9703" y="15495"/>
                  </a:lnTo>
                  <a:lnTo>
                    <a:pt x="10427" y="15253"/>
                  </a:lnTo>
                  <a:lnTo>
                    <a:pt x="11151" y="14964"/>
                  </a:lnTo>
                  <a:lnTo>
                    <a:pt x="11826" y="14626"/>
                  </a:lnTo>
                  <a:lnTo>
                    <a:pt x="12454" y="14191"/>
                  </a:lnTo>
                  <a:lnTo>
                    <a:pt x="13033" y="13757"/>
                  </a:lnTo>
                  <a:lnTo>
                    <a:pt x="13612" y="13226"/>
                  </a:lnTo>
                  <a:lnTo>
                    <a:pt x="14095" y="12647"/>
                  </a:lnTo>
                  <a:lnTo>
                    <a:pt x="14529" y="12019"/>
                  </a:lnTo>
                  <a:lnTo>
                    <a:pt x="14867" y="11343"/>
                  </a:lnTo>
                  <a:lnTo>
                    <a:pt x="15205" y="10619"/>
                  </a:lnTo>
                  <a:lnTo>
                    <a:pt x="15446" y="9895"/>
                  </a:lnTo>
                  <a:lnTo>
                    <a:pt x="15591" y="9123"/>
                  </a:lnTo>
                  <a:lnTo>
                    <a:pt x="15688" y="8351"/>
                  </a:lnTo>
                  <a:lnTo>
                    <a:pt x="15688" y="7530"/>
                  </a:lnTo>
                  <a:lnTo>
                    <a:pt x="15640" y="6758"/>
                  </a:lnTo>
                  <a:lnTo>
                    <a:pt x="15495" y="5986"/>
                  </a:lnTo>
                  <a:lnTo>
                    <a:pt x="15253" y="5213"/>
                  </a:lnTo>
                  <a:lnTo>
                    <a:pt x="14964" y="4538"/>
                  </a:lnTo>
                  <a:lnTo>
                    <a:pt x="14626" y="3862"/>
                  </a:lnTo>
                  <a:lnTo>
                    <a:pt x="14192" y="3234"/>
                  </a:lnTo>
                  <a:lnTo>
                    <a:pt x="13757" y="2655"/>
                  </a:lnTo>
                  <a:lnTo>
                    <a:pt x="13226" y="2076"/>
                  </a:lnTo>
                  <a:lnTo>
                    <a:pt x="12647" y="1593"/>
                  </a:lnTo>
                  <a:lnTo>
                    <a:pt x="12019" y="1159"/>
                  </a:lnTo>
                  <a:lnTo>
                    <a:pt x="11344" y="773"/>
                  </a:lnTo>
                  <a:lnTo>
                    <a:pt x="10620" y="483"/>
                  </a:lnTo>
                  <a:lnTo>
                    <a:pt x="9896" y="242"/>
                  </a:lnTo>
                  <a:lnTo>
                    <a:pt x="9123" y="97"/>
                  </a:lnTo>
                  <a:lnTo>
                    <a:pt x="830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0"/>
            <p:cNvSpPr/>
            <p:nvPr/>
          </p:nvSpPr>
          <p:spPr>
            <a:xfrm>
              <a:off x="793200" y="1977800"/>
              <a:ext cx="392200" cy="392200"/>
            </a:xfrm>
            <a:custGeom>
              <a:avLst/>
              <a:gdLst/>
              <a:ahLst/>
              <a:cxnLst/>
              <a:rect l="l" t="t" r="r" b="b"/>
              <a:pathLst>
                <a:path w="15688" h="15688" fill="none" extrusionOk="0">
                  <a:moveTo>
                    <a:pt x="1" y="7337"/>
                  </a:moveTo>
                  <a:lnTo>
                    <a:pt x="1" y="7337"/>
                  </a:lnTo>
                  <a:lnTo>
                    <a:pt x="97" y="6565"/>
                  </a:lnTo>
                  <a:lnTo>
                    <a:pt x="242" y="5793"/>
                  </a:lnTo>
                  <a:lnTo>
                    <a:pt x="483" y="5020"/>
                  </a:lnTo>
                  <a:lnTo>
                    <a:pt x="773" y="4345"/>
                  </a:lnTo>
                  <a:lnTo>
                    <a:pt x="1159" y="3669"/>
                  </a:lnTo>
                  <a:lnTo>
                    <a:pt x="1593" y="3041"/>
                  </a:lnTo>
                  <a:lnTo>
                    <a:pt x="2076" y="2462"/>
                  </a:lnTo>
                  <a:lnTo>
                    <a:pt x="2607" y="1931"/>
                  </a:lnTo>
                  <a:lnTo>
                    <a:pt x="3235" y="1497"/>
                  </a:lnTo>
                  <a:lnTo>
                    <a:pt x="3862" y="1062"/>
                  </a:lnTo>
                  <a:lnTo>
                    <a:pt x="4538" y="724"/>
                  </a:lnTo>
                  <a:lnTo>
                    <a:pt x="5214" y="435"/>
                  </a:lnTo>
                  <a:lnTo>
                    <a:pt x="5986" y="193"/>
                  </a:lnTo>
                  <a:lnTo>
                    <a:pt x="6710" y="49"/>
                  </a:lnTo>
                  <a:lnTo>
                    <a:pt x="7530" y="0"/>
                  </a:lnTo>
                  <a:lnTo>
                    <a:pt x="8303" y="0"/>
                  </a:lnTo>
                  <a:lnTo>
                    <a:pt x="8303" y="0"/>
                  </a:lnTo>
                  <a:lnTo>
                    <a:pt x="9123" y="97"/>
                  </a:lnTo>
                  <a:lnTo>
                    <a:pt x="9896" y="242"/>
                  </a:lnTo>
                  <a:lnTo>
                    <a:pt x="10620" y="483"/>
                  </a:lnTo>
                  <a:lnTo>
                    <a:pt x="11344" y="773"/>
                  </a:lnTo>
                  <a:lnTo>
                    <a:pt x="12019" y="1159"/>
                  </a:lnTo>
                  <a:lnTo>
                    <a:pt x="12647" y="1593"/>
                  </a:lnTo>
                  <a:lnTo>
                    <a:pt x="13226" y="2076"/>
                  </a:lnTo>
                  <a:lnTo>
                    <a:pt x="13757" y="2655"/>
                  </a:lnTo>
                  <a:lnTo>
                    <a:pt x="14192" y="3234"/>
                  </a:lnTo>
                  <a:lnTo>
                    <a:pt x="14626" y="3862"/>
                  </a:lnTo>
                  <a:lnTo>
                    <a:pt x="14964" y="4538"/>
                  </a:lnTo>
                  <a:lnTo>
                    <a:pt x="15253" y="5213"/>
                  </a:lnTo>
                  <a:lnTo>
                    <a:pt x="15495" y="5986"/>
                  </a:lnTo>
                  <a:lnTo>
                    <a:pt x="15640" y="6758"/>
                  </a:lnTo>
                  <a:lnTo>
                    <a:pt x="15688" y="7530"/>
                  </a:lnTo>
                  <a:lnTo>
                    <a:pt x="15688" y="8351"/>
                  </a:lnTo>
                  <a:lnTo>
                    <a:pt x="15688" y="8351"/>
                  </a:lnTo>
                  <a:lnTo>
                    <a:pt x="15591" y="9123"/>
                  </a:lnTo>
                  <a:lnTo>
                    <a:pt x="15446" y="9895"/>
                  </a:lnTo>
                  <a:lnTo>
                    <a:pt x="15205" y="10619"/>
                  </a:lnTo>
                  <a:lnTo>
                    <a:pt x="14867" y="11343"/>
                  </a:lnTo>
                  <a:lnTo>
                    <a:pt x="14529" y="12019"/>
                  </a:lnTo>
                  <a:lnTo>
                    <a:pt x="14095" y="12647"/>
                  </a:lnTo>
                  <a:lnTo>
                    <a:pt x="13612" y="13226"/>
                  </a:lnTo>
                  <a:lnTo>
                    <a:pt x="13033" y="13757"/>
                  </a:lnTo>
                  <a:lnTo>
                    <a:pt x="12454" y="14191"/>
                  </a:lnTo>
                  <a:lnTo>
                    <a:pt x="11826" y="14626"/>
                  </a:lnTo>
                  <a:lnTo>
                    <a:pt x="11151" y="14964"/>
                  </a:lnTo>
                  <a:lnTo>
                    <a:pt x="10427" y="15253"/>
                  </a:lnTo>
                  <a:lnTo>
                    <a:pt x="9703" y="15495"/>
                  </a:lnTo>
                  <a:lnTo>
                    <a:pt x="8930" y="15639"/>
                  </a:lnTo>
                  <a:lnTo>
                    <a:pt x="8158" y="15688"/>
                  </a:lnTo>
                  <a:lnTo>
                    <a:pt x="7337" y="15688"/>
                  </a:lnTo>
                  <a:lnTo>
                    <a:pt x="7337" y="15688"/>
                  </a:lnTo>
                  <a:lnTo>
                    <a:pt x="6565" y="15591"/>
                  </a:lnTo>
                  <a:lnTo>
                    <a:pt x="5793" y="15446"/>
                  </a:lnTo>
                  <a:lnTo>
                    <a:pt x="5020" y="15205"/>
                  </a:lnTo>
                  <a:lnTo>
                    <a:pt x="4345" y="14867"/>
                  </a:lnTo>
                  <a:lnTo>
                    <a:pt x="3669" y="14529"/>
                  </a:lnTo>
                  <a:lnTo>
                    <a:pt x="3041" y="14095"/>
                  </a:lnTo>
                  <a:lnTo>
                    <a:pt x="2462" y="13612"/>
                  </a:lnTo>
                  <a:lnTo>
                    <a:pt x="1931" y="13033"/>
                  </a:lnTo>
                  <a:lnTo>
                    <a:pt x="1449" y="12454"/>
                  </a:lnTo>
                  <a:lnTo>
                    <a:pt x="1062" y="11826"/>
                  </a:lnTo>
                  <a:lnTo>
                    <a:pt x="725" y="11150"/>
                  </a:lnTo>
                  <a:lnTo>
                    <a:pt x="435" y="10426"/>
                  </a:lnTo>
                  <a:lnTo>
                    <a:pt x="194" y="9702"/>
                  </a:lnTo>
                  <a:lnTo>
                    <a:pt x="49" y="8930"/>
                  </a:lnTo>
                  <a:lnTo>
                    <a:pt x="1" y="8158"/>
                  </a:lnTo>
                  <a:lnTo>
                    <a:pt x="1" y="7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0"/>
            <p:cNvSpPr/>
            <p:nvPr/>
          </p:nvSpPr>
          <p:spPr>
            <a:xfrm>
              <a:off x="846300" y="2051400"/>
              <a:ext cx="286025" cy="245000"/>
            </a:xfrm>
            <a:custGeom>
              <a:avLst/>
              <a:gdLst/>
              <a:ahLst/>
              <a:cxnLst/>
              <a:rect l="l" t="t" r="r" b="b"/>
              <a:pathLst>
                <a:path w="11441" h="9800" extrusionOk="0">
                  <a:moveTo>
                    <a:pt x="9171" y="1"/>
                  </a:moveTo>
                  <a:lnTo>
                    <a:pt x="676" y="1738"/>
                  </a:lnTo>
                  <a:lnTo>
                    <a:pt x="483" y="1787"/>
                  </a:lnTo>
                  <a:lnTo>
                    <a:pt x="387" y="1883"/>
                  </a:lnTo>
                  <a:lnTo>
                    <a:pt x="242" y="1980"/>
                  </a:lnTo>
                  <a:lnTo>
                    <a:pt x="145" y="2076"/>
                  </a:lnTo>
                  <a:lnTo>
                    <a:pt x="97" y="2221"/>
                  </a:lnTo>
                  <a:lnTo>
                    <a:pt x="49" y="2366"/>
                  </a:lnTo>
                  <a:lnTo>
                    <a:pt x="0" y="2511"/>
                  </a:lnTo>
                  <a:lnTo>
                    <a:pt x="49" y="2704"/>
                  </a:lnTo>
                  <a:lnTo>
                    <a:pt x="1352" y="9123"/>
                  </a:lnTo>
                  <a:lnTo>
                    <a:pt x="1448" y="9413"/>
                  </a:lnTo>
                  <a:lnTo>
                    <a:pt x="1641" y="9606"/>
                  </a:lnTo>
                  <a:lnTo>
                    <a:pt x="1883" y="9751"/>
                  </a:lnTo>
                  <a:lnTo>
                    <a:pt x="2124" y="9799"/>
                  </a:lnTo>
                  <a:lnTo>
                    <a:pt x="2269" y="9751"/>
                  </a:lnTo>
                  <a:lnTo>
                    <a:pt x="10764" y="8062"/>
                  </a:lnTo>
                  <a:lnTo>
                    <a:pt x="10957" y="8013"/>
                  </a:lnTo>
                  <a:lnTo>
                    <a:pt x="11102" y="7917"/>
                  </a:lnTo>
                  <a:lnTo>
                    <a:pt x="11199" y="7820"/>
                  </a:lnTo>
                  <a:lnTo>
                    <a:pt x="11295" y="7724"/>
                  </a:lnTo>
                  <a:lnTo>
                    <a:pt x="11392" y="7579"/>
                  </a:lnTo>
                  <a:lnTo>
                    <a:pt x="11392" y="7434"/>
                  </a:lnTo>
                  <a:lnTo>
                    <a:pt x="11440" y="7241"/>
                  </a:lnTo>
                  <a:lnTo>
                    <a:pt x="11392" y="7096"/>
                  </a:lnTo>
                  <a:lnTo>
                    <a:pt x="10089" y="628"/>
                  </a:lnTo>
                  <a:lnTo>
                    <a:pt x="9992" y="387"/>
                  </a:lnTo>
                  <a:lnTo>
                    <a:pt x="9799" y="194"/>
                  </a:lnTo>
                  <a:lnTo>
                    <a:pt x="9606" y="49"/>
                  </a:lnTo>
                  <a:lnTo>
                    <a:pt x="9316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0"/>
            <p:cNvSpPr/>
            <p:nvPr/>
          </p:nvSpPr>
          <p:spPr>
            <a:xfrm>
              <a:off x="846300" y="2051400"/>
              <a:ext cx="286025" cy="245000"/>
            </a:xfrm>
            <a:custGeom>
              <a:avLst/>
              <a:gdLst/>
              <a:ahLst/>
              <a:cxnLst/>
              <a:rect l="l" t="t" r="r" b="b"/>
              <a:pathLst>
                <a:path w="11441" h="9800" fill="none" extrusionOk="0">
                  <a:moveTo>
                    <a:pt x="9316" y="1"/>
                  </a:moveTo>
                  <a:lnTo>
                    <a:pt x="9316" y="1"/>
                  </a:lnTo>
                  <a:lnTo>
                    <a:pt x="9171" y="1"/>
                  </a:lnTo>
                  <a:lnTo>
                    <a:pt x="676" y="1738"/>
                  </a:lnTo>
                  <a:lnTo>
                    <a:pt x="676" y="1738"/>
                  </a:lnTo>
                  <a:lnTo>
                    <a:pt x="483" y="1787"/>
                  </a:lnTo>
                  <a:lnTo>
                    <a:pt x="387" y="1883"/>
                  </a:lnTo>
                  <a:lnTo>
                    <a:pt x="242" y="1980"/>
                  </a:lnTo>
                  <a:lnTo>
                    <a:pt x="145" y="2076"/>
                  </a:lnTo>
                  <a:lnTo>
                    <a:pt x="97" y="2221"/>
                  </a:lnTo>
                  <a:lnTo>
                    <a:pt x="49" y="2366"/>
                  </a:lnTo>
                  <a:lnTo>
                    <a:pt x="0" y="2511"/>
                  </a:lnTo>
                  <a:lnTo>
                    <a:pt x="49" y="2704"/>
                  </a:lnTo>
                  <a:lnTo>
                    <a:pt x="1352" y="9123"/>
                  </a:lnTo>
                  <a:lnTo>
                    <a:pt x="1352" y="9123"/>
                  </a:lnTo>
                  <a:lnTo>
                    <a:pt x="1448" y="9413"/>
                  </a:lnTo>
                  <a:lnTo>
                    <a:pt x="1641" y="9606"/>
                  </a:lnTo>
                  <a:lnTo>
                    <a:pt x="1883" y="9751"/>
                  </a:lnTo>
                  <a:lnTo>
                    <a:pt x="2124" y="9799"/>
                  </a:lnTo>
                  <a:lnTo>
                    <a:pt x="2124" y="9799"/>
                  </a:lnTo>
                  <a:lnTo>
                    <a:pt x="2269" y="9751"/>
                  </a:lnTo>
                  <a:lnTo>
                    <a:pt x="10764" y="8062"/>
                  </a:lnTo>
                  <a:lnTo>
                    <a:pt x="10764" y="8062"/>
                  </a:lnTo>
                  <a:lnTo>
                    <a:pt x="10957" y="8013"/>
                  </a:lnTo>
                  <a:lnTo>
                    <a:pt x="11102" y="7917"/>
                  </a:lnTo>
                  <a:lnTo>
                    <a:pt x="11199" y="7820"/>
                  </a:lnTo>
                  <a:lnTo>
                    <a:pt x="11295" y="7724"/>
                  </a:lnTo>
                  <a:lnTo>
                    <a:pt x="11392" y="7579"/>
                  </a:lnTo>
                  <a:lnTo>
                    <a:pt x="11392" y="7434"/>
                  </a:lnTo>
                  <a:lnTo>
                    <a:pt x="11440" y="7241"/>
                  </a:lnTo>
                  <a:lnTo>
                    <a:pt x="11392" y="7096"/>
                  </a:lnTo>
                  <a:lnTo>
                    <a:pt x="10089" y="628"/>
                  </a:lnTo>
                  <a:lnTo>
                    <a:pt x="10089" y="628"/>
                  </a:lnTo>
                  <a:lnTo>
                    <a:pt x="9992" y="387"/>
                  </a:lnTo>
                  <a:lnTo>
                    <a:pt x="9799" y="194"/>
                  </a:lnTo>
                  <a:lnTo>
                    <a:pt x="9606" y="49"/>
                  </a:lnTo>
                  <a:lnTo>
                    <a:pt x="93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0"/>
            <p:cNvSpPr/>
            <p:nvPr/>
          </p:nvSpPr>
          <p:spPr>
            <a:xfrm>
              <a:off x="852325" y="2096050"/>
              <a:ext cx="280000" cy="200350"/>
            </a:xfrm>
            <a:custGeom>
              <a:avLst/>
              <a:gdLst/>
              <a:ahLst/>
              <a:cxnLst/>
              <a:rect l="l" t="t" r="r" b="b"/>
              <a:pathLst>
                <a:path w="11200" h="8014" extrusionOk="0">
                  <a:moveTo>
                    <a:pt x="10089" y="1"/>
                  </a:moveTo>
                  <a:lnTo>
                    <a:pt x="1" y="2028"/>
                  </a:lnTo>
                  <a:lnTo>
                    <a:pt x="1111" y="7386"/>
                  </a:lnTo>
                  <a:lnTo>
                    <a:pt x="1159" y="7531"/>
                  </a:lnTo>
                  <a:lnTo>
                    <a:pt x="1207" y="7675"/>
                  </a:lnTo>
                  <a:lnTo>
                    <a:pt x="1304" y="7772"/>
                  </a:lnTo>
                  <a:lnTo>
                    <a:pt x="1449" y="7868"/>
                  </a:lnTo>
                  <a:lnTo>
                    <a:pt x="1594" y="7965"/>
                  </a:lnTo>
                  <a:lnTo>
                    <a:pt x="1738" y="8013"/>
                  </a:lnTo>
                  <a:lnTo>
                    <a:pt x="2028" y="8013"/>
                  </a:lnTo>
                  <a:lnTo>
                    <a:pt x="10523" y="6276"/>
                  </a:lnTo>
                  <a:lnTo>
                    <a:pt x="10668" y="6227"/>
                  </a:lnTo>
                  <a:lnTo>
                    <a:pt x="10813" y="6131"/>
                  </a:lnTo>
                  <a:lnTo>
                    <a:pt x="10958" y="6034"/>
                  </a:lnTo>
                  <a:lnTo>
                    <a:pt x="11054" y="5938"/>
                  </a:lnTo>
                  <a:lnTo>
                    <a:pt x="11102" y="5793"/>
                  </a:lnTo>
                  <a:lnTo>
                    <a:pt x="11151" y="5648"/>
                  </a:lnTo>
                  <a:lnTo>
                    <a:pt x="11199" y="5503"/>
                  </a:lnTo>
                  <a:lnTo>
                    <a:pt x="11151" y="5310"/>
                  </a:lnTo>
                  <a:lnTo>
                    <a:pt x="100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0"/>
            <p:cNvSpPr/>
            <p:nvPr/>
          </p:nvSpPr>
          <p:spPr>
            <a:xfrm>
              <a:off x="997125" y="2134675"/>
              <a:ext cx="36225" cy="31400"/>
            </a:xfrm>
            <a:custGeom>
              <a:avLst/>
              <a:gdLst/>
              <a:ahLst/>
              <a:cxnLst/>
              <a:rect l="l" t="t" r="r" b="b"/>
              <a:pathLst>
                <a:path w="1449" h="1256" extrusionOk="0">
                  <a:moveTo>
                    <a:pt x="1256" y="0"/>
                  </a:moveTo>
                  <a:lnTo>
                    <a:pt x="1" y="242"/>
                  </a:lnTo>
                  <a:lnTo>
                    <a:pt x="194" y="1255"/>
                  </a:lnTo>
                  <a:lnTo>
                    <a:pt x="1449" y="1014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0"/>
            <p:cNvSpPr/>
            <p:nvPr/>
          </p:nvSpPr>
          <p:spPr>
            <a:xfrm>
              <a:off x="1004375" y="2173275"/>
              <a:ext cx="36225" cy="31400"/>
            </a:xfrm>
            <a:custGeom>
              <a:avLst/>
              <a:gdLst/>
              <a:ahLst/>
              <a:cxnLst/>
              <a:rect l="l" t="t" r="r" b="b"/>
              <a:pathLst>
                <a:path w="1449" h="1256" extrusionOk="0">
                  <a:moveTo>
                    <a:pt x="1256" y="1"/>
                  </a:moveTo>
                  <a:lnTo>
                    <a:pt x="1" y="242"/>
                  </a:lnTo>
                  <a:lnTo>
                    <a:pt x="194" y="1256"/>
                  </a:lnTo>
                  <a:lnTo>
                    <a:pt x="1449" y="101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0"/>
            <p:cNvSpPr/>
            <p:nvPr/>
          </p:nvSpPr>
          <p:spPr>
            <a:xfrm>
              <a:off x="1055050" y="2122600"/>
              <a:ext cx="36225" cy="32600"/>
            </a:xfrm>
            <a:custGeom>
              <a:avLst/>
              <a:gdLst/>
              <a:ahLst/>
              <a:cxnLst/>
              <a:rect l="l" t="t" r="r" b="b"/>
              <a:pathLst>
                <a:path w="1449" h="1304" extrusionOk="0">
                  <a:moveTo>
                    <a:pt x="1256" y="1"/>
                  </a:moveTo>
                  <a:lnTo>
                    <a:pt x="1" y="242"/>
                  </a:lnTo>
                  <a:lnTo>
                    <a:pt x="194" y="1304"/>
                  </a:lnTo>
                  <a:lnTo>
                    <a:pt x="1449" y="1014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0"/>
            <p:cNvSpPr/>
            <p:nvPr/>
          </p:nvSpPr>
          <p:spPr>
            <a:xfrm>
              <a:off x="1063500" y="2161225"/>
              <a:ext cx="36225" cy="32600"/>
            </a:xfrm>
            <a:custGeom>
              <a:avLst/>
              <a:gdLst/>
              <a:ahLst/>
              <a:cxnLst/>
              <a:rect l="l" t="t" r="r" b="b"/>
              <a:pathLst>
                <a:path w="1449" h="1304" extrusionOk="0">
                  <a:moveTo>
                    <a:pt x="1256" y="0"/>
                  </a:moveTo>
                  <a:lnTo>
                    <a:pt x="1" y="242"/>
                  </a:lnTo>
                  <a:lnTo>
                    <a:pt x="194" y="1303"/>
                  </a:lnTo>
                  <a:lnTo>
                    <a:pt x="1449" y="1014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0"/>
            <p:cNvSpPr/>
            <p:nvPr/>
          </p:nvSpPr>
          <p:spPr>
            <a:xfrm>
              <a:off x="938000" y="2146725"/>
              <a:ext cx="37450" cy="31400"/>
            </a:xfrm>
            <a:custGeom>
              <a:avLst/>
              <a:gdLst/>
              <a:ahLst/>
              <a:cxnLst/>
              <a:rect l="l" t="t" r="r" b="b"/>
              <a:pathLst>
                <a:path w="1498" h="1256" extrusionOk="0">
                  <a:moveTo>
                    <a:pt x="1256" y="1"/>
                  </a:moveTo>
                  <a:lnTo>
                    <a:pt x="1" y="242"/>
                  </a:lnTo>
                  <a:lnTo>
                    <a:pt x="242" y="1256"/>
                  </a:lnTo>
                  <a:lnTo>
                    <a:pt x="1497" y="101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0"/>
            <p:cNvSpPr/>
            <p:nvPr/>
          </p:nvSpPr>
          <p:spPr>
            <a:xfrm>
              <a:off x="946450" y="2185350"/>
              <a:ext cx="36225" cy="31400"/>
            </a:xfrm>
            <a:custGeom>
              <a:avLst/>
              <a:gdLst/>
              <a:ahLst/>
              <a:cxnLst/>
              <a:rect l="l" t="t" r="r" b="b"/>
              <a:pathLst>
                <a:path w="1449" h="1256" extrusionOk="0">
                  <a:moveTo>
                    <a:pt x="1256" y="1"/>
                  </a:moveTo>
                  <a:lnTo>
                    <a:pt x="1" y="242"/>
                  </a:lnTo>
                  <a:lnTo>
                    <a:pt x="194" y="1256"/>
                  </a:lnTo>
                  <a:lnTo>
                    <a:pt x="1449" y="1014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0"/>
            <p:cNvSpPr/>
            <p:nvPr/>
          </p:nvSpPr>
          <p:spPr>
            <a:xfrm>
              <a:off x="880075" y="2157600"/>
              <a:ext cx="36225" cy="32600"/>
            </a:xfrm>
            <a:custGeom>
              <a:avLst/>
              <a:gdLst/>
              <a:ahLst/>
              <a:cxnLst/>
              <a:rect l="l" t="t" r="r" b="b"/>
              <a:pathLst>
                <a:path w="1449" h="1304" extrusionOk="0">
                  <a:moveTo>
                    <a:pt x="1256" y="0"/>
                  </a:moveTo>
                  <a:lnTo>
                    <a:pt x="1" y="290"/>
                  </a:lnTo>
                  <a:lnTo>
                    <a:pt x="194" y="1304"/>
                  </a:lnTo>
                  <a:lnTo>
                    <a:pt x="1449" y="1062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0"/>
            <p:cNvSpPr/>
            <p:nvPr/>
          </p:nvSpPr>
          <p:spPr>
            <a:xfrm>
              <a:off x="887325" y="2196200"/>
              <a:ext cx="37425" cy="32625"/>
            </a:xfrm>
            <a:custGeom>
              <a:avLst/>
              <a:gdLst/>
              <a:ahLst/>
              <a:cxnLst/>
              <a:rect l="l" t="t" r="r" b="b"/>
              <a:pathLst>
                <a:path w="1497" h="1305" extrusionOk="0">
                  <a:moveTo>
                    <a:pt x="1255" y="1"/>
                  </a:moveTo>
                  <a:lnTo>
                    <a:pt x="0" y="291"/>
                  </a:lnTo>
                  <a:lnTo>
                    <a:pt x="242" y="1304"/>
                  </a:lnTo>
                  <a:lnTo>
                    <a:pt x="1497" y="1063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0"/>
            <p:cNvSpPr/>
            <p:nvPr/>
          </p:nvSpPr>
          <p:spPr>
            <a:xfrm>
              <a:off x="1012825" y="2211900"/>
              <a:ext cx="36225" cy="31400"/>
            </a:xfrm>
            <a:custGeom>
              <a:avLst/>
              <a:gdLst/>
              <a:ahLst/>
              <a:cxnLst/>
              <a:rect l="l" t="t" r="r" b="b"/>
              <a:pathLst>
                <a:path w="1449" h="1256" extrusionOk="0">
                  <a:moveTo>
                    <a:pt x="1255" y="0"/>
                  </a:moveTo>
                  <a:lnTo>
                    <a:pt x="0" y="242"/>
                  </a:lnTo>
                  <a:lnTo>
                    <a:pt x="194" y="1255"/>
                  </a:lnTo>
                  <a:lnTo>
                    <a:pt x="1448" y="1014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0"/>
            <p:cNvSpPr/>
            <p:nvPr/>
          </p:nvSpPr>
          <p:spPr>
            <a:xfrm>
              <a:off x="1070750" y="2199825"/>
              <a:ext cx="36225" cy="32625"/>
            </a:xfrm>
            <a:custGeom>
              <a:avLst/>
              <a:gdLst/>
              <a:ahLst/>
              <a:cxnLst/>
              <a:rect l="l" t="t" r="r" b="b"/>
              <a:pathLst>
                <a:path w="1449" h="1305" extrusionOk="0">
                  <a:moveTo>
                    <a:pt x="1255" y="1"/>
                  </a:moveTo>
                  <a:lnTo>
                    <a:pt x="0" y="242"/>
                  </a:lnTo>
                  <a:lnTo>
                    <a:pt x="193" y="1304"/>
                  </a:lnTo>
                  <a:lnTo>
                    <a:pt x="1448" y="1014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0"/>
            <p:cNvSpPr/>
            <p:nvPr/>
          </p:nvSpPr>
          <p:spPr>
            <a:xfrm>
              <a:off x="953700" y="2223975"/>
              <a:ext cx="36225" cy="31400"/>
            </a:xfrm>
            <a:custGeom>
              <a:avLst/>
              <a:gdLst/>
              <a:ahLst/>
              <a:cxnLst/>
              <a:rect l="l" t="t" r="r" b="b"/>
              <a:pathLst>
                <a:path w="1449" h="1256" extrusionOk="0">
                  <a:moveTo>
                    <a:pt x="1255" y="0"/>
                  </a:moveTo>
                  <a:lnTo>
                    <a:pt x="0" y="241"/>
                  </a:lnTo>
                  <a:lnTo>
                    <a:pt x="193" y="1255"/>
                  </a:lnTo>
                  <a:lnTo>
                    <a:pt x="1448" y="1014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0"/>
            <p:cNvSpPr/>
            <p:nvPr/>
          </p:nvSpPr>
          <p:spPr>
            <a:xfrm>
              <a:off x="895775" y="2234825"/>
              <a:ext cx="36225" cy="32600"/>
            </a:xfrm>
            <a:custGeom>
              <a:avLst/>
              <a:gdLst/>
              <a:ahLst/>
              <a:cxnLst/>
              <a:rect l="l" t="t" r="r" b="b"/>
              <a:pathLst>
                <a:path w="1449" h="1304" extrusionOk="0">
                  <a:moveTo>
                    <a:pt x="1255" y="1"/>
                  </a:moveTo>
                  <a:lnTo>
                    <a:pt x="0" y="290"/>
                  </a:lnTo>
                  <a:lnTo>
                    <a:pt x="193" y="1304"/>
                  </a:lnTo>
                  <a:lnTo>
                    <a:pt x="1448" y="1062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0"/>
            <p:cNvSpPr/>
            <p:nvPr/>
          </p:nvSpPr>
          <p:spPr>
            <a:xfrm>
              <a:off x="2265400" y="1847475"/>
              <a:ext cx="374100" cy="406675"/>
            </a:xfrm>
            <a:custGeom>
              <a:avLst/>
              <a:gdLst/>
              <a:ahLst/>
              <a:cxnLst/>
              <a:rect l="l" t="t" r="r" b="b"/>
              <a:pathLst>
                <a:path w="14964" h="16267" extrusionOk="0">
                  <a:moveTo>
                    <a:pt x="7965" y="0"/>
                  </a:moveTo>
                  <a:lnTo>
                    <a:pt x="7289" y="97"/>
                  </a:lnTo>
                  <a:lnTo>
                    <a:pt x="6661" y="194"/>
                  </a:lnTo>
                  <a:lnTo>
                    <a:pt x="6034" y="387"/>
                  </a:lnTo>
                  <a:lnTo>
                    <a:pt x="5503" y="628"/>
                  </a:lnTo>
                  <a:lnTo>
                    <a:pt x="4972" y="869"/>
                  </a:lnTo>
                  <a:lnTo>
                    <a:pt x="4537" y="1207"/>
                  </a:lnTo>
                  <a:lnTo>
                    <a:pt x="4151" y="1545"/>
                  </a:lnTo>
                  <a:lnTo>
                    <a:pt x="3862" y="1931"/>
                  </a:lnTo>
                  <a:lnTo>
                    <a:pt x="3620" y="2317"/>
                  </a:lnTo>
                  <a:lnTo>
                    <a:pt x="3476" y="2752"/>
                  </a:lnTo>
                  <a:lnTo>
                    <a:pt x="3379" y="3234"/>
                  </a:lnTo>
                  <a:lnTo>
                    <a:pt x="3379" y="3717"/>
                  </a:lnTo>
                  <a:lnTo>
                    <a:pt x="3476" y="4200"/>
                  </a:lnTo>
                  <a:lnTo>
                    <a:pt x="3620" y="4731"/>
                  </a:lnTo>
                  <a:lnTo>
                    <a:pt x="3910" y="5262"/>
                  </a:lnTo>
                  <a:lnTo>
                    <a:pt x="4055" y="5551"/>
                  </a:lnTo>
                  <a:lnTo>
                    <a:pt x="4151" y="5841"/>
                  </a:lnTo>
                  <a:lnTo>
                    <a:pt x="4151" y="6082"/>
                  </a:lnTo>
                  <a:lnTo>
                    <a:pt x="4151" y="6372"/>
                  </a:lnTo>
                  <a:lnTo>
                    <a:pt x="4151" y="6661"/>
                  </a:lnTo>
                  <a:lnTo>
                    <a:pt x="4055" y="6951"/>
                  </a:lnTo>
                  <a:lnTo>
                    <a:pt x="3813" y="7530"/>
                  </a:lnTo>
                  <a:lnTo>
                    <a:pt x="3476" y="8110"/>
                  </a:lnTo>
                  <a:lnTo>
                    <a:pt x="3041" y="8689"/>
                  </a:lnTo>
                  <a:lnTo>
                    <a:pt x="2076" y="9799"/>
                  </a:lnTo>
                  <a:lnTo>
                    <a:pt x="1062" y="10957"/>
                  </a:lnTo>
                  <a:lnTo>
                    <a:pt x="676" y="11537"/>
                  </a:lnTo>
                  <a:lnTo>
                    <a:pt x="338" y="12068"/>
                  </a:lnTo>
                  <a:lnTo>
                    <a:pt x="97" y="12647"/>
                  </a:lnTo>
                  <a:lnTo>
                    <a:pt x="0" y="12888"/>
                  </a:lnTo>
                  <a:lnTo>
                    <a:pt x="0" y="13178"/>
                  </a:lnTo>
                  <a:lnTo>
                    <a:pt x="0" y="13419"/>
                  </a:lnTo>
                  <a:lnTo>
                    <a:pt x="48" y="13660"/>
                  </a:lnTo>
                  <a:lnTo>
                    <a:pt x="145" y="13950"/>
                  </a:lnTo>
                  <a:lnTo>
                    <a:pt x="290" y="14191"/>
                  </a:lnTo>
                  <a:lnTo>
                    <a:pt x="531" y="14481"/>
                  </a:lnTo>
                  <a:lnTo>
                    <a:pt x="773" y="14722"/>
                  </a:lnTo>
                  <a:lnTo>
                    <a:pt x="1110" y="14964"/>
                  </a:lnTo>
                  <a:lnTo>
                    <a:pt x="1448" y="15205"/>
                  </a:lnTo>
                  <a:lnTo>
                    <a:pt x="1834" y="15398"/>
                  </a:lnTo>
                  <a:lnTo>
                    <a:pt x="2269" y="15591"/>
                  </a:lnTo>
                  <a:lnTo>
                    <a:pt x="3186" y="15881"/>
                  </a:lnTo>
                  <a:lnTo>
                    <a:pt x="4200" y="16074"/>
                  </a:lnTo>
                  <a:lnTo>
                    <a:pt x="5310" y="16219"/>
                  </a:lnTo>
                  <a:lnTo>
                    <a:pt x="6420" y="16267"/>
                  </a:lnTo>
                  <a:lnTo>
                    <a:pt x="7530" y="16219"/>
                  </a:lnTo>
                  <a:lnTo>
                    <a:pt x="8689" y="16122"/>
                  </a:lnTo>
                  <a:lnTo>
                    <a:pt x="9750" y="15881"/>
                  </a:lnTo>
                  <a:lnTo>
                    <a:pt x="10764" y="15639"/>
                  </a:lnTo>
                  <a:lnTo>
                    <a:pt x="11729" y="15253"/>
                  </a:lnTo>
                  <a:lnTo>
                    <a:pt x="12164" y="15060"/>
                  </a:lnTo>
                  <a:lnTo>
                    <a:pt x="12550" y="14867"/>
                  </a:lnTo>
                  <a:lnTo>
                    <a:pt x="12936" y="14626"/>
                  </a:lnTo>
                  <a:lnTo>
                    <a:pt x="13226" y="14336"/>
                  </a:lnTo>
                  <a:lnTo>
                    <a:pt x="13515" y="14047"/>
                  </a:lnTo>
                  <a:lnTo>
                    <a:pt x="13757" y="13757"/>
                  </a:lnTo>
                  <a:lnTo>
                    <a:pt x="13998" y="13419"/>
                  </a:lnTo>
                  <a:lnTo>
                    <a:pt x="14143" y="13081"/>
                  </a:lnTo>
                  <a:lnTo>
                    <a:pt x="13660" y="12840"/>
                  </a:lnTo>
                  <a:lnTo>
                    <a:pt x="13178" y="12454"/>
                  </a:lnTo>
                  <a:lnTo>
                    <a:pt x="12936" y="12261"/>
                  </a:lnTo>
                  <a:lnTo>
                    <a:pt x="12743" y="12019"/>
                  </a:lnTo>
                  <a:lnTo>
                    <a:pt x="12550" y="11730"/>
                  </a:lnTo>
                  <a:lnTo>
                    <a:pt x="12405" y="11440"/>
                  </a:lnTo>
                  <a:lnTo>
                    <a:pt x="12309" y="11102"/>
                  </a:lnTo>
                  <a:lnTo>
                    <a:pt x="12309" y="10716"/>
                  </a:lnTo>
                  <a:lnTo>
                    <a:pt x="12309" y="10330"/>
                  </a:lnTo>
                  <a:lnTo>
                    <a:pt x="12454" y="9895"/>
                  </a:lnTo>
                  <a:lnTo>
                    <a:pt x="12647" y="9413"/>
                  </a:lnTo>
                  <a:lnTo>
                    <a:pt x="12888" y="8930"/>
                  </a:lnTo>
                  <a:lnTo>
                    <a:pt x="13274" y="8399"/>
                  </a:lnTo>
                  <a:lnTo>
                    <a:pt x="13805" y="7820"/>
                  </a:lnTo>
                  <a:lnTo>
                    <a:pt x="14046" y="7530"/>
                  </a:lnTo>
                  <a:lnTo>
                    <a:pt x="14288" y="7192"/>
                  </a:lnTo>
                  <a:lnTo>
                    <a:pt x="14481" y="6903"/>
                  </a:lnTo>
                  <a:lnTo>
                    <a:pt x="14626" y="6565"/>
                  </a:lnTo>
                  <a:lnTo>
                    <a:pt x="14770" y="6227"/>
                  </a:lnTo>
                  <a:lnTo>
                    <a:pt x="14819" y="5889"/>
                  </a:lnTo>
                  <a:lnTo>
                    <a:pt x="14915" y="5551"/>
                  </a:lnTo>
                  <a:lnTo>
                    <a:pt x="14963" y="5213"/>
                  </a:lnTo>
                  <a:lnTo>
                    <a:pt x="14915" y="4538"/>
                  </a:lnTo>
                  <a:lnTo>
                    <a:pt x="14819" y="3910"/>
                  </a:lnTo>
                  <a:lnTo>
                    <a:pt x="14577" y="3234"/>
                  </a:lnTo>
                  <a:lnTo>
                    <a:pt x="14239" y="2607"/>
                  </a:lnTo>
                  <a:lnTo>
                    <a:pt x="13805" y="2028"/>
                  </a:lnTo>
                  <a:lnTo>
                    <a:pt x="13322" y="1545"/>
                  </a:lnTo>
                  <a:lnTo>
                    <a:pt x="12695" y="1062"/>
                  </a:lnTo>
                  <a:lnTo>
                    <a:pt x="12019" y="676"/>
                  </a:lnTo>
                  <a:lnTo>
                    <a:pt x="11295" y="338"/>
                  </a:lnTo>
                  <a:lnTo>
                    <a:pt x="10475" y="145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0"/>
            <p:cNvSpPr/>
            <p:nvPr/>
          </p:nvSpPr>
          <p:spPr>
            <a:xfrm>
              <a:off x="2265400" y="1847475"/>
              <a:ext cx="374100" cy="406675"/>
            </a:xfrm>
            <a:custGeom>
              <a:avLst/>
              <a:gdLst/>
              <a:ahLst/>
              <a:cxnLst/>
              <a:rect l="l" t="t" r="r" b="b"/>
              <a:pathLst>
                <a:path w="14964" h="16267" fill="none" extrusionOk="0">
                  <a:moveTo>
                    <a:pt x="8689" y="0"/>
                  </a:moveTo>
                  <a:lnTo>
                    <a:pt x="8689" y="0"/>
                  </a:lnTo>
                  <a:lnTo>
                    <a:pt x="9171" y="0"/>
                  </a:lnTo>
                  <a:lnTo>
                    <a:pt x="9606" y="0"/>
                  </a:lnTo>
                  <a:lnTo>
                    <a:pt x="10475" y="145"/>
                  </a:lnTo>
                  <a:lnTo>
                    <a:pt x="11295" y="338"/>
                  </a:lnTo>
                  <a:lnTo>
                    <a:pt x="12019" y="676"/>
                  </a:lnTo>
                  <a:lnTo>
                    <a:pt x="12695" y="1062"/>
                  </a:lnTo>
                  <a:lnTo>
                    <a:pt x="13322" y="1545"/>
                  </a:lnTo>
                  <a:lnTo>
                    <a:pt x="13805" y="2028"/>
                  </a:lnTo>
                  <a:lnTo>
                    <a:pt x="14239" y="2607"/>
                  </a:lnTo>
                  <a:lnTo>
                    <a:pt x="14577" y="3234"/>
                  </a:lnTo>
                  <a:lnTo>
                    <a:pt x="14819" y="3910"/>
                  </a:lnTo>
                  <a:lnTo>
                    <a:pt x="14915" y="4538"/>
                  </a:lnTo>
                  <a:lnTo>
                    <a:pt x="14963" y="5213"/>
                  </a:lnTo>
                  <a:lnTo>
                    <a:pt x="14915" y="5551"/>
                  </a:lnTo>
                  <a:lnTo>
                    <a:pt x="14819" y="5889"/>
                  </a:lnTo>
                  <a:lnTo>
                    <a:pt x="14770" y="6227"/>
                  </a:lnTo>
                  <a:lnTo>
                    <a:pt x="14626" y="6565"/>
                  </a:lnTo>
                  <a:lnTo>
                    <a:pt x="14481" y="6903"/>
                  </a:lnTo>
                  <a:lnTo>
                    <a:pt x="14288" y="7192"/>
                  </a:lnTo>
                  <a:lnTo>
                    <a:pt x="14046" y="7530"/>
                  </a:lnTo>
                  <a:lnTo>
                    <a:pt x="13805" y="7820"/>
                  </a:lnTo>
                  <a:lnTo>
                    <a:pt x="13805" y="7820"/>
                  </a:lnTo>
                  <a:lnTo>
                    <a:pt x="13274" y="8399"/>
                  </a:lnTo>
                  <a:lnTo>
                    <a:pt x="12888" y="8930"/>
                  </a:lnTo>
                  <a:lnTo>
                    <a:pt x="12647" y="9413"/>
                  </a:lnTo>
                  <a:lnTo>
                    <a:pt x="12454" y="9895"/>
                  </a:lnTo>
                  <a:lnTo>
                    <a:pt x="12309" y="10330"/>
                  </a:lnTo>
                  <a:lnTo>
                    <a:pt x="12309" y="10716"/>
                  </a:lnTo>
                  <a:lnTo>
                    <a:pt x="12309" y="11102"/>
                  </a:lnTo>
                  <a:lnTo>
                    <a:pt x="12405" y="11440"/>
                  </a:lnTo>
                  <a:lnTo>
                    <a:pt x="12550" y="11730"/>
                  </a:lnTo>
                  <a:lnTo>
                    <a:pt x="12743" y="12019"/>
                  </a:lnTo>
                  <a:lnTo>
                    <a:pt x="12936" y="12261"/>
                  </a:lnTo>
                  <a:lnTo>
                    <a:pt x="13178" y="12454"/>
                  </a:lnTo>
                  <a:lnTo>
                    <a:pt x="13660" y="12840"/>
                  </a:lnTo>
                  <a:lnTo>
                    <a:pt x="14143" y="13081"/>
                  </a:lnTo>
                  <a:lnTo>
                    <a:pt x="14143" y="13081"/>
                  </a:lnTo>
                  <a:lnTo>
                    <a:pt x="13998" y="13419"/>
                  </a:lnTo>
                  <a:lnTo>
                    <a:pt x="13757" y="13757"/>
                  </a:lnTo>
                  <a:lnTo>
                    <a:pt x="13515" y="14047"/>
                  </a:lnTo>
                  <a:lnTo>
                    <a:pt x="13226" y="14336"/>
                  </a:lnTo>
                  <a:lnTo>
                    <a:pt x="12936" y="14626"/>
                  </a:lnTo>
                  <a:lnTo>
                    <a:pt x="12550" y="14867"/>
                  </a:lnTo>
                  <a:lnTo>
                    <a:pt x="12164" y="15060"/>
                  </a:lnTo>
                  <a:lnTo>
                    <a:pt x="11729" y="15253"/>
                  </a:lnTo>
                  <a:lnTo>
                    <a:pt x="10764" y="15639"/>
                  </a:lnTo>
                  <a:lnTo>
                    <a:pt x="9750" y="15881"/>
                  </a:lnTo>
                  <a:lnTo>
                    <a:pt x="8689" y="16122"/>
                  </a:lnTo>
                  <a:lnTo>
                    <a:pt x="7530" y="16219"/>
                  </a:lnTo>
                  <a:lnTo>
                    <a:pt x="6420" y="16267"/>
                  </a:lnTo>
                  <a:lnTo>
                    <a:pt x="5310" y="16219"/>
                  </a:lnTo>
                  <a:lnTo>
                    <a:pt x="4200" y="16074"/>
                  </a:lnTo>
                  <a:lnTo>
                    <a:pt x="3186" y="15881"/>
                  </a:lnTo>
                  <a:lnTo>
                    <a:pt x="2269" y="15591"/>
                  </a:lnTo>
                  <a:lnTo>
                    <a:pt x="1834" y="15398"/>
                  </a:lnTo>
                  <a:lnTo>
                    <a:pt x="1448" y="15205"/>
                  </a:lnTo>
                  <a:lnTo>
                    <a:pt x="1110" y="14964"/>
                  </a:lnTo>
                  <a:lnTo>
                    <a:pt x="773" y="14722"/>
                  </a:lnTo>
                  <a:lnTo>
                    <a:pt x="531" y="14481"/>
                  </a:lnTo>
                  <a:lnTo>
                    <a:pt x="290" y="14191"/>
                  </a:lnTo>
                  <a:lnTo>
                    <a:pt x="290" y="14191"/>
                  </a:lnTo>
                  <a:lnTo>
                    <a:pt x="145" y="13950"/>
                  </a:lnTo>
                  <a:lnTo>
                    <a:pt x="48" y="13660"/>
                  </a:lnTo>
                  <a:lnTo>
                    <a:pt x="0" y="13419"/>
                  </a:lnTo>
                  <a:lnTo>
                    <a:pt x="0" y="13178"/>
                  </a:lnTo>
                  <a:lnTo>
                    <a:pt x="0" y="12888"/>
                  </a:lnTo>
                  <a:lnTo>
                    <a:pt x="97" y="12647"/>
                  </a:lnTo>
                  <a:lnTo>
                    <a:pt x="338" y="12068"/>
                  </a:lnTo>
                  <a:lnTo>
                    <a:pt x="676" y="11537"/>
                  </a:lnTo>
                  <a:lnTo>
                    <a:pt x="1062" y="10957"/>
                  </a:lnTo>
                  <a:lnTo>
                    <a:pt x="2076" y="9799"/>
                  </a:lnTo>
                  <a:lnTo>
                    <a:pt x="3041" y="8689"/>
                  </a:lnTo>
                  <a:lnTo>
                    <a:pt x="3476" y="8110"/>
                  </a:lnTo>
                  <a:lnTo>
                    <a:pt x="3813" y="7530"/>
                  </a:lnTo>
                  <a:lnTo>
                    <a:pt x="4055" y="6951"/>
                  </a:lnTo>
                  <a:lnTo>
                    <a:pt x="4151" y="6661"/>
                  </a:lnTo>
                  <a:lnTo>
                    <a:pt x="4151" y="6372"/>
                  </a:lnTo>
                  <a:lnTo>
                    <a:pt x="4151" y="6082"/>
                  </a:lnTo>
                  <a:lnTo>
                    <a:pt x="4151" y="5841"/>
                  </a:lnTo>
                  <a:lnTo>
                    <a:pt x="4055" y="5551"/>
                  </a:lnTo>
                  <a:lnTo>
                    <a:pt x="3910" y="5262"/>
                  </a:lnTo>
                  <a:lnTo>
                    <a:pt x="3910" y="5262"/>
                  </a:lnTo>
                  <a:lnTo>
                    <a:pt x="3620" y="4731"/>
                  </a:lnTo>
                  <a:lnTo>
                    <a:pt x="3476" y="4200"/>
                  </a:lnTo>
                  <a:lnTo>
                    <a:pt x="3379" y="3717"/>
                  </a:lnTo>
                  <a:lnTo>
                    <a:pt x="3379" y="3234"/>
                  </a:lnTo>
                  <a:lnTo>
                    <a:pt x="3476" y="2752"/>
                  </a:lnTo>
                  <a:lnTo>
                    <a:pt x="3620" y="2317"/>
                  </a:lnTo>
                  <a:lnTo>
                    <a:pt x="3862" y="1931"/>
                  </a:lnTo>
                  <a:lnTo>
                    <a:pt x="4151" y="1545"/>
                  </a:lnTo>
                  <a:lnTo>
                    <a:pt x="4537" y="1207"/>
                  </a:lnTo>
                  <a:lnTo>
                    <a:pt x="4972" y="869"/>
                  </a:lnTo>
                  <a:lnTo>
                    <a:pt x="5503" y="628"/>
                  </a:lnTo>
                  <a:lnTo>
                    <a:pt x="6034" y="387"/>
                  </a:lnTo>
                  <a:lnTo>
                    <a:pt x="6661" y="194"/>
                  </a:lnTo>
                  <a:lnTo>
                    <a:pt x="7289" y="97"/>
                  </a:lnTo>
                  <a:lnTo>
                    <a:pt x="7965" y="0"/>
                  </a:lnTo>
                  <a:lnTo>
                    <a:pt x="8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0"/>
            <p:cNvSpPr/>
            <p:nvPr/>
          </p:nvSpPr>
          <p:spPr>
            <a:xfrm>
              <a:off x="1710300" y="2328950"/>
              <a:ext cx="148450" cy="107425"/>
            </a:xfrm>
            <a:custGeom>
              <a:avLst/>
              <a:gdLst/>
              <a:ahLst/>
              <a:cxnLst/>
              <a:rect l="l" t="t" r="r" b="b"/>
              <a:pathLst>
                <a:path w="5938" h="4297" extrusionOk="0">
                  <a:moveTo>
                    <a:pt x="1449" y="0"/>
                  </a:moveTo>
                  <a:lnTo>
                    <a:pt x="1256" y="49"/>
                  </a:lnTo>
                  <a:lnTo>
                    <a:pt x="1063" y="145"/>
                  </a:lnTo>
                  <a:lnTo>
                    <a:pt x="918" y="242"/>
                  </a:lnTo>
                  <a:lnTo>
                    <a:pt x="773" y="387"/>
                  </a:lnTo>
                  <a:lnTo>
                    <a:pt x="676" y="580"/>
                  </a:lnTo>
                  <a:lnTo>
                    <a:pt x="97" y="1786"/>
                  </a:lnTo>
                  <a:lnTo>
                    <a:pt x="1" y="2124"/>
                  </a:lnTo>
                  <a:lnTo>
                    <a:pt x="1" y="2462"/>
                  </a:lnTo>
                  <a:lnTo>
                    <a:pt x="97" y="2800"/>
                  </a:lnTo>
                  <a:lnTo>
                    <a:pt x="290" y="3090"/>
                  </a:lnTo>
                  <a:lnTo>
                    <a:pt x="1014" y="3862"/>
                  </a:lnTo>
                  <a:lnTo>
                    <a:pt x="1256" y="4055"/>
                  </a:lnTo>
                  <a:lnTo>
                    <a:pt x="1497" y="4200"/>
                  </a:lnTo>
                  <a:lnTo>
                    <a:pt x="1787" y="4296"/>
                  </a:lnTo>
                  <a:lnTo>
                    <a:pt x="2076" y="4296"/>
                  </a:lnTo>
                  <a:lnTo>
                    <a:pt x="3959" y="4103"/>
                  </a:lnTo>
                  <a:lnTo>
                    <a:pt x="4248" y="4055"/>
                  </a:lnTo>
                  <a:lnTo>
                    <a:pt x="4490" y="3958"/>
                  </a:lnTo>
                  <a:lnTo>
                    <a:pt x="4731" y="3862"/>
                  </a:lnTo>
                  <a:lnTo>
                    <a:pt x="4972" y="3717"/>
                  </a:lnTo>
                  <a:lnTo>
                    <a:pt x="5214" y="3572"/>
                  </a:lnTo>
                  <a:lnTo>
                    <a:pt x="5407" y="3379"/>
                  </a:lnTo>
                  <a:lnTo>
                    <a:pt x="5600" y="3138"/>
                  </a:lnTo>
                  <a:lnTo>
                    <a:pt x="5745" y="2897"/>
                  </a:lnTo>
                  <a:lnTo>
                    <a:pt x="5938" y="2510"/>
                  </a:lnTo>
                  <a:lnTo>
                    <a:pt x="5503" y="2028"/>
                  </a:lnTo>
                  <a:lnTo>
                    <a:pt x="4972" y="1593"/>
                  </a:lnTo>
                  <a:lnTo>
                    <a:pt x="4441" y="1207"/>
                  </a:lnTo>
                  <a:lnTo>
                    <a:pt x="3910" y="918"/>
                  </a:lnTo>
                  <a:lnTo>
                    <a:pt x="3042" y="531"/>
                  </a:lnTo>
                  <a:lnTo>
                    <a:pt x="2655" y="387"/>
                  </a:lnTo>
                  <a:lnTo>
                    <a:pt x="2028" y="97"/>
                  </a:lnTo>
                  <a:lnTo>
                    <a:pt x="1835" y="49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0"/>
            <p:cNvSpPr/>
            <p:nvPr/>
          </p:nvSpPr>
          <p:spPr>
            <a:xfrm>
              <a:off x="1710300" y="2328950"/>
              <a:ext cx="148450" cy="107425"/>
            </a:xfrm>
            <a:custGeom>
              <a:avLst/>
              <a:gdLst/>
              <a:ahLst/>
              <a:cxnLst/>
              <a:rect l="l" t="t" r="r" b="b"/>
              <a:pathLst>
                <a:path w="5938" h="4297" fill="none" extrusionOk="0">
                  <a:moveTo>
                    <a:pt x="290" y="3090"/>
                  </a:moveTo>
                  <a:lnTo>
                    <a:pt x="1014" y="3862"/>
                  </a:lnTo>
                  <a:lnTo>
                    <a:pt x="1014" y="3862"/>
                  </a:lnTo>
                  <a:lnTo>
                    <a:pt x="1256" y="4055"/>
                  </a:lnTo>
                  <a:lnTo>
                    <a:pt x="1497" y="4200"/>
                  </a:lnTo>
                  <a:lnTo>
                    <a:pt x="1787" y="4296"/>
                  </a:lnTo>
                  <a:lnTo>
                    <a:pt x="2076" y="4296"/>
                  </a:lnTo>
                  <a:lnTo>
                    <a:pt x="3959" y="4103"/>
                  </a:lnTo>
                  <a:lnTo>
                    <a:pt x="3959" y="4103"/>
                  </a:lnTo>
                  <a:lnTo>
                    <a:pt x="4248" y="4055"/>
                  </a:lnTo>
                  <a:lnTo>
                    <a:pt x="4490" y="3958"/>
                  </a:lnTo>
                  <a:lnTo>
                    <a:pt x="4731" y="3862"/>
                  </a:lnTo>
                  <a:lnTo>
                    <a:pt x="4972" y="3717"/>
                  </a:lnTo>
                  <a:lnTo>
                    <a:pt x="5214" y="3572"/>
                  </a:lnTo>
                  <a:lnTo>
                    <a:pt x="5407" y="3379"/>
                  </a:lnTo>
                  <a:lnTo>
                    <a:pt x="5600" y="3138"/>
                  </a:lnTo>
                  <a:lnTo>
                    <a:pt x="5745" y="2897"/>
                  </a:lnTo>
                  <a:lnTo>
                    <a:pt x="5938" y="2510"/>
                  </a:lnTo>
                  <a:lnTo>
                    <a:pt x="5938" y="2510"/>
                  </a:lnTo>
                  <a:lnTo>
                    <a:pt x="5503" y="2028"/>
                  </a:lnTo>
                  <a:lnTo>
                    <a:pt x="4972" y="1593"/>
                  </a:lnTo>
                  <a:lnTo>
                    <a:pt x="4441" y="1207"/>
                  </a:lnTo>
                  <a:lnTo>
                    <a:pt x="3910" y="918"/>
                  </a:lnTo>
                  <a:lnTo>
                    <a:pt x="3042" y="531"/>
                  </a:lnTo>
                  <a:lnTo>
                    <a:pt x="2655" y="387"/>
                  </a:lnTo>
                  <a:lnTo>
                    <a:pt x="2028" y="97"/>
                  </a:lnTo>
                  <a:lnTo>
                    <a:pt x="2028" y="97"/>
                  </a:lnTo>
                  <a:lnTo>
                    <a:pt x="1835" y="49"/>
                  </a:lnTo>
                  <a:lnTo>
                    <a:pt x="1642" y="0"/>
                  </a:lnTo>
                  <a:lnTo>
                    <a:pt x="1449" y="0"/>
                  </a:lnTo>
                  <a:lnTo>
                    <a:pt x="1256" y="49"/>
                  </a:lnTo>
                  <a:lnTo>
                    <a:pt x="1063" y="145"/>
                  </a:lnTo>
                  <a:lnTo>
                    <a:pt x="918" y="242"/>
                  </a:lnTo>
                  <a:lnTo>
                    <a:pt x="773" y="387"/>
                  </a:lnTo>
                  <a:lnTo>
                    <a:pt x="676" y="580"/>
                  </a:lnTo>
                  <a:lnTo>
                    <a:pt x="676" y="580"/>
                  </a:lnTo>
                  <a:lnTo>
                    <a:pt x="97" y="1786"/>
                  </a:lnTo>
                  <a:lnTo>
                    <a:pt x="97" y="1786"/>
                  </a:lnTo>
                  <a:lnTo>
                    <a:pt x="1" y="2124"/>
                  </a:lnTo>
                  <a:lnTo>
                    <a:pt x="1" y="2462"/>
                  </a:lnTo>
                  <a:lnTo>
                    <a:pt x="97" y="2800"/>
                  </a:lnTo>
                  <a:lnTo>
                    <a:pt x="290" y="3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0"/>
            <p:cNvSpPr/>
            <p:nvPr/>
          </p:nvSpPr>
          <p:spPr>
            <a:xfrm>
              <a:off x="1773050" y="2316875"/>
              <a:ext cx="543050" cy="324625"/>
            </a:xfrm>
            <a:custGeom>
              <a:avLst/>
              <a:gdLst/>
              <a:ahLst/>
              <a:cxnLst/>
              <a:rect l="l" t="t" r="r" b="b"/>
              <a:pathLst>
                <a:path w="21722" h="12985" extrusionOk="0">
                  <a:moveTo>
                    <a:pt x="17619" y="1"/>
                  </a:moveTo>
                  <a:lnTo>
                    <a:pt x="16653" y="1159"/>
                  </a:lnTo>
                  <a:lnTo>
                    <a:pt x="15640" y="2366"/>
                  </a:lnTo>
                  <a:lnTo>
                    <a:pt x="14578" y="3524"/>
                  </a:lnTo>
                  <a:lnTo>
                    <a:pt x="13468" y="4635"/>
                  </a:lnTo>
                  <a:lnTo>
                    <a:pt x="12357" y="5696"/>
                  </a:lnTo>
                  <a:lnTo>
                    <a:pt x="11247" y="6710"/>
                  </a:lnTo>
                  <a:lnTo>
                    <a:pt x="10089" y="7627"/>
                  </a:lnTo>
                  <a:lnTo>
                    <a:pt x="9284" y="8206"/>
                  </a:lnTo>
                  <a:lnTo>
                    <a:pt x="9284" y="8206"/>
                  </a:lnTo>
                  <a:lnTo>
                    <a:pt x="9172" y="8158"/>
                  </a:lnTo>
                  <a:lnTo>
                    <a:pt x="8834" y="7965"/>
                  </a:lnTo>
                  <a:lnTo>
                    <a:pt x="7917" y="7241"/>
                  </a:lnTo>
                  <a:lnTo>
                    <a:pt x="7048" y="6469"/>
                  </a:lnTo>
                  <a:lnTo>
                    <a:pt x="6179" y="5552"/>
                  </a:lnTo>
                  <a:lnTo>
                    <a:pt x="5358" y="4538"/>
                  </a:lnTo>
                  <a:lnTo>
                    <a:pt x="4538" y="3524"/>
                  </a:lnTo>
                  <a:lnTo>
                    <a:pt x="3766" y="2511"/>
                  </a:lnTo>
                  <a:lnTo>
                    <a:pt x="1" y="5166"/>
                  </a:lnTo>
                  <a:lnTo>
                    <a:pt x="918" y="6372"/>
                  </a:lnTo>
                  <a:lnTo>
                    <a:pt x="1835" y="7482"/>
                  </a:lnTo>
                  <a:lnTo>
                    <a:pt x="2752" y="8593"/>
                  </a:lnTo>
                  <a:lnTo>
                    <a:pt x="3814" y="9703"/>
                  </a:lnTo>
                  <a:lnTo>
                    <a:pt x="4393" y="10234"/>
                  </a:lnTo>
                  <a:lnTo>
                    <a:pt x="4972" y="10813"/>
                  </a:lnTo>
                  <a:lnTo>
                    <a:pt x="5600" y="11296"/>
                  </a:lnTo>
                  <a:lnTo>
                    <a:pt x="6227" y="11778"/>
                  </a:lnTo>
                  <a:lnTo>
                    <a:pt x="6662" y="12068"/>
                  </a:lnTo>
                  <a:lnTo>
                    <a:pt x="7096" y="12309"/>
                  </a:lnTo>
                  <a:lnTo>
                    <a:pt x="7531" y="12551"/>
                  </a:lnTo>
                  <a:lnTo>
                    <a:pt x="8013" y="12744"/>
                  </a:lnTo>
                  <a:lnTo>
                    <a:pt x="8689" y="12888"/>
                  </a:lnTo>
                  <a:lnTo>
                    <a:pt x="9365" y="12985"/>
                  </a:lnTo>
                  <a:lnTo>
                    <a:pt x="9847" y="12985"/>
                  </a:lnTo>
                  <a:lnTo>
                    <a:pt x="10282" y="12888"/>
                  </a:lnTo>
                  <a:lnTo>
                    <a:pt x="10765" y="12792"/>
                  </a:lnTo>
                  <a:lnTo>
                    <a:pt x="11151" y="12599"/>
                  </a:lnTo>
                  <a:lnTo>
                    <a:pt x="11344" y="12502"/>
                  </a:lnTo>
                  <a:lnTo>
                    <a:pt x="12792" y="11537"/>
                  </a:lnTo>
                  <a:lnTo>
                    <a:pt x="14240" y="10523"/>
                  </a:lnTo>
                  <a:lnTo>
                    <a:pt x="15591" y="9413"/>
                  </a:lnTo>
                  <a:lnTo>
                    <a:pt x="16895" y="8206"/>
                  </a:lnTo>
                  <a:lnTo>
                    <a:pt x="18150" y="7048"/>
                  </a:lnTo>
                  <a:lnTo>
                    <a:pt x="19356" y="5841"/>
                  </a:lnTo>
                  <a:lnTo>
                    <a:pt x="20515" y="4635"/>
                  </a:lnTo>
                  <a:lnTo>
                    <a:pt x="21722" y="3380"/>
                  </a:lnTo>
                  <a:lnTo>
                    <a:pt x="1761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0"/>
            <p:cNvSpPr/>
            <p:nvPr/>
          </p:nvSpPr>
          <p:spPr>
            <a:xfrm>
              <a:off x="1773050" y="2316875"/>
              <a:ext cx="543050" cy="324625"/>
            </a:xfrm>
            <a:custGeom>
              <a:avLst/>
              <a:gdLst/>
              <a:ahLst/>
              <a:cxnLst/>
              <a:rect l="l" t="t" r="r" b="b"/>
              <a:pathLst>
                <a:path w="21722" h="12985" fill="none" extrusionOk="0">
                  <a:moveTo>
                    <a:pt x="21722" y="3380"/>
                  </a:moveTo>
                  <a:lnTo>
                    <a:pt x="21722" y="3380"/>
                  </a:lnTo>
                  <a:lnTo>
                    <a:pt x="20515" y="4635"/>
                  </a:lnTo>
                  <a:lnTo>
                    <a:pt x="20515" y="4635"/>
                  </a:lnTo>
                  <a:lnTo>
                    <a:pt x="19356" y="5841"/>
                  </a:lnTo>
                  <a:lnTo>
                    <a:pt x="19356" y="5841"/>
                  </a:lnTo>
                  <a:lnTo>
                    <a:pt x="18150" y="7048"/>
                  </a:lnTo>
                  <a:lnTo>
                    <a:pt x="16895" y="8206"/>
                  </a:lnTo>
                  <a:lnTo>
                    <a:pt x="16895" y="8206"/>
                  </a:lnTo>
                  <a:lnTo>
                    <a:pt x="15591" y="9413"/>
                  </a:lnTo>
                  <a:lnTo>
                    <a:pt x="14240" y="10523"/>
                  </a:lnTo>
                  <a:lnTo>
                    <a:pt x="12792" y="11537"/>
                  </a:lnTo>
                  <a:lnTo>
                    <a:pt x="11344" y="12502"/>
                  </a:lnTo>
                  <a:lnTo>
                    <a:pt x="11344" y="12502"/>
                  </a:lnTo>
                  <a:lnTo>
                    <a:pt x="11344" y="12502"/>
                  </a:lnTo>
                  <a:lnTo>
                    <a:pt x="11151" y="12599"/>
                  </a:lnTo>
                  <a:lnTo>
                    <a:pt x="11151" y="12599"/>
                  </a:lnTo>
                  <a:lnTo>
                    <a:pt x="10765" y="12792"/>
                  </a:lnTo>
                  <a:lnTo>
                    <a:pt x="10282" y="12888"/>
                  </a:lnTo>
                  <a:lnTo>
                    <a:pt x="9847" y="12985"/>
                  </a:lnTo>
                  <a:lnTo>
                    <a:pt x="9365" y="12985"/>
                  </a:lnTo>
                  <a:lnTo>
                    <a:pt x="9365" y="12985"/>
                  </a:lnTo>
                  <a:lnTo>
                    <a:pt x="8689" y="12888"/>
                  </a:lnTo>
                  <a:lnTo>
                    <a:pt x="8013" y="12744"/>
                  </a:lnTo>
                  <a:lnTo>
                    <a:pt x="8013" y="12744"/>
                  </a:lnTo>
                  <a:lnTo>
                    <a:pt x="7531" y="12551"/>
                  </a:lnTo>
                  <a:lnTo>
                    <a:pt x="7096" y="12309"/>
                  </a:lnTo>
                  <a:lnTo>
                    <a:pt x="6662" y="12068"/>
                  </a:lnTo>
                  <a:lnTo>
                    <a:pt x="6227" y="11778"/>
                  </a:lnTo>
                  <a:lnTo>
                    <a:pt x="6227" y="11778"/>
                  </a:lnTo>
                  <a:lnTo>
                    <a:pt x="5600" y="11296"/>
                  </a:lnTo>
                  <a:lnTo>
                    <a:pt x="4972" y="10813"/>
                  </a:lnTo>
                  <a:lnTo>
                    <a:pt x="4393" y="10234"/>
                  </a:lnTo>
                  <a:lnTo>
                    <a:pt x="3814" y="9703"/>
                  </a:lnTo>
                  <a:lnTo>
                    <a:pt x="3814" y="9703"/>
                  </a:lnTo>
                  <a:lnTo>
                    <a:pt x="2752" y="8593"/>
                  </a:lnTo>
                  <a:lnTo>
                    <a:pt x="1835" y="7482"/>
                  </a:lnTo>
                  <a:lnTo>
                    <a:pt x="1835" y="7482"/>
                  </a:lnTo>
                  <a:lnTo>
                    <a:pt x="918" y="6372"/>
                  </a:lnTo>
                  <a:lnTo>
                    <a:pt x="1" y="5166"/>
                  </a:lnTo>
                  <a:lnTo>
                    <a:pt x="3766" y="2511"/>
                  </a:lnTo>
                  <a:lnTo>
                    <a:pt x="3766" y="2511"/>
                  </a:lnTo>
                  <a:lnTo>
                    <a:pt x="4538" y="3524"/>
                  </a:lnTo>
                  <a:lnTo>
                    <a:pt x="5358" y="4538"/>
                  </a:lnTo>
                  <a:lnTo>
                    <a:pt x="5358" y="4538"/>
                  </a:lnTo>
                  <a:lnTo>
                    <a:pt x="6179" y="5552"/>
                  </a:lnTo>
                  <a:lnTo>
                    <a:pt x="7048" y="6469"/>
                  </a:lnTo>
                  <a:lnTo>
                    <a:pt x="7048" y="6469"/>
                  </a:lnTo>
                  <a:lnTo>
                    <a:pt x="7917" y="7241"/>
                  </a:lnTo>
                  <a:lnTo>
                    <a:pt x="8834" y="7965"/>
                  </a:lnTo>
                  <a:lnTo>
                    <a:pt x="8834" y="7965"/>
                  </a:lnTo>
                  <a:lnTo>
                    <a:pt x="9172" y="8158"/>
                  </a:lnTo>
                  <a:lnTo>
                    <a:pt x="9510" y="8303"/>
                  </a:lnTo>
                  <a:lnTo>
                    <a:pt x="9510" y="8303"/>
                  </a:lnTo>
                  <a:lnTo>
                    <a:pt x="9558" y="8303"/>
                  </a:lnTo>
                  <a:lnTo>
                    <a:pt x="9510" y="8303"/>
                  </a:lnTo>
                  <a:lnTo>
                    <a:pt x="9510" y="8303"/>
                  </a:lnTo>
                  <a:lnTo>
                    <a:pt x="9268" y="8303"/>
                  </a:lnTo>
                  <a:lnTo>
                    <a:pt x="9075" y="8399"/>
                  </a:lnTo>
                  <a:lnTo>
                    <a:pt x="8882" y="8496"/>
                  </a:lnTo>
                  <a:lnTo>
                    <a:pt x="8882" y="8496"/>
                  </a:lnTo>
                  <a:lnTo>
                    <a:pt x="10089" y="7627"/>
                  </a:lnTo>
                  <a:lnTo>
                    <a:pt x="11247" y="6710"/>
                  </a:lnTo>
                  <a:lnTo>
                    <a:pt x="11247" y="6710"/>
                  </a:lnTo>
                  <a:lnTo>
                    <a:pt x="12357" y="5696"/>
                  </a:lnTo>
                  <a:lnTo>
                    <a:pt x="13468" y="4635"/>
                  </a:lnTo>
                  <a:lnTo>
                    <a:pt x="13468" y="4635"/>
                  </a:lnTo>
                  <a:lnTo>
                    <a:pt x="14578" y="3524"/>
                  </a:lnTo>
                  <a:lnTo>
                    <a:pt x="15640" y="2366"/>
                  </a:lnTo>
                  <a:lnTo>
                    <a:pt x="15640" y="2366"/>
                  </a:lnTo>
                  <a:lnTo>
                    <a:pt x="16653" y="1159"/>
                  </a:lnTo>
                  <a:lnTo>
                    <a:pt x="16653" y="1159"/>
                  </a:lnTo>
                  <a:lnTo>
                    <a:pt x="17619" y="1"/>
                  </a:lnTo>
                  <a:lnTo>
                    <a:pt x="21722" y="3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0"/>
            <p:cNvSpPr/>
            <p:nvPr/>
          </p:nvSpPr>
          <p:spPr>
            <a:xfrm>
              <a:off x="1773050" y="2316875"/>
              <a:ext cx="442900" cy="324625"/>
            </a:xfrm>
            <a:custGeom>
              <a:avLst/>
              <a:gdLst/>
              <a:ahLst/>
              <a:cxnLst/>
              <a:rect l="l" t="t" r="r" b="b"/>
              <a:pathLst>
                <a:path w="17716" h="12985" extrusionOk="0">
                  <a:moveTo>
                    <a:pt x="17619" y="1"/>
                  </a:moveTo>
                  <a:lnTo>
                    <a:pt x="16653" y="1159"/>
                  </a:lnTo>
                  <a:lnTo>
                    <a:pt x="15640" y="2366"/>
                  </a:lnTo>
                  <a:lnTo>
                    <a:pt x="14578" y="3524"/>
                  </a:lnTo>
                  <a:lnTo>
                    <a:pt x="13468" y="4635"/>
                  </a:lnTo>
                  <a:lnTo>
                    <a:pt x="12357" y="5696"/>
                  </a:lnTo>
                  <a:lnTo>
                    <a:pt x="11247" y="6710"/>
                  </a:lnTo>
                  <a:lnTo>
                    <a:pt x="10282" y="7482"/>
                  </a:lnTo>
                  <a:lnTo>
                    <a:pt x="9316" y="8206"/>
                  </a:lnTo>
                  <a:lnTo>
                    <a:pt x="8834" y="7965"/>
                  </a:lnTo>
                  <a:lnTo>
                    <a:pt x="7917" y="7241"/>
                  </a:lnTo>
                  <a:lnTo>
                    <a:pt x="7048" y="6469"/>
                  </a:lnTo>
                  <a:lnTo>
                    <a:pt x="6179" y="5552"/>
                  </a:lnTo>
                  <a:lnTo>
                    <a:pt x="5358" y="4538"/>
                  </a:lnTo>
                  <a:lnTo>
                    <a:pt x="4538" y="3524"/>
                  </a:lnTo>
                  <a:lnTo>
                    <a:pt x="3766" y="2511"/>
                  </a:lnTo>
                  <a:lnTo>
                    <a:pt x="3283" y="2800"/>
                  </a:lnTo>
                  <a:lnTo>
                    <a:pt x="725" y="4635"/>
                  </a:lnTo>
                  <a:lnTo>
                    <a:pt x="1" y="5166"/>
                  </a:lnTo>
                  <a:lnTo>
                    <a:pt x="918" y="6372"/>
                  </a:lnTo>
                  <a:lnTo>
                    <a:pt x="1835" y="7482"/>
                  </a:lnTo>
                  <a:lnTo>
                    <a:pt x="2752" y="8593"/>
                  </a:lnTo>
                  <a:lnTo>
                    <a:pt x="3814" y="9703"/>
                  </a:lnTo>
                  <a:lnTo>
                    <a:pt x="4393" y="10234"/>
                  </a:lnTo>
                  <a:lnTo>
                    <a:pt x="4972" y="10813"/>
                  </a:lnTo>
                  <a:lnTo>
                    <a:pt x="5600" y="11296"/>
                  </a:lnTo>
                  <a:lnTo>
                    <a:pt x="6227" y="11778"/>
                  </a:lnTo>
                  <a:lnTo>
                    <a:pt x="6662" y="12068"/>
                  </a:lnTo>
                  <a:lnTo>
                    <a:pt x="7096" y="12309"/>
                  </a:lnTo>
                  <a:lnTo>
                    <a:pt x="7531" y="12551"/>
                  </a:lnTo>
                  <a:lnTo>
                    <a:pt x="8013" y="12744"/>
                  </a:lnTo>
                  <a:lnTo>
                    <a:pt x="8689" y="12888"/>
                  </a:lnTo>
                  <a:lnTo>
                    <a:pt x="9365" y="12985"/>
                  </a:lnTo>
                  <a:lnTo>
                    <a:pt x="9944" y="12985"/>
                  </a:lnTo>
                  <a:lnTo>
                    <a:pt x="10330" y="12888"/>
                  </a:lnTo>
                  <a:lnTo>
                    <a:pt x="10765" y="12792"/>
                  </a:lnTo>
                  <a:lnTo>
                    <a:pt x="11151" y="12599"/>
                  </a:lnTo>
                  <a:lnTo>
                    <a:pt x="11344" y="12502"/>
                  </a:lnTo>
                  <a:lnTo>
                    <a:pt x="12213" y="11971"/>
                  </a:lnTo>
                  <a:lnTo>
                    <a:pt x="11392" y="10041"/>
                  </a:lnTo>
                  <a:lnTo>
                    <a:pt x="11295" y="9799"/>
                  </a:lnTo>
                  <a:lnTo>
                    <a:pt x="11295" y="9558"/>
                  </a:lnTo>
                  <a:lnTo>
                    <a:pt x="11344" y="9365"/>
                  </a:lnTo>
                  <a:lnTo>
                    <a:pt x="11440" y="9124"/>
                  </a:lnTo>
                  <a:lnTo>
                    <a:pt x="11585" y="8979"/>
                  </a:lnTo>
                  <a:lnTo>
                    <a:pt x="11778" y="8882"/>
                  </a:lnTo>
                  <a:lnTo>
                    <a:pt x="12020" y="8786"/>
                  </a:lnTo>
                  <a:lnTo>
                    <a:pt x="12309" y="8737"/>
                  </a:lnTo>
                  <a:lnTo>
                    <a:pt x="15640" y="8641"/>
                  </a:lnTo>
                  <a:lnTo>
                    <a:pt x="15688" y="7193"/>
                  </a:lnTo>
                  <a:lnTo>
                    <a:pt x="15784" y="5890"/>
                  </a:lnTo>
                  <a:lnTo>
                    <a:pt x="15881" y="4635"/>
                  </a:lnTo>
                  <a:lnTo>
                    <a:pt x="16122" y="3476"/>
                  </a:lnTo>
                  <a:lnTo>
                    <a:pt x="16364" y="2462"/>
                  </a:lnTo>
                  <a:lnTo>
                    <a:pt x="16557" y="1980"/>
                  </a:lnTo>
                  <a:lnTo>
                    <a:pt x="16702" y="1545"/>
                  </a:lnTo>
                  <a:lnTo>
                    <a:pt x="16943" y="1111"/>
                  </a:lnTo>
                  <a:lnTo>
                    <a:pt x="17184" y="725"/>
                  </a:lnTo>
                  <a:lnTo>
                    <a:pt x="17426" y="387"/>
                  </a:lnTo>
                  <a:lnTo>
                    <a:pt x="17715" y="49"/>
                  </a:lnTo>
                  <a:lnTo>
                    <a:pt x="1761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0"/>
            <p:cNvSpPr/>
            <p:nvPr/>
          </p:nvSpPr>
          <p:spPr>
            <a:xfrm>
              <a:off x="2010775" y="25244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0"/>
            <p:cNvSpPr/>
            <p:nvPr/>
          </p:nvSpPr>
          <p:spPr>
            <a:xfrm>
              <a:off x="1773050" y="2316875"/>
              <a:ext cx="442900" cy="324625"/>
            </a:xfrm>
            <a:custGeom>
              <a:avLst/>
              <a:gdLst/>
              <a:ahLst/>
              <a:cxnLst/>
              <a:rect l="l" t="t" r="r" b="b"/>
              <a:pathLst>
                <a:path w="17716" h="12985" fill="none" extrusionOk="0">
                  <a:moveTo>
                    <a:pt x="17619" y="1"/>
                  </a:moveTo>
                  <a:lnTo>
                    <a:pt x="17619" y="1"/>
                  </a:lnTo>
                  <a:lnTo>
                    <a:pt x="16653" y="1159"/>
                  </a:lnTo>
                  <a:lnTo>
                    <a:pt x="16653" y="1159"/>
                  </a:lnTo>
                  <a:lnTo>
                    <a:pt x="15640" y="2366"/>
                  </a:lnTo>
                  <a:lnTo>
                    <a:pt x="15640" y="2366"/>
                  </a:lnTo>
                  <a:lnTo>
                    <a:pt x="14578" y="3524"/>
                  </a:lnTo>
                  <a:lnTo>
                    <a:pt x="13468" y="4635"/>
                  </a:lnTo>
                  <a:lnTo>
                    <a:pt x="13468" y="4635"/>
                  </a:lnTo>
                  <a:lnTo>
                    <a:pt x="12357" y="5696"/>
                  </a:lnTo>
                  <a:lnTo>
                    <a:pt x="11247" y="6710"/>
                  </a:lnTo>
                  <a:lnTo>
                    <a:pt x="11247" y="6710"/>
                  </a:lnTo>
                  <a:lnTo>
                    <a:pt x="10282" y="7482"/>
                  </a:lnTo>
                  <a:lnTo>
                    <a:pt x="9316" y="8206"/>
                  </a:lnTo>
                  <a:lnTo>
                    <a:pt x="9316" y="8206"/>
                  </a:lnTo>
                  <a:lnTo>
                    <a:pt x="8834" y="7965"/>
                  </a:lnTo>
                  <a:lnTo>
                    <a:pt x="8834" y="7965"/>
                  </a:lnTo>
                  <a:lnTo>
                    <a:pt x="7917" y="7241"/>
                  </a:lnTo>
                  <a:lnTo>
                    <a:pt x="7048" y="6469"/>
                  </a:lnTo>
                  <a:lnTo>
                    <a:pt x="7048" y="6469"/>
                  </a:lnTo>
                  <a:lnTo>
                    <a:pt x="6179" y="5552"/>
                  </a:lnTo>
                  <a:lnTo>
                    <a:pt x="5358" y="4538"/>
                  </a:lnTo>
                  <a:lnTo>
                    <a:pt x="5358" y="4538"/>
                  </a:lnTo>
                  <a:lnTo>
                    <a:pt x="4538" y="3524"/>
                  </a:lnTo>
                  <a:lnTo>
                    <a:pt x="3766" y="2511"/>
                  </a:lnTo>
                  <a:lnTo>
                    <a:pt x="3283" y="2800"/>
                  </a:lnTo>
                  <a:lnTo>
                    <a:pt x="725" y="4635"/>
                  </a:lnTo>
                  <a:lnTo>
                    <a:pt x="1" y="5166"/>
                  </a:lnTo>
                  <a:lnTo>
                    <a:pt x="1" y="5166"/>
                  </a:lnTo>
                  <a:lnTo>
                    <a:pt x="918" y="6372"/>
                  </a:lnTo>
                  <a:lnTo>
                    <a:pt x="1835" y="7482"/>
                  </a:lnTo>
                  <a:lnTo>
                    <a:pt x="1835" y="7482"/>
                  </a:lnTo>
                  <a:lnTo>
                    <a:pt x="2752" y="8593"/>
                  </a:lnTo>
                  <a:lnTo>
                    <a:pt x="3814" y="9703"/>
                  </a:lnTo>
                  <a:lnTo>
                    <a:pt x="3814" y="9703"/>
                  </a:lnTo>
                  <a:lnTo>
                    <a:pt x="4393" y="10234"/>
                  </a:lnTo>
                  <a:lnTo>
                    <a:pt x="4972" y="10813"/>
                  </a:lnTo>
                  <a:lnTo>
                    <a:pt x="5600" y="11296"/>
                  </a:lnTo>
                  <a:lnTo>
                    <a:pt x="6227" y="11778"/>
                  </a:lnTo>
                  <a:lnTo>
                    <a:pt x="6227" y="11778"/>
                  </a:lnTo>
                  <a:lnTo>
                    <a:pt x="6662" y="12068"/>
                  </a:lnTo>
                  <a:lnTo>
                    <a:pt x="7096" y="12309"/>
                  </a:lnTo>
                  <a:lnTo>
                    <a:pt x="7531" y="12551"/>
                  </a:lnTo>
                  <a:lnTo>
                    <a:pt x="8013" y="12744"/>
                  </a:lnTo>
                  <a:lnTo>
                    <a:pt x="8013" y="12744"/>
                  </a:lnTo>
                  <a:lnTo>
                    <a:pt x="8689" y="12888"/>
                  </a:lnTo>
                  <a:lnTo>
                    <a:pt x="9365" y="12985"/>
                  </a:lnTo>
                  <a:lnTo>
                    <a:pt x="9365" y="12985"/>
                  </a:lnTo>
                  <a:lnTo>
                    <a:pt x="9510" y="12985"/>
                  </a:lnTo>
                  <a:lnTo>
                    <a:pt x="9510" y="12985"/>
                  </a:lnTo>
                  <a:lnTo>
                    <a:pt x="9944" y="12985"/>
                  </a:lnTo>
                  <a:lnTo>
                    <a:pt x="10330" y="12888"/>
                  </a:lnTo>
                  <a:lnTo>
                    <a:pt x="10765" y="12792"/>
                  </a:lnTo>
                  <a:lnTo>
                    <a:pt x="11151" y="12599"/>
                  </a:lnTo>
                  <a:lnTo>
                    <a:pt x="11151" y="12599"/>
                  </a:lnTo>
                  <a:lnTo>
                    <a:pt x="11344" y="12502"/>
                  </a:lnTo>
                  <a:lnTo>
                    <a:pt x="11344" y="12502"/>
                  </a:lnTo>
                  <a:lnTo>
                    <a:pt x="11344" y="12502"/>
                  </a:lnTo>
                  <a:lnTo>
                    <a:pt x="12213" y="11971"/>
                  </a:lnTo>
                  <a:lnTo>
                    <a:pt x="11392" y="10041"/>
                  </a:lnTo>
                  <a:lnTo>
                    <a:pt x="11392" y="10041"/>
                  </a:lnTo>
                  <a:lnTo>
                    <a:pt x="11295" y="9799"/>
                  </a:lnTo>
                  <a:lnTo>
                    <a:pt x="11295" y="9558"/>
                  </a:lnTo>
                  <a:lnTo>
                    <a:pt x="11344" y="9365"/>
                  </a:lnTo>
                  <a:lnTo>
                    <a:pt x="11440" y="9124"/>
                  </a:lnTo>
                  <a:lnTo>
                    <a:pt x="11585" y="8979"/>
                  </a:lnTo>
                  <a:lnTo>
                    <a:pt x="11778" y="8882"/>
                  </a:lnTo>
                  <a:lnTo>
                    <a:pt x="12020" y="8786"/>
                  </a:lnTo>
                  <a:lnTo>
                    <a:pt x="12309" y="8737"/>
                  </a:lnTo>
                  <a:lnTo>
                    <a:pt x="15640" y="8641"/>
                  </a:lnTo>
                  <a:lnTo>
                    <a:pt x="15640" y="8641"/>
                  </a:lnTo>
                  <a:lnTo>
                    <a:pt x="15688" y="7193"/>
                  </a:lnTo>
                  <a:lnTo>
                    <a:pt x="15784" y="5890"/>
                  </a:lnTo>
                  <a:lnTo>
                    <a:pt x="15881" y="4635"/>
                  </a:lnTo>
                  <a:lnTo>
                    <a:pt x="16122" y="3476"/>
                  </a:lnTo>
                  <a:lnTo>
                    <a:pt x="16364" y="2462"/>
                  </a:lnTo>
                  <a:lnTo>
                    <a:pt x="16557" y="1980"/>
                  </a:lnTo>
                  <a:lnTo>
                    <a:pt x="16702" y="1545"/>
                  </a:lnTo>
                  <a:lnTo>
                    <a:pt x="16943" y="1111"/>
                  </a:lnTo>
                  <a:lnTo>
                    <a:pt x="17184" y="725"/>
                  </a:lnTo>
                  <a:lnTo>
                    <a:pt x="17426" y="387"/>
                  </a:lnTo>
                  <a:lnTo>
                    <a:pt x="17715" y="49"/>
                  </a:lnTo>
                  <a:lnTo>
                    <a:pt x="17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0"/>
            <p:cNvSpPr/>
            <p:nvPr/>
          </p:nvSpPr>
          <p:spPr>
            <a:xfrm>
              <a:off x="2510350" y="4528775"/>
              <a:ext cx="214825" cy="90525"/>
            </a:xfrm>
            <a:custGeom>
              <a:avLst/>
              <a:gdLst/>
              <a:ahLst/>
              <a:cxnLst/>
              <a:rect l="l" t="t" r="r" b="b"/>
              <a:pathLst>
                <a:path w="8593" h="3621" extrusionOk="0">
                  <a:moveTo>
                    <a:pt x="3959" y="1"/>
                  </a:moveTo>
                  <a:lnTo>
                    <a:pt x="3669" y="435"/>
                  </a:lnTo>
                  <a:lnTo>
                    <a:pt x="3331" y="821"/>
                  </a:lnTo>
                  <a:lnTo>
                    <a:pt x="2993" y="1111"/>
                  </a:lnTo>
                  <a:lnTo>
                    <a:pt x="2607" y="1400"/>
                  </a:lnTo>
                  <a:lnTo>
                    <a:pt x="2173" y="1642"/>
                  </a:lnTo>
                  <a:lnTo>
                    <a:pt x="1738" y="1835"/>
                  </a:lnTo>
                  <a:lnTo>
                    <a:pt x="1256" y="1980"/>
                  </a:lnTo>
                  <a:lnTo>
                    <a:pt x="773" y="2028"/>
                  </a:lnTo>
                  <a:lnTo>
                    <a:pt x="532" y="2076"/>
                  </a:lnTo>
                  <a:lnTo>
                    <a:pt x="339" y="2173"/>
                  </a:lnTo>
                  <a:lnTo>
                    <a:pt x="194" y="2269"/>
                  </a:lnTo>
                  <a:lnTo>
                    <a:pt x="97" y="2366"/>
                  </a:lnTo>
                  <a:lnTo>
                    <a:pt x="1" y="2511"/>
                  </a:lnTo>
                  <a:lnTo>
                    <a:pt x="1" y="2607"/>
                  </a:lnTo>
                  <a:lnTo>
                    <a:pt x="1" y="2752"/>
                  </a:lnTo>
                  <a:lnTo>
                    <a:pt x="97" y="2897"/>
                  </a:lnTo>
                  <a:lnTo>
                    <a:pt x="242" y="3186"/>
                  </a:lnTo>
                  <a:lnTo>
                    <a:pt x="532" y="3379"/>
                  </a:lnTo>
                  <a:lnTo>
                    <a:pt x="870" y="3572"/>
                  </a:lnTo>
                  <a:lnTo>
                    <a:pt x="1063" y="3621"/>
                  </a:lnTo>
                  <a:lnTo>
                    <a:pt x="1256" y="3621"/>
                  </a:lnTo>
                  <a:lnTo>
                    <a:pt x="3717" y="3572"/>
                  </a:lnTo>
                  <a:lnTo>
                    <a:pt x="5214" y="3524"/>
                  </a:lnTo>
                  <a:lnTo>
                    <a:pt x="6083" y="3524"/>
                  </a:lnTo>
                  <a:lnTo>
                    <a:pt x="6710" y="3572"/>
                  </a:lnTo>
                  <a:lnTo>
                    <a:pt x="7241" y="3621"/>
                  </a:lnTo>
                  <a:lnTo>
                    <a:pt x="7820" y="3621"/>
                  </a:lnTo>
                  <a:lnTo>
                    <a:pt x="8110" y="3572"/>
                  </a:lnTo>
                  <a:lnTo>
                    <a:pt x="8351" y="3476"/>
                  </a:lnTo>
                  <a:lnTo>
                    <a:pt x="8496" y="3283"/>
                  </a:lnTo>
                  <a:lnTo>
                    <a:pt x="8544" y="3090"/>
                  </a:lnTo>
                  <a:lnTo>
                    <a:pt x="8593" y="2800"/>
                  </a:lnTo>
                  <a:lnTo>
                    <a:pt x="8593" y="2511"/>
                  </a:lnTo>
                  <a:lnTo>
                    <a:pt x="8448" y="1835"/>
                  </a:lnTo>
                  <a:lnTo>
                    <a:pt x="8255" y="1014"/>
                  </a:lnTo>
                  <a:lnTo>
                    <a:pt x="79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0"/>
            <p:cNvSpPr/>
            <p:nvPr/>
          </p:nvSpPr>
          <p:spPr>
            <a:xfrm>
              <a:off x="2510350" y="4528775"/>
              <a:ext cx="214825" cy="90525"/>
            </a:xfrm>
            <a:custGeom>
              <a:avLst/>
              <a:gdLst/>
              <a:ahLst/>
              <a:cxnLst/>
              <a:rect l="l" t="t" r="r" b="b"/>
              <a:pathLst>
                <a:path w="8593" h="3621" fill="none" extrusionOk="0">
                  <a:moveTo>
                    <a:pt x="1256" y="3621"/>
                  </a:moveTo>
                  <a:lnTo>
                    <a:pt x="1256" y="3621"/>
                  </a:lnTo>
                  <a:lnTo>
                    <a:pt x="3717" y="3572"/>
                  </a:lnTo>
                  <a:lnTo>
                    <a:pt x="5214" y="3524"/>
                  </a:lnTo>
                  <a:lnTo>
                    <a:pt x="5214" y="3524"/>
                  </a:lnTo>
                  <a:lnTo>
                    <a:pt x="6083" y="3524"/>
                  </a:lnTo>
                  <a:lnTo>
                    <a:pt x="6710" y="3572"/>
                  </a:lnTo>
                  <a:lnTo>
                    <a:pt x="6710" y="3572"/>
                  </a:lnTo>
                  <a:lnTo>
                    <a:pt x="7241" y="3621"/>
                  </a:lnTo>
                  <a:lnTo>
                    <a:pt x="7820" y="3621"/>
                  </a:lnTo>
                  <a:lnTo>
                    <a:pt x="7820" y="3621"/>
                  </a:lnTo>
                  <a:lnTo>
                    <a:pt x="8110" y="3572"/>
                  </a:lnTo>
                  <a:lnTo>
                    <a:pt x="8351" y="3476"/>
                  </a:lnTo>
                  <a:lnTo>
                    <a:pt x="8496" y="3283"/>
                  </a:lnTo>
                  <a:lnTo>
                    <a:pt x="8544" y="3090"/>
                  </a:lnTo>
                  <a:lnTo>
                    <a:pt x="8593" y="2800"/>
                  </a:lnTo>
                  <a:lnTo>
                    <a:pt x="8593" y="2511"/>
                  </a:lnTo>
                  <a:lnTo>
                    <a:pt x="8448" y="1835"/>
                  </a:lnTo>
                  <a:lnTo>
                    <a:pt x="8448" y="1835"/>
                  </a:lnTo>
                  <a:lnTo>
                    <a:pt x="8255" y="1014"/>
                  </a:lnTo>
                  <a:lnTo>
                    <a:pt x="7965" y="1"/>
                  </a:lnTo>
                  <a:lnTo>
                    <a:pt x="3959" y="1"/>
                  </a:lnTo>
                  <a:lnTo>
                    <a:pt x="3959" y="1"/>
                  </a:lnTo>
                  <a:lnTo>
                    <a:pt x="3669" y="435"/>
                  </a:lnTo>
                  <a:lnTo>
                    <a:pt x="3331" y="821"/>
                  </a:lnTo>
                  <a:lnTo>
                    <a:pt x="2993" y="1111"/>
                  </a:lnTo>
                  <a:lnTo>
                    <a:pt x="2607" y="1400"/>
                  </a:lnTo>
                  <a:lnTo>
                    <a:pt x="2173" y="1642"/>
                  </a:lnTo>
                  <a:lnTo>
                    <a:pt x="1738" y="1835"/>
                  </a:lnTo>
                  <a:lnTo>
                    <a:pt x="1256" y="1980"/>
                  </a:lnTo>
                  <a:lnTo>
                    <a:pt x="773" y="2028"/>
                  </a:lnTo>
                  <a:lnTo>
                    <a:pt x="773" y="2028"/>
                  </a:lnTo>
                  <a:lnTo>
                    <a:pt x="532" y="2076"/>
                  </a:lnTo>
                  <a:lnTo>
                    <a:pt x="339" y="2173"/>
                  </a:lnTo>
                  <a:lnTo>
                    <a:pt x="194" y="2269"/>
                  </a:lnTo>
                  <a:lnTo>
                    <a:pt x="97" y="2366"/>
                  </a:lnTo>
                  <a:lnTo>
                    <a:pt x="1" y="2511"/>
                  </a:lnTo>
                  <a:lnTo>
                    <a:pt x="1" y="2607"/>
                  </a:lnTo>
                  <a:lnTo>
                    <a:pt x="1" y="2752"/>
                  </a:lnTo>
                  <a:lnTo>
                    <a:pt x="97" y="2897"/>
                  </a:lnTo>
                  <a:lnTo>
                    <a:pt x="242" y="3186"/>
                  </a:lnTo>
                  <a:lnTo>
                    <a:pt x="532" y="3379"/>
                  </a:lnTo>
                  <a:lnTo>
                    <a:pt x="870" y="3572"/>
                  </a:lnTo>
                  <a:lnTo>
                    <a:pt x="1063" y="3621"/>
                  </a:lnTo>
                  <a:lnTo>
                    <a:pt x="1256" y="36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0"/>
            <p:cNvSpPr/>
            <p:nvPr/>
          </p:nvSpPr>
          <p:spPr>
            <a:xfrm>
              <a:off x="2011975" y="4528775"/>
              <a:ext cx="242575" cy="90525"/>
            </a:xfrm>
            <a:custGeom>
              <a:avLst/>
              <a:gdLst/>
              <a:ahLst/>
              <a:cxnLst/>
              <a:rect l="l" t="t" r="r" b="b"/>
              <a:pathLst>
                <a:path w="9703" h="3621" extrusionOk="0">
                  <a:moveTo>
                    <a:pt x="5262" y="1"/>
                  </a:moveTo>
                  <a:lnTo>
                    <a:pt x="4972" y="435"/>
                  </a:lnTo>
                  <a:lnTo>
                    <a:pt x="4538" y="821"/>
                  </a:lnTo>
                  <a:lnTo>
                    <a:pt x="4055" y="1159"/>
                  </a:lnTo>
                  <a:lnTo>
                    <a:pt x="3524" y="1449"/>
                  </a:lnTo>
                  <a:lnTo>
                    <a:pt x="2897" y="1690"/>
                  </a:lnTo>
                  <a:lnTo>
                    <a:pt x="2221" y="1931"/>
                  </a:lnTo>
                  <a:lnTo>
                    <a:pt x="1497" y="2076"/>
                  </a:lnTo>
                  <a:lnTo>
                    <a:pt x="773" y="2124"/>
                  </a:lnTo>
                  <a:lnTo>
                    <a:pt x="532" y="2173"/>
                  </a:lnTo>
                  <a:lnTo>
                    <a:pt x="339" y="2221"/>
                  </a:lnTo>
                  <a:lnTo>
                    <a:pt x="194" y="2317"/>
                  </a:lnTo>
                  <a:lnTo>
                    <a:pt x="97" y="2414"/>
                  </a:lnTo>
                  <a:lnTo>
                    <a:pt x="1" y="2511"/>
                  </a:lnTo>
                  <a:lnTo>
                    <a:pt x="1" y="2655"/>
                  </a:lnTo>
                  <a:lnTo>
                    <a:pt x="1" y="2800"/>
                  </a:lnTo>
                  <a:lnTo>
                    <a:pt x="49" y="2945"/>
                  </a:lnTo>
                  <a:lnTo>
                    <a:pt x="194" y="3186"/>
                  </a:lnTo>
                  <a:lnTo>
                    <a:pt x="484" y="3428"/>
                  </a:lnTo>
                  <a:lnTo>
                    <a:pt x="773" y="3572"/>
                  </a:lnTo>
                  <a:lnTo>
                    <a:pt x="966" y="3621"/>
                  </a:lnTo>
                  <a:lnTo>
                    <a:pt x="1159" y="3621"/>
                  </a:lnTo>
                  <a:lnTo>
                    <a:pt x="2849" y="3572"/>
                  </a:lnTo>
                  <a:lnTo>
                    <a:pt x="4104" y="3524"/>
                  </a:lnTo>
                  <a:lnTo>
                    <a:pt x="5117" y="3476"/>
                  </a:lnTo>
                  <a:lnTo>
                    <a:pt x="6131" y="3379"/>
                  </a:lnTo>
                  <a:lnTo>
                    <a:pt x="6903" y="3428"/>
                  </a:lnTo>
                  <a:lnTo>
                    <a:pt x="7482" y="3476"/>
                  </a:lnTo>
                  <a:lnTo>
                    <a:pt x="8110" y="3572"/>
                  </a:lnTo>
                  <a:lnTo>
                    <a:pt x="8882" y="3621"/>
                  </a:lnTo>
                  <a:lnTo>
                    <a:pt x="9172" y="3572"/>
                  </a:lnTo>
                  <a:lnTo>
                    <a:pt x="9365" y="3476"/>
                  </a:lnTo>
                  <a:lnTo>
                    <a:pt x="9558" y="3283"/>
                  </a:lnTo>
                  <a:lnTo>
                    <a:pt x="9655" y="3042"/>
                  </a:lnTo>
                  <a:lnTo>
                    <a:pt x="9703" y="2800"/>
                  </a:lnTo>
                  <a:lnTo>
                    <a:pt x="9703" y="2511"/>
                  </a:lnTo>
                  <a:lnTo>
                    <a:pt x="9703" y="2221"/>
                  </a:lnTo>
                  <a:lnTo>
                    <a:pt x="9606" y="1931"/>
                  </a:lnTo>
                  <a:lnTo>
                    <a:pt x="9172" y="1014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0"/>
            <p:cNvSpPr/>
            <p:nvPr/>
          </p:nvSpPr>
          <p:spPr>
            <a:xfrm>
              <a:off x="2011975" y="4528775"/>
              <a:ext cx="242575" cy="90525"/>
            </a:xfrm>
            <a:custGeom>
              <a:avLst/>
              <a:gdLst/>
              <a:ahLst/>
              <a:cxnLst/>
              <a:rect l="l" t="t" r="r" b="b"/>
              <a:pathLst>
                <a:path w="9703" h="3621" fill="none" extrusionOk="0">
                  <a:moveTo>
                    <a:pt x="1159" y="3621"/>
                  </a:moveTo>
                  <a:lnTo>
                    <a:pt x="1159" y="3621"/>
                  </a:lnTo>
                  <a:lnTo>
                    <a:pt x="2849" y="3572"/>
                  </a:lnTo>
                  <a:lnTo>
                    <a:pt x="4104" y="3524"/>
                  </a:lnTo>
                  <a:lnTo>
                    <a:pt x="5117" y="3476"/>
                  </a:lnTo>
                  <a:lnTo>
                    <a:pt x="6131" y="3379"/>
                  </a:lnTo>
                  <a:lnTo>
                    <a:pt x="6131" y="3379"/>
                  </a:lnTo>
                  <a:lnTo>
                    <a:pt x="6903" y="3428"/>
                  </a:lnTo>
                  <a:lnTo>
                    <a:pt x="7482" y="3476"/>
                  </a:lnTo>
                  <a:lnTo>
                    <a:pt x="8110" y="3572"/>
                  </a:lnTo>
                  <a:lnTo>
                    <a:pt x="8882" y="3621"/>
                  </a:lnTo>
                  <a:lnTo>
                    <a:pt x="8882" y="3621"/>
                  </a:lnTo>
                  <a:lnTo>
                    <a:pt x="9172" y="3572"/>
                  </a:lnTo>
                  <a:lnTo>
                    <a:pt x="9365" y="3476"/>
                  </a:lnTo>
                  <a:lnTo>
                    <a:pt x="9558" y="3283"/>
                  </a:lnTo>
                  <a:lnTo>
                    <a:pt x="9655" y="3042"/>
                  </a:lnTo>
                  <a:lnTo>
                    <a:pt x="9703" y="2800"/>
                  </a:lnTo>
                  <a:lnTo>
                    <a:pt x="9703" y="2511"/>
                  </a:lnTo>
                  <a:lnTo>
                    <a:pt x="9703" y="2221"/>
                  </a:lnTo>
                  <a:lnTo>
                    <a:pt x="9606" y="1931"/>
                  </a:lnTo>
                  <a:lnTo>
                    <a:pt x="9606" y="1931"/>
                  </a:lnTo>
                  <a:lnTo>
                    <a:pt x="9172" y="1014"/>
                  </a:lnTo>
                  <a:lnTo>
                    <a:pt x="8882" y="1"/>
                  </a:lnTo>
                  <a:lnTo>
                    <a:pt x="5262" y="1"/>
                  </a:lnTo>
                  <a:lnTo>
                    <a:pt x="5262" y="1"/>
                  </a:lnTo>
                  <a:lnTo>
                    <a:pt x="4972" y="435"/>
                  </a:lnTo>
                  <a:lnTo>
                    <a:pt x="4538" y="821"/>
                  </a:lnTo>
                  <a:lnTo>
                    <a:pt x="4055" y="1159"/>
                  </a:lnTo>
                  <a:lnTo>
                    <a:pt x="3524" y="1449"/>
                  </a:lnTo>
                  <a:lnTo>
                    <a:pt x="2897" y="1690"/>
                  </a:lnTo>
                  <a:lnTo>
                    <a:pt x="2221" y="1931"/>
                  </a:lnTo>
                  <a:lnTo>
                    <a:pt x="1497" y="2076"/>
                  </a:lnTo>
                  <a:lnTo>
                    <a:pt x="773" y="2124"/>
                  </a:lnTo>
                  <a:lnTo>
                    <a:pt x="773" y="2124"/>
                  </a:lnTo>
                  <a:lnTo>
                    <a:pt x="532" y="2173"/>
                  </a:lnTo>
                  <a:lnTo>
                    <a:pt x="339" y="2221"/>
                  </a:lnTo>
                  <a:lnTo>
                    <a:pt x="194" y="2317"/>
                  </a:lnTo>
                  <a:lnTo>
                    <a:pt x="97" y="2414"/>
                  </a:lnTo>
                  <a:lnTo>
                    <a:pt x="1" y="2511"/>
                  </a:lnTo>
                  <a:lnTo>
                    <a:pt x="1" y="2655"/>
                  </a:lnTo>
                  <a:lnTo>
                    <a:pt x="1" y="2800"/>
                  </a:lnTo>
                  <a:lnTo>
                    <a:pt x="49" y="2945"/>
                  </a:lnTo>
                  <a:lnTo>
                    <a:pt x="194" y="3186"/>
                  </a:lnTo>
                  <a:lnTo>
                    <a:pt x="484" y="3428"/>
                  </a:lnTo>
                  <a:lnTo>
                    <a:pt x="773" y="3572"/>
                  </a:lnTo>
                  <a:lnTo>
                    <a:pt x="966" y="3621"/>
                  </a:lnTo>
                  <a:lnTo>
                    <a:pt x="1159" y="36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0"/>
            <p:cNvSpPr/>
            <p:nvPr/>
          </p:nvSpPr>
          <p:spPr>
            <a:xfrm>
              <a:off x="2143525" y="2839375"/>
              <a:ext cx="370475" cy="1699075"/>
            </a:xfrm>
            <a:custGeom>
              <a:avLst/>
              <a:gdLst/>
              <a:ahLst/>
              <a:cxnLst/>
              <a:rect l="l" t="t" r="r" b="b"/>
              <a:pathLst>
                <a:path w="14819" h="67963" extrusionOk="0">
                  <a:moveTo>
                    <a:pt x="2317" y="1"/>
                  </a:moveTo>
                  <a:lnTo>
                    <a:pt x="2076" y="3138"/>
                  </a:lnTo>
                  <a:lnTo>
                    <a:pt x="1883" y="6565"/>
                  </a:lnTo>
                  <a:lnTo>
                    <a:pt x="1641" y="10910"/>
                  </a:lnTo>
                  <a:lnTo>
                    <a:pt x="1496" y="15785"/>
                  </a:lnTo>
                  <a:lnTo>
                    <a:pt x="1352" y="20901"/>
                  </a:lnTo>
                  <a:lnTo>
                    <a:pt x="1303" y="23459"/>
                  </a:lnTo>
                  <a:lnTo>
                    <a:pt x="1303" y="25969"/>
                  </a:lnTo>
                  <a:lnTo>
                    <a:pt x="1352" y="28431"/>
                  </a:lnTo>
                  <a:lnTo>
                    <a:pt x="1448" y="30748"/>
                  </a:lnTo>
                  <a:lnTo>
                    <a:pt x="1207" y="35526"/>
                  </a:lnTo>
                  <a:lnTo>
                    <a:pt x="965" y="41222"/>
                  </a:lnTo>
                  <a:lnTo>
                    <a:pt x="483" y="53386"/>
                  </a:lnTo>
                  <a:lnTo>
                    <a:pt x="0" y="67577"/>
                  </a:lnTo>
                  <a:lnTo>
                    <a:pt x="48" y="67673"/>
                  </a:lnTo>
                  <a:lnTo>
                    <a:pt x="145" y="67770"/>
                  </a:lnTo>
                  <a:lnTo>
                    <a:pt x="290" y="67818"/>
                  </a:lnTo>
                  <a:lnTo>
                    <a:pt x="531" y="67866"/>
                  </a:lnTo>
                  <a:lnTo>
                    <a:pt x="1014" y="67963"/>
                  </a:lnTo>
                  <a:lnTo>
                    <a:pt x="1641" y="67963"/>
                  </a:lnTo>
                  <a:lnTo>
                    <a:pt x="2269" y="67914"/>
                  </a:lnTo>
                  <a:lnTo>
                    <a:pt x="2848" y="67818"/>
                  </a:lnTo>
                  <a:lnTo>
                    <a:pt x="3282" y="67721"/>
                  </a:lnTo>
                  <a:lnTo>
                    <a:pt x="3620" y="67577"/>
                  </a:lnTo>
                  <a:lnTo>
                    <a:pt x="3862" y="66756"/>
                  </a:lnTo>
                  <a:lnTo>
                    <a:pt x="4586" y="64391"/>
                  </a:lnTo>
                  <a:lnTo>
                    <a:pt x="5068" y="62702"/>
                  </a:lnTo>
                  <a:lnTo>
                    <a:pt x="5551" y="60723"/>
                  </a:lnTo>
                  <a:lnTo>
                    <a:pt x="6130" y="58454"/>
                  </a:lnTo>
                  <a:lnTo>
                    <a:pt x="6661" y="55992"/>
                  </a:lnTo>
                  <a:lnTo>
                    <a:pt x="7144" y="53289"/>
                  </a:lnTo>
                  <a:lnTo>
                    <a:pt x="7627" y="50393"/>
                  </a:lnTo>
                  <a:lnTo>
                    <a:pt x="8061" y="47352"/>
                  </a:lnTo>
                  <a:lnTo>
                    <a:pt x="8399" y="44166"/>
                  </a:lnTo>
                  <a:lnTo>
                    <a:pt x="8544" y="42525"/>
                  </a:lnTo>
                  <a:lnTo>
                    <a:pt x="8640" y="40884"/>
                  </a:lnTo>
                  <a:lnTo>
                    <a:pt x="8688" y="39195"/>
                  </a:lnTo>
                  <a:lnTo>
                    <a:pt x="8737" y="37554"/>
                  </a:lnTo>
                  <a:lnTo>
                    <a:pt x="8737" y="35864"/>
                  </a:lnTo>
                  <a:lnTo>
                    <a:pt x="8688" y="34127"/>
                  </a:lnTo>
                  <a:lnTo>
                    <a:pt x="8592" y="32437"/>
                  </a:lnTo>
                  <a:lnTo>
                    <a:pt x="8447" y="30748"/>
                  </a:lnTo>
                  <a:lnTo>
                    <a:pt x="9702" y="27273"/>
                  </a:lnTo>
                  <a:lnTo>
                    <a:pt x="10764" y="23990"/>
                  </a:lnTo>
                  <a:lnTo>
                    <a:pt x="11681" y="20853"/>
                  </a:lnTo>
                  <a:lnTo>
                    <a:pt x="12453" y="17957"/>
                  </a:lnTo>
                  <a:lnTo>
                    <a:pt x="13081" y="15205"/>
                  </a:lnTo>
                  <a:lnTo>
                    <a:pt x="13612" y="12696"/>
                  </a:lnTo>
                  <a:lnTo>
                    <a:pt x="13998" y="10379"/>
                  </a:lnTo>
                  <a:lnTo>
                    <a:pt x="14288" y="8255"/>
                  </a:lnTo>
                  <a:lnTo>
                    <a:pt x="14529" y="6372"/>
                  </a:lnTo>
                  <a:lnTo>
                    <a:pt x="14674" y="4731"/>
                  </a:lnTo>
                  <a:lnTo>
                    <a:pt x="14770" y="3331"/>
                  </a:lnTo>
                  <a:lnTo>
                    <a:pt x="14819" y="2125"/>
                  </a:lnTo>
                  <a:lnTo>
                    <a:pt x="14819" y="532"/>
                  </a:lnTo>
                  <a:lnTo>
                    <a:pt x="148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0"/>
            <p:cNvSpPr/>
            <p:nvPr/>
          </p:nvSpPr>
          <p:spPr>
            <a:xfrm>
              <a:off x="2143525" y="2839375"/>
              <a:ext cx="370475" cy="1699075"/>
            </a:xfrm>
            <a:custGeom>
              <a:avLst/>
              <a:gdLst/>
              <a:ahLst/>
              <a:cxnLst/>
              <a:rect l="l" t="t" r="r" b="b"/>
              <a:pathLst>
                <a:path w="14819" h="67963" fill="none" extrusionOk="0">
                  <a:moveTo>
                    <a:pt x="2317" y="1"/>
                  </a:moveTo>
                  <a:lnTo>
                    <a:pt x="2317" y="1"/>
                  </a:lnTo>
                  <a:lnTo>
                    <a:pt x="2076" y="3138"/>
                  </a:lnTo>
                  <a:lnTo>
                    <a:pt x="1883" y="6565"/>
                  </a:lnTo>
                  <a:lnTo>
                    <a:pt x="1641" y="10910"/>
                  </a:lnTo>
                  <a:lnTo>
                    <a:pt x="1496" y="15785"/>
                  </a:lnTo>
                  <a:lnTo>
                    <a:pt x="1352" y="20901"/>
                  </a:lnTo>
                  <a:lnTo>
                    <a:pt x="1303" y="23459"/>
                  </a:lnTo>
                  <a:lnTo>
                    <a:pt x="1303" y="25969"/>
                  </a:lnTo>
                  <a:lnTo>
                    <a:pt x="1352" y="28431"/>
                  </a:lnTo>
                  <a:lnTo>
                    <a:pt x="1448" y="30748"/>
                  </a:lnTo>
                  <a:lnTo>
                    <a:pt x="1448" y="30748"/>
                  </a:lnTo>
                  <a:lnTo>
                    <a:pt x="1207" y="35526"/>
                  </a:lnTo>
                  <a:lnTo>
                    <a:pt x="965" y="41222"/>
                  </a:lnTo>
                  <a:lnTo>
                    <a:pt x="483" y="53386"/>
                  </a:lnTo>
                  <a:lnTo>
                    <a:pt x="0" y="67577"/>
                  </a:lnTo>
                  <a:lnTo>
                    <a:pt x="0" y="67577"/>
                  </a:lnTo>
                  <a:lnTo>
                    <a:pt x="48" y="67673"/>
                  </a:lnTo>
                  <a:lnTo>
                    <a:pt x="145" y="67770"/>
                  </a:lnTo>
                  <a:lnTo>
                    <a:pt x="290" y="67818"/>
                  </a:lnTo>
                  <a:lnTo>
                    <a:pt x="531" y="67866"/>
                  </a:lnTo>
                  <a:lnTo>
                    <a:pt x="1014" y="67963"/>
                  </a:lnTo>
                  <a:lnTo>
                    <a:pt x="1641" y="67963"/>
                  </a:lnTo>
                  <a:lnTo>
                    <a:pt x="2269" y="67914"/>
                  </a:lnTo>
                  <a:lnTo>
                    <a:pt x="2848" y="67818"/>
                  </a:lnTo>
                  <a:lnTo>
                    <a:pt x="3282" y="67721"/>
                  </a:lnTo>
                  <a:lnTo>
                    <a:pt x="3620" y="67577"/>
                  </a:lnTo>
                  <a:lnTo>
                    <a:pt x="3620" y="67577"/>
                  </a:lnTo>
                  <a:lnTo>
                    <a:pt x="3862" y="66756"/>
                  </a:lnTo>
                  <a:lnTo>
                    <a:pt x="4586" y="64391"/>
                  </a:lnTo>
                  <a:lnTo>
                    <a:pt x="5068" y="62702"/>
                  </a:lnTo>
                  <a:lnTo>
                    <a:pt x="5551" y="60723"/>
                  </a:lnTo>
                  <a:lnTo>
                    <a:pt x="6130" y="58454"/>
                  </a:lnTo>
                  <a:lnTo>
                    <a:pt x="6661" y="55992"/>
                  </a:lnTo>
                  <a:lnTo>
                    <a:pt x="7144" y="53289"/>
                  </a:lnTo>
                  <a:lnTo>
                    <a:pt x="7627" y="50393"/>
                  </a:lnTo>
                  <a:lnTo>
                    <a:pt x="8061" y="47352"/>
                  </a:lnTo>
                  <a:lnTo>
                    <a:pt x="8399" y="44166"/>
                  </a:lnTo>
                  <a:lnTo>
                    <a:pt x="8544" y="42525"/>
                  </a:lnTo>
                  <a:lnTo>
                    <a:pt x="8640" y="40884"/>
                  </a:lnTo>
                  <a:lnTo>
                    <a:pt x="8688" y="39195"/>
                  </a:lnTo>
                  <a:lnTo>
                    <a:pt x="8737" y="37554"/>
                  </a:lnTo>
                  <a:lnTo>
                    <a:pt x="8737" y="35864"/>
                  </a:lnTo>
                  <a:lnTo>
                    <a:pt x="8688" y="34127"/>
                  </a:lnTo>
                  <a:lnTo>
                    <a:pt x="8592" y="32437"/>
                  </a:lnTo>
                  <a:lnTo>
                    <a:pt x="8447" y="30748"/>
                  </a:lnTo>
                  <a:lnTo>
                    <a:pt x="8447" y="30748"/>
                  </a:lnTo>
                  <a:lnTo>
                    <a:pt x="9702" y="27273"/>
                  </a:lnTo>
                  <a:lnTo>
                    <a:pt x="10764" y="23990"/>
                  </a:lnTo>
                  <a:lnTo>
                    <a:pt x="11681" y="20853"/>
                  </a:lnTo>
                  <a:lnTo>
                    <a:pt x="12453" y="17957"/>
                  </a:lnTo>
                  <a:lnTo>
                    <a:pt x="13081" y="15205"/>
                  </a:lnTo>
                  <a:lnTo>
                    <a:pt x="13612" y="12696"/>
                  </a:lnTo>
                  <a:lnTo>
                    <a:pt x="13998" y="10379"/>
                  </a:lnTo>
                  <a:lnTo>
                    <a:pt x="14288" y="8255"/>
                  </a:lnTo>
                  <a:lnTo>
                    <a:pt x="14529" y="6372"/>
                  </a:lnTo>
                  <a:lnTo>
                    <a:pt x="14674" y="4731"/>
                  </a:lnTo>
                  <a:lnTo>
                    <a:pt x="14770" y="3331"/>
                  </a:lnTo>
                  <a:lnTo>
                    <a:pt x="14819" y="2125"/>
                  </a:lnTo>
                  <a:lnTo>
                    <a:pt x="14819" y="532"/>
                  </a:lnTo>
                  <a:lnTo>
                    <a:pt x="14819" y="1"/>
                  </a:lnTo>
                  <a:lnTo>
                    <a:pt x="23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0"/>
            <p:cNvSpPr/>
            <p:nvPr/>
          </p:nvSpPr>
          <p:spPr>
            <a:xfrm>
              <a:off x="2294350" y="2839375"/>
              <a:ext cx="459775" cy="1696675"/>
            </a:xfrm>
            <a:custGeom>
              <a:avLst/>
              <a:gdLst/>
              <a:ahLst/>
              <a:cxnLst/>
              <a:rect l="l" t="t" r="r" b="b"/>
              <a:pathLst>
                <a:path w="18391" h="67867" extrusionOk="0">
                  <a:moveTo>
                    <a:pt x="1" y="1"/>
                  </a:moveTo>
                  <a:lnTo>
                    <a:pt x="918" y="3476"/>
                  </a:lnTo>
                  <a:lnTo>
                    <a:pt x="3042" y="11923"/>
                  </a:lnTo>
                  <a:lnTo>
                    <a:pt x="4345" y="17040"/>
                  </a:lnTo>
                  <a:lnTo>
                    <a:pt x="5600" y="22301"/>
                  </a:lnTo>
                  <a:lnTo>
                    <a:pt x="6807" y="27273"/>
                  </a:lnTo>
                  <a:lnTo>
                    <a:pt x="7772" y="31617"/>
                  </a:lnTo>
                  <a:lnTo>
                    <a:pt x="8641" y="36009"/>
                  </a:lnTo>
                  <a:lnTo>
                    <a:pt x="9558" y="40836"/>
                  </a:lnTo>
                  <a:lnTo>
                    <a:pt x="10475" y="45904"/>
                  </a:lnTo>
                  <a:lnTo>
                    <a:pt x="11296" y="50972"/>
                  </a:lnTo>
                  <a:lnTo>
                    <a:pt x="11633" y="53482"/>
                  </a:lnTo>
                  <a:lnTo>
                    <a:pt x="11923" y="55896"/>
                  </a:lnTo>
                  <a:lnTo>
                    <a:pt x="12213" y="58261"/>
                  </a:lnTo>
                  <a:lnTo>
                    <a:pt x="12406" y="60433"/>
                  </a:lnTo>
                  <a:lnTo>
                    <a:pt x="12550" y="62508"/>
                  </a:lnTo>
                  <a:lnTo>
                    <a:pt x="12647" y="64391"/>
                  </a:lnTo>
                  <a:lnTo>
                    <a:pt x="12647" y="66129"/>
                  </a:lnTo>
                  <a:lnTo>
                    <a:pt x="12599" y="67577"/>
                  </a:lnTo>
                  <a:lnTo>
                    <a:pt x="12888" y="67721"/>
                  </a:lnTo>
                  <a:lnTo>
                    <a:pt x="13323" y="67818"/>
                  </a:lnTo>
                  <a:lnTo>
                    <a:pt x="13805" y="67866"/>
                  </a:lnTo>
                  <a:lnTo>
                    <a:pt x="14964" y="67866"/>
                  </a:lnTo>
                  <a:lnTo>
                    <a:pt x="15543" y="67818"/>
                  </a:lnTo>
                  <a:lnTo>
                    <a:pt x="16122" y="67721"/>
                  </a:lnTo>
                  <a:lnTo>
                    <a:pt x="16605" y="67577"/>
                  </a:lnTo>
                  <a:lnTo>
                    <a:pt x="16798" y="66515"/>
                  </a:lnTo>
                  <a:lnTo>
                    <a:pt x="17281" y="63522"/>
                  </a:lnTo>
                  <a:lnTo>
                    <a:pt x="17522" y="61495"/>
                  </a:lnTo>
                  <a:lnTo>
                    <a:pt x="17812" y="59130"/>
                  </a:lnTo>
                  <a:lnTo>
                    <a:pt x="18053" y="56571"/>
                  </a:lnTo>
                  <a:lnTo>
                    <a:pt x="18246" y="53820"/>
                  </a:lnTo>
                  <a:lnTo>
                    <a:pt x="18391" y="50924"/>
                  </a:lnTo>
                  <a:lnTo>
                    <a:pt x="18391" y="47980"/>
                  </a:lnTo>
                  <a:lnTo>
                    <a:pt x="18391" y="46483"/>
                  </a:lnTo>
                  <a:lnTo>
                    <a:pt x="18343" y="45035"/>
                  </a:lnTo>
                  <a:lnTo>
                    <a:pt x="18246" y="43539"/>
                  </a:lnTo>
                  <a:lnTo>
                    <a:pt x="18101" y="42091"/>
                  </a:lnTo>
                  <a:lnTo>
                    <a:pt x="17957" y="40691"/>
                  </a:lnTo>
                  <a:lnTo>
                    <a:pt x="17715" y="39291"/>
                  </a:lnTo>
                  <a:lnTo>
                    <a:pt x="17474" y="37940"/>
                  </a:lnTo>
                  <a:lnTo>
                    <a:pt x="17136" y="36685"/>
                  </a:lnTo>
                  <a:lnTo>
                    <a:pt x="16798" y="35430"/>
                  </a:lnTo>
                  <a:lnTo>
                    <a:pt x="16364" y="34271"/>
                  </a:lnTo>
                  <a:lnTo>
                    <a:pt x="15929" y="33161"/>
                  </a:lnTo>
                  <a:lnTo>
                    <a:pt x="15398" y="32099"/>
                  </a:lnTo>
                  <a:lnTo>
                    <a:pt x="15543" y="29734"/>
                  </a:lnTo>
                  <a:lnTo>
                    <a:pt x="15688" y="27466"/>
                  </a:lnTo>
                  <a:lnTo>
                    <a:pt x="15736" y="25342"/>
                  </a:lnTo>
                  <a:lnTo>
                    <a:pt x="15784" y="23315"/>
                  </a:lnTo>
                  <a:lnTo>
                    <a:pt x="15784" y="21384"/>
                  </a:lnTo>
                  <a:lnTo>
                    <a:pt x="15736" y="19550"/>
                  </a:lnTo>
                  <a:lnTo>
                    <a:pt x="15640" y="17812"/>
                  </a:lnTo>
                  <a:lnTo>
                    <a:pt x="15495" y="16171"/>
                  </a:lnTo>
                  <a:lnTo>
                    <a:pt x="15350" y="14626"/>
                  </a:lnTo>
                  <a:lnTo>
                    <a:pt x="15205" y="13178"/>
                  </a:lnTo>
                  <a:lnTo>
                    <a:pt x="15012" y="11827"/>
                  </a:lnTo>
                  <a:lnTo>
                    <a:pt x="14771" y="10572"/>
                  </a:lnTo>
                  <a:lnTo>
                    <a:pt x="14578" y="9413"/>
                  </a:lnTo>
                  <a:lnTo>
                    <a:pt x="14288" y="8303"/>
                  </a:lnTo>
                  <a:lnTo>
                    <a:pt x="14047" y="7289"/>
                  </a:lnTo>
                  <a:lnTo>
                    <a:pt x="13757" y="6324"/>
                  </a:lnTo>
                  <a:lnTo>
                    <a:pt x="13226" y="4683"/>
                  </a:lnTo>
                  <a:lnTo>
                    <a:pt x="12647" y="3331"/>
                  </a:lnTo>
                  <a:lnTo>
                    <a:pt x="12116" y="2221"/>
                  </a:lnTo>
                  <a:lnTo>
                    <a:pt x="11633" y="1401"/>
                  </a:lnTo>
                  <a:lnTo>
                    <a:pt x="11247" y="725"/>
                  </a:lnTo>
                  <a:lnTo>
                    <a:pt x="10909" y="339"/>
                  </a:lnTo>
                  <a:lnTo>
                    <a:pt x="106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0"/>
            <p:cNvSpPr/>
            <p:nvPr/>
          </p:nvSpPr>
          <p:spPr>
            <a:xfrm>
              <a:off x="2294350" y="2839375"/>
              <a:ext cx="459775" cy="1696675"/>
            </a:xfrm>
            <a:custGeom>
              <a:avLst/>
              <a:gdLst/>
              <a:ahLst/>
              <a:cxnLst/>
              <a:rect l="l" t="t" r="r" b="b"/>
              <a:pathLst>
                <a:path w="18391" h="6786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18" y="3476"/>
                  </a:lnTo>
                  <a:lnTo>
                    <a:pt x="3042" y="11923"/>
                  </a:lnTo>
                  <a:lnTo>
                    <a:pt x="4345" y="17040"/>
                  </a:lnTo>
                  <a:lnTo>
                    <a:pt x="5600" y="22301"/>
                  </a:lnTo>
                  <a:lnTo>
                    <a:pt x="6807" y="27273"/>
                  </a:lnTo>
                  <a:lnTo>
                    <a:pt x="7772" y="31617"/>
                  </a:lnTo>
                  <a:lnTo>
                    <a:pt x="7772" y="31617"/>
                  </a:lnTo>
                  <a:lnTo>
                    <a:pt x="8641" y="36009"/>
                  </a:lnTo>
                  <a:lnTo>
                    <a:pt x="9558" y="40836"/>
                  </a:lnTo>
                  <a:lnTo>
                    <a:pt x="10475" y="45904"/>
                  </a:lnTo>
                  <a:lnTo>
                    <a:pt x="11296" y="50972"/>
                  </a:lnTo>
                  <a:lnTo>
                    <a:pt x="11633" y="53482"/>
                  </a:lnTo>
                  <a:lnTo>
                    <a:pt x="11923" y="55896"/>
                  </a:lnTo>
                  <a:lnTo>
                    <a:pt x="12213" y="58261"/>
                  </a:lnTo>
                  <a:lnTo>
                    <a:pt x="12406" y="60433"/>
                  </a:lnTo>
                  <a:lnTo>
                    <a:pt x="12550" y="62508"/>
                  </a:lnTo>
                  <a:lnTo>
                    <a:pt x="12647" y="64391"/>
                  </a:lnTo>
                  <a:lnTo>
                    <a:pt x="12647" y="66129"/>
                  </a:lnTo>
                  <a:lnTo>
                    <a:pt x="12599" y="67577"/>
                  </a:lnTo>
                  <a:lnTo>
                    <a:pt x="12599" y="67577"/>
                  </a:lnTo>
                  <a:lnTo>
                    <a:pt x="12888" y="67721"/>
                  </a:lnTo>
                  <a:lnTo>
                    <a:pt x="13323" y="67818"/>
                  </a:lnTo>
                  <a:lnTo>
                    <a:pt x="13805" y="67866"/>
                  </a:lnTo>
                  <a:lnTo>
                    <a:pt x="14385" y="67866"/>
                  </a:lnTo>
                  <a:lnTo>
                    <a:pt x="14964" y="67866"/>
                  </a:lnTo>
                  <a:lnTo>
                    <a:pt x="15543" y="67818"/>
                  </a:lnTo>
                  <a:lnTo>
                    <a:pt x="16122" y="67721"/>
                  </a:lnTo>
                  <a:lnTo>
                    <a:pt x="16605" y="67577"/>
                  </a:lnTo>
                  <a:lnTo>
                    <a:pt x="16605" y="67577"/>
                  </a:lnTo>
                  <a:lnTo>
                    <a:pt x="16798" y="66515"/>
                  </a:lnTo>
                  <a:lnTo>
                    <a:pt x="17281" y="63522"/>
                  </a:lnTo>
                  <a:lnTo>
                    <a:pt x="17522" y="61495"/>
                  </a:lnTo>
                  <a:lnTo>
                    <a:pt x="17812" y="59130"/>
                  </a:lnTo>
                  <a:lnTo>
                    <a:pt x="18053" y="56571"/>
                  </a:lnTo>
                  <a:lnTo>
                    <a:pt x="18246" y="53820"/>
                  </a:lnTo>
                  <a:lnTo>
                    <a:pt x="18391" y="50924"/>
                  </a:lnTo>
                  <a:lnTo>
                    <a:pt x="18391" y="47980"/>
                  </a:lnTo>
                  <a:lnTo>
                    <a:pt x="18391" y="46483"/>
                  </a:lnTo>
                  <a:lnTo>
                    <a:pt x="18343" y="45035"/>
                  </a:lnTo>
                  <a:lnTo>
                    <a:pt x="18246" y="43539"/>
                  </a:lnTo>
                  <a:lnTo>
                    <a:pt x="18101" y="42091"/>
                  </a:lnTo>
                  <a:lnTo>
                    <a:pt x="17957" y="40691"/>
                  </a:lnTo>
                  <a:lnTo>
                    <a:pt x="17715" y="39291"/>
                  </a:lnTo>
                  <a:lnTo>
                    <a:pt x="17474" y="37940"/>
                  </a:lnTo>
                  <a:lnTo>
                    <a:pt x="17136" y="36685"/>
                  </a:lnTo>
                  <a:lnTo>
                    <a:pt x="16798" y="35430"/>
                  </a:lnTo>
                  <a:lnTo>
                    <a:pt x="16364" y="34271"/>
                  </a:lnTo>
                  <a:lnTo>
                    <a:pt x="15929" y="33161"/>
                  </a:lnTo>
                  <a:lnTo>
                    <a:pt x="15398" y="32099"/>
                  </a:lnTo>
                  <a:lnTo>
                    <a:pt x="15398" y="32099"/>
                  </a:lnTo>
                  <a:lnTo>
                    <a:pt x="15543" y="29734"/>
                  </a:lnTo>
                  <a:lnTo>
                    <a:pt x="15688" y="27466"/>
                  </a:lnTo>
                  <a:lnTo>
                    <a:pt x="15736" y="25342"/>
                  </a:lnTo>
                  <a:lnTo>
                    <a:pt x="15784" y="23315"/>
                  </a:lnTo>
                  <a:lnTo>
                    <a:pt x="15784" y="21384"/>
                  </a:lnTo>
                  <a:lnTo>
                    <a:pt x="15736" y="19550"/>
                  </a:lnTo>
                  <a:lnTo>
                    <a:pt x="15640" y="17812"/>
                  </a:lnTo>
                  <a:lnTo>
                    <a:pt x="15495" y="16171"/>
                  </a:lnTo>
                  <a:lnTo>
                    <a:pt x="15350" y="14626"/>
                  </a:lnTo>
                  <a:lnTo>
                    <a:pt x="15205" y="13178"/>
                  </a:lnTo>
                  <a:lnTo>
                    <a:pt x="15012" y="11827"/>
                  </a:lnTo>
                  <a:lnTo>
                    <a:pt x="14771" y="10572"/>
                  </a:lnTo>
                  <a:lnTo>
                    <a:pt x="14578" y="9413"/>
                  </a:lnTo>
                  <a:lnTo>
                    <a:pt x="14288" y="8303"/>
                  </a:lnTo>
                  <a:lnTo>
                    <a:pt x="14047" y="7289"/>
                  </a:lnTo>
                  <a:lnTo>
                    <a:pt x="13757" y="6324"/>
                  </a:lnTo>
                  <a:lnTo>
                    <a:pt x="13226" y="4683"/>
                  </a:lnTo>
                  <a:lnTo>
                    <a:pt x="12647" y="3331"/>
                  </a:lnTo>
                  <a:lnTo>
                    <a:pt x="12116" y="2221"/>
                  </a:lnTo>
                  <a:lnTo>
                    <a:pt x="11633" y="1401"/>
                  </a:lnTo>
                  <a:lnTo>
                    <a:pt x="11247" y="725"/>
                  </a:lnTo>
                  <a:lnTo>
                    <a:pt x="10909" y="339"/>
                  </a:lnTo>
                  <a:lnTo>
                    <a:pt x="106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0"/>
            <p:cNvSpPr/>
            <p:nvPr/>
          </p:nvSpPr>
          <p:spPr>
            <a:xfrm>
              <a:off x="2597250" y="4481725"/>
              <a:ext cx="126725" cy="57950"/>
            </a:xfrm>
            <a:custGeom>
              <a:avLst/>
              <a:gdLst/>
              <a:ahLst/>
              <a:cxnLst/>
              <a:rect l="l" t="t" r="r" b="b"/>
              <a:pathLst>
                <a:path w="5069" h="2318" extrusionOk="0">
                  <a:moveTo>
                    <a:pt x="4779" y="0"/>
                  </a:moveTo>
                  <a:lnTo>
                    <a:pt x="531" y="97"/>
                  </a:lnTo>
                  <a:lnTo>
                    <a:pt x="386" y="145"/>
                  </a:lnTo>
                  <a:lnTo>
                    <a:pt x="290" y="193"/>
                  </a:lnTo>
                  <a:lnTo>
                    <a:pt x="241" y="290"/>
                  </a:lnTo>
                  <a:lnTo>
                    <a:pt x="193" y="386"/>
                  </a:lnTo>
                  <a:lnTo>
                    <a:pt x="145" y="1110"/>
                  </a:lnTo>
                  <a:lnTo>
                    <a:pt x="48" y="1883"/>
                  </a:lnTo>
                  <a:lnTo>
                    <a:pt x="0" y="1979"/>
                  </a:lnTo>
                  <a:lnTo>
                    <a:pt x="48" y="2124"/>
                  </a:lnTo>
                  <a:lnTo>
                    <a:pt x="97" y="2172"/>
                  </a:lnTo>
                  <a:lnTo>
                    <a:pt x="241" y="2269"/>
                  </a:lnTo>
                  <a:lnTo>
                    <a:pt x="290" y="2269"/>
                  </a:lnTo>
                  <a:lnTo>
                    <a:pt x="869" y="2317"/>
                  </a:lnTo>
                  <a:lnTo>
                    <a:pt x="2124" y="2317"/>
                  </a:lnTo>
                  <a:lnTo>
                    <a:pt x="2703" y="2269"/>
                  </a:lnTo>
                  <a:lnTo>
                    <a:pt x="3813" y="2172"/>
                  </a:lnTo>
                  <a:lnTo>
                    <a:pt x="4586" y="2027"/>
                  </a:lnTo>
                  <a:lnTo>
                    <a:pt x="4682" y="1979"/>
                  </a:lnTo>
                  <a:lnTo>
                    <a:pt x="4730" y="1931"/>
                  </a:lnTo>
                  <a:lnTo>
                    <a:pt x="4779" y="1883"/>
                  </a:lnTo>
                  <a:lnTo>
                    <a:pt x="4827" y="1786"/>
                  </a:lnTo>
                  <a:lnTo>
                    <a:pt x="5068" y="386"/>
                  </a:lnTo>
                  <a:lnTo>
                    <a:pt x="5068" y="241"/>
                  </a:lnTo>
                  <a:lnTo>
                    <a:pt x="5068" y="145"/>
                  </a:lnTo>
                  <a:lnTo>
                    <a:pt x="4972" y="48"/>
                  </a:lnTo>
                  <a:lnTo>
                    <a:pt x="48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0"/>
            <p:cNvSpPr/>
            <p:nvPr/>
          </p:nvSpPr>
          <p:spPr>
            <a:xfrm>
              <a:off x="2597250" y="4481725"/>
              <a:ext cx="126725" cy="57950"/>
            </a:xfrm>
            <a:custGeom>
              <a:avLst/>
              <a:gdLst/>
              <a:ahLst/>
              <a:cxnLst/>
              <a:rect l="l" t="t" r="r" b="b"/>
              <a:pathLst>
                <a:path w="5069" h="2318" fill="none" extrusionOk="0">
                  <a:moveTo>
                    <a:pt x="193" y="386"/>
                  </a:moveTo>
                  <a:lnTo>
                    <a:pt x="193" y="386"/>
                  </a:lnTo>
                  <a:lnTo>
                    <a:pt x="145" y="1110"/>
                  </a:lnTo>
                  <a:lnTo>
                    <a:pt x="48" y="1883"/>
                  </a:lnTo>
                  <a:lnTo>
                    <a:pt x="48" y="1883"/>
                  </a:lnTo>
                  <a:lnTo>
                    <a:pt x="0" y="1979"/>
                  </a:lnTo>
                  <a:lnTo>
                    <a:pt x="48" y="2124"/>
                  </a:lnTo>
                  <a:lnTo>
                    <a:pt x="97" y="2172"/>
                  </a:lnTo>
                  <a:lnTo>
                    <a:pt x="241" y="2269"/>
                  </a:lnTo>
                  <a:lnTo>
                    <a:pt x="290" y="2269"/>
                  </a:lnTo>
                  <a:lnTo>
                    <a:pt x="290" y="2269"/>
                  </a:lnTo>
                  <a:lnTo>
                    <a:pt x="869" y="2317"/>
                  </a:lnTo>
                  <a:lnTo>
                    <a:pt x="1448" y="2317"/>
                  </a:lnTo>
                  <a:lnTo>
                    <a:pt x="2124" y="2317"/>
                  </a:lnTo>
                  <a:lnTo>
                    <a:pt x="2703" y="2269"/>
                  </a:lnTo>
                  <a:lnTo>
                    <a:pt x="3813" y="2172"/>
                  </a:lnTo>
                  <a:lnTo>
                    <a:pt x="4586" y="2027"/>
                  </a:lnTo>
                  <a:lnTo>
                    <a:pt x="4586" y="2027"/>
                  </a:lnTo>
                  <a:lnTo>
                    <a:pt x="4682" y="1979"/>
                  </a:lnTo>
                  <a:lnTo>
                    <a:pt x="4730" y="1931"/>
                  </a:lnTo>
                  <a:lnTo>
                    <a:pt x="4779" y="1883"/>
                  </a:lnTo>
                  <a:lnTo>
                    <a:pt x="4827" y="1786"/>
                  </a:lnTo>
                  <a:lnTo>
                    <a:pt x="5068" y="386"/>
                  </a:lnTo>
                  <a:lnTo>
                    <a:pt x="5068" y="386"/>
                  </a:lnTo>
                  <a:lnTo>
                    <a:pt x="5068" y="241"/>
                  </a:lnTo>
                  <a:lnTo>
                    <a:pt x="5068" y="145"/>
                  </a:lnTo>
                  <a:lnTo>
                    <a:pt x="4972" y="48"/>
                  </a:lnTo>
                  <a:lnTo>
                    <a:pt x="4875" y="0"/>
                  </a:lnTo>
                  <a:lnTo>
                    <a:pt x="4875" y="0"/>
                  </a:lnTo>
                  <a:lnTo>
                    <a:pt x="4779" y="0"/>
                  </a:lnTo>
                  <a:lnTo>
                    <a:pt x="531" y="97"/>
                  </a:lnTo>
                  <a:lnTo>
                    <a:pt x="531" y="97"/>
                  </a:lnTo>
                  <a:lnTo>
                    <a:pt x="386" y="145"/>
                  </a:lnTo>
                  <a:lnTo>
                    <a:pt x="290" y="193"/>
                  </a:lnTo>
                  <a:lnTo>
                    <a:pt x="241" y="290"/>
                  </a:lnTo>
                  <a:lnTo>
                    <a:pt x="193" y="3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0"/>
            <p:cNvSpPr/>
            <p:nvPr/>
          </p:nvSpPr>
          <p:spPr>
            <a:xfrm>
              <a:off x="2597250" y="4481725"/>
              <a:ext cx="127925" cy="57950"/>
            </a:xfrm>
            <a:custGeom>
              <a:avLst/>
              <a:gdLst/>
              <a:ahLst/>
              <a:cxnLst/>
              <a:rect l="l" t="t" r="r" b="b"/>
              <a:pathLst>
                <a:path w="5117" h="2318" extrusionOk="0">
                  <a:moveTo>
                    <a:pt x="4779" y="0"/>
                  </a:moveTo>
                  <a:lnTo>
                    <a:pt x="531" y="97"/>
                  </a:lnTo>
                  <a:lnTo>
                    <a:pt x="386" y="145"/>
                  </a:lnTo>
                  <a:lnTo>
                    <a:pt x="290" y="193"/>
                  </a:lnTo>
                  <a:lnTo>
                    <a:pt x="241" y="290"/>
                  </a:lnTo>
                  <a:lnTo>
                    <a:pt x="193" y="386"/>
                  </a:lnTo>
                  <a:lnTo>
                    <a:pt x="97" y="1352"/>
                  </a:lnTo>
                  <a:lnTo>
                    <a:pt x="48" y="1883"/>
                  </a:lnTo>
                  <a:lnTo>
                    <a:pt x="0" y="1979"/>
                  </a:lnTo>
                  <a:lnTo>
                    <a:pt x="48" y="2076"/>
                  </a:lnTo>
                  <a:lnTo>
                    <a:pt x="48" y="2124"/>
                  </a:lnTo>
                  <a:lnTo>
                    <a:pt x="145" y="2220"/>
                  </a:lnTo>
                  <a:lnTo>
                    <a:pt x="241" y="2269"/>
                  </a:lnTo>
                  <a:lnTo>
                    <a:pt x="290" y="2269"/>
                  </a:lnTo>
                  <a:lnTo>
                    <a:pt x="821" y="2317"/>
                  </a:lnTo>
                  <a:lnTo>
                    <a:pt x="2414" y="2317"/>
                  </a:lnTo>
                  <a:lnTo>
                    <a:pt x="3282" y="2220"/>
                  </a:lnTo>
                  <a:lnTo>
                    <a:pt x="4586" y="2027"/>
                  </a:lnTo>
                  <a:lnTo>
                    <a:pt x="4682" y="1979"/>
                  </a:lnTo>
                  <a:lnTo>
                    <a:pt x="4730" y="1931"/>
                  </a:lnTo>
                  <a:lnTo>
                    <a:pt x="4779" y="1883"/>
                  </a:lnTo>
                  <a:lnTo>
                    <a:pt x="4827" y="1786"/>
                  </a:lnTo>
                  <a:lnTo>
                    <a:pt x="5068" y="386"/>
                  </a:lnTo>
                  <a:lnTo>
                    <a:pt x="5117" y="338"/>
                  </a:lnTo>
                  <a:lnTo>
                    <a:pt x="5068" y="241"/>
                  </a:lnTo>
                  <a:lnTo>
                    <a:pt x="5020" y="145"/>
                  </a:lnTo>
                  <a:lnTo>
                    <a:pt x="4972" y="48"/>
                  </a:lnTo>
                  <a:lnTo>
                    <a:pt x="4875" y="0"/>
                  </a:lnTo>
                  <a:close/>
                </a:path>
              </a:pathLst>
            </a:custGeom>
            <a:solidFill>
              <a:srgbClr val="3C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0"/>
            <p:cNvSpPr/>
            <p:nvPr/>
          </p:nvSpPr>
          <p:spPr>
            <a:xfrm>
              <a:off x="2597250" y="4481725"/>
              <a:ext cx="127925" cy="57950"/>
            </a:xfrm>
            <a:custGeom>
              <a:avLst/>
              <a:gdLst/>
              <a:ahLst/>
              <a:cxnLst/>
              <a:rect l="l" t="t" r="r" b="b"/>
              <a:pathLst>
                <a:path w="5117" h="2318" fill="none" extrusionOk="0">
                  <a:moveTo>
                    <a:pt x="4779" y="0"/>
                  </a:moveTo>
                  <a:lnTo>
                    <a:pt x="4779" y="0"/>
                  </a:lnTo>
                  <a:lnTo>
                    <a:pt x="4779" y="0"/>
                  </a:lnTo>
                  <a:lnTo>
                    <a:pt x="531" y="97"/>
                  </a:lnTo>
                  <a:lnTo>
                    <a:pt x="531" y="97"/>
                  </a:lnTo>
                  <a:lnTo>
                    <a:pt x="386" y="145"/>
                  </a:lnTo>
                  <a:lnTo>
                    <a:pt x="290" y="193"/>
                  </a:lnTo>
                  <a:lnTo>
                    <a:pt x="241" y="290"/>
                  </a:lnTo>
                  <a:lnTo>
                    <a:pt x="193" y="386"/>
                  </a:lnTo>
                  <a:lnTo>
                    <a:pt x="193" y="386"/>
                  </a:lnTo>
                  <a:lnTo>
                    <a:pt x="97" y="1352"/>
                  </a:lnTo>
                  <a:lnTo>
                    <a:pt x="97" y="1352"/>
                  </a:lnTo>
                  <a:lnTo>
                    <a:pt x="48" y="1883"/>
                  </a:lnTo>
                  <a:lnTo>
                    <a:pt x="48" y="1883"/>
                  </a:lnTo>
                  <a:lnTo>
                    <a:pt x="0" y="1979"/>
                  </a:lnTo>
                  <a:lnTo>
                    <a:pt x="0" y="1979"/>
                  </a:lnTo>
                  <a:lnTo>
                    <a:pt x="48" y="2076"/>
                  </a:lnTo>
                  <a:lnTo>
                    <a:pt x="48" y="2124"/>
                  </a:lnTo>
                  <a:lnTo>
                    <a:pt x="145" y="2220"/>
                  </a:lnTo>
                  <a:lnTo>
                    <a:pt x="241" y="2269"/>
                  </a:lnTo>
                  <a:lnTo>
                    <a:pt x="290" y="2269"/>
                  </a:lnTo>
                  <a:lnTo>
                    <a:pt x="290" y="2269"/>
                  </a:lnTo>
                  <a:lnTo>
                    <a:pt x="821" y="2317"/>
                  </a:lnTo>
                  <a:lnTo>
                    <a:pt x="1448" y="2317"/>
                  </a:lnTo>
                  <a:lnTo>
                    <a:pt x="1448" y="2317"/>
                  </a:lnTo>
                  <a:lnTo>
                    <a:pt x="2414" y="2317"/>
                  </a:lnTo>
                  <a:lnTo>
                    <a:pt x="3282" y="2220"/>
                  </a:lnTo>
                  <a:lnTo>
                    <a:pt x="4586" y="2027"/>
                  </a:lnTo>
                  <a:lnTo>
                    <a:pt x="4586" y="2027"/>
                  </a:lnTo>
                  <a:lnTo>
                    <a:pt x="4682" y="1979"/>
                  </a:lnTo>
                  <a:lnTo>
                    <a:pt x="4730" y="1931"/>
                  </a:lnTo>
                  <a:lnTo>
                    <a:pt x="4779" y="1883"/>
                  </a:lnTo>
                  <a:lnTo>
                    <a:pt x="4827" y="1786"/>
                  </a:lnTo>
                  <a:lnTo>
                    <a:pt x="5068" y="386"/>
                  </a:lnTo>
                  <a:lnTo>
                    <a:pt x="5068" y="386"/>
                  </a:lnTo>
                  <a:lnTo>
                    <a:pt x="5117" y="338"/>
                  </a:lnTo>
                  <a:lnTo>
                    <a:pt x="5117" y="338"/>
                  </a:lnTo>
                  <a:lnTo>
                    <a:pt x="5068" y="241"/>
                  </a:lnTo>
                  <a:lnTo>
                    <a:pt x="5020" y="145"/>
                  </a:lnTo>
                  <a:lnTo>
                    <a:pt x="4972" y="48"/>
                  </a:lnTo>
                  <a:lnTo>
                    <a:pt x="4875" y="0"/>
                  </a:lnTo>
                  <a:lnTo>
                    <a:pt x="4875" y="0"/>
                  </a:lnTo>
                  <a:lnTo>
                    <a:pt x="47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0"/>
            <p:cNvSpPr/>
            <p:nvPr/>
          </p:nvSpPr>
          <p:spPr>
            <a:xfrm>
              <a:off x="2131450" y="4482925"/>
              <a:ext cx="121900" cy="56750"/>
            </a:xfrm>
            <a:custGeom>
              <a:avLst/>
              <a:gdLst/>
              <a:ahLst/>
              <a:cxnLst/>
              <a:rect l="l" t="t" r="r" b="b"/>
              <a:pathLst>
                <a:path w="4876" h="2270" extrusionOk="0">
                  <a:moveTo>
                    <a:pt x="338" y="0"/>
                  </a:moveTo>
                  <a:lnTo>
                    <a:pt x="242" y="49"/>
                  </a:lnTo>
                  <a:lnTo>
                    <a:pt x="193" y="145"/>
                  </a:lnTo>
                  <a:lnTo>
                    <a:pt x="145" y="242"/>
                  </a:lnTo>
                  <a:lnTo>
                    <a:pt x="145" y="290"/>
                  </a:lnTo>
                  <a:lnTo>
                    <a:pt x="0" y="1883"/>
                  </a:lnTo>
                  <a:lnTo>
                    <a:pt x="0" y="1979"/>
                  </a:lnTo>
                  <a:lnTo>
                    <a:pt x="49" y="2076"/>
                  </a:lnTo>
                  <a:lnTo>
                    <a:pt x="145" y="2172"/>
                  </a:lnTo>
                  <a:lnTo>
                    <a:pt x="242" y="2221"/>
                  </a:lnTo>
                  <a:lnTo>
                    <a:pt x="1255" y="2269"/>
                  </a:lnTo>
                  <a:lnTo>
                    <a:pt x="2269" y="2269"/>
                  </a:lnTo>
                  <a:lnTo>
                    <a:pt x="3234" y="2221"/>
                  </a:lnTo>
                  <a:lnTo>
                    <a:pt x="4248" y="2172"/>
                  </a:lnTo>
                  <a:lnTo>
                    <a:pt x="4345" y="2124"/>
                  </a:lnTo>
                  <a:lnTo>
                    <a:pt x="4441" y="2076"/>
                  </a:lnTo>
                  <a:lnTo>
                    <a:pt x="4489" y="2028"/>
                  </a:lnTo>
                  <a:lnTo>
                    <a:pt x="4538" y="1931"/>
                  </a:lnTo>
                  <a:lnTo>
                    <a:pt x="4876" y="531"/>
                  </a:lnTo>
                  <a:lnTo>
                    <a:pt x="4876" y="387"/>
                  </a:lnTo>
                  <a:lnTo>
                    <a:pt x="4827" y="290"/>
                  </a:lnTo>
                  <a:lnTo>
                    <a:pt x="4731" y="193"/>
                  </a:lnTo>
                  <a:lnTo>
                    <a:pt x="4634" y="145"/>
                  </a:lnTo>
                  <a:lnTo>
                    <a:pt x="4586" y="14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0"/>
            <p:cNvSpPr/>
            <p:nvPr/>
          </p:nvSpPr>
          <p:spPr>
            <a:xfrm>
              <a:off x="2131450" y="4482925"/>
              <a:ext cx="121900" cy="56750"/>
            </a:xfrm>
            <a:custGeom>
              <a:avLst/>
              <a:gdLst/>
              <a:ahLst/>
              <a:cxnLst/>
              <a:rect l="l" t="t" r="r" b="b"/>
              <a:pathLst>
                <a:path w="4876" h="2270" fill="none" extrusionOk="0">
                  <a:moveTo>
                    <a:pt x="145" y="290"/>
                  </a:moveTo>
                  <a:lnTo>
                    <a:pt x="145" y="290"/>
                  </a:lnTo>
                  <a:lnTo>
                    <a:pt x="0" y="1883"/>
                  </a:lnTo>
                  <a:lnTo>
                    <a:pt x="0" y="1883"/>
                  </a:lnTo>
                  <a:lnTo>
                    <a:pt x="0" y="1979"/>
                  </a:lnTo>
                  <a:lnTo>
                    <a:pt x="49" y="2076"/>
                  </a:lnTo>
                  <a:lnTo>
                    <a:pt x="145" y="2172"/>
                  </a:lnTo>
                  <a:lnTo>
                    <a:pt x="242" y="2221"/>
                  </a:lnTo>
                  <a:lnTo>
                    <a:pt x="242" y="2221"/>
                  </a:lnTo>
                  <a:lnTo>
                    <a:pt x="1255" y="2269"/>
                  </a:lnTo>
                  <a:lnTo>
                    <a:pt x="2269" y="2269"/>
                  </a:lnTo>
                  <a:lnTo>
                    <a:pt x="3234" y="2221"/>
                  </a:lnTo>
                  <a:lnTo>
                    <a:pt x="4248" y="2172"/>
                  </a:lnTo>
                  <a:lnTo>
                    <a:pt x="4248" y="2172"/>
                  </a:lnTo>
                  <a:lnTo>
                    <a:pt x="4345" y="2124"/>
                  </a:lnTo>
                  <a:lnTo>
                    <a:pt x="4441" y="2076"/>
                  </a:lnTo>
                  <a:lnTo>
                    <a:pt x="4489" y="2028"/>
                  </a:lnTo>
                  <a:lnTo>
                    <a:pt x="4538" y="1931"/>
                  </a:lnTo>
                  <a:lnTo>
                    <a:pt x="4876" y="531"/>
                  </a:lnTo>
                  <a:lnTo>
                    <a:pt x="4876" y="531"/>
                  </a:lnTo>
                  <a:lnTo>
                    <a:pt x="4876" y="387"/>
                  </a:lnTo>
                  <a:lnTo>
                    <a:pt x="4827" y="290"/>
                  </a:lnTo>
                  <a:lnTo>
                    <a:pt x="4731" y="193"/>
                  </a:lnTo>
                  <a:lnTo>
                    <a:pt x="4634" y="145"/>
                  </a:lnTo>
                  <a:lnTo>
                    <a:pt x="4634" y="145"/>
                  </a:lnTo>
                  <a:lnTo>
                    <a:pt x="4586" y="145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338" y="0"/>
                  </a:lnTo>
                  <a:lnTo>
                    <a:pt x="242" y="49"/>
                  </a:lnTo>
                  <a:lnTo>
                    <a:pt x="193" y="145"/>
                  </a:lnTo>
                  <a:lnTo>
                    <a:pt x="145" y="242"/>
                  </a:lnTo>
                  <a:lnTo>
                    <a:pt x="145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0"/>
            <p:cNvSpPr/>
            <p:nvPr/>
          </p:nvSpPr>
          <p:spPr>
            <a:xfrm>
              <a:off x="2131450" y="4482925"/>
              <a:ext cx="121900" cy="56750"/>
            </a:xfrm>
            <a:custGeom>
              <a:avLst/>
              <a:gdLst/>
              <a:ahLst/>
              <a:cxnLst/>
              <a:rect l="l" t="t" r="r" b="b"/>
              <a:pathLst>
                <a:path w="4876" h="2270" extrusionOk="0">
                  <a:moveTo>
                    <a:pt x="338" y="0"/>
                  </a:moveTo>
                  <a:lnTo>
                    <a:pt x="242" y="49"/>
                  </a:lnTo>
                  <a:lnTo>
                    <a:pt x="193" y="145"/>
                  </a:lnTo>
                  <a:lnTo>
                    <a:pt x="145" y="242"/>
                  </a:lnTo>
                  <a:lnTo>
                    <a:pt x="145" y="290"/>
                  </a:lnTo>
                  <a:lnTo>
                    <a:pt x="49" y="1111"/>
                  </a:lnTo>
                  <a:lnTo>
                    <a:pt x="0" y="1883"/>
                  </a:lnTo>
                  <a:lnTo>
                    <a:pt x="0" y="2028"/>
                  </a:lnTo>
                  <a:lnTo>
                    <a:pt x="49" y="2124"/>
                  </a:lnTo>
                  <a:lnTo>
                    <a:pt x="145" y="2172"/>
                  </a:lnTo>
                  <a:lnTo>
                    <a:pt x="242" y="2221"/>
                  </a:lnTo>
                  <a:lnTo>
                    <a:pt x="1159" y="2269"/>
                  </a:lnTo>
                  <a:lnTo>
                    <a:pt x="3138" y="2269"/>
                  </a:lnTo>
                  <a:lnTo>
                    <a:pt x="4248" y="2172"/>
                  </a:lnTo>
                  <a:lnTo>
                    <a:pt x="4345" y="2124"/>
                  </a:lnTo>
                  <a:lnTo>
                    <a:pt x="4441" y="2076"/>
                  </a:lnTo>
                  <a:lnTo>
                    <a:pt x="4489" y="2028"/>
                  </a:lnTo>
                  <a:lnTo>
                    <a:pt x="4538" y="1931"/>
                  </a:lnTo>
                  <a:lnTo>
                    <a:pt x="4876" y="531"/>
                  </a:lnTo>
                  <a:lnTo>
                    <a:pt x="4876" y="483"/>
                  </a:lnTo>
                  <a:lnTo>
                    <a:pt x="4827" y="338"/>
                  </a:lnTo>
                  <a:lnTo>
                    <a:pt x="4779" y="290"/>
                  </a:lnTo>
                  <a:lnTo>
                    <a:pt x="4731" y="193"/>
                  </a:lnTo>
                  <a:lnTo>
                    <a:pt x="4634" y="145"/>
                  </a:lnTo>
                  <a:lnTo>
                    <a:pt x="4586" y="145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3C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0"/>
            <p:cNvSpPr/>
            <p:nvPr/>
          </p:nvSpPr>
          <p:spPr>
            <a:xfrm>
              <a:off x="2131450" y="4482925"/>
              <a:ext cx="121900" cy="56750"/>
            </a:xfrm>
            <a:custGeom>
              <a:avLst/>
              <a:gdLst/>
              <a:ahLst/>
              <a:cxnLst/>
              <a:rect l="l" t="t" r="r" b="b"/>
              <a:pathLst>
                <a:path w="4876" h="2270" fill="none" extrusionOk="0">
                  <a:moveTo>
                    <a:pt x="435" y="0"/>
                  </a:moveTo>
                  <a:lnTo>
                    <a:pt x="435" y="0"/>
                  </a:lnTo>
                  <a:lnTo>
                    <a:pt x="338" y="0"/>
                  </a:lnTo>
                  <a:lnTo>
                    <a:pt x="242" y="49"/>
                  </a:lnTo>
                  <a:lnTo>
                    <a:pt x="193" y="145"/>
                  </a:lnTo>
                  <a:lnTo>
                    <a:pt x="145" y="242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49" y="1111"/>
                  </a:lnTo>
                  <a:lnTo>
                    <a:pt x="49" y="1111"/>
                  </a:lnTo>
                  <a:lnTo>
                    <a:pt x="0" y="1883"/>
                  </a:lnTo>
                  <a:lnTo>
                    <a:pt x="0" y="1883"/>
                  </a:lnTo>
                  <a:lnTo>
                    <a:pt x="0" y="1883"/>
                  </a:lnTo>
                  <a:lnTo>
                    <a:pt x="0" y="1883"/>
                  </a:lnTo>
                  <a:lnTo>
                    <a:pt x="0" y="2028"/>
                  </a:lnTo>
                  <a:lnTo>
                    <a:pt x="49" y="2124"/>
                  </a:lnTo>
                  <a:lnTo>
                    <a:pt x="145" y="2172"/>
                  </a:lnTo>
                  <a:lnTo>
                    <a:pt x="242" y="2221"/>
                  </a:lnTo>
                  <a:lnTo>
                    <a:pt x="242" y="2221"/>
                  </a:lnTo>
                  <a:lnTo>
                    <a:pt x="1159" y="2269"/>
                  </a:lnTo>
                  <a:lnTo>
                    <a:pt x="2028" y="2269"/>
                  </a:lnTo>
                  <a:lnTo>
                    <a:pt x="2028" y="2269"/>
                  </a:lnTo>
                  <a:lnTo>
                    <a:pt x="3138" y="2269"/>
                  </a:lnTo>
                  <a:lnTo>
                    <a:pt x="4248" y="2172"/>
                  </a:lnTo>
                  <a:lnTo>
                    <a:pt x="4248" y="2172"/>
                  </a:lnTo>
                  <a:lnTo>
                    <a:pt x="4345" y="2124"/>
                  </a:lnTo>
                  <a:lnTo>
                    <a:pt x="4441" y="2076"/>
                  </a:lnTo>
                  <a:lnTo>
                    <a:pt x="4489" y="2028"/>
                  </a:lnTo>
                  <a:lnTo>
                    <a:pt x="4538" y="1931"/>
                  </a:lnTo>
                  <a:lnTo>
                    <a:pt x="4876" y="531"/>
                  </a:lnTo>
                  <a:lnTo>
                    <a:pt x="4876" y="531"/>
                  </a:lnTo>
                  <a:lnTo>
                    <a:pt x="4876" y="483"/>
                  </a:lnTo>
                  <a:lnTo>
                    <a:pt x="4876" y="483"/>
                  </a:lnTo>
                  <a:lnTo>
                    <a:pt x="4827" y="338"/>
                  </a:lnTo>
                  <a:lnTo>
                    <a:pt x="4779" y="290"/>
                  </a:lnTo>
                  <a:lnTo>
                    <a:pt x="4731" y="193"/>
                  </a:lnTo>
                  <a:lnTo>
                    <a:pt x="4634" y="145"/>
                  </a:lnTo>
                  <a:lnTo>
                    <a:pt x="4634" y="145"/>
                  </a:lnTo>
                  <a:lnTo>
                    <a:pt x="4634" y="145"/>
                  </a:lnTo>
                  <a:lnTo>
                    <a:pt x="4634" y="145"/>
                  </a:lnTo>
                  <a:lnTo>
                    <a:pt x="4586" y="145"/>
                  </a:lnTo>
                  <a:lnTo>
                    <a:pt x="531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0"/>
            <p:cNvSpPr/>
            <p:nvPr/>
          </p:nvSpPr>
          <p:spPr>
            <a:xfrm>
              <a:off x="2179725" y="2280675"/>
              <a:ext cx="453750" cy="558725"/>
            </a:xfrm>
            <a:custGeom>
              <a:avLst/>
              <a:gdLst/>
              <a:ahLst/>
              <a:cxnLst/>
              <a:rect l="l" t="t" r="r" b="b"/>
              <a:pathLst>
                <a:path w="18150" h="22349" extrusionOk="0">
                  <a:moveTo>
                    <a:pt x="8447" y="1"/>
                  </a:moveTo>
                  <a:lnTo>
                    <a:pt x="6806" y="97"/>
                  </a:lnTo>
                  <a:lnTo>
                    <a:pt x="4682" y="339"/>
                  </a:lnTo>
                  <a:lnTo>
                    <a:pt x="4200" y="435"/>
                  </a:lnTo>
                  <a:lnTo>
                    <a:pt x="3765" y="580"/>
                  </a:lnTo>
                  <a:lnTo>
                    <a:pt x="3282" y="725"/>
                  </a:lnTo>
                  <a:lnTo>
                    <a:pt x="2896" y="966"/>
                  </a:lnTo>
                  <a:lnTo>
                    <a:pt x="2462" y="1159"/>
                  </a:lnTo>
                  <a:lnTo>
                    <a:pt x="2124" y="1449"/>
                  </a:lnTo>
                  <a:lnTo>
                    <a:pt x="1738" y="1738"/>
                  </a:lnTo>
                  <a:lnTo>
                    <a:pt x="1448" y="2076"/>
                  </a:lnTo>
                  <a:lnTo>
                    <a:pt x="1159" y="2414"/>
                  </a:lnTo>
                  <a:lnTo>
                    <a:pt x="869" y="2800"/>
                  </a:lnTo>
                  <a:lnTo>
                    <a:pt x="628" y="3186"/>
                  </a:lnTo>
                  <a:lnTo>
                    <a:pt x="435" y="3621"/>
                  </a:lnTo>
                  <a:lnTo>
                    <a:pt x="290" y="4055"/>
                  </a:lnTo>
                  <a:lnTo>
                    <a:pt x="145" y="4490"/>
                  </a:lnTo>
                  <a:lnTo>
                    <a:pt x="97" y="4972"/>
                  </a:lnTo>
                  <a:lnTo>
                    <a:pt x="48" y="5455"/>
                  </a:lnTo>
                  <a:lnTo>
                    <a:pt x="0" y="7096"/>
                  </a:lnTo>
                  <a:lnTo>
                    <a:pt x="0" y="8737"/>
                  </a:lnTo>
                  <a:lnTo>
                    <a:pt x="48" y="10378"/>
                  </a:lnTo>
                  <a:lnTo>
                    <a:pt x="145" y="12020"/>
                  </a:lnTo>
                  <a:lnTo>
                    <a:pt x="241" y="14192"/>
                  </a:lnTo>
                  <a:lnTo>
                    <a:pt x="386" y="16509"/>
                  </a:lnTo>
                  <a:lnTo>
                    <a:pt x="869" y="22349"/>
                  </a:lnTo>
                  <a:lnTo>
                    <a:pt x="15205" y="22349"/>
                  </a:lnTo>
                  <a:lnTo>
                    <a:pt x="15156" y="20804"/>
                  </a:lnTo>
                  <a:lnTo>
                    <a:pt x="15156" y="19115"/>
                  </a:lnTo>
                  <a:lnTo>
                    <a:pt x="15253" y="17329"/>
                  </a:lnTo>
                  <a:lnTo>
                    <a:pt x="15494" y="15350"/>
                  </a:lnTo>
                  <a:lnTo>
                    <a:pt x="15881" y="13130"/>
                  </a:lnTo>
                  <a:lnTo>
                    <a:pt x="16411" y="10620"/>
                  </a:lnTo>
                  <a:lnTo>
                    <a:pt x="17087" y="7820"/>
                  </a:lnTo>
                  <a:lnTo>
                    <a:pt x="17956" y="4586"/>
                  </a:lnTo>
                  <a:lnTo>
                    <a:pt x="18053" y="4248"/>
                  </a:lnTo>
                  <a:lnTo>
                    <a:pt x="18101" y="3910"/>
                  </a:lnTo>
                  <a:lnTo>
                    <a:pt x="18149" y="3621"/>
                  </a:lnTo>
                  <a:lnTo>
                    <a:pt x="18101" y="3283"/>
                  </a:lnTo>
                  <a:lnTo>
                    <a:pt x="18053" y="2945"/>
                  </a:lnTo>
                  <a:lnTo>
                    <a:pt x="18004" y="2656"/>
                  </a:lnTo>
                  <a:lnTo>
                    <a:pt x="17908" y="2318"/>
                  </a:lnTo>
                  <a:lnTo>
                    <a:pt x="17763" y="2028"/>
                  </a:lnTo>
                  <a:lnTo>
                    <a:pt x="17570" y="1787"/>
                  </a:lnTo>
                  <a:lnTo>
                    <a:pt x="17425" y="1497"/>
                  </a:lnTo>
                  <a:lnTo>
                    <a:pt x="17184" y="1256"/>
                  </a:lnTo>
                  <a:lnTo>
                    <a:pt x="16942" y="1014"/>
                  </a:lnTo>
                  <a:lnTo>
                    <a:pt x="16701" y="821"/>
                  </a:lnTo>
                  <a:lnTo>
                    <a:pt x="16411" y="677"/>
                  </a:lnTo>
                  <a:lnTo>
                    <a:pt x="16122" y="532"/>
                  </a:lnTo>
                  <a:lnTo>
                    <a:pt x="15784" y="387"/>
                  </a:lnTo>
                  <a:lnTo>
                    <a:pt x="15446" y="290"/>
                  </a:lnTo>
                  <a:lnTo>
                    <a:pt x="15108" y="242"/>
                  </a:lnTo>
                  <a:lnTo>
                    <a:pt x="13322" y="97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0"/>
            <p:cNvSpPr/>
            <p:nvPr/>
          </p:nvSpPr>
          <p:spPr>
            <a:xfrm>
              <a:off x="2179725" y="2280675"/>
              <a:ext cx="453750" cy="558725"/>
            </a:xfrm>
            <a:custGeom>
              <a:avLst/>
              <a:gdLst/>
              <a:ahLst/>
              <a:cxnLst/>
              <a:rect l="l" t="t" r="r" b="b"/>
              <a:pathLst>
                <a:path w="18150" h="22349" fill="none" extrusionOk="0">
                  <a:moveTo>
                    <a:pt x="48" y="5455"/>
                  </a:moveTo>
                  <a:lnTo>
                    <a:pt x="48" y="5455"/>
                  </a:lnTo>
                  <a:lnTo>
                    <a:pt x="0" y="7096"/>
                  </a:lnTo>
                  <a:lnTo>
                    <a:pt x="0" y="8737"/>
                  </a:lnTo>
                  <a:lnTo>
                    <a:pt x="48" y="10378"/>
                  </a:lnTo>
                  <a:lnTo>
                    <a:pt x="145" y="12020"/>
                  </a:lnTo>
                  <a:lnTo>
                    <a:pt x="145" y="12020"/>
                  </a:lnTo>
                  <a:lnTo>
                    <a:pt x="241" y="14192"/>
                  </a:lnTo>
                  <a:lnTo>
                    <a:pt x="386" y="16509"/>
                  </a:lnTo>
                  <a:lnTo>
                    <a:pt x="869" y="22349"/>
                  </a:lnTo>
                  <a:lnTo>
                    <a:pt x="15205" y="22349"/>
                  </a:lnTo>
                  <a:lnTo>
                    <a:pt x="15205" y="22349"/>
                  </a:lnTo>
                  <a:lnTo>
                    <a:pt x="15156" y="20804"/>
                  </a:lnTo>
                  <a:lnTo>
                    <a:pt x="15156" y="19115"/>
                  </a:lnTo>
                  <a:lnTo>
                    <a:pt x="15253" y="17329"/>
                  </a:lnTo>
                  <a:lnTo>
                    <a:pt x="15494" y="15350"/>
                  </a:lnTo>
                  <a:lnTo>
                    <a:pt x="15881" y="13130"/>
                  </a:lnTo>
                  <a:lnTo>
                    <a:pt x="16411" y="10620"/>
                  </a:lnTo>
                  <a:lnTo>
                    <a:pt x="17087" y="7820"/>
                  </a:lnTo>
                  <a:lnTo>
                    <a:pt x="17956" y="4586"/>
                  </a:lnTo>
                  <a:lnTo>
                    <a:pt x="17956" y="4586"/>
                  </a:lnTo>
                  <a:lnTo>
                    <a:pt x="18053" y="4248"/>
                  </a:lnTo>
                  <a:lnTo>
                    <a:pt x="18101" y="3910"/>
                  </a:lnTo>
                  <a:lnTo>
                    <a:pt x="18149" y="3621"/>
                  </a:lnTo>
                  <a:lnTo>
                    <a:pt x="18101" y="3283"/>
                  </a:lnTo>
                  <a:lnTo>
                    <a:pt x="18053" y="2945"/>
                  </a:lnTo>
                  <a:lnTo>
                    <a:pt x="18004" y="2656"/>
                  </a:lnTo>
                  <a:lnTo>
                    <a:pt x="17908" y="2318"/>
                  </a:lnTo>
                  <a:lnTo>
                    <a:pt x="17763" y="2028"/>
                  </a:lnTo>
                  <a:lnTo>
                    <a:pt x="17570" y="1787"/>
                  </a:lnTo>
                  <a:lnTo>
                    <a:pt x="17425" y="1497"/>
                  </a:lnTo>
                  <a:lnTo>
                    <a:pt x="17184" y="1256"/>
                  </a:lnTo>
                  <a:lnTo>
                    <a:pt x="16942" y="1014"/>
                  </a:lnTo>
                  <a:lnTo>
                    <a:pt x="16701" y="821"/>
                  </a:lnTo>
                  <a:lnTo>
                    <a:pt x="16411" y="677"/>
                  </a:lnTo>
                  <a:lnTo>
                    <a:pt x="16122" y="532"/>
                  </a:lnTo>
                  <a:lnTo>
                    <a:pt x="15784" y="387"/>
                  </a:lnTo>
                  <a:lnTo>
                    <a:pt x="15784" y="387"/>
                  </a:lnTo>
                  <a:lnTo>
                    <a:pt x="15446" y="290"/>
                  </a:lnTo>
                  <a:lnTo>
                    <a:pt x="15108" y="242"/>
                  </a:lnTo>
                  <a:lnTo>
                    <a:pt x="15108" y="242"/>
                  </a:lnTo>
                  <a:lnTo>
                    <a:pt x="13322" y="97"/>
                  </a:lnTo>
                  <a:lnTo>
                    <a:pt x="13322" y="97"/>
                  </a:lnTo>
                  <a:lnTo>
                    <a:pt x="11681" y="1"/>
                  </a:lnTo>
                  <a:lnTo>
                    <a:pt x="10088" y="1"/>
                  </a:lnTo>
                  <a:lnTo>
                    <a:pt x="8447" y="1"/>
                  </a:lnTo>
                  <a:lnTo>
                    <a:pt x="6806" y="97"/>
                  </a:lnTo>
                  <a:lnTo>
                    <a:pt x="6806" y="97"/>
                  </a:lnTo>
                  <a:lnTo>
                    <a:pt x="4682" y="339"/>
                  </a:lnTo>
                  <a:lnTo>
                    <a:pt x="4682" y="339"/>
                  </a:lnTo>
                  <a:lnTo>
                    <a:pt x="4200" y="435"/>
                  </a:lnTo>
                  <a:lnTo>
                    <a:pt x="3765" y="580"/>
                  </a:lnTo>
                  <a:lnTo>
                    <a:pt x="3282" y="725"/>
                  </a:lnTo>
                  <a:lnTo>
                    <a:pt x="2896" y="966"/>
                  </a:lnTo>
                  <a:lnTo>
                    <a:pt x="2462" y="1159"/>
                  </a:lnTo>
                  <a:lnTo>
                    <a:pt x="2124" y="1449"/>
                  </a:lnTo>
                  <a:lnTo>
                    <a:pt x="1738" y="1738"/>
                  </a:lnTo>
                  <a:lnTo>
                    <a:pt x="1448" y="2076"/>
                  </a:lnTo>
                  <a:lnTo>
                    <a:pt x="1159" y="2414"/>
                  </a:lnTo>
                  <a:lnTo>
                    <a:pt x="869" y="2800"/>
                  </a:lnTo>
                  <a:lnTo>
                    <a:pt x="628" y="3186"/>
                  </a:lnTo>
                  <a:lnTo>
                    <a:pt x="435" y="3621"/>
                  </a:lnTo>
                  <a:lnTo>
                    <a:pt x="290" y="4055"/>
                  </a:lnTo>
                  <a:lnTo>
                    <a:pt x="145" y="4490"/>
                  </a:lnTo>
                  <a:lnTo>
                    <a:pt x="97" y="4972"/>
                  </a:lnTo>
                  <a:lnTo>
                    <a:pt x="48" y="54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0"/>
            <p:cNvSpPr/>
            <p:nvPr/>
          </p:nvSpPr>
          <p:spPr>
            <a:xfrm>
              <a:off x="2331750" y="2099675"/>
              <a:ext cx="171400" cy="241375"/>
            </a:xfrm>
            <a:custGeom>
              <a:avLst/>
              <a:gdLst/>
              <a:ahLst/>
              <a:cxnLst/>
              <a:rect l="l" t="t" r="r" b="b"/>
              <a:pathLst>
                <a:path w="6856" h="9655" extrusionOk="0">
                  <a:moveTo>
                    <a:pt x="6759" y="1"/>
                  </a:moveTo>
                  <a:lnTo>
                    <a:pt x="2511" y="3428"/>
                  </a:lnTo>
                  <a:lnTo>
                    <a:pt x="2607" y="4055"/>
                  </a:lnTo>
                  <a:lnTo>
                    <a:pt x="2607" y="4683"/>
                  </a:lnTo>
                  <a:lnTo>
                    <a:pt x="2559" y="5262"/>
                  </a:lnTo>
                  <a:lnTo>
                    <a:pt x="2511" y="5551"/>
                  </a:lnTo>
                  <a:lnTo>
                    <a:pt x="2414" y="5793"/>
                  </a:lnTo>
                  <a:lnTo>
                    <a:pt x="2318" y="6082"/>
                  </a:lnTo>
                  <a:lnTo>
                    <a:pt x="2173" y="6324"/>
                  </a:lnTo>
                  <a:lnTo>
                    <a:pt x="1980" y="6517"/>
                  </a:lnTo>
                  <a:lnTo>
                    <a:pt x="1739" y="6758"/>
                  </a:lnTo>
                  <a:lnTo>
                    <a:pt x="1449" y="6951"/>
                  </a:lnTo>
                  <a:lnTo>
                    <a:pt x="1111" y="7096"/>
                  </a:lnTo>
                  <a:lnTo>
                    <a:pt x="773" y="7241"/>
                  </a:lnTo>
                  <a:lnTo>
                    <a:pt x="339" y="7337"/>
                  </a:lnTo>
                  <a:lnTo>
                    <a:pt x="242" y="7482"/>
                  </a:lnTo>
                  <a:lnTo>
                    <a:pt x="146" y="7627"/>
                  </a:lnTo>
                  <a:lnTo>
                    <a:pt x="49" y="7868"/>
                  </a:lnTo>
                  <a:lnTo>
                    <a:pt x="1" y="8158"/>
                  </a:lnTo>
                  <a:lnTo>
                    <a:pt x="98" y="8544"/>
                  </a:lnTo>
                  <a:lnTo>
                    <a:pt x="291" y="9075"/>
                  </a:lnTo>
                  <a:lnTo>
                    <a:pt x="677" y="9654"/>
                  </a:lnTo>
                  <a:lnTo>
                    <a:pt x="1401" y="9220"/>
                  </a:lnTo>
                  <a:lnTo>
                    <a:pt x="2125" y="8834"/>
                  </a:lnTo>
                  <a:lnTo>
                    <a:pt x="3428" y="8206"/>
                  </a:lnTo>
                  <a:lnTo>
                    <a:pt x="4490" y="7772"/>
                  </a:lnTo>
                  <a:lnTo>
                    <a:pt x="5359" y="7530"/>
                  </a:lnTo>
                  <a:lnTo>
                    <a:pt x="6035" y="7386"/>
                  </a:lnTo>
                  <a:lnTo>
                    <a:pt x="6469" y="7337"/>
                  </a:lnTo>
                  <a:lnTo>
                    <a:pt x="6855" y="7337"/>
                  </a:lnTo>
                  <a:lnTo>
                    <a:pt x="6614" y="7048"/>
                  </a:lnTo>
                  <a:lnTo>
                    <a:pt x="6421" y="6710"/>
                  </a:lnTo>
                  <a:lnTo>
                    <a:pt x="6276" y="6324"/>
                  </a:lnTo>
                  <a:lnTo>
                    <a:pt x="6179" y="5938"/>
                  </a:lnTo>
                  <a:lnTo>
                    <a:pt x="6131" y="5455"/>
                  </a:lnTo>
                  <a:lnTo>
                    <a:pt x="6083" y="4972"/>
                  </a:lnTo>
                  <a:lnTo>
                    <a:pt x="6083" y="3959"/>
                  </a:lnTo>
                  <a:lnTo>
                    <a:pt x="6179" y="2897"/>
                  </a:lnTo>
                  <a:lnTo>
                    <a:pt x="6324" y="1835"/>
                  </a:lnTo>
                  <a:lnTo>
                    <a:pt x="6566" y="869"/>
                  </a:lnTo>
                  <a:lnTo>
                    <a:pt x="675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0"/>
            <p:cNvSpPr/>
            <p:nvPr/>
          </p:nvSpPr>
          <p:spPr>
            <a:xfrm>
              <a:off x="2331750" y="2099675"/>
              <a:ext cx="171400" cy="241375"/>
            </a:xfrm>
            <a:custGeom>
              <a:avLst/>
              <a:gdLst/>
              <a:ahLst/>
              <a:cxnLst/>
              <a:rect l="l" t="t" r="r" b="b"/>
              <a:pathLst>
                <a:path w="6856" h="9655" fill="none" extrusionOk="0">
                  <a:moveTo>
                    <a:pt x="6759" y="1"/>
                  </a:moveTo>
                  <a:lnTo>
                    <a:pt x="6759" y="1"/>
                  </a:lnTo>
                  <a:lnTo>
                    <a:pt x="6566" y="869"/>
                  </a:lnTo>
                  <a:lnTo>
                    <a:pt x="6324" y="1835"/>
                  </a:lnTo>
                  <a:lnTo>
                    <a:pt x="6179" y="2897"/>
                  </a:lnTo>
                  <a:lnTo>
                    <a:pt x="6083" y="3959"/>
                  </a:lnTo>
                  <a:lnTo>
                    <a:pt x="6083" y="4972"/>
                  </a:lnTo>
                  <a:lnTo>
                    <a:pt x="6131" y="5455"/>
                  </a:lnTo>
                  <a:lnTo>
                    <a:pt x="6179" y="5938"/>
                  </a:lnTo>
                  <a:lnTo>
                    <a:pt x="6276" y="6324"/>
                  </a:lnTo>
                  <a:lnTo>
                    <a:pt x="6421" y="6710"/>
                  </a:lnTo>
                  <a:lnTo>
                    <a:pt x="6614" y="7048"/>
                  </a:lnTo>
                  <a:lnTo>
                    <a:pt x="6855" y="7337"/>
                  </a:lnTo>
                  <a:lnTo>
                    <a:pt x="6855" y="7337"/>
                  </a:lnTo>
                  <a:lnTo>
                    <a:pt x="6469" y="7337"/>
                  </a:lnTo>
                  <a:lnTo>
                    <a:pt x="6035" y="7386"/>
                  </a:lnTo>
                  <a:lnTo>
                    <a:pt x="5359" y="7530"/>
                  </a:lnTo>
                  <a:lnTo>
                    <a:pt x="4490" y="7772"/>
                  </a:lnTo>
                  <a:lnTo>
                    <a:pt x="3428" y="8206"/>
                  </a:lnTo>
                  <a:lnTo>
                    <a:pt x="2125" y="8834"/>
                  </a:lnTo>
                  <a:lnTo>
                    <a:pt x="1401" y="9220"/>
                  </a:lnTo>
                  <a:lnTo>
                    <a:pt x="677" y="9654"/>
                  </a:lnTo>
                  <a:lnTo>
                    <a:pt x="677" y="9654"/>
                  </a:lnTo>
                  <a:lnTo>
                    <a:pt x="291" y="9075"/>
                  </a:lnTo>
                  <a:lnTo>
                    <a:pt x="98" y="8544"/>
                  </a:lnTo>
                  <a:lnTo>
                    <a:pt x="1" y="8158"/>
                  </a:lnTo>
                  <a:lnTo>
                    <a:pt x="49" y="7868"/>
                  </a:lnTo>
                  <a:lnTo>
                    <a:pt x="146" y="7627"/>
                  </a:lnTo>
                  <a:lnTo>
                    <a:pt x="242" y="7482"/>
                  </a:lnTo>
                  <a:lnTo>
                    <a:pt x="339" y="7337"/>
                  </a:lnTo>
                  <a:lnTo>
                    <a:pt x="339" y="7337"/>
                  </a:lnTo>
                  <a:lnTo>
                    <a:pt x="773" y="7241"/>
                  </a:lnTo>
                  <a:lnTo>
                    <a:pt x="1111" y="7096"/>
                  </a:lnTo>
                  <a:lnTo>
                    <a:pt x="1449" y="6951"/>
                  </a:lnTo>
                  <a:lnTo>
                    <a:pt x="1739" y="6758"/>
                  </a:lnTo>
                  <a:lnTo>
                    <a:pt x="1980" y="6517"/>
                  </a:lnTo>
                  <a:lnTo>
                    <a:pt x="2173" y="6324"/>
                  </a:lnTo>
                  <a:lnTo>
                    <a:pt x="2318" y="6082"/>
                  </a:lnTo>
                  <a:lnTo>
                    <a:pt x="2414" y="5793"/>
                  </a:lnTo>
                  <a:lnTo>
                    <a:pt x="2511" y="5551"/>
                  </a:lnTo>
                  <a:lnTo>
                    <a:pt x="2559" y="5262"/>
                  </a:lnTo>
                  <a:lnTo>
                    <a:pt x="2607" y="4683"/>
                  </a:lnTo>
                  <a:lnTo>
                    <a:pt x="2607" y="4055"/>
                  </a:lnTo>
                  <a:lnTo>
                    <a:pt x="2511" y="3428"/>
                  </a:lnTo>
                  <a:lnTo>
                    <a:pt x="67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0"/>
            <p:cNvSpPr/>
            <p:nvPr/>
          </p:nvSpPr>
          <p:spPr>
            <a:xfrm>
              <a:off x="2370375" y="2266200"/>
              <a:ext cx="155700" cy="126725"/>
            </a:xfrm>
            <a:custGeom>
              <a:avLst/>
              <a:gdLst/>
              <a:ahLst/>
              <a:cxnLst/>
              <a:rect l="l" t="t" r="r" b="b"/>
              <a:pathLst>
                <a:path w="6228" h="5069" extrusionOk="0">
                  <a:moveTo>
                    <a:pt x="4972" y="1"/>
                  </a:moveTo>
                  <a:lnTo>
                    <a:pt x="4296" y="290"/>
                  </a:lnTo>
                  <a:lnTo>
                    <a:pt x="2800" y="918"/>
                  </a:lnTo>
                  <a:lnTo>
                    <a:pt x="1931" y="1352"/>
                  </a:lnTo>
                  <a:lnTo>
                    <a:pt x="1111" y="1738"/>
                  </a:lnTo>
                  <a:lnTo>
                    <a:pt x="435" y="2124"/>
                  </a:lnTo>
                  <a:lnTo>
                    <a:pt x="1" y="2462"/>
                  </a:lnTo>
                  <a:lnTo>
                    <a:pt x="145" y="2607"/>
                  </a:lnTo>
                  <a:lnTo>
                    <a:pt x="290" y="2752"/>
                  </a:lnTo>
                  <a:lnTo>
                    <a:pt x="532" y="3090"/>
                  </a:lnTo>
                  <a:lnTo>
                    <a:pt x="725" y="3524"/>
                  </a:lnTo>
                  <a:lnTo>
                    <a:pt x="869" y="3959"/>
                  </a:lnTo>
                  <a:lnTo>
                    <a:pt x="1062" y="4731"/>
                  </a:lnTo>
                  <a:lnTo>
                    <a:pt x="1159" y="5069"/>
                  </a:lnTo>
                  <a:lnTo>
                    <a:pt x="1980" y="4731"/>
                  </a:lnTo>
                  <a:lnTo>
                    <a:pt x="2800" y="4296"/>
                  </a:lnTo>
                  <a:lnTo>
                    <a:pt x="3766" y="3765"/>
                  </a:lnTo>
                  <a:lnTo>
                    <a:pt x="4248" y="3476"/>
                  </a:lnTo>
                  <a:lnTo>
                    <a:pt x="4683" y="3138"/>
                  </a:lnTo>
                  <a:lnTo>
                    <a:pt x="5117" y="2800"/>
                  </a:lnTo>
                  <a:lnTo>
                    <a:pt x="5503" y="2414"/>
                  </a:lnTo>
                  <a:lnTo>
                    <a:pt x="5793" y="2028"/>
                  </a:lnTo>
                  <a:lnTo>
                    <a:pt x="6034" y="1593"/>
                  </a:lnTo>
                  <a:lnTo>
                    <a:pt x="6179" y="1207"/>
                  </a:lnTo>
                  <a:lnTo>
                    <a:pt x="6227" y="966"/>
                  </a:lnTo>
                  <a:lnTo>
                    <a:pt x="6179" y="773"/>
                  </a:lnTo>
                  <a:lnTo>
                    <a:pt x="5600" y="387"/>
                  </a:lnTo>
                  <a:lnTo>
                    <a:pt x="497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0"/>
            <p:cNvSpPr/>
            <p:nvPr/>
          </p:nvSpPr>
          <p:spPr>
            <a:xfrm>
              <a:off x="2370375" y="2266200"/>
              <a:ext cx="155700" cy="126725"/>
            </a:xfrm>
            <a:custGeom>
              <a:avLst/>
              <a:gdLst/>
              <a:ahLst/>
              <a:cxnLst/>
              <a:rect l="l" t="t" r="r" b="b"/>
              <a:pathLst>
                <a:path w="6228" h="5069" fill="none" extrusionOk="0">
                  <a:moveTo>
                    <a:pt x="1" y="2462"/>
                  </a:moveTo>
                  <a:lnTo>
                    <a:pt x="1" y="2462"/>
                  </a:lnTo>
                  <a:lnTo>
                    <a:pt x="145" y="2607"/>
                  </a:lnTo>
                  <a:lnTo>
                    <a:pt x="290" y="2752"/>
                  </a:lnTo>
                  <a:lnTo>
                    <a:pt x="532" y="3090"/>
                  </a:lnTo>
                  <a:lnTo>
                    <a:pt x="725" y="3524"/>
                  </a:lnTo>
                  <a:lnTo>
                    <a:pt x="869" y="3959"/>
                  </a:lnTo>
                  <a:lnTo>
                    <a:pt x="1062" y="4731"/>
                  </a:lnTo>
                  <a:lnTo>
                    <a:pt x="1159" y="5069"/>
                  </a:lnTo>
                  <a:lnTo>
                    <a:pt x="1159" y="5069"/>
                  </a:lnTo>
                  <a:lnTo>
                    <a:pt x="1980" y="4731"/>
                  </a:lnTo>
                  <a:lnTo>
                    <a:pt x="2800" y="4296"/>
                  </a:lnTo>
                  <a:lnTo>
                    <a:pt x="3766" y="3765"/>
                  </a:lnTo>
                  <a:lnTo>
                    <a:pt x="4248" y="3476"/>
                  </a:lnTo>
                  <a:lnTo>
                    <a:pt x="4683" y="3138"/>
                  </a:lnTo>
                  <a:lnTo>
                    <a:pt x="5117" y="2800"/>
                  </a:lnTo>
                  <a:lnTo>
                    <a:pt x="5503" y="2414"/>
                  </a:lnTo>
                  <a:lnTo>
                    <a:pt x="5793" y="2028"/>
                  </a:lnTo>
                  <a:lnTo>
                    <a:pt x="6034" y="1593"/>
                  </a:lnTo>
                  <a:lnTo>
                    <a:pt x="6179" y="1207"/>
                  </a:lnTo>
                  <a:lnTo>
                    <a:pt x="6227" y="966"/>
                  </a:lnTo>
                  <a:lnTo>
                    <a:pt x="6179" y="773"/>
                  </a:lnTo>
                  <a:lnTo>
                    <a:pt x="6179" y="773"/>
                  </a:lnTo>
                  <a:lnTo>
                    <a:pt x="5600" y="387"/>
                  </a:lnTo>
                  <a:lnTo>
                    <a:pt x="4972" y="1"/>
                  </a:lnTo>
                  <a:lnTo>
                    <a:pt x="4972" y="1"/>
                  </a:lnTo>
                  <a:lnTo>
                    <a:pt x="4296" y="290"/>
                  </a:lnTo>
                  <a:lnTo>
                    <a:pt x="2800" y="918"/>
                  </a:lnTo>
                  <a:lnTo>
                    <a:pt x="1931" y="1352"/>
                  </a:lnTo>
                  <a:lnTo>
                    <a:pt x="1111" y="1738"/>
                  </a:lnTo>
                  <a:lnTo>
                    <a:pt x="435" y="2124"/>
                  </a:lnTo>
                  <a:lnTo>
                    <a:pt x="1" y="2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0"/>
            <p:cNvSpPr/>
            <p:nvPr/>
          </p:nvSpPr>
          <p:spPr>
            <a:xfrm>
              <a:off x="2294350" y="2278275"/>
              <a:ext cx="61575" cy="101375"/>
            </a:xfrm>
            <a:custGeom>
              <a:avLst/>
              <a:gdLst/>
              <a:ahLst/>
              <a:cxnLst/>
              <a:rect l="l" t="t" r="r" b="b"/>
              <a:pathLst>
                <a:path w="2463" h="4055" extrusionOk="0">
                  <a:moveTo>
                    <a:pt x="1787" y="0"/>
                  </a:moveTo>
                  <a:lnTo>
                    <a:pt x="1497" y="97"/>
                  </a:lnTo>
                  <a:lnTo>
                    <a:pt x="1207" y="242"/>
                  </a:lnTo>
                  <a:lnTo>
                    <a:pt x="870" y="579"/>
                  </a:lnTo>
                  <a:lnTo>
                    <a:pt x="532" y="966"/>
                  </a:lnTo>
                  <a:lnTo>
                    <a:pt x="242" y="1497"/>
                  </a:lnTo>
                  <a:lnTo>
                    <a:pt x="145" y="1786"/>
                  </a:lnTo>
                  <a:lnTo>
                    <a:pt x="49" y="2076"/>
                  </a:lnTo>
                  <a:lnTo>
                    <a:pt x="1" y="2414"/>
                  </a:lnTo>
                  <a:lnTo>
                    <a:pt x="1" y="2752"/>
                  </a:lnTo>
                  <a:lnTo>
                    <a:pt x="97" y="3089"/>
                  </a:lnTo>
                  <a:lnTo>
                    <a:pt x="290" y="3427"/>
                  </a:lnTo>
                  <a:lnTo>
                    <a:pt x="532" y="3717"/>
                  </a:lnTo>
                  <a:lnTo>
                    <a:pt x="870" y="4055"/>
                  </a:lnTo>
                  <a:lnTo>
                    <a:pt x="1014" y="3476"/>
                  </a:lnTo>
                  <a:lnTo>
                    <a:pt x="1207" y="2896"/>
                  </a:lnTo>
                  <a:lnTo>
                    <a:pt x="1449" y="2317"/>
                  </a:lnTo>
                  <a:lnTo>
                    <a:pt x="1738" y="1786"/>
                  </a:lnTo>
                  <a:lnTo>
                    <a:pt x="1690" y="1497"/>
                  </a:lnTo>
                  <a:lnTo>
                    <a:pt x="1642" y="1255"/>
                  </a:lnTo>
                  <a:lnTo>
                    <a:pt x="1690" y="1014"/>
                  </a:lnTo>
                  <a:lnTo>
                    <a:pt x="1787" y="773"/>
                  </a:lnTo>
                  <a:lnTo>
                    <a:pt x="1883" y="531"/>
                  </a:lnTo>
                  <a:lnTo>
                    <a:pt x="2028" y="338"/>
                  </a:lnTo>
                  <a:lnTo>
                    <a:pt x="2221" y="193"/>
                  </a:lnTo>
                  <a:lnTo>
                    <a:pt x="2462" y="48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0"/>
            <p:cNvSpPr/>
            <p:nvPr/>
          </p:nvSpPr>
          <p:spPr>
            <a:xfrm>
              <a:off x="2294350" y="2278275"/>
              <a:ext cx="61575" cy="101375"/>
            </a:xfrm>
            <a:custGeom>
              <a:avLst/>
              <a:gdLst/>
              <a:ahLst/>
              <a:cxnLst/>
              <a:rect l="l" t="t" r="r" b="b"/>
              <a:pathLst>
                <a:path w="2463" h="4055" fill="none" extrusionOk="0">
                  <a:moveTo>
                    <a:pt x="1738" y="1786"/>
                  </a:moveTo>
                  <a:lnTo>
                    <a:pt x="1738" y="1786"/>
                  </a:lnTo>
                  <a:lnTo>
                    <a:pt x="1449" y="2317"/>
                  </a:lnTo>
                  <a:lnTo>
                    <a:pt x="1207" y="2896"/>
                  </a:lnTo>
                  <a:lnTo>
                    <a:pt x="1014" y="3476"/>
                  </a:lnTo>
                  <a:lnTo>
                    <a:pt x="870" y="4055"/>
                  </a:lnTo>
                  <a:lnTo>
                    <a:pt x="870" y="4055"/>
                  </a:lnTo>
                  <a:lnTo>
                    <a:pt x="532" y="3717"/>
                  </a:lnTo>
                  <a:lnTo>
                    <a:pt x="290" y="3427"/>
                  </a:lnTo>
                  <a:lnTo>
                    <a:pt x="97" y="3089"/>
                  </a:lnTo>
                  <a:lnTo>
                    <a:pt x="1" y="2752"/>
                  </a:lnTo>
                  <a:lnTo>
                    <a:pt x="1" y="2414"/>
                  </a:lnTo>
                  <a:lnTo>
                    <a:pt x="49" y="2076"/>
                  </a:lnTo>
                  <a:lnTo>
                    <a:pt x="145" y="1786"/>
                  </a:lnTo>
                  <a:lnTo>
                    <a:pt x="242" y="1497"/>
                  </a:lnTo>
                  <a:lnTo>
                    <a:pt x="532" y="966"/>
                  </a:lnTo>
                  <a:lnTo>
                    <a:pt x="870" y="579"/>
                  </a:lnTo>
                  <a:lnTo>
                    <a:pt x="1207" y="242"/>
                  </a:lnTo>
                  <a:lnTo>
                    <a:pt x="1207" y="242"/>
                  </a:lnTo>
                  <a:lnTo>
                    <a:pt x="1497" y="97"/>
                  </a:lnTo>
                  <a:lnTo>
                    <a:pt x="1787" y="0"/>
                  </a:lnTo>
                  <a:lnTo>
                    <a:pt x="2124" y="0"/>
                  </a:lnTo>
                  <a:lnTo>
                    <a:pt x="2462" y="48"/>
                  </a:lnTo>
                  <a:lnTo>
                    <a:pt x="2462" y="48"/>
                  </a:lnTo>
                  <a:lnTo>
                    <a:pt x="2221" y="193"/>
                  </a:lnTo>
                  <a:lnTo>
                    <a:pt x="2028" y="338"/>
                  </a:lnTo>
                  <a:lnTo>
                    <a:pt x="1883" y="531"/>
                  </a:lnTo>
                  <a:lnTo>
                    <a:pt x="1787" y="773"/>
                  </a:lnTo>
                  <a:lnTo>
                    <a:pt x="1690" y="1014"/>
                  </a:lnTo>
                  <a:lnTo>
                    <a:pt x="1642" y="1255"/>
                  </a:lnTo>
                  <a:lnTo>
                    <a:pt x="1690" y="1497"/>
                  </a:lnTo>
                  <a:lnTo>
                    <a:pt x="1738" y="17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0"/>
            <p:cNvSpPr/>
            <p:nvPr/>
          </p:nvSpPr>
          <p:spPr>
            <a:xfrm>
              <a:off x="2396925" y="2203450"/>
              <a:ext cx="25" cy="10875"/>
            </a:xfrm>
            <a:custGeom>
              <a:avLst/>
              <a:gdLst/>
              <a:ahLst/>
              <a:cxnLst/>
              <a:rect l="l" t="t" r="r" b="b"/>
              <a:pathLst>
                <a:path w="1" h="435" extrusionOk="0">
                  <a:moveTo>
                    <a:pt x="0" y="1"/>
                  </a:moveTo>
                  <a:lnTo>
                    <a:pt x="0" y="1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0"/>
            <p:cNvSpPr/>
            <p:nvPr/>
          </p:nvSpPr>
          <p:spPr>
            <a:xfrm>
              <a:off x="2396925" y="2203450"/>
              <a:ext cx="25" cy="10875"/>
            </a:xfrm>
            <a:custGeom>
              <a:avLst/>
              <a:gdLst/>
              <a:ahLst/>
              <a:cxnLst/>
              <a:rect l="l" t="t" r="r" b="b"/>
              <a:pathLst>
                <a:path w="1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0"/>
            <p:cNvSpPr/>
            <p:nvPr/>
          </p:nvSpPr>
          <p:spPr>
            <a:xfrm>
              <a:off x="2394500" y="2134675"/>
              <a:ext cx="64000" cy="79650"/>
            </a:xfrm>
            <a:custGeom>
              <a:avLst/>
              <a:gdLst/>
              <a:ahLst/>
              <a:cxnLst/>
              <a:rect l="l" t="t" r="r" b="b"/>
              <a:pathLst>
                <a:path w="2560" h="3186" extrusionOk="0">
                  <a:moveTo>
                    <a:pt x="2511" y="0"/>
                  </a:moveTo>
                  <a:lnTo>
                    <a:pt x="1" y="2028"/>
                  </a:lnTo>
                  <a:lnTo>
                    <a:pt x="97" y="2752"/>
                  </a:lnTo>
                  <a:lnTo>
                    <a:pt x="97" y="3186"/>
                  </a:lnTo>
                  <a:lnTo>
                    <a:pt x="484" y="3089"/>
                  </a:lnTo>
                  <a:lnTo>
                    <a:pt x="822" y="2945"/>
                  </a:lnTo>
                  <a:lnTo>
                    <a:pt x="1208" y="2703"/>
                  </a:lnTo>
                  <a:lnTo>
                    <a:pt x="1594" y="2462"/>
                  </a:lnTo>
                  <a:lnTo>
                    <a:pt x="1883" y="2172"/>
                  </a:lnTo>
                  <a:lnTo>
                    <a:pt x="2173" y="1834"/>
                  </a:lnTo>
                  <a:lnTo>
                    <a:pt x="2366" y="1497"/>
                  </a:lnTo>
                  <a:lnTo>
                    <a:pt x="2463" y="1159"/>
                  </a:lnTo>
                  <a:lnTo>
                    <a:pt x="2559" y="580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rgbClr val="CC9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0"/>
            <p:cNvSpPr/>
            <p:nvPr/>
          </p:nvSpPr>
          <p:spPr>
            <a:xfrm>
              <a:off x="2394500" y="2134675"/>
              <a:ext cx="64000" cy="79650"/>
            </a:xfrm>
            <a:custGeom>
              <a:avLst/>
              <a:gdLst/>
              <a:ahLst/>
              <a:cxnLst/>
              <a:rect l="l" t="t" r="r" b="b"/>
              <a:pathLst>
                <a:path w="2560" h="3186" fill="none" extrusionOk="0">
                  <a:moveTo>
                    <a:pt x="2511" y="0"/>
                  </a:moveTo>
                  <a:lnTo>
                    <a:pt x="1" y="2028"/>
                  </a:lnTo>
                  <a:lnTo>
                    <a:pt x="1" y="2028"/>
                  </a:lnTo>
                  <a:lnTo>
                    <a:pt x="97" y="2752"/>
                  </a:lnTo>
                  <a:lnTo>
                    <a:pt x="97" y="2752"/>
                  </a:lnTo>
                  <a:lnTo>
                    <a:pt x="97" y="3186"/>
                  </a:lnTo>
                  <a:lnTo>
                    <a:pt x="97" y="3186"/>
                  </a:lnTo>
                  <a:lnTo>
                    <a:pt x="484" y="3089"/>
                  </a:lnTo>
                  <a:lnTo>
                    <a:pt x="822" y="2945"/>
                  </a:lnTo>
                  <a:lnTo>
                    <a:pt x="1208" y="2703"/>
                  </a:lnTo>
                  <a:lnTo>
                    <a:pt x="1594" y="2462"/>
                  </a:lnTo>
                  <a:lnTo>
                    <a:pt x="1883" y="2172"/>
                  </a:lnTo>
                  <a:lnTo>
                    <a:pt x="2173" y="1834"/>
                  </a:lnTo>
                  <a:lnTo>
                    <a:pt x="2366" y="1497"/>
                  </a:lnTo>
                  <a:lnTo>
                    <a:pt x="2463" y="1159"/>
                  </a:lnTo>
                  <a:lnTo>
                    <a:pt x="2463" y="1159"/>
                  </a:lnTo>
                  <a:lnTo>
                    <a:pt x="2559" y="580"/>
                  </a:lnTo>
                  <a:lnTo>
                    <a:pt x="2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0"/>
            <p:cNvSpPr/>
            <p:nvPr/>
          </p:nvSpPr>
          <p:spPr>
            <a:xfrm>
              <a:off x="2293150" y="1861950"/>
              <a:ext cx="254650" cy="325850"/>
            </a:xfrm>
            <a:custGeom>
              <a:avLst/>
              <a:gdLst/>
              <a:ahLst/>
              <a:cxnLst/>
              <a:rect l="l" t="t" r="r" b="b"/>
              <a:pathLst>
                <a:path w="10186" h="13034" extrusionOk="0">
                  <a:moveTo>
                    <a:pt x="5600" y="1"/>
                  </a:moveTo>
                  <a:lnTo>
                    <a:pt x="5165" y="49"/>
                  </a:lnTo>
                  <a:lnTo>
                    <a:pt x="4731" y="97"/>
                  </a:lnTo>
                  <a:lnTo>
                    <a:pt x="4296" y="242"/>
                  </a:lnTo>
                  <a:lnTo>
                    <a:pt x="3669" y="483"/>
                  </a:lnTo>
                  <a:lnTo>
                    <a:pt x="3138" y="821"/>
                  </a:lnTo>
                  <a:lnTo>
                    <a:pt x="2607" y="1256"/>
                  </a:lnTo>
                  <a:lnTo>
                    <a:pt x="2124" y="1738"/>
                  </a:lnTo>
                  <a:lnTo>
                    <a:pt x="1738" y="2269"/>
                  </a:lnTo>
                  <a:lnTo>
                    <a:pt x="1352" y="2848"/>
                  </a:lnTo>
                  <a:lnTo>
                    <a:pt x="1014" y="3476"/>
                  </a:lnTo>
                  <a:lnTo>
                    <a:pt x="773" y="4103"/>
                  </a:lnTo>
                  <a:lnTo>
                    <a:pt x="531" y="4779"/>
                  </a:lnTo>
                  <a:lnTo>
                    <a:pt x="338" y="5503"/>
                  </a:lnTo>
                  <a:lnTo>
                    <a:pt x="193" y="6179"/>
                  </a:lnTo>
                  <a:lnTo>
                    <a:pt x="97" y="6903"/>
                  </a:lnTo>
                  <a:lnTo>
                    <a:pt x="49" y="7579"/>
                  </a:lnTo>
                  <a:lnTo>
                    <a:pt x="0" y="8255"/>
                  </a:lnTo>
                  <a:lnTo>
                    <a:pt x="0" y="8882"/>
                  </a:lnTo>
                  <a:lnTo>
                    <a:pt x="49" y="9461"/>
                  </a:lnTo>
                  <a:lnTo>
                    <a:pt x="193" y="10089"/>
                  </a:lnTo>
                  <a:lnTo>
                    <a:pt x="387" y="10668"/>
                  </a:lnTo>
                  <a:lnTo>
                    <a:pt x="628" y="11199"/>
                  </a:lnTo>
                  <a:lnTo>
                    <a:pt x="966" y="11633"/>
                  </a:lnTo>
                  <a:lnTo>
                    <a:pt x="1352" y="12019"/>
                  </a:lnTo>
                  <a:lnTo>
                    <a:pt x="1786" y="12357"/>
                  </a:lnTo>
                  <a:lnTo>
                    <a:pt x="2221" y="12647"/>
                  </a:lnTo>
                  <a:lnTo>
                    <a:pt x="2752" y="12840"/>
                  </a:lnTo>
                  <a:lnTo>
                    <a:pt x="3283" y="12985"/>
                  </a:lnTo>
                  <a:lnTo>
                    <a:pt x="3862" y="13033"/>
                  </a:lnTo>
                  <a:lnTo>
                    <a:pt x="4441" y="13033"/>
                  </a:lnTo>
                  <a:lnTo>
                    <a:pt x="5020" y="12937"/>
                  </a:lnTo>
                  <a:lnTo>
                    <a:pt x="5600" y="12743"/>
                  </a:lnTo>
                  <a:lnTo>
                    <a:pt x="6179" y="12502"/>
                  </a:lnTo>
                  <a:lnTo>
                    <a:pt x="6758" y="12213"/>
                  </a:lnTo>
                  <a:lnTo>
                    <a:pt x="7337" y="11778"/>
                  </a:lnTo>
                  <a:lnTo>
                    <a:pt x="7965" y="11151"/>
                  </a:lnTo>
                  <a:lnTo>
                    <a:pt x="8496" y="10571"/>
                  </a:lnTo>
                  <a:lnTo>
                    <a:pt x="8882" y="9896"/>
                  </a:lnTo>
                  <a:lnTo>
                    <a:pt x="9220" y="9220"/>
                  </a:lnTo>
                  <a:lnTo>
                    <a:pt x="9461" y="8448"/>
                  </a:lnTo>
                  <a:lnTo>
                    <a:pt x="9654" y="7531"/>
                  </a:lnTo>
                  <a:lnTo>
                    <a:pt x="10089" y="5310"/>
                  </a:lnTo>
                  <a:lnTo>
                    <a:pt x="10185" y="4731"/>
                  </a:lnTo>
                  <a:lnTo>
                    <a:pt x="10185" y="4103"/>
                  </a:lnTo>
                  <a:lnTo>
                    <a:pt x="10089" y="3524"/>
                  </a:lnTo>
                  <a:lnTo>
                    <a:pt x="9944" y="2945"/>
                  </a:lnTo>
                  <a:lnTo>
                    <a:pt x="9751" y="2511"/>
                  </a:lnTo>
                  <a:lnTo>
                    <a:pt x="9558" y="2124"/>
                  </a:lnTo>
                  <a:lnTo>
                    <a:pt x="9316" y="1738"/>
                  </a:lnTo>
                  <a:lnTo>
                    <a:pt x="9027" y="1449"/>
                  </a:lnTo>
                  <a:lnTo>
                    <a:pt x="8737" y="1111"/>
                  </a:lnTo>
                  <a:lnTo>
                    <a:pt x="8399" y="869"/>
                  </a:lnTo>
                  <a:lnTo>
                    <a:pt x="8061" y="628"/>
                  </a:lnTo>
                  <a:lnTo>
                    <a:pt x="7675" y="435"/>
                  </a:lnTo>
                  <a:lnTo>
                    <a:pt x="7289" y="242"/>
                  </a:lnTo>
                  <a:lnTo>
                    <a:pt x="6903" y="145"/>
                  </a:lnTo>
                  <a:lnTo>
                    <a:pt x="6468" y="4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0"/>
            <p:cNvSpPr/>
            <p:nvPr/>
          </p:nvSpPr>
          <p:spPr>
            <a:xfrm>
              <a:off x="2477775" y="1876425"/>
              <a:ext cx="92950" cy="177425"/>
            </a:xfrm>
            <a:custGeom>
              <a:avLst/>
              <a:gdLst/>
              <a:ahLst/>
              <a:cxnLst/>
              <a:rect l="l" t="t" r="r" b="b"/>
              <a:pathLst>
                <a:path w="3718" h="7097" extrusionOk="0">
                  <a:moveTo>
                    <a:pt x="1400" y="1"/>
                  </a:moveTo>
                  <a:lnTo>
                    <a:pt x="1014" y="49"/>
                  </a:lnTo>
                  <a:lnTo>
                    <a:pt x="676" y="194"/>
                  </a:lnTo>
                  <a:lnTo>
                    <a:pt x="242" y="339"/>
                  </a:lnTo>
                  <a:lnTo>
                    <a:pt x="97" y="870"/>
                  </a:lnTo>
                  <a:lnTo>
                    <a:pt x="0" y="1352"/>
                  </a:lnTo>
                  <a:lnTo>
                    <a:pt x="0" y="1787"/>
                  </a:lnTo>
                  <a:lnTo>
                    <a:pt x="0" y="2221"/>
                  </a:lnTo>
                  <a:lnTo>
                    <a:pt x="97" y="2656"/>
                  </a:lnTo>
                  <a:lnTo>
                    <a:pt x="194" y="3042"/>
                  </a:lnTo>
                  <a:lnTo>
                    <a:pt x="531" y="3862"/>
                  </a:lnTo>
                  <a:lnTo>
                    <a:pt x="918" y="4635"/>
                  </a:lnTo>
                  <a:lnTo>
                    <a:pt x="1304" y="5407"/>
                  </a:lnTo>
                  <a:lnTo>
                    <a:pt x="1690" y="6227"/>
                  </a:lnTo>
                  <a:lnTo>
                    <a:pt x="1835" y="6662"/>
                  </a:lnTo>
                  <a:lnTo>
                    <a:pt x="1931" y="7096"/>
                  </a:lnTo>
                  <a:lnTo>
                    <a:pt x="2173" y="6903"/>
                  </a:lnTo>
                  <a:lnTo>
                    <a:pt x="2366" y="6710"/>
                  </a:lnTo>
                  <a:lnTo>
                    <a:pt x="2752" y="6227"/>
                  </a:lnTo>
                  <a:lnTo>
                    <a:pt x="3090" y="5648"/>
                  </a:lnTo>
                  <a:lnTo>
                    <a:pt x="3379" y="5021"/>
                  </a:lnTo>
                  <a:lnTo>
                    <a:pt x="3572" y="4345"/>
                  </a:lnTo>
                  <a:lnTo>
                    <a:pt x="3669" y="3669"/>
                  </a:lnTo>
                  <a:lnTo>
                    <a:pt x="3717" y="2994"/>
                  </a:lnTo>
                  <a:lnTo>
                    <a:pt x="3717" y="2318"/>
                  </a:lnTo>
                  <a:lnTo>
                    <a:pt x="3572" y="1690"/>
                  </a:lnTo>
                  <a:lnTo>
                    <a:pt x="3379" y="1159"/>
                  </a:lnTo>
                  <a:lnTo>
                    <a:pt x="3283" y="870"/>
                  </a:lnTo>
                  <a:lnTo>
                    <a:pt x="3090" y="677"/>
                  </a:lnTo>
                  <a:lnTo>
                    <a:pt x="2945" y="484"/>
                  </a:lnTo>
                  <a:lnTo>
                    <a:pt x="2752" y="290"/>
                  </a:lnTo>
                  <a:lnTo>
                    <a:pt x="2510" y="194"/>
                  </a:lnTo>
                  <a:lnTo>
                    <a:pt x="2269" y="49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0"/>
            <p:cNvSpPr/>
            <p:nvPr/>
          </p:nvSpPr>
          <p:spPr>
            <a:xfrm>
              <a:off x="2482600" y="1954875"/>
              <a:ext cx="74850" cy="44675"/>
            </a:xfrm>
            <a:custGeom>
              <a:avLst/>
              <a:gdLst/>
              <a:ahLst/>
              <a:cxnLst/>
              <a:rect l="l" t="t" r="r" b="b"/>
              <a:pathLst>
                <a:path w="2994" h="1787" extrusionOk="0">
                  <a:moveTo>
                    <a:pt x="2366" y="193"/>
                  </a:moveTo>
                  <a:lnTo>
                    <a:pt x="2559" y="242"/>
                  </a:lnTo>
                  <a:lnTo>
                    <a:pt x="2704" y="338"/>
                  </a:lnTo>
                  <a:lnTo>
                    <a:pt x="2752" y="483"/>
                  </a:lnTo>
                  <a:lnTo>
                    <a:pt x="2800" y="628"/>
                  </a:lnTo>
                  <a:lnTo>
                    <a:pt x="2752" y="773"/>
                  </a:lnTo>
                  <a:lnTo>
                    <a:pt x="2655" y="917"/>
                  </a:lnTo>
                  <a:lnTo>
                    <a:pt x="2511" y="1014"/>
                  </a:lnTo>
                  <a:lnTo>
                    <a:pt x="725" y="1593"/>
                  </a:lnTo>
                  <a:lnTo>
                    <a:pt x="532" y="1593"/>
                  </a:lnTo>
                  <a:lnTo>
                    <a:pt x="387" y="1545"/>
                  </a:lnTo>
                  <a:lnTo>
                    <a:pt x="290" y="1448"/>
                  </a:lnTo>
                  <a:lnTo>
                    <a:pt x="194" y="1304"/>
                  </a:lnTo>
                  <a:lnTo>
                    <a:pt x="194" y="1159"/>
                  </a:lnTo>
                  <a:lnTo>
                    <a:pt x="242" y="1014"/>
                  </a:lnTo>
                  <a:lnTo>
                    <a:pt x="338" y="869"/>
                  </a:lnTo>
                  <a:lnTo>
                    <a:pt x="483" y="821"/>
                  </a:lnTo>
                  <a:lnTo>
                    <a:pt x="2269" y="242"/>
                  </a:lnTo>
                  <a:lnTo>
                    <a:pt x="2366" y="193"/>
                  </a:lnTo>
                  <a:close/>
                  <a:moveTo>
                    <a:pt x="2221" y="0"/>
                  </a:moveTo>
                  <a:lnTo>
                    <a:pt x="435" y="628"/>
                  </a:lnTo>
                  <a:lnTo>
                    <a:pt x="194" y="724"/>
                  </a:lnTo>
                  <a:lnTo>
                    <a:pt x="49" y="917"/>
                  </a:lnTo>
                  <a:lnTo>
                    <a:pt x="1" y="1110"/>
                  </a:lnTo>
                  <a:lnTo>
                    <a:pt x="49" y="1352"/>
                  </a:lnTo>
                  <a:lnTo>
                    <a:pt x="145" y="1593"/>
                  </a:lnTo>
                  <a:lnTo>
                    <a:pt x="338" y="1738"/>
                  </a:lnTo>
                  <a:lnTo>
                    <a:pt x="435" y="1786"/>
                  </a:lnTo>
                  <a:lnTo>
                    <a:pt x="580" y="1786"/>
                  </a:lnTo>
                  <a:lnTo>
                    <a:pt x="773" y="1738"/>
                  </a:lnTo>
                  <a:lnTo>
                    <a:pt x="2607" y="1159"/>
                  </a:lnTo>
                  <a:lnTo>
                    <a:pt x="2800" y="1062"/>
                  </a:lnTo>
                  <a:lnTo>
                    <a:pt x="2945" y="869"/>
                  </a:lnTo>
                  <a:lnTo>
                    <a:pt x="2993" y="628"/>
                  </a:lnTo>
                  <a:lnTo>
                    <a:pt x="2993" y="386"/>
                  </a:lnTo>
                  <a:lnTo>
                    <a:pt x="2848" y="193"/>
                  </a:lnTo>
                  <a:lnTo>
                    <a:pt x="2655" y="49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0"/>
            <p:cNvSpPr/>
            <p:nvPr/>
          </p:nvSpPr>
          <p:spPr>
            <a:xfrm>
              <a:off x="2394500" y="1995900"/>
              <a:ext cx="16925" cy="25375"/>
            </a:xfrm>
            <a:custGeom>
              <a:avLst/>
              <a:gdLst/>
              <a:ahLst/>
              <a:cxnLst/>
              <a:rect l="l" t="t" r="r" b="b"/>
              <a:pathLst>
                <a:path w="677" h="1015" extrusionOk="0">
                  <a:moveTo>
                    <a:pt x="291" y="0"/>
                  </a:moveTo>
                  <a:lnTo>
                    <a:pt x="146" y="145"/>
                  </a:lnTo>
                  <a:lnTo>
                    <a:pt x="49" y="290"/>
                  </a:lnTo>
                  <a:lnTo>
                    <a:pt x="1" y="483"/>
                  </a:lnTo>
                  <a:lnTo>
                    <a:pt x="1" y="676"/>
                  </a:lnTo>
                  <a:lnTo>
                    <a:pt x="49" y="869"/>
                  </a:lnTo>
                  <a:lnTo>
                    <a:pt x="146" y="966"/>
                  </a:lnTo>
                  <a:lnTo>
                    <a:pt x="291" y="1014"/>
                  </a:lnTo>
                  <a:lnTo>
                    <a:pt x="387" y="1014"/>
                  </a:lnTo>
                  <a:lnTo>
                    <a:pt x="532" y="869"/>
                  </a:lnTo>
                  <a:lnTo>
                    <a:pt x="628" y="724"/>
                  </a:lnTo>
                  <a:lnTo>
                    <a:pt x="677" y="531"/>
                  </a:lnTo>
                  <a:lnTo>
                    <a:pt x="677" y="338"/>
                  </a:lnTo>
                  <a:lnTo>
                    <a:pt x="628" y="145"/>
                  </a:lnTo>
                  <a:lnTo>
                    <a:pt x="532" y="4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0"/>
            <p:cNvSpPr/>
            <p:nvPr/>
          </p:nvSpPr>
          <p:spPr>
            <a:xfrm>
              <a:off x="2308825" y="1991075"/>
              <a:ext cx="16925" cy="25350"/>
            </a:xfrm>
            <a:custGeom>
              <a:avLst/>
              <a:gdLst/>
              <a:ahLst/>
              <a:cxnLst/>
              <a:rect l="l" t="t" r="r" b="b"/>
              <a:pathLst>
                <a:path w="677" h="1014" extrusionOk="0">
                  <a:moveTo>
                    <a:pt x="242" y="0"/>
                  </a:moveTo>
                  <a:lnTo>
                    <a:pt x="146" y="97"/>
                  </a:lnTo>
                  <a:lnTo>
                    <a:pt x="49" y="290"/>
                  </a:lnTo>
                  <a:lnTo>
                    <a:pt x="1" y="483"/>
                  </a:lnTo>
                  <a:lnTo>
                    <a:pt x="1" y="676"/>
                  </a:lnTo>
                  <a:lnTo>
                    <a:pt x="49" y="869"/>
                  </a:lnTo>
                  <a:lnTo>
                    <a:pt x="97" y="966"/>
                  </a:lnTo>
                  <a:lnTo>
                    <a:pt x="242" y="1014"/>
                  </a:lnTo>
                  <a:lnTo>
                    <a:pt x="387" y="966"/>
                  </a:lnTo>
                  <a:lnTo>
                    <a:pt x="484" y="869"/>
                  </a:lnTo>
                  <a:lnTo>
                    <a:pt x="580" y="724"/>
                  </a:lnTo>
                  <a:lnTo>
                    <a:pt x="628" y="531"/>
                  </a:lnTo>
                  <a:lnTo>
                    <a:pt x="677" y="338"/>
                  </a:lnTo>
                  <a:lnTo>
                    <a:pt x="628" y="145"/>
                  </a:lnTo>
                  <a:lnTo>
                    <a:pt x="532" y="49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0"/>
            <p:cNvSpPr/>
            <p:nvPr/>
          </p:nvSpPr>
          <p:spPr>
            <a:xfrm>
              <a:off x="2305225" y="1985050"/>
              <a:ext cx="15700" cy="8450"/>
            </a:xfrm>
            <a:custGeom>
              <a:avLst/>
              <a:gdLst/>
              <a:ahLst/>
              <a:cxnLst/>
              <a:rect l="l" t="t" r="r" b="b"/>
              <a:pathLst>
                <a:path w="628" h="338" extrusionOk="0">
                  <a:moveTo>
                    <a:pt x="0" y="0"/>
                  </a:moveTo>
                  <a:lnTo>
                    <a:pt x="48" y="97"/>
                  </a:lnTo>
                  <a:lnTo>
                    <a:pt x="145" y="241"/>
                  </a:lnTo>
                  <a:lnTo>
                    <a:pt x="241" y="290"/>
                  </a:lnTo>
                  <a:lnTo>
                    <a:pt x="386" y="338"/>
                  </a:lnTo>
                  <a:lnTo>
                    <a:pt x="483" y="338"/>
                  </a:lnTo>
                  <a:lnTo>
                    <a:pt x="628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0"/>
            <p:cNvSpPr/>
            <p:nvPr/>
          </p:nvSpPr>
          <p:spPr>
            <a:xfrm>
              <a:off x="2316075" y="2017625"/>
              <a:ext cx="31400" cy="50700"/>
            </a:xfrm>
            <a:custGeom>
              <a:avLst/>
              <a:gdLst/>
              <a:ahLst/>
              <a:cxnLst/>
              <a:rect l="l" t="t" r="r" b="b"/>
              <a:pathLst>
                <a:path w="1256" h="2028" extrusionOk="0">
                  <a:moveTo>
                    <a:pt x="1255" y="0"/>
                  </a:moveTo>
                  <a:lnTo>
                    <a:pt x="966" y="483"/>
                  </a:lnTo>
                  <a:lnTo>
                    <a:pt x="676" y="917"/>
                  </a:lnTo>
                  <a:lnTo>
                    <a:pt x="338" y="1352"/>
                  </a:lnTo>
                  <a:lnTo>
                    <a:pt x="1" y="1738"/>
                  </a:lnTo>
                  <a:lnTo>
                    <a:pt x="194" y="1883"/>
                  </a:lnTo>
                  <a:lnTo>
                    <a:pt x="435" y="1979"/>
                  </a:lnTo>
                  <a:lnTo>
                    <a:pt x="725" y="2028"/>
                  </a:lnTo>
                  <a:lnTo>
                    <a:pt x="966" y="2028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ED8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0"/>
            <p:cNvSpPr/>
            <p:nvPr/>
          </p:nvSpPr>
          <p:spPr>
            <a:xfrm>
              <a:off x="2363125" y="2073125"/>
              <a:ext cx="54350" cy="24150"/>
            </a:xfrm>
            <a:custGeom>
              <a:avLst/>
              <a:gdLst/>
              <a:ahLst/>
              <a:cxnLst/>
              <a:rect l="l" t="t" r="r" b="b"/>
              <a:pathLst>
                <a:path w="2174" h="966" extrusionOk="0">
                  <a:moveTo>
                    <a:pt x="2077" y="1"/>
                  </a:moveTo>
                  <a:lnTo>
                    <a:pt x="2028" y="49"/>
                  </a:lnTo>
                  <a:lnTo>
                    <a:pt x="1835" y="242"/>
                  </a:lnTo>
                  <a:lnTo>
                    <a:pt x="1642" y="387"/>
                  </a:lnTo>
                  <a:lnTo>
                    <a:pt x="1401" y="532"/>
                  </a:lnTo>
                  <a:lnTo>
                    <a:pt x="1159" y="628"/>
                  </a:lnTo>
                  <a:lnTo>
                    <a:pt x="918" y="725"/>
                  </a:lnTo>
                  <a:lnTo>
                    <a:pt x="628" y="773"/>
                  </a:lnTo>
                  <a:lnTo>
                    <a:pt x="387" y="821"/>
                  </a:lnTo>
                  <a:lnTo>
                    <a:pt x="49" y="821"/>
                  </a:lnTo>
                  <a:lnTo>
                    <a:pt x="1" y="869"/>
                  </a:lnTo>
                  <a:lnTo>
                    <a:pt x="1" y="966"/>
                  </a:lnTo>
                  <a:lnTo>
                    <a:pt x="532" y="966"/>
                  </a:lnTo>
                  <a:lnTo>
                    <a:pt x="1015" y="869"/>
                  </a:lnTo>
                  <a:lnTo>
                    <a:pt x="1401" y="725"/>
                  </a:lnTo>
                  <a:lnTo>
                    <a:pt x="1787" y="483"/>
                  </a:lnTo>
                  <a:lnTo>
                    <a:pt x="2173" y="145"/>
                  </a:lnTo>
                  <a:lnTo>
                    <a:pt x="2173" y="97"/>
                  </a:lnTo>
                  <a:lnTo>
                    <a:pt x="2173" y="49"/>
                  </a:lnTo>
                  <a:lnTo>
                    <a:pt x="2125" y="49"/>
                  </a:lnTo>
                  <a:lnTo>
                    <a:pt x="20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0"/>
            <p:cNvSpPr/>
            <p:nvPr/>
          </p:nvSpPr>
          <p:spPr>
            <a:xfrm>
              <a:off x="2494675" y="2012800"/>
              <a:ext cx="68800" cy="79650"/>
            </a:xfrm>
            <a:custGeom>
              <a:avLst/>
              <a:gdLst/>
              <a:ahLst/>
              <a:cxnLst/>
              <a:rect l="l" t="t" r="r" b="b"/>
              <a:pathLst>
                <a:path w="2752" h="3186" extrusionOk="0">
                  <a:moveTo>
                    <a:pt x="1834" y="0"/>
                  </a:moveTo>
                  <a:lnTo>
                    <a:pt x="1545" y="48"/>
                  </a:lnTo>
                  <a:lnTo>
                    <a:pt x="1255" y="193"/>
                  </a:lnTo>
                  <a:lnTo>
                    <a:pt x="1014" y="386"/>
                  </a:lnTo>
                  <a:lnTo>
                    <a:pt x="773" y="628"/>
                  </a:lnTo>
                  <a:lnTo>
                    <a:pt x="531" y="917"/>
                  </a:lnTo>
                  <a:lnTo>
                    <a:pt x="338" y="1207"/>
                  </a:lnTo>
                  <a:lnTo>
                    <a:pt x="193" y="1497"/>
                  </a:lnTo>
                  <a:lnTo>
                    <a:pt x="49" y="1834"/>
                  </a:lnTo>
                  <a:lnTo>
                    <a:pt x="0" y="2124"/>
                  </a:lnTo>
                  <a:lnTo>
                    <a:pt x="0" y="2414"/>
                  </a:lnTo>
                  <a:lnTo>
                    <a:pt x="49" y="2703"/>
                  </a:lnTo>
                  <a:lnTo>
                    <a:pt x="145" y="2945"/>
                  </a:lnTo>
                  <a:lnTo>
                    <a:pt x="290" y="3089"/>
                  </a:lnTo>
                  <a:lnTo>
                    <a:pt x="531" y="3186"/>
                  </a:lnTo>
                  <a:lnTo>
                    <a:pt x="821" y="3186"/>
                  </a:lnTo>
                  <a:lnTo>
                    <a:pt x="1304" y="3089"/>
                  </a:lnTo>
                  <a:lnTo>
                    <a:pt x="1738" y="2848"/>
                  </a:lnTo>
                  <a:lnTo>
                    <a:pt x="2124" y="2558"/>
                  </a:lnTo>
                  <a:lnTo>
                    <a:pt x="2414" y="2172"/>
                  </a:lnTo>
                  <a:lnTo>
                    <a:pt x="2558" y="1883"/>
                  </a:lnTo>
                  <a:lnTo>
                    <a:pt x="2703" y="1593"/>
                  </a:lnTo>
                  <a:lnTo>
                    <a:pt x="2752" y="1255"/>
                  </a:lnTo>
                  <a:lnTo>
                    <a:pt x="2752" y="966"/>
                  </a:lnTo>
                  <a:lnTo>
                    <a:pt x="2655" y="676"/>
                  </a:lnTo>
                  <a:lnTo>
                    <a:pt x="2558" y="435"/>
                  </a:lnTo>
                  <a:lnTo>
                    <a:pt x="2365" y="193"/>
                  </a:lnTo>
                  <a:lnTo>
                    <a:pt x="2124" y="4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0"/>
            <p:cNvSpPr/>
            <p:nvPr/>
          </p:nvSpPr>
          <p:spPr>
            <a:xfrm>
              <a:off x="2503125" y="2075550"/>
              <a:ext cx="41050" cy="41050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676" y="0"/>
                  </a:moveTo>
                  <a:lnTo>
                    <a:pt x="531" y="48"/>
                  </a:lnTo>
                  <a:lnTo>
                    <a:pt x="386" y="145"/>
                  </a:lnTo>
                  <a:lnTo>
                    <a:pt x="241" y="241"/>
                  </a:lnTo>
                  <a:lnTo>
                    <a:pt x="145" y="386"/>
                  </a:lnTo>
                  <a:lnTo>
                    <a:pt x="48" y="483"/>
                  </a:lnTo>
                  <a:lnTo>
                    <a:pt x="0" y="676"/>
                  </a:lnTo>
                  <a:lnTo>
                    <a:pt x="0" y="821"/>
                  </a:lnTo>
                  <a:lnTo>
                    <a:pt x="0" y="1014"/>
                  </a:lnTo>
                  <a:lnTo>
                    <a:pt x="48" y="1159"/>
                  </a:lnTo>
                  <a:lnTo>
                    <a:pt x="145" y="1303"/>
                  </a:lnTo>
                  <a:lnTo>
                    <a:pt x="241" y="1400"/>
                  </a:lnTo>
                  <a:lnTo>
                    <a:pt x="386" y="1496"/>
                  </a:lnTo>
                  <a:lnTo>
                    <a:pt x="531" y="1593"/>
                  </a:lnTo>
                  <a:lnTo>
                    <a:pt x="676" y="1641"/>
                  </a:lnTo>
                  <a:lnTo>
                    <a:pt x="1014" y="1641"/>
                  </a:lnTo>
                  <a:lnTo>
                    <a:pt x="1159" y="1593"/>
                  </a:lnTo>
                  <a:lnTo>
                    <a:pt x="1303" y="1496"/>
                  </a:lnTo>
                  <a:lnTo>
                    <a:pt x="1400" y="1400"/>
                  </a:lnTo>
                  <a:lnTo>
                    <a:pt x="1496" y="1303"/>
                  </a:lnTo>
                  <a:lnTo>
                    <a:pt x="1593" y="1159"/>
                  </a:lnTo>
                  <a:lnTo>
                    <a:pt x="1641" y="1014"/>
                  </a:lnTo>
                  <a:lnTo>
                    <a:pt x="1641" y="821"/>
                  </a:lnTo>
                  <a:lnTo>
                    <a:pt x="1641" y="676"/>
                  </a:lnTo>
                  <a:lnTo>
                    <a:pt x="1593" y="483"/>
                  </a:lnTo>
                  <a:lnTo>
                    <a:pt x="1496" y="386"/>
                  </a:lnTo>
                  <a:lnTo>
                    <a:pt x="1400" y="241"/>
                  </a:lnTo>
                  <a:lnTo>
                    <a:pt x="1303" y="145"/>
                  </a:lnTo>
                  <a:lnTo>
                    <a:pt x="1159" y="48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0"/>
            <p:cNvSpPr/>
            <p:nvPr/>
          </p:nvSpPr>
          <p:spPr>
            <a:xfrm>
              <a:off x="2402950" y="1947625"/>
              <a:ext cx="39850" cy="20550"/>
            </a:xfrm>
            <a:custGeom>
              <a:avLst/>
              <a:gdLst/>
              <a:ahLst/>
              <a:cxnLst/>
              <a:rect l="l" t="t" r="r" b="b"/>
              <a:pathLst>
                <a:path w="1594" h="822" extrusionOk="0">
                  <a:moveTo>
                    <a:pt x="146" y="1"/>
                  </a:moveTo>
                  <a:lnTo>
                    <a:pt x="49" y="49"/>
                  </a:lnTo>
                  <a:lnTo>
                    <a:pt x="1" y="194"/>
                  </a:lnTo>
                  <a:lnTo>
                    <a:pt x="97" y="290"/>
                  </a:lnTo>
                  <a:lnTo>
                    <a:pt x="194" y="339"/>
                  </a:lnTo>
                  <a:lnTo>
                    <a:pt x="484" y="339"/>
                  </a:lnTo>
                  <a:lnTo>
                    <a:pt x="821" y="387"/>
                  </a:lnTo>
                  <a:lnTo>
                    <a:pt x="1063" y="532"/>
                  </a:lnTo>
                  <a:lnTo>
                    <a:pt x="1304" y="725"/>
                  </a:lnTo>
                  <a:lnTo>
                    <a:pt x="1401" y="821"/>
                  </a:lnTo>
                  <a:lnTo>
                    <a:pt x="1545" y="773"/>
                  </a:lnTo>
                  <a:lnTo>
                    <a:pt x="1594" y="628"/>
                  </a:lnTo>
                  <a:lnTo>
                    <a:pt x="1545" y="532"/>
                  </a:lnTo>
                  <a:lnTo>
                    <a:pt x="1256" y="242"/>
                  </a:lnTo>
                  <a:lnTo>
                    <a:pt x="918" y="97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0"/>
            <p:cNvSpPr/>
            <p:nvPr/>
          </p:nvSpPr>
          <p:spPr>
            <a:xfrm>
              <a:off x="2296775" y="1936775"/>
              <a:ext cx="38625" cy="25350"/>
            </a:xfrm>
            <a:custGeom>
              <a:avLst/>
              <a:gdLst/>
              <a:ahLst/>
              <a:cxnLst/>
              <a:rect l="l" t="t" r="r" b="b"/>
              <a:pathLst>
                <a:path w="1545" h="1014" extrusionOk="0">
                  <a:moveTo>
                    <a:pt x="1400" y="0"/>
                  </a:moveTo>
                  <a:lnTo>
                    <a:pt x="1014" y="49"/>
                  </a:lnTo>
                  <a:lnTo>
                    <a:pt x="628" y="193"/>
                  </a:lnTo>
                  <a:lnTo>
                    <a:pt x="290" y="435"/>
                  </a:lnTo>
                  <a:lnTo>
                    <a:pt x="0" y="724"/>
                  </a:lnTo>
                  <a:lnTo>
                    <a:pt x="0" y="869"/>
                  </a:lnTo>
                  <a:lnTo>
                    <a:pt x="48" y="966"/>
                  </a:lnTo>
                  <a:lnTo>
                    <a:pt x="145" y="1014"/>
                  </a:lnTo>
                  <a:lnTo>
                    <a:pt x="290" y="917"/>
                  </a:lnTo>
                  <a:lnTo>
                    <a:pt x="483" y="676"/>
                  </a:lnTo>
                  <a:lnTo>
                    <a:pt x="773" y="531"/>
                  </a:lnTo>
                  <a:lnTo>
                    <a:pt x="1062" y="386"/>
                  </a:lnTo>
                  <a:lnTo>
                    <a:pt x="1352" y="338"/>
                  </a:lnTo>
                  <a:lnTo>
                    <a:pt x="1497" y="290"/>
                  </a:lnTo>
                  <a:lnTo>
                    <a:pt x="1545" y="193"/>
                  </a:lnTo>
                  <a:lnTo>
                    <a:pt x="1545" y="145"/>
                  </a:lnTo>
                  <a:lnTo>
                    <a:pt x="1497" y="49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0"/>
            <p:cNvSpPr/>
            <p:nvPr/>
          </p:nvSpPr>
          <p:spPr>
            <a:xfrm>
              <a:off x="2390900" y="1989875"/>
              <a:ext cx="15700" cy="8450"/>
            </a:xfrm>
            <a:custGeom>
              <a:avLst/>
              <a:gdLst/>
              <a:ahLst/>
              <a:cxnLst/>
              <a:rect l="l" t="t" r="r" b="b"/>
              <a:pathLst>
                <a:path w="628" h="338" extrusionOk="0">
                  <a:moveTo>
                    <a:pt x="0" y="0"/>
                  </a:moveTo>
                  <a:lnTo>
                    <a:pt x="48" y="97"/>
                  </a:lnTo>
                  <a:lnTo>
                    <a:pt x="193" y="241"/>
                  </a:lnTo>
                  <a:lnTo>
                    <a:pt x="290" y="290"/>
                  </a:lnTo>
                  <a:lnTo>
                    <a:pt x="386" y="338"/>
                  </a:lnTo>
                  <a:lnTo>
                    <a:pt x="531" y="338"/>
                  </a:lnTo>
                  <a:lnTo>
                    <a:pt x="628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0"/>
            <p:cNvSpPr/>
            <p:nvPr/>
          </p:nvSpPr>
          <p:spPr>
            <a:xfrm>
              <a:off x="2417450" y="2266200"/>
              <a:ext cx="313750" cy="1550650"/>
            </a:xfrm>
            <a:custGeom>
              <a:avLst/>
              <a:gdLst/>
              <a:ahLst/>
              <a:cxnLst/>
              <a:rect l="l" t="t" r="r" b="b"/>
              <a:pathLst>
                <a:path w="12550" h="62026" extrusionOk="0">
                  <a:moveTo>
                    <a:pt x="4489" y="1"/>
                  </a:moveTo>
                  <a:lnTo>
                    <a:pt x="4344" y="145"/>
                  </a:lnTo>
                  <a:lnTo>
                    <a:pt x="4199" y="338"/>
                  </a:lnTo>
                  <a:lnTo>
                    <a:pt x="3862" y="918"/>
                  </a:lnTo>
                  <a:lnTo>
                    <a:pt x="3524" y="1690"/>
                  </a:lnTo>
                  <a:lnTo>
                    <a:pt x="3234" y="2752"/>
                  </a:lnTo>
                  <a:lnTo>
                    <a:pt x="2896" y="4007"/>
                  </a:lnTo>
                  <a:lnTo>
                    <a:pt x="2558" y="5455"/>
                  </a:lnTo>
                  <a:lnTo>
                    <a:pt x="2269" y="7144"/>
                  </a:lnTo>
                  <a:lnTo>
                    <a:pt x="1931" y="9027"/>
                  </a:lnTo>
                  <a:lnTo>
                    <a:pt x="1641" y="11102"/>
                  </a:lnTo>
                  <a:lnTo>
                    <a:pt x="1352" y="13323"/>
                  </a:lnTo>
                  <a:lnTo>
                    <a:pt x="1110" y="15784"/>
                  </a:lnTo>
                  <a:lnTo>
                    <a:pt x="869" y="18391"/>
                  </a:lnTo>
                  <a:lnTo>
                    <a:pt x="628" y="21142"/>
                  </a:lnTo>
                  <a:lnTo>
                    <a:pt x="434" y="24038"/>
                  </a:lnTo>
                  <a:lnTo>
                    <a:pt x="290" y="27127"/>
                  </a:lnTo>
                  <a:lnTo>
                    <a:pt x="145" y="30361"/>
                  </a:lnTo>
                  <a:lnTo>
                    <a:pt x="48" y="34319"/>
                  </a:lnTo>
                  <a:lnTo>
                    <a:pt x="0" y="38277"/>
                  </a:lnTo>
                  <a:lnTo>
                    <a:pt x="48" y="42235"/>
                  </a:lnTo>
                  <a:lnTo>
                    <a:pt x="145" y="46193"/>
                  </a:lnTo>
                  <a:lnTo>
                    <a:pt x="290" y="50151"/>
                  </a:lnTo>
                  <a:lnTo>
                    <a:pt x="531" y="54109"/>
                  </a:lnTo>
                  <a:lnTo>
                    <a:pt x="869" y="58067"/>
                  </a:lnTo>
                  <a:lnTo>
                    <a:pt x="1207" y="62025"/>
                  </a:lnTo>
                  <a:lnTo>
                    <a:pt x="2365" y="60770"/>
                  </a:lnTo>
                  <a:lnTo>
                    <a:pt x="3668" y="59467"/>
                  </a:lnTo>
                  <a:lnTo>
                    <a:pt x="5261" y="57874"/>
                  </a:lnTo>
                  <a:lnTo>
                    <a:pt x="7047" y="56233"/>
                  </a:lnTo>
                  <a:lnTo>
                    <a:pt x="8013" y="55364"/>
                  </a:lnTo>
                  <a:lnTo>
                    <a:pt x="8978" y="54592"/>
                  </a:lnTo>
                  <a:lnTo>
                    <a:pt x="9895" y="53820"/>
                  </a:lnTo>
                  <a:lnTo>
                    <a:pt x="10812" y="53144"/>
                  </a:lnTo>
                  <a:lnTo>
                    <a:pt x="11729" y="52565"/>
                  </a:lnTo>
                  <a:lnTo>
                    <a:pt x="12550" y="52082"/>
                  </a:lnTo>
                  <a:lnTo>
                    <a:pt x="12550" y="49089"/>
                  </a:lnTo>
                  <a:lnTo>
                    <a:pt x="12453" y="46193"/>
                  </a:lnTo>
                  <a:lnTo>
                    <a:pt x="12309" y="43442"/>
                  </a:lnTo>
                  <a:lnTo>
                    <a:pt x="12067" y="40836"/>
                  </a:lnTo>
                  <a:lnTo>
                    <a:pt x="11826" y="38326"/>
                  </a:lnTo>
                  <a:lnTo>
                    <a:pt x="11536" y="36009"/>
                  </a:lnTo>
                  <a:lnTo>
                    <a:pt x="11247" y="33788"/>
                  </a:lnTo>
                  <a:lnTo>
                    <a:pt x="10957" y="31713"/>
                  </a:lnTo>
                  <a:lnTo>
                    <a:pt x="10378" y="27996"/>
                  </a:lnTo>
                  <a:lnTo>
                    <a:pt x="9895" y="24859"/>
                  </a:lnTo>
                  <a:lnTo>
                    <a:pt x="9702" y="23507"/>
                  </a:lnTo>
                  <a:lnTo>
                    <a:pt x="9606" y="22349"/>
                  </a:lnTo>
                  <a:lnTo>
                    <a:pt x="9557" y="21335"/>
                  </a:lnTo>
                  <a:lnTo>
                    <a:pt x="9606" y="20466"/>
                  </a:lnTo>
                  <a:lnTo>
                    <a:pt x="9799" y="18632"/>
                  </a:lnTo>
                  <a:lnTo>
                    <a:pt x="10136" y="16267"/>
                  </a:lnTo>
                  <a:lnTo>
                    <a:pt x="10523" y="13660"/>
                  </a:lnTo>
                  <a:lnTo>
                    <a:pt x="10860" y="10909"/>
                  </a:lnTo>
                  <a:lnTo>
                    <a:pt x="11005" y="9558"/>
                  </a:lnTo>
                  <a:lnTo>
                    <a:pt x="11102" y="8254"/>
                  </a:lnTo>
                  <a:lnTo>
                    <a:pt x="11150" y="7048"/>
                  </a:lnTo>
                  <a:lnTo>
                    <a:pt x="11150" y="5889"/>
                  </a:lnTo>
                  <a:lnTo>
                    <a:pt x="11102" y="4876"/>
                  </a:lnTo>
                  <a:lnTo>
                    <a:pt x="11005" y="4007"/>
                  </a:lnTo>
                  <a:lnTo>
                    <a:pt x="10909" y="3669"/>
                  </a:lnTo>
                  <a:lnTo>
                    <a:pt x="10812" y="3331"/>
                  </a:lnTo>
                  <a:lnTo>
                    <a:pt x="10667" y="3041"/>
                  </a:lnTo>
                  <a:lnTo>
                    <a:pt x="10523" y="2800"/>
                  </a:lnTo>
                  <a:lnTo>
                    <a:pt x="10136" y="2462"/>
                  </a:lnTo>
                  <a:lnTo>
                    <a:pt x="9750" y="2076"/>
                  </a:lnTo>
                  <a:lnTo>
                    <a:pt x="9316" y="1786"/>
                  </a:lnTo>
                  <a:lnTo>
                    <a:pt x="8833" y="1497"/>
                  </a:lnTo>
                  <a:lnTo>
                    <a:pt x="8351" y="1207"/>
                  </a:lnTo>
                  <a:lnTo>
                    <a:pt x="7820" y="966"/>
                  </a:lnTo>
                  <a:lnTo>
                    <a:pt x="6854" y="628"/>
                  </a:lnTo>
                  <a:lnTo>
                    <a:pt x="5937" y="338"/>
                  </a:lnTo>
                  <a:lnTo>
                    <a:pt x="5165" y="145"/>
                  </a:lnTo>
                  <a:lnTo>
                    <a:pt x="448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0"/>
            <p:cNvSpPr/>
            <p:nvPr/>
          </p:nvSpPr>
          <p:spPr>
            <a:xfrm>
              <a:off x="2417450" y="2266200"/>
              <a:ext cx="313750" cy="1550650"/>
            </a:xfrm>
            <a:custGeom>
              <a:avLst/>
              <a:gdLst/>
              <a:ahLst/>
              <a:cxnLst/>
              <a:rect l="l" t="t" r="r" b="b"/>
              <a:pathLst>
                <a:path w="12550" h="62026" fill="none" extrusionOk="0">
                  <a:moveTo>
                    <a:pt x="4489" y="1"/>
                  </a:moveTo>
                  <a:lnTo>
                    <a:pt x="4489" y="1"/>
                  </a:lnTo>
                  <a:lnTo>
                    <a:pt x="4344" y="145"/>
                  </a:lnTo>
                  <a:lnTo>
                    <a:pt x="4199" y="338"/>
                  </a:lnTo>
                  <a:lnTo>
                    <a:pt x="3862" y="918"/>
                  </a:lnTo>
                  <a:lnTo>
                    <a:pt x="3524" y="1690"/>
                  </a:lnTo>
                  <a:lnTo>
                    <a:pt x="3234" y="2752"/>
                  </a:lnTo>
                  <a:lnTo>
                    <a:pt x="2896" y="4007"/>
                  </a:lnTo>
                  <a:lnTo>
                    <a:pt x="2558" y="5455"/>
                  </a:lnTo>
                  <a:lnTo>
                    <a:pt x="2269" y="7144"/>
                  </a:lnTo>
                  <a:lnTo>
                    <a:pt x="1931" y="9027"/>
                  </a:lnTo>
                  <a:lnTo>
                    <a:pt x="1641" y="11102"/>
                  </a:lnTo>
                  <a:lnTo>
                    <a:pt x="1352" y="13323"/>
                  </a:lnTo>
                  <a:lnTo>
                    <a:pt x="1110" y="15784"/>
                  </a:lnTo>
                  <a:lnTo>
                    <a:pt x="869" y="18391"/>
                  </a:lnTo>
                  <a:lnTo>
                    <a:pt x="628" y="21142"/>
                  </a:lnTo>
                  <a:lnTo>
                    <a:pt x="434" y="24038"/>
                  </a:lnTo>
                  <a:lnTo>
                    <a:pt x="290" y="27127"/>
                  </a:lnTo>
                  <a:lnTo>
                    <a:pt x="145" y="30361"/>
                  </a:lnTo>
                  <a:lnTo>
                    <a:pt x="145" y="30361"/>
                  </a:lnTo>
                  <a:lnTo>
                    <a:pt x="48" y="34319"/>
                  </a:lnTo>
                  <a:lnTo>
                    <a:pt x="0" y="38277"/>
                  </a:lnTo>
                  <a:lnTo>
                    <a:pt x="48" y="42235"/>
                  </a:lnTo>
                  <a:lnTo>
                    <a:pt x="145" y="46193"/>
                  </a:lnTo>
                  <a:lnTo>
                    <a:pt x="290" y="50151"/>
                  </a:lnTo>
                  <a:lnTo>
                    <a:pt x="531" y="54109"/>
                  </a:lnTo>
                  <a:lnTo>
                    <a:pt x="869" y="58067"/>
                  </a:lnTo>
                  <a:lnTo>
                    <a:pt x="1207" y="62025"/>
                  </a:lnTo>
                  <a:lnTo>
                    <a:pt x="1207" y="62025"/>
                  </a:lnTo>
                  <a:lnTo>
                    <a:pt x="2365" y="60770"/>
                  </a:lnTo>
                  <a:lnTo>
                    <a:pt x="3668" y="59467"/>
                  </a:lnTo>
                  <a:lnTo>
                    <a:pt x="5261" y="57874"/>
                  </a:lnTo>
                  <a:lnTo>
                    <a:pt x="7047" y="56233"/>
                  </a:lnTo>
                  <a:lnTo>
                    <a:pt x="8013" y="55364"/>
                  </a:lnTo>
                  <a:lnTo>
                    <a:pt x="8978" y="54592"/>
                  </a:lnTo>
                  <a:lnTo>
                    <a:pt x="9895" y="53820"/>
                  </a:lnTo>
                  <a:lnTo>
                    <a:pt x="10812" y="53144"/>
                  </a:lnTo>
                  <a:lnTo>
                    <a:pt x="11729" y="52565"/>
                  </a:lnTo>
                  <a:lnTo>
                    <a:pt x="12550" y="52082"/>
                  </a:lnTo>
                  <a:lnTo>
                    <a:pt x="12550" y="52082"/>
                  </a:lnTo>
                  <a:lnTo>
                    <a:pt x="12550" y="49089"/>
                  </a:lnTo>
                  <a:lnTo>
                    <a:pt x="12453" y="46193"/>
                  </a:lnTo>
                  <a:lnTo>
                    <a:pt x="12309" y="43442"/>
                  </a:lnTo>
                  <a:lnTo>
                    <a:pt x="12067" y="40836"/>
                  </a:lnTo>
                  <a:lnTo>
                    <a:pt x="11826" y="38326"/>
                  </a:lnTo>
                  <a:lnTo>
                    <a:pt x="11536" y="36009"/>
                  </a:lnTo>
                  <a:lnTo>
                    <a:pt x="11247" y="33788"/>
                  </a:lnTo>
                  <a:lnTo>
                    <a:pt x="10957" y="31713"/>
                  </a:lnTo>
                  <a:lnTo>
                    <a:pt x="10378" y="27996"/>
                  </a:lnTo>
                  <a:lnTo>
                    <a:pt x="9895" y="24859"/>
                  </a:lnTo>
                  <a:lnTo>
                    <a:pt x="9702" y="23507"/>
                  </a:lnTo>
                  <a:lnTo>
                    <a:pt x="9606" y="22349"/>
                  </a:lnTo>
                  <a:lnTo>
                    <a:pt x="9557" y="21335"/>
                  </a:lnTo>
                  <a:lnTo>
                    <a:pt x="9606" y="20466"/>
                  </a:lnTo>
                  <a:lnTo>
                    <a:pt x="9606" y="20466"/>
                  </a:lnTo>
                  <a:lnTo>
                    <a:pt x="9799" y="18632"/>
                  </a:lnTo>
                  <a:lnTo>
                    <a:pt x="10136" y="16267"/>
                  </a:lnTo>
                  <a:lnTo>
                    <a:pt x="10523" y="13660"/>
                  </a:lnTo>
                  <a:lnTo>
                    <a:pt x="10860" y="10909"/>
                  </a:lnTo>
                  <a:lnTo>
                    <a:pt x="11005" y="9558"/>
                  </a:lnTo>
                  <a:lnTo>
                    <a:pt x="11102" y="8254"/>
                  </a:lnTo>
                  <a:lnTo>
                    <a:pt x="11150" y="7048"/>
                  </a:lnTo>
                  <a:lnTo>
                    <a:pt x="11150" y="5889"/>
                  </a:lnTo>
                  <a:lnTo>
                    <a:pt x="11102" y="4876"/>
                  </a:lnTo>
                  <a:lnTo>
                    <a:pt x="11005" y="4007"/>
                  </a:lnTo>
                  <a:lnTo>
                    <a:pt x="10909" y="3669"/>
                  </a:lnTo>
                  <a:lnTo>
                    <a:pt x="10812" y="3331"/>
                  </a:lnTo>
                  <a:lnTo>
                    <a:pt x="10667" y="3041"/>
                  </a:lnTo>
                  <a:lnTo>
                    <a:pt x="10523" y="2800"/>
                  </a:lnTo>
                  <a:lnTo>
                    <a:pt x="10523" y="2800"/>
                  </a:lnTo>
                  <a:lnTo>
                    <a:pt x="10136" y="2462"/>
                  </a:lnTo>
                  <a:lnTo>
                    <a:pt x="9750" y="2076"/>
                  </a:lnTo>
                  <a:lnTo>
                    <a:pt x="9316" y="1786"/>
                  </a:lnTo>
                  <a:lnTo>
                    <a:pt x="8833" y="1497"/>
                  </a:lnTo>
                  <a:lnTo>
                    <a:pt x="8351" y="1207"/>
                  </a:lnTo>
                  <a:lnTo>
                    <a:pt x="7820" y="966"/>
                  </a:lnTo>
                  <a:lnTo>
                    <a:pt x="6854" y="628"/>
                  </a:lnTo>
                  <a:lnTo>
                    <a:pt x="5937" y="338"/>
                  </a:lnTo>
                  <a:lnTo>
                    <a:pt x="5165" y="145"/>
                  </a:lnTo>
                  <a:lnTo>
                    <a:pt x="4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0"/>
            <p:cNvSpPr/>
            <p:nvPr/>
          </p:nvSpPr>
          <p:spPr>
            <a:xfrm>
              <a:off x="2417450" y="2266200"/>
              <a:ext cx="314975" cy="1550650"/>
            </a:xfrm>
            <a:custGeom>
              <a:avLst/>
              <a:gdLst/>
              <a:ahLst/>
              <a:cxnLst/>
              <a:rect l="l" t="t" r="r" b="b"/>
              <a:pathLst>
                <a:path w="12599" h="62026" extrusionOk="0">
                  <a:moveTo>
                    <a:pt x="4489" y="1"/>
                  </a:moveTo>
                  <a:lnTo>
                    <a:pt x="4248" y="242"/>
                  </a:lnTo>
                  <a:lnTo>
                    <a:pt x="4006" y="580"/>
                  </a:lnTo>
                  <a:lnTo>
                    <a:pt x="3813" y="1014"/>
                  </a:lnTo>
                  <a:lnTo>
                    <a:pt x="3620" y="1497"/>
                  </a:lnTo>
                  <a:lnTo>
                    <a:pt x="3186" y="2800"/>
                  </a:lnTo>
                  <a:lnTo>
                    <a:pt x="2896" y="3959"/>
                  </a:lnTo>
                  <a:lnTo>
                    <a:pt x="2607" y="5310"/>
                  </a:lnTo>
                  <a:lnTo>
                    <a:pt x="2317" y="6806"/>
                  </a:lnTo>
                  <a:lnTo>
                    <a:pt x="2027" y="8496"/>
                  </a:lnTo>
                  <a:lnTo>
                    <a:pt x="1738" y="10330"/>
                  </a:lnTo>
                  <a:lnTo>
                    <a:pt x="1496" y="12357"/>
                  </a:lnTo>
                  <a:lnTo>
                    <a:pt x="1255" y="14529"/>
                  </a:lnTo>
                  <a:lnTo>
                    <a:pt x="1014" y="16798"/>
                  </a:lnTo>
                  <a:lnTo>
                    <a:pt x="1207" y="16943"/>
                  </a:lnTo>
                  <a:lnTo>
                    <a:pt x="1303" y="16170"/>
                  </a:lnTo>
                  <a:lnTo>
                    <a:pt x="2607" y="16363"/>
                  </a:lnTo>
                  <a:lnTo>
                    <a:pt x="3958" y="16508"/>
                  </a:lnTo>
                  <a:lnTo>
                    <a:pt x="5261" y="16605"/>
                  </a:lnTo>
                  <a:lnTo>
                    <a:pt x="6565" y="16653"/>
                  </a:lnTo>
                  <a:lnTo>
                    <a:pt x="7723" y="16653"/>
                  </a:lnTo>
                  <a:lnTo>
                    <a:pt x="7578" y="15977"/>
                  </a:lnTo>
                  <a:lnTo>
                    <a:pt x="7482" y="15205"/>
                  </a:lnTo>
                  <a:lnTo>
                    <a:pt x="7385" y="14336"/>
                  </a:lnTo>
                  <a:lnTo>
                    <a:pt x="7385" y="13419"/>
                  </a:lnTo>
                  <a:lnTo>
                    <a:pt x="7337" y="11392"/>
                  </a:lnTo>
                  <a:lnTo>
                    <a:pt x="7433" y="9123"/>
                  </a:lnTo>
                  <a:lnTo>
                    <a:pt x="7192" y="8399"/>
                  </a:lnTo>
                  <a:lnTo>
                    <a:pt x="6661" y="6903"/>
                  </a:lnTo>
                  <a:lnTo>
                    <a:pt x="6082" y="5503"/>
                  </a:lnTo>
                  <a:lnTo>
                    <a:pt x="10909" y="3621"/>
                  </a:lnTo>
                  <a:lnTo>
                    <a:pt x="10716" y="3186"/>
                  </a:lnTo>
                  <a:lnTo>
                    <a:pt x="10523" y="2800"/>
                  </a:lnTo>
                  <a:lnTo>
                    <a:pt x="10136" y="2462"/>
                  </a:lnTo>
                  <a:lnTo>
                    <a:pt x="9750" y="2076"/>
                  </a:lnTo>
                  <a:lnTo>
                    <a:pt x="9316" y="1786"/>
                  </a:lnTo>
                  <a:lnTo>
                    <a:pt x="8833" y="1497"/>
                  </a:lnTo>
                  <a:lnTo>
                    <a:pt x="8351" y="1207"/>
                  </a:lnTo>
                  <a:lnTo>
                    <a:pt x="7820" y="966"/>
                  </a:lnTo>
                  <a:lnTo>
                    <a:pt x="6854" y="628"/>
                  </a:lnTo>
                  <a:lnTo>
                    <a:pt x="5937" y="338"/>
                  </a:lnTo>
                  <a:lnTo>
                    <a:pt x="5165" y="145"/>
                  </a:lnTo>
                  <a:lnTo>
                    <a:pt x="4489" y="1"/>
                  </a:lnTo>
                  <a:close/>
                  <a:moveTo>
                    <a:pt x="772" y="20804"/>
                  </a:moveTo>
                  <a:lnTo>
                    <a:pt x="1931" y="23073"/>
                  </a:lnTo>
                  <a:lnTo>
                    <a:pt x="1641" y="23169"/>
                  </a:lnTo>
                  <a:lnTo>
                    <a:pt x="1786" y="23555"/>
                  </a:lnTo>
                  <a:lnTo>
                    <a:pt x="1883" y="23797"/>
                  </a:lnTo>
                  <a:lnTo>
                    <a:pt x="1883" y="24038"/>
                  </a:lnTo>
                  <a:lnTo>
                    <a:pt x="1834" y="24279"/>
                  </a:lnTo>
                  <a:lnTo>
                    <a:pt x="1738" y="24473"/>
                  </a:lnTo>
                  <a:lnTo>
                    <a:pt x="1593" y="24617"/>
                  </a:lnTo>
                  <a:lnTo>
                    <a:pt x="1400" y="24762"/>
                  </a:lnTo>
                  <a:lnTo>
                    <a:pt x="1159" y="24810"/>
                  </a:lnTo>
                  <a:lnTo>
                    <a:pt x="869" y="24859"/>
                  </a:lnTo>
                  <a:lnTo>
                    <a:pt x="386" y="24859"/>
                  </a:lnTo>
                  <a:lnTo>
                    <a:pt x="241" y="27562"/>
                  </a:lnTo>
                  <a:lnTo>
                    <a:pt x="145" y="30361"/>
                  </a:lnTo>
                  <a:lnTo>
                    <a:pt x="48" y="34368"/>
                  </a:lnTo>
                  <a:lnTo>
                    <a:pt x="0" y="38374"/>
                  </a:lnTo>
                  <a:lnTo>
                    <a:pt x="0" y="41366"/>
                  </a:lnTo>
                  <a:lnTo>
                    <a:pt x="97" y="44311"/>
                  </a:lnTo>
                  <a:lnTo>
                    <a:pt x="193" y="47255"/>
                  </a:lnTo>
                  <a:lnTo>
                    <a:pt x="290" y="50200"/>
                  </a:lnTo>
                  <a:lnTo>
                    <a:pt x="483" y="53192"/>
                  </a:lnTo>
                  <a:lnTo>
                    <a:pt x="676" y="56137"/>
                  </a:lnTo>
                  <a:lnTo>
                    <a:pt x="917" y="59081"/>
                  </a:lnTo>
                  <a:lnTo>
                    <a:pt x="1207" y="62025"/>
                  </a:lnTo>
                  <a:lnTo>
                    <a:pt x="2365" y="60770"/>
                  </a:lnTo>
                  <a:lnTo>
                    <a:pt x="3668" y="59467"/>
                  </a:lnTo>
                  <a:lnTo>
                    <a:pt x="5261" y="57874"/>
                  </a:lnTo>
                  <a:lnTo>
                    <a:pt x="7047" y="56233"/>
                  </a:lnTo>
                  <a:lnTo>
                    <a:pt x="8013" y="55364"/>
                  </a:lnTo>
                  <a:lnTo>
                    <a:pt x="8978" y="54592"/>
                  </a:lnTo>
                  <a:lnTo>
                    <a:pt x="9895" y="53820"/>
                  </a:lnTo>
                  <a:lnTo>
                    <a:pt x="10812" y="53144"/>
                  </a:lnTo>
                  <a:lnTo>
                    <a:pt x="11729" y="52565"/>
                  </a:lnTo>
                  <a:lnTo>
                    <a:pt x="12550" y="52082"/>
                  </a:lnTo>
                  <a:lnTo>
                    <a:pt x="12598" y="51503"/>
                  </a:lnTo>
                  <a:lnTo>
                    <a:pt x="12550" y="48703"/>
                  </a:lnTo>
                  <a:lnTo>
                    <a:pt x="12453" y="46049"/>
                  </a:lnTo>
                  <a:lnTo>
                    <a:pt x="12309" y="43490"/>
                  </a:lnTo>
                  <a:lnTo>
                    <a:pt x="12115" y="41029"/>
                  </a:lnTo>
                  <a:lnTo>
                    <a:pt x="11874" y="38712"/>
                  </a:lnTo>
                  <a:lnTo>
                    <a:pt x="11633" y="36491"/>
                  </a:lnTo>
                  <a:lnTo>
                    <a:pt x="11054" y="32389"/>
                  </a:lnTo>
                  <a:lnTo>
                    <a:pt x="10523" y="28817"/>
                  </a:lnTo>
                  <a:lnTo>
                    <a:pt x="10040" y="25728"/>
                  </a:lnTo>
                  <a:lnTo>
                    <a:pt x="9702" y="23218"/>
                  </a:lnTo>
                  <a:lnTo>
                    <a:pt x="9606" y="22156"/>
                  </a:lnTo>
                  <a:lnTo>
                    <a:pt x="9557" y="21239"/>
                  </a:lnTo>
                  <a:lnTo>
                    <a:pt x="9557" y="21094"/>
                  </a:lnTo>
                  <a:lnTo>
                    <a:pt x="8302" y="21239"/>
                  </a:lnTo>
                  <a:lnTo>
                    <a:pt x="7096" y="21287"/>
                  </a:lnTo>
                  <a:lnTo>
                    <a:pt x="6516" y="21287"/>
                  </a:lnTo>
                  <a:lnTo>
                    <a:pt x="4972" y="21239"/>
                  </a:lnTo>
                  <a:lnTo>
                    <a:pt x="3524" y="21094"/>
                  </a:lnTo>
                  <a:lnTo>
                    <a:pt x="2172" y="20949"/>
                  </a:lnTo>
                  <a:lnTo>
                    <a:pt x="772" y="20804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0"/>
            <p:cNvSpPr/>
            <p:nvPr/>
          </p:nvSpPr>
          <p:spPr>
            <a:xfrm>
              <a:off x="2417450" y="2786300"/>
              <a:ext cx="314975" cy="1030550"/>
            </a:xfrm>
            <a:custGeom>
              <a:avLst/>
              <a:gdLst/>
              <a:ahLst/>
              <a:cxnLst/>
              <a:rect l="l" t="t" r="r" b="b"/>
              <a:pathLst>
                <a:path w="12599" h="41222" fill="none" extrusionOk="0">
                  <a:moveTo>
                    <a:pt x="772" y="0"/>
                  </a:moveTo>
                  <a:lnTo>
                    <a:pt x="772" y="0"/>
                  </a:lnTo>
                  <a:lnTo>
                    <a:pt x="1931" y="2269"/>
                  </a:lnTo>
                  <a:lnTo>
                    <a:pt x="1931" y="2269"/>
                  </a:lnTo>
                  <a:lnTo>
                    <a:pt x="1641" y="2365"/>
                  </a:lnTo>
                  <a:lnTo>
                    <a:pt x="1786" y="2751"/>
                  </a:lnTo>
                  <a:lnTo>
                    <a:pt x="1786" y="2751"/>
                  </a:lnTo>
                  <a:lnTo>
                    <a:pt x="1883" y="2993"/>
                  </a:lnTo>
                  <a:lnTo>
                    <a:pt x="1883" y="3234"/>
                  </a:lnTo>
                  <a:lnTo>
                    <a:pt x="1834" y="3475"/>
                  </a:lnTo>
                  <a:lnTo>
                    <a:pt x="1738" y="3669"/>
                  </a:lnTo>
                  <a:lnTo>
                    <a:pt x="1593" y="3813"/>
                  </a:lnTo>
                  <a:lnTo>
                    <a:pt x="1400" y="3958"/>
                  </a:lnTo>
                  <a:lnTo>
                    <a:pt x="1159" y="4006"/>
                  </a:lnTo>
                  <a:lnTo>
                    <a:pt x="869" y="4055"/>
                  </a:lnTo>
                  <a:lnTo>
                    <a:pt x="386" y="4055"/>
                  </a:lnTo>
                  <a:lnTo>
                    <a:pt x="386" y="4055"/>
                  </a:lnTo>
                  <a:lnTo>
                    <a:pt x="241" y="6758"/>
                  </a:lnTo>
                  <a:lnTo>
                    <a:pt x="145" y="9557"/>
                  </a:lnTo>
                  <a:lnTo>
                    <a:pt x="145" y="9557"/>
                  </a:lnTo>
                  <a:lnTo>
                    <a:pt x="48" y="13564"/>
                  </a:lnTo>
                  <a:lnTo>
                    <a:pt x="0" y="17570"/>
                  </a:lnTo>
                  <a:lnTo>
                    <a:pt x="0" y="17570"/>
                  </a:lnTo>
                  <a:lnTo>
                    <a:pt x="0" y="20562"/>
                  </a:lnTo>
                  <a:lnTo>
                    <a:pt x="97" y="23507"/>
                  </a:lnTo>
                  <a:lnTo>
                    <a:pt x="193" y="26451"/>
                  </a:lnTo>
                  <a:lnTo>
                    <a:pt x="290" y="29396"/>
                  </a:lnTo>
                  <a:lnTo>
                    <a:pt x="483" y="32388"/>
                  </a:lnTo>
                  <a:lnTo>
                    <a:pt x="676" y="35333"/>
                  </a:lnTo>
                  <a:lnTo>
                    <a:pt x="917" y="38277"/>
                  </a:lnTo>
                  <a:lnTo>
                    <a:pt x="1207" y="41221"/>
                  </a:lnTo>
                  <a:lnTo>
                    <a:pt x="1207" y="41221"/>
                  </a:lnTo>
                  <a:lnTo>
                    <a:pt x="2365" y="39966"/>
                  </a:lnTo>
                  <a:lnTo>
                    <a:pt x="3668" y="38663"/>
                  </a:lnTo>
                  <a:lnTo>
                    <a:pt x="5261" y="37070"/>
                  </a:lnTo>
                  <a:lnTo>
                    <a:pt x="7047" y="35429"/>
                  </a:lnTo>
                  <a:lnTo>
                    <a:pt x="8013" y="34560"/>
                  </a:lnTo>
                  <a:lnTo>
                    <a:pt x="8978" y="33788"/>
                  </a:lnTo>
                  <a:lnTo>
                    <a:pt x="9895" y="33016"/>
                  </a:lnTo>
                  <a:lnTo>
                    <a:pt x="10812" y="32340"/>
                  </a:lnTo>
                  <a:lnTo>
                    <a:pt x="11729" y="31761"/>
                  </a:lnTo>
                  <a:lnTo>
                    <a:pt x="12550" y="31278"/>
                  </a:lnTo>
                  <a:lnTo>
                    <a:pt x="12550" y="31278"/>
                  </a:lnTo>
                  <a:lnTo>
                    <a:pt x="12598" y="30699"/>
                  </a:lnTo>
                  <a:lnTo>
                    <a:pt x="12598" y="30699"/>
                  </a:lnTo>
                  <a:lnTo>
                    <a:pt x="12550" y="27899"/>
                  </a:lnTo>
                  <a:lnTo>
                    <a:pt x="12453" y="25245"/>
                  </a:lnTo>
                  <a:lnTo>
                    <a:pt x="12309" y="22686"/>
                  </a:lnTo>
                  <a:lnTo>
                    <a:pt x="12115" y="20225"/>
                  </a:lnTo>
                  <a:lnTo>
                    <a:pt x="11874" y="17908"/>
                  </a:lnTo>
                  <a:lnTo>
                    <a:pt x="11633" y="15687"/>
                  </a:lnTo>
                  <a:lnTo>
                    <a:pt x="11054" y="11585"/>
                  </a:lnTo>
                  <a:lnTo>
                    <a:pt x="10523" y="8013"/>
                  </a:lnTo>
                  <a:lnTo>
                    <a:pt x="10040" y="4924"/>
                  </a:lnTo>
                  <a:lnTo>
                    <a:pt x="9702" y="2414"/>
                  </a:lnTo>
                  <a:lnTo>
                    <a:pt x="9606" y="1352"/>
                  </a:lnTo>
                  <a:lnTo>
                    <a:pt x="9557" y="435"/>
                  </a:lnTo>
                  <a:lnTo>
                    <a:pt x="9557" y="435"/>
                  </a:lnTo>
                  <a:lnTo>
                    <a:pt x="9557" y="290"/>
                  </a:lnTo>
                  <a:lnTo>
                    <a:pt x="9557" y="290"/>
                  </a:lnTo>
                  <a:lnTo>
                    <a:pt x="8302" y="435"/>
                  </a:lnTo>
                  <a:lnTo>
                    <a:pt x="7096" y="483"/>
                  </a:lnTo>
                  <a:lnTo>
                    <a:pt x="7096" y="483"/>
                  </a:lnTo>
                  <a:lnTo>
                    <a:pt x="6516" y="483"/>
                  </a:lnTo>
                  <a:lnTo>
                    <a:pt x="6516" y="483"/>
                  </a:lnTo>
                  <a:lnTo>
                    <a:pt x="4972" y="435"/>
                  </a:lnTo>
                  <a:lnTo>
                    <a:pt x="3524" y="290"/>
                  </a:lnTo>
                  <a:lnTo>
                    <a:pt x="3524" y="290"/>
                  </a:lnTo>
                  <a:lnTo>
                    <a:pt x="2172" y="145"/>
                  </a:lnTo>
                  <a:lnTo>
                    <a:pt x="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0"/>
            <p:cNvSpPr/>
            <p:nvPr/>
          </p:nvSpPr>
          <p:spPr>
            <a:xfrm>
              <a:off x="2436750" y="2753700"/>
              <a:ext cx="25" cy="1250"/>
            </a:xfrm>
            <a:custGeom>
              <a:avLst/>
              <a:gdLst/>
              <a:ahLst/>
              <a:cxnLst/>
              <a:rect l="l" t="t" r="r" b="b"/>
              <a:pathLst>
                <a:path w="1" h="5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0"/>
            <p:cNvSpPr/>
            <p:nvPr/>
          </p:nvSpPr>
          <p:spPr>
            <a:xfrm>
              <a:off x="2442775" y="2266200"/>
              <a:ext cx="247400" cy="423575"/>
            </a:xfrm>
            <a:custGeom>
              <a:avLst/>
              <a:gdLst/>
              <a:ahLst/>
              <a:cxnLst/>
              <a:rect l="l" t="t" r="r" b="b"/>
              <a:pathLst>
                <a:path w="9896" h="16943" fill="none" extrusionOk="0">
                  <a:moveTo>
                    <a:pt x="3476" y="1"/>
                  </a:moveTo>
                  <a:lnTo>
                    <a:pt x="3476" y="1"/>
                  </a:lnTo>
                  <a:lnTo>
                    <a:pt x="3235" y="242"/>
                  </a:lnTo>
                  <a:lnTo>
                    <a:pt x="2993" y="580"/>
                  </a:lnTo>
                  <a:lnTo>
                    <a:pt x="2993" y="580"/>
                  </a:lnTo>
                  <a:lnTo>
                    <a:pt x="2800" y="1014"/>
                  </a:lnTo>
                  <a:lnTo>
                    <a:pt x="2607" y="1497"/>
                  </a:lnTo>
                  <a:lnTo>
                    <a:pt x="2173" y="2800"/>
                  </a:lnTo>
                  <a:lnTo>
                    <a:pt x="2173" y="2800"/>
                  </a:lnTo>
                  <a:lnTo>
                    <a:pt x="1883" y="3959"/>
                  </a:lnTo>
                  <a:lnTo>
                    <a:pt x="1594" y="5310"/>
                  </a:lnTo>
                  <a:lnTo>
                    <a:pt x="1304" y="6806"/>
                  </a:lnTo>
                  <a:lnTo>
                    <a:pt x="1014" y="8496"/>
                  </a:lnTo>
                  <a:lnTo>
                    <a:pt x="725" y="10330"/>
                  </a:lnTo>
                  <a:lnTo>
                    <a:pt x="483" y="12357"/>
                  </a:lnTo>
                  <a:lnTo>
                    <a:pt x="242" y="14529"/>
                  </a:lnTo>
                  <a:lnTo>
                    <a:pt x="1" y="16798"/>
                  </a:lnTo>
                  <a:lnTo>
                    <a:pt x="1" y="16798"/>
                  </a:lnTo>
                  <a:lnTo>
                    <a:pt x="194" y="16943"/>
                  </a:lnTo>
                  <a:lnTo>
                    <a:pt x="290" y="16170"/>
                  </a:lnTo>
                  <a:lnTo>
                    <a:pt x="290" y="16170"/>
                  </a:lnTo>
                  <a:lnTo>
                    <a:pt x="1594" y="16363"/>
                  </a:lnTo>
                  <a:lnTo>
                    <a:pt x="2945" y="16508"/>
                  </a:lnTo>
                  <a:lnTo>
                    <a:pt x="2945" y="16508"/>
                  </a:lnTo>
                  <a:lnTo>
                    <a:pt x="4248" y="16605"/>
                  </a:lnTo>
                  <a:lnTo>
                    <a:pt x="5552" y="16653"/>
                  </a:lnTo>
                  <a:lnTo>
                    <a:pt x="5552" y="16653"/>
                  </a:lnTo>
                  <a:lnTo>
                    <a:pt x="5745" y="16653"/>
                  </a:lnTo>
                  <a:lnTo>
                    <a:pt x="5745" y="16653"/>
                  </a:lnTo>
                  <a:lnTo>
                    <a:pt x="6710" y="16653"/>
                  </a:lnTo>
                  <a:lnTo>
                    <a:pt x="6710" y="16653"/>
                  </a:lnTo>
                  <a:lnTo>
                    <a:pt x="6565" y="15977"/>
                  </a:lnTo>
                  <a:lnTo>
                    <a:pt x="6469" y="15205"/>
                  </a:lnTo>
                  <a:lnTo>
                    <a:pt x="6372" y="14336"/>
                  </a:lnTo>
                  <a:lnTo>
                    <a:pt x="6372" y="13419"/>
                  </a:lnTo>
                  <a:lnTo>
                    <a:pt x="6324" y="11392"/>
                  </a:lnTo>
                  <a:lnTo>
                    <a:pt x="6420" y="9123"/>
                  </a:lnTo>
                  <a:lnTo>
                    <a:pt x="6420" y="9123"/>
                  </a:lnTo>
                  <a:lnTo>
                    <a:pt x="6179" y="8399"/>
                  </a:lnTo>
                  <a:lnTo>
                    <a:pt x="6179" y="8399"/>
                  </a:lnTo>
                  <a:lnTo>
                    <a:pt x="5648" y="6903"/>
                  </a:lnTo>
                  <a:lnTo>
                    <a:pt x="5648" y="6903"/>
                  </a:lnTo>
                  <a:lnTo>
                    <a:pt x="5069" y="5503"/>
                  </a:lnTo>
                  <a:lnTo>
                    <a:pt x="5069" y="5503"/>
                  </a:lnTo>
                  <a:lnTo>
                    <a:pt x="5069" y="5503"/>
                  </a:lnTo>
                  <a:lnTo>
                    <a:pt x="9896" y="3621"/>
                  </a:lnTo>
                  <a:lnTo>
                    <a:pt x="9896" y="3621"/>
                  </a:lnTo>
                  <a:lnTo>
                    <a:pt x="9703" y="3186"/>
                  </a:lnTo>
                  <a:lnTo>
                    <a:pt x="9510" y="2800"/>
                  </a:lnTo>
                  <a:lnTo>
                    <a:pt x="9510" y="2800"/>
                  </a:lnTo>
                  <a:lnTo>
                    <a:pt x="9123" y="2462"/>
                  </a:lnTo>
                  <a:lnTo>
                    <a:pt x="8737" y="2076"/>
                  </a:lnTo>
                  <a:lnTo>
                    <a:pt x="8303" y="1786"/>
                  </a:lnTo>
                  <a:lnTo>
                    <a:pt x="7820" y="1497"/>
                  </a:lnTo>
                  <a:lnTo>
                    <a:pt x="7338" y="1207"/>
                  </a:lnTo>
                  <a:lnTo>
                    <a:pt x="6807" y="966"/>
                  </a:lnTo>
                  <a:lnTo>
                    <a:pt x="5841" y="628"/>
                  </a:lnTo>
                  <a:lnTo>
                    <a:pt x="4924" y="338"/>
                  </a:lnTo>
                  <a:lnTo>
                    <a:pt x="4152" y="145"/>
                  </a:lnTo>
                  <a:lnTo>
                    <a:pt x="34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0"/>
            <p:cNvSpPr/>
            <p:nvPr/>
          </p:nvSpPr>
          <p:spPr>
            <a:xfrm>
              <a:off x="2142300" y="2280675"/>
              <a:ext cx="184650" cy="1536175"/>
            </a:xfrm>
            <a:custGeom>
              <a:avLst/>
              <a:gdLst/>
              <a:ahLst/>
              <a:cxnLst/>
              <a:rect l="l" t="t" r="r" b="b"/>
              <a:pathLst>
                <a:path w="7386" h="61447" extrusionOk="0">
                  <a:moveTo>
                    <a:pt x="6662" y="1"/>
                  </a:moveTo>
                  <a:lnTo>
                    <a:pt x="5986" y="49"/>
                  </a:lnTo>
                  <a:lnTo>
                    <a:pt x="5359" y="146"/>
                  </a:lnTo>
                  <a:lnTo>
                    <a:pt x="4779" y="339"/>
                  </a:lnTo>
                  <a:lnTo>
                    <a:pt x="4248" y="532"/>
                  </a:lnTo>
                  <a:lnTo>
                    <a:pt x="3814" y="773"/>
                  </a:lnTo>
                  <a:lnTo>
                    <a:pt x="3380" y="1111"/>
                  </a:lnTo>
                  <a:lnTo>
                    <a:pt x="2993" y="1449"/>
                  </a:lnTo>
                  <a:lnTo>
                    <a:pt x="2607" y="1883"/>
                  </a:lnTo>
                  <a:lnTo>
                    <a:pt x="2318" y="2318"/>
                  </a:lnTo>
                  <a:lnTo>
                    <a:pt x="2028" y="2800"/>
                  </a:lnTo>
                  <a:lnTo>
                    <a:pt x="1787" y="3380"/>
                  </a:lnTo>
                  <a:lnTo>
                    <a:pt x="1594" y="3959"/>
                  </a:lnTo>
                  <a:lnTo>
                    <a:pt x="1401" y="4586"/>
                  </a:lnTo>
                  <a:lnTo>
                    <a:pt x="1256" y="5262"/>
                  </a:lnTo>
                  <a:lnTo>
                    <a:pt x="1159" y="5986"/>
                  </a:lnTo>
                  <a:lnTo>
                    <a:pt x="966" y="7531"/>
                  </a:lnTo>
                  <a:lnTo>
                    <a:pt x="870" y="9268"/>
                  </a:lnTo>
                  <a:lnTo>
                    <a:pt x="870" y="11102"/>
                  </a:lnTo>
                  <a:lnTo>
                    <a:pt x="918" y="13130"/>
                  </a:lnTo>
                  <a:lnTo>
                    <a:pt x="1063" y="17474"/>
                  </a:lnTo>
                  <a:lnTo>
                    <a:pt x="1208" y="22349"/>
                  </a:lnTo>
                  <a:lnTo>
                    <a:pt x="918" y="24618"/>
                  </a:lnTo>
                  <a:lnTo>
                    <a:pt x="725" y="27031"/>
                  </a:lnTo>
                  <a:lnTo>
                    <a:pt x="532" y="29637"/>
                  </a:lnTo>
                  <a:lnTo>
                    <a:pt x="387" y="32292"/>
                  </a:lnTo>
                  <a:lnTo>
                    <a:pt x="194" y="37747"/>
                  </a:lnTo>
                  <a:lnTo>
                    <a:pt x="97" y="43008"/>
                  </a:lnTo>
                  <a:lnTo>
                    <a:pt x="49" y="47738"/>
                  </a:lnTo>
                  <a:lnTo>
                    <a:pt x="1" y="51551"/>
                  </a:lnTo>
                  <a:lnTo>
                    <a:pt x="49" y="55027"/>
                  </a:lnTo>
                  <a:lnTo>
                    <a:pt x="435" y="55799"/>
                  </a:lnTo>
                  <a:lnTo>
                    <a:pt x="918" y="56619"/>
                  </a:lnTo>
                  <a:lnTo>
                    <a:pt x="1545" y="57585"/>
                  </a:lnTo>
                  <a:lnTo>
                    <a:pt x="2318" y="58647"/>
                  </a:lnTo>
                  <a:lnTo>
                    <a:pt x="2752" y="59178"/>
                  </a:lnTo>
                  <a:lnTo>
                    <a:pt x="3187" y="59709"/>
                  </a:lnTo>
                  <a:lnTo>
                    <a:pt x="3718" y="60191"/>
                  </a:lnTo>
                  <a:lnTo>
                    <a:pt x="4200" y="60674"/>
                  </a:lnTo>
                  <a:lnTo>
                    <a:pt x="4731" y="61060"/>
                  </a:lnTo>
                  <a:lnTo>
                    <a:pt x="5310" y="61446"/>
                  </a:lnTo>
                  <a:lnTo>
                    <a:pt x="4972" y="59129"/>
                  </a:lnTo>
                  <a:lnTo>
                    <a:pt x="4683" y="56764"/>
                  </a:lnTo>
                  <a:lnTo>
                    <a:pt x="4442" y="54351"/>
                  </a:lnTo>
                  <a:lnTo>
                    <a:pt x="4200" y="51889"/>
                  </a:lnTo>
                  <a:lnTo>
                    <a:pt x="4055" y="49428"/>
                  </a:lnTo>
                  <a:lnTo>
                    <a:pt x="3911" y="46966"/>
                  </a:lnTo>
                  <a:lnTo>
                    <a:pt x="3814" y="44456"/>
                  </a:lnTo>
                  <a:lnTo>
                    <a:pt x="3766" y="41946"/>
                  </a:lnTo>
                  <a:lnTo>
                    <a:pt x="3718" y="39436"/>
                  </a:lnTo>
                  <a:lnTo>
                    <a:pt x="3718" y="36926"/>
                  </a:lnTo>
                  <a:lnTo>
                    <a:pt x="3766" y="32003"/>
                  </a:lnTo>
                  <a:lnTo>
                    <a:pt x="3959" y="27224"/>
                  </a:lnTo>
                  <a:lnTo>
                    <a:pt x="4200" y="22639"/>
                  </a:lnTo>
                  <a:lnTo>
                    <a:pt x="4538" y="18246"/>
                  </a:lnTo>
                  <a:lnTo>
                    <a:pt x="4924" y="14240"/>
                  </a:lnTo>
                  <a:lnTo>
                    <a:pt x="5310" y="10572"/>
                  </a:lnTo>
                  <a:lnTo>
                    <a:pt x="5745" y="7338"/>
                  </a:lnTo>
                  <a:lnTo>
                    <a:pt x="6179" y="4586"/>
                  </a:lnTo>
                  <a:lnTo>
                    <a:pt x="6614" y="2414"/>
                  </a:lnTo>
                  <a:lnTo>
                    <a:pt x="6855" y="1594"/>
                  </a:lnTo>
                  <a:lnTo>
                    <a:pt x="7048" y="870"/>
                  </a:lnTo>
                  <a:lnTo>
                    <a:pt x="7241" y="339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0"/>
            <p:cNvSpPr/>
            <p:nvPr/>
          </p:nvSpPr>
          <p:spPr>
            <a:xfrm>
              <a:off x="2142300" y="2280675"/>
              <a:ext cx="184650" cy="1536175"/>
            </a:xfrm>
            <a:custGeom>
              <a:avLst/>
              <a:gdLst/>
              <a:ahLst/>
              <a:cxnLst/>
              <a:rect l="l" t="t" r="r" b="b"/>
              <a:pathLst>
                <a:path w="7386" h="61447" fill="none" extrusionOk="0">
                  <a:moveTo>
                    <a:pt x="7386" y="1"/>
                  </a:moveTo>
                  <a:lnTo>
                    <a:pt x="7386" y="1"/>
                  </a:lnTo>
                  <a:lnTo>
                    <a:pt x="7241" y="339"/>
                  </a:lnTo>
                  <a:lnTo>
                    <a:pt x="7048" y="870"/>
                  </a:lnTo>
                  <a:lnTo>
                    <a:pt x="6855" y="1594"/>
                  </a:lnTo>
                  <a:lnTo>
                    <a:pt x="6614" y="2414"/>
                  </a:lnTo>
                  <a:lnTo>
                    <a:pt x="6179" y="4586"/>
                  </a:lnTo>
                  <a:lnTo>
                    <a:pt x="5745" y="7338"/>
                  </a:lnTo>
                  <a:lnTo>
                    <a:pt x="5310" y="10572"/>
                  </a:lnTo>
                  <a:lnTo>
                    <a:pt x="4924" y="14240"/>
                  </a:lnTo>
                  <a:lnTo>
                    <a:pt x="4538" y="18246"/>
                  </a:lnTo>
                  <a:lnTo>
                    <a:pt x="4200" y="22639"/>
                  </a:lnTo>
                  <a:lnTo>
                    <a:pt x="3959" y="27224"/>
                  </a:lnTo>
                  <a:lnTo>
                    <a:pt x="3766" y="32003"/>
                  </a:lnTo>
                  <a:lnTo>
                    <a:pt x="3718" y="36926"/>
                  </a:lnTo>
                  <a:lnTo>
                    <a:pt x="3718" y="39436"/>
                  </a:lnTo>
                  <a:lnTo>
                    <a:pt x="3766" y="41946"/>
                  </a:lnTo>
                  <a:lnTo>
                    <a:pt x="3814" y="44456"/>
                  </a:lnTo>
                  <a:lnTo>
                    <a:pt x="3911" y="46966"/>
                  </a:lnTo>
                  <a:lnTo>
                    <a:pt x="4055" y="49428"/>
                  </a:lnTo>
                  <a:lnTo>
                    <a:pt x="4200" y="51889"/>
                  </a:lnTo>
                  <a:lnTo>
                    <a:pt x="4442" y="54351"/>
                  </a:lnTo>
                  <a:lnTo>
                    <a:pt x="4683" y="56764"/>
                  </a:lnTo>
                  <a:lnTo>
                    <a:pt x="4972" y="59129"/>
                  </a:lnTo>
                  <a:lnTo>
                    <a:pt x="5310" y="61446"/>
                  </a:lnTo>
                  <a:lnTo>
                    <a:pt x="5310" y="61446"/>
                  </a:lnTo>
                  <a:lnTo>
                    <a:pt x="4731" y="61060"/>
                  </a:lnTo>
                  <a:lnTo>
                    <a:pt x="4200" y="60674"/>
                  </a:lnTo>
                  <a:lnTo>
                    <a:pt x="3718" y="60191"/>
                  </a:lnTo>
                  <a:lnTo>
                    <a:pt x="3187" y="59709"/>
                  </a:lnTo>
                  <a:lnTo>
                    <a:pt x="2752" y="59178"/>
                  </a:lnTo>
                  <a:lnTo>
                    <a:pt x="2318" y="58647"/>
                  </a:lnTo>
                  <a:lnTo>
                    <a:pt x="1545" y="57585"/>
                  </a:lnTo>
                  <a:lnTo>
                    <a:pt x="918" y="56619"/>
                  </a:lnTo>
                  <a:lnTo>
                    <a:pt x="435" y="55799"/>
                  </a:lnTo>
                  <a:lnTo>
                    <a:pt x="49" y="55027"/>
                  </a:lnTo>
                  <a:lnTo>
                    <a:pt x="49" y="55027"/>
                  </a:lnTo>
                  <a:lnTo>
                    <a:pt x="1" y="51551"/>
                  </a:lnTo>
                  <a:lnTo>
                    <a:pt x="49" y="47738"/>
                  </a:lnTo>
                  <a:lnTo>
                    <a:pt x="97" y="43008"/>
                  </a:lnTo>
                  <a:lnTo>
                    <a:pt x="194" y="37747"/>
                  </a:lnTo>
                  <a:lnTo>
                    <a:pt x="387" y="32292"/>
                  </a:lnTo>
                  <a:lnTo>
                    <a:pt x="532" y="29637"/>
                  </a:lnTo>
                  <a:lnTo>
                    <a:pt x="725" y="27031"/>
                  </a:lnTo>
                  <a:lnTo>
                    <a:pt x="918" y="24618"/>
                  </a:lnTo>
                  <a:lnTo>
                    <a:pt x="1208" y="22349"/>
                  </a:lnTo>
                  <a:lnTo>
                    <a:pt x="1208" y="22349"/>
                  </a:lnTo>
                  <a:lnTo>
                    <a:pt x="1063" y="17474"/>
                  </a:lnTo>
                  <a:lnTo>
                    <a:pt x="918" y="13130"/>
                  </a:lnTo>
                  <a:lnTo>
                    <a:pt x="870" y="11102"/>
                  </a:lnTo>
                  <a:lnTo>
                    <a:pt x="870" y="9268"/>
                  </a:lnTo>
                  <a:lnTo>
                    <a:pt x="966" y="7531"/>
                  </a:lnTo>
                  <a:lnTo>
                    <a:pt x="1159" y="5986"/>
                  </a:lnTo>
                  <a:lnTo>
                    <a:pt x="1256" y="5262"/>
                  </a:lnTo>
                  <a:lnTo>
                    <a:pt x="1401" y="4586"/>
                  </a:lnTo>
                  <a:lnTo>
                    <a:pt x="1594" y="3959"/>
                  </a:lnTo>
                  <a:lnTo>
                    <a:pt x="1787" y="3380"/>
                  </a:lnTo>
                  <a:lnTo>
                    <a:pt x="2028" y="2800"/>
                  </a:lnTo>
                  <a:lnTo>
                    <a:pt x="2318" y="2318"/>
                  </a:lnTo>
                  <a:lnTo>
                    <a:pt x="2607" y="1883"/>
                  </a:lnTo>
                  <a:lnTo>
                    <a:pt x="2993" y="1449"/>
                  </a:lnTo>
                  <a:lnTo>
                    <a:pt x="3380" y="1111"/>
                  </a:lnTo>
                  <a:lnTo>
                    <a:pt x="3814" y="773"/>
                  </a:lnTo>
                  <a:lnTo>
                    <a:pt x="4248" y="532"/>
                  </a:lnTo>
                  <a:lnTo>
                    <a:pt x="4779" y="339"/>
                  </a:lnTo>
                  <a:lnTo>
                    <a:pt x="5359" y="146"/>
                  </a:lnTo>
                  <a:lnTo>
                    <a:pt x="5986" y="49"/>
                  </a:lnTo>
                  <a:lnTo>
                    <a:pt x="6662" y="1"/>
                  </a:lnTo>
                  <a:lnTo>
                    <a:pt x="7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0"/>
            <p:cNvSpPr/>
            <p:nvPr/>
          </p:nvSpPr>
          <p:spPr>
            <a:xfrm>
              <a:off x="2142300" y="2280675"/>
              <a:ext cx="184650" cy="1536175"/>
            </a:xfrm>
            <a:custGeom>
              <a:avLst/>
              <a:gdLst/>
              <a:ahLst/>
              <a:cxnLst/>
              <a:rect l="l" t="t" r="r" b="b"/>
              <a:pathLst>
                <a:path w="7386" h="61447" extrusionOk="0">
                  <a:moveTo>
                    <a:pt x="6324" y="1"/>
                  </a:moveTo>
                  <a:lnTo>
                    <a:pt x="5697" y="97"/>
                  </a:lnTo>
                  <a:lnTo>
                    <a:pt x="5166" y="194"/>
                  </a:lnTo>
                  <a:lnTo>
                    <a:pt x="4635" y="387"/>
                  </a:lnTo>
                  <a:lnTo>
                    <a:pt x="4152" y="580"/>
                  </a:lnTo>
                  <a:lnTo>
                    <a:pt x="3669" y="870"/>
                  </a:lnTo>
                  <a:lnTo>
                    <a:pt x="3283" y="1159"/>
                  </a:lnTo>
                  <a:lnTo>
                    <a:pt x="2945" y="1497"/>
                  </a:lnTo>
                  <a:lnTo>
                    <a:pt x="2656" y="1835"/>
                  </a:lnTo>
                  <a:lnTo>
                    <a:pt x="2414" y="2173"/>
                  </a:lnTo>
                  <a:lnTo>
                    <a:pt x="2173" y="2559"/>
                  </a:lnTo>
                  <a:lnTo>
                    <a:pt x="1932" y="2993"/>
                  </a:lnTo>
                  <a:lnTo>
                    <a:pt x="1787" y="3428"/>
                  </a:lnTo>
                  <a:lnTo>
                    <a:pt x="1594" y="3910"/>
                  </a:lnTo>
                  <a:lnTo>
                    <a:pt x="1352" y="4924"/>
                  </a:lnTo>
                  <a:lnTo>
                    <a:pt x="1111" y="6083"/>
                  </a:lnTo>
                  <a:lnTo>
                    <a:pt x="1014" y="7338"/>
                  </a:lnTo>
                  <a:lnTo>
                    <a:pt x="918" y="8641"/>
                  </a:lnTo>
                  <a:lnTo>
                    <a:pt x="870" y="10089"/>
                  </a:lnTo>
                  <a:lnTo>
                    <a:pt x="5407" y="9944"/>
                  </a:lnTo>
                  <a:lnTo>
                    <a:pt x="5938" y="6227"/>
                  </a:lnTo>
                  <a:lnTo>
                    <a:pt x="6179" y="4635"/>
                  </a:lnTo>
                  <a:lnTo>
                    <a:pt x="6469" y="3235"/>
                  </a:lnTo>
                  <a:lnTo>
                    <a:pt x="6710" y="2076"/>
                  </a:lnTo>
                  <a:lnTo>
                    <a:pt x="6952" y="1159"/>
                  </a:lnTo>
                  <a:lnTo>
                    <a:pt x="7193" y="435"/>
                  </a:lnTo>
                  <a:lnTo>
                    <a:pt x="7386" y="1"/>
                  </a:lnTo>
                  <a:close/>
                  <a:moveTo>
                    <a:pt x="1208" y="22059"/>
                  </a:moveTo>
                  <a:lnTo>
                    <a:pt x="1208" y="22349"/>
                  </a:lnTo>
                  <a:lnTo>
                    <a:pt x="1014" y="23942"/>
                  </a:lnTo>
                  <a:lnTo>
                    <a:pt x="870" y="25583"/>
                  </a:lnTo>
                  <a:lnTo>
                    <a:pt x="580" y="29155"/>
                  </a:lnTo>
                  <a:lnTo>
                    <a:pt x="387" y="32920"/>
                  </a:lnTo>
                  <a:lnTo>
                    <a:pt x="242" y="36781"/>
                  </a:lnTo>
                  <a:lnTo>
                    <a:pt x="97" y="40546"/>
                  </a:lnTo>
                  <a:lnTo>
                    <a:pt x="49" y="44166"/>
                  </a:lnTo>
                  <a:lnTo>
                    <a:pt x="1" y="50296"/>
                  </a:lnTo>
                  <a:lnTo>
                    <a:pt x="49" y="55027"/>
                  </a:lnTo>
                  <a:lnTo>
                    <a:pt x="435" y="55799"/>
                  </a:lnTo>
                  <a:lnTo>
                    <a:pt x="918" y="56619"/>
                  </a:lnTo>
                  <a:lnTo>
                    <a:pt x="1545" y="57585"/>
                  </a:lnTo>
                  <a:lnTo>
                    <a:pt x="2318" y="58647"/>
                  </a:lnTo>
                  <a:lnTo>
                    <a:pt x="2752" y="59178"/>
                  </a:lnTo>
                  <a:lnTo>
                    <a:pt x="3187" y="59709"/>
                  </a:lnTo>
                  <a:lnTo>
                    <a:pt x="3718" y="60191"/>
                  </a:lnTo>
                  <a:lnTo>
                    <a:pt x="4200" y="60674"/>
                  </a:lnTo>
                  <a:lnTo>
                    <a:pt x="4731" y="61060"/>
                  </a:lnTo>
                  <a:lnTo>
                    <a:pt x="5310" y="61446"/>
                  </a:lnTo>
                  <a:lnTo>
                    <a:pt x="4924" y="58647"/>
                  </a:lnTo>
                  <a:lnTo>
                    <a:pt x="4586" y="55799"/>
                  </a:lnTo>
                  <a:lnTo>
                    <a:pt x="4297" y="52855"/>
                  </a:lnTo>
                  <a:lnTo>
                    <a:pt x="4055" y="49910"/>
                  </a:lnTo>
                  <a:lnTo>
                    <a:pt x="3911" y="46918"/>
                  </a:lnTo>
                  <a:lnTo>
                    <a:pt x="3814" y="43925"/>
                  </a:lnTo>
                  <a:lnTo>
                    <a:pt x="3718" y="40884"/>
                  </a:lnTo>
                  <a:lnTo>
                    <a:pt x="3718" y="37891"/>
                  </a:lnTo>
                  <a:lnTo>
                    <a:pt x="3718" y="34464"/>
                  </a:lnTo>
                  <a:lnTo>
                    <a:pt x="3814" y="31037"/>
                  </a:lnTo>
                  <a:lnTo>
                    <a:pt x="3911" y="27755"/>
                  </a:lnTo>
                  <a:lnTo>
                    <a:pt x="4104" y="24521"/>
                  </a:lnTo>
                  <a:lnTo>
                    <a:pt x="3428" y="24521"/>
                  </a:lnTo>
                  <a:lnTo>
                    <a:pt x="3138" y="24425"/>
                  </a:lnTo>
                  <a:lnTo>
                    <a:pt x="2849" y="24328"/>
                  </a:lnTo>
                  <a:lnTo>
                    <a:pt x="2559" y="24183"/>
                  </a:lnTo>
                  <a:lnTo>
                    <a:pt x="2318" y="23990"/>
                  </a:lnTo>
                  <a:lnTo>
                    <a:pt x="2076" y="23797"/>
                  </a:lnTo>
                  <a:lnTo>
                    <a:pt x="1883" y="23556"/>
                  </a:lnTo>
                  <a:lnTo>
                    <a:pt x="1738" y="23266"/>
                  </a:lnTo>
                  <a:lnTo>
                    <a:pt x="1208" y="22059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0"/>
            <p:cNvSpPr/>
            <p:nvPr/>
          </p:nvSpPr>
          <p:spPr>
            <a:xfrm>
              <a:off x="2142300" y="2832150"/>
              <a:ext cx="132775" cy="984700"/>
            </a:xfrm>
            <a:custGeom>
              <a:avLst/>
              <a:gdLst/>
              <a:ahLst/>
              <a:cxnLst/>
              <a:rect l="l" t="t" r="r" b="b"/>
              <a:pathLst>
                <a:path w="5311" h="39388" fill="none" extrusionOk="0">
                  <a:moveTo>
                    <a:pt x="1208" y="0"/>
                  </a:moveTo>
                  <a:lnTo>
                    <a:pt x="1208" y="0"/>
                  </a:lnTo>
                  <a:lnTo>
                    <a:pt x="1208" y="290"/>
                  </a:lnTo>
                  <a:lnTo>
                    <a:pt x="1208" y="290"/>
                  </a:lnTo>
                  <a:lnTo>
                    <a:pt x="1208" y="290"/>
                  </a:lnTo>
                  <a:lnTo>
                    <a:pt x="1208" y="290"/>
                  </a:lnTo>
                  <a:lnTo>
                    <a:pt x="1014" y="1883"/>
                  </a:lnTo>
                  <a:lnTo>
                    <a:pt x="870" y="3524"/>
                  </a:lnTo>
                  <a:lnTo>
                    <a:pt x="580" y="7096"/>
                  </a:lnTo>
                  <a:lnTo>
                    <a:pt x="387" y="10861"/>
                  </a:lnTo>
                  <a:lnTo>
                    <a:pt x="242" y="14722"/>
                  </a:lnTo>
                  <a:lnTo>
                    <a:pt x="97" y="18487"/>
                  </a:lnTo>
                  <a:lnTo>
                    <a:pt x="49" y="22107"/>
                  </a:lnTo>
                  <a:lnTo>
                    <a:pt x="1" y="28237"/>
                  </a:lnTo>
                  <a:lnTo>
                    <a:pt x="1" y="28237"/>
                  </a:lnTo>
                  <a:lnTo>
                    <a:pt x="49" y="32968"/>
                  </a:lnTo>
                  <a:lnTo>
                    <a:pt x="49" y="32968"/>
                  </a:lnTo>
                  <a:lnTo>
                    <a:pt x="435" y="33740"/>
                  </a:lnTo>
                  <a:lnTo>
                    <a:pt x="918" y="34560"/>
                  </a:lnTo>
                  <a:lnTo>
                    <a:pt x="1545" y="35526"/>
                  </a:lnTo>
                  <a:lnTo>
                    <a:pt x="2318" y="36588"/>
                  </a:lnTo>
                  <a:lnTo>
                    <a:pt x="2752" y="37119"/>
                  </a:lnTo>
                  <a:lnTo>
                    <a:pt x="3187" y="37650"/>
                  </a:lnTo>
                  <a:lnTo>
                    <a:pt x="3718" y="38132"/>
                  </a:lnTo>
                  <a:lnTo>
                    <a:pt x="4200" y="38615"/>
                  </a:lnTo>
                  <a:lnTo>
                    <a:pt x="4731" y="39001"/>
                  </a:lnTo>
                  <a:lnTo>
                    <a:pt x="5310" y="39387"/>
                  </a:lnTo>
                  <a:lnTo>
                    <a:pt x="5310" y="39387"/>
                  </a:lnTo>
                  <a:lnTo>
                    <a:pt x="4924" y="36588"/>
                  </a:lnTo>
                  <a:lnTo>
                    <a:pt x="4586" y="33740"/>
                  </a:lnTo>
                  <a:lnTo>
                    <a:pt x="4297" y="30796"/>
                  </a:lnTo>
                  <a:lnTo>
                    <a:pt x="4055" y="27851"/>
                  </a:lnTo>
                  <a:lnTo>
                    <a:pt x="3911" y="24859"/>
                  </a:lnTo>
                  <a:lnTo>
                    <a:pt x="3814" y="21866"/>
                  </a:lnTo>
                  <a:lnTo>
                    <a:pt x="3718" y="18825"/>
                  </a:lnTo>
                  <a:lnTo>
                    <a:pt x="3718" y="15832"/>
                  </a:lnTo>
                  <a:lnTo>
                    <a:pt x="3718" y="15832"/>
                  </a:lnTo>
                  <a:lnTo>
                    <a:pt x="3718" y="12405"/>
                  </a:lnTo>
                  <a:lnTo>
                    <a:pt x="3814" y="8978"/>
                  </a:lnTo>
                  <a:lnTo>
                    <a:pt x="3911" y="5696"/>
                  </a:lnTo>
                  <a:lnTo>
                    <a:pt x="4104" y="2462"/>
                  </a:lnTo>
                  <a:lnTo>
                    <a:pt x="3766" y="2462"/>
                  </a:lnTo>
                  <a:lnTo>
                    <a:pt x="3766" y="2462"/>
                  </a:lnTo>
                  <a:lnTo>
                    <a:pt x="3428" y="2462"/>
                  </a:lnTo>
                  <a:lnTo>
                    <a:pt x="3138" y="2366"/>
                  </a:lnTo>
                  <a:lnTo>
                    <a:pt x="2849" y="2269"/>
                  </a:lnTo>
                  <a:lnTo>
                    <a:pt x="2559" y="2124"/>
                  </a:lnTo>
                  <a:lnTo>
                    <a:pt x="2318" y="1931"/>
                  </a:lnTo>
                  <a:lnTo>
                    <a:pt x="2076" y="1738"/>
                  </a:lnTo>
                  <a:lnTo>
                    <a:pt x="1883" y="1497"/>
                  </a:lnTo>
                  <a:lnTo>
                    <a:pt x="1738" y="1207"/>
                  </a:lnTo>
                  <a:lnTo>
                    <a:pt x="12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0"/>
            <p:cNvSpPr/>
            <p:nvPr/>
          </p:nvSpPr>
          <p:spPr>
            <a:xfrm>
              <a:off x="2164025" y="2280675"/>
              <a:ext cx="162925" cy="252225"/>
            </a:xfrm>
            <a:custGeom>
              <a:avLst/>
              <a:gdLst/>
              <a:ahLst/>
              <a:cxnLst/>
              <a:rect l="l" t="t" r="r" b="b"/>
              <a:pathLst>
                <a:path w="6517" h="10089" fill="none" extrusionOk="0">
                  <a:moveTo>
                    <a:pt x="6131" y="1"/>
                  </a:moveTo>
                  <a:lnTo>
                    <a:pt x="6131" y="1"/>
                  </a:lnTo>
                  <a:lnTo>
                    <a:pt x="5455" y="1"/>
                  </a:lnTo>
                  <a:lnTo>
                    <a:pt x="4828" y="97"/>
                  </a:lnTo>
                  <a:lnTo>
                    <a:pt x="4297" y="194"/>
                  </a:lnTo>
                  <a:lnTo>
                    <a:pt x="3766" y="387"/>
                  </a:lnTo>
                  <a:lnTo>
                    <a:pt x="3283" y="580"/>
                  </a:lnTo>
                  <a:lnTo>
                    <a:pt x="2800" y="870"/>
                  </a:lnTo>
                  <a:lnTo>
                    <a:pt x="2414" y="1159"/>
                  </a:lnTo>
                  <a:lnTo>
                    <a:pt x="2076" y="1497"/>
                  </a:lnTo>
                  <a:lnTo>
                    <a:pt x="2076" y="1497"/>
                  </a:lnTo>
                  <a:lnTo>
                    <a:pt x="1787" y="1835"/>
                  </a:lnTo>
                  <a:lnTo>
                    <a:pt x="1545" y="2173"/>
                  </a:lnTo>
                  <a:lnTo>
                    <a:pt x="1304" y="2559"/>
                  </a:lnTo>
                  <a:lnTo>
                    <a:pt x="1063" y="2993"/>
                  </a:lnTo>
                  <a:lnTo>
                    <a:pt x="918" y="3428"/>
                  </a:lnTo>
                  <a:lnTo>
                    <a:pt x="725" y="3910"/>
                  </a:lnTo>
                  <a:lnTo>
                    <a:pt x="483" y="4924"/>
                  </a:lnTo>
                  <a:lnTo>
                    <a:pt x="242" y="6083"/>
                  </a:lnTo>
                  <a:lnTo>
                    <a:pt x="145" y="7338"/>
                  </a:lnTo>
                  <a:lnTo>
                    <a:pt x="49" y="8641"/>
                  </a:lnTo>
                  <a:lnTo>
                    <a:pt x="1" y="10089"/>
                  </a:lnTo>
                  <a:lnTo>
                    <a:pt x="4538" y="9944"/>
                  </a:lnTo>
                  <a:lnTo>
                    <a:pt x="4538" y="9944"/>
                  </a:lnTo>
                  <a:lnTo>
                    <a:pt x="5069" y="6227"/>
                  </a:lnTo>
                  <a:lnTo>
                    <a:pt x="5310" y="4635"/>
                  </a:lnTo>
                  <a:lnTo>
                    <a:pt x="5600" y="3235"/>
                  </a:lnTo>
                  <a:lnTo>
                    <a:pt x="5841" y="2076"/>
                  </a:lnTo>
                  <a:lnTo>
                    <a:pt x="6083" y="1159"/>
                  </a:lnTo>
                  <a:lnTo>
                    <a:pt x="6324" y="435"/>
                  </a:lnTo>
                  <a:lnTo>
                    <a:pt x="6517" y="1"/>
                  </a:lnTo>
                  <a:lnTo>
                    <a:pt x="6517" y="1"/>
                  </a:lnTo>
                  <a:lnTo>
                    <a:pt x="61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0"/>
            <p:cNvSpPr/>
            <p:nvPr/>
          </p:nvSpPr>
          <p:spPr>
            <a:xfrm>
              <a:off x="2083175" y="2538925"/>
              <a:ext cx="382550" cy="340300"/>
            </a:xfrm>
            <a:custGeom>
              <a:avLst/>
              <a:gdLst/>
              <a:ahLst/>
              <a:cxnLst/>
              <a:rect l="l" t="t" r="r" b="b"/>
              <a:pathLst>
                <a:path w="15302" h="13612" extrusionOk="0">
                  <a:moveTo>
                    <a:pt x="5889" y="0"/>
                  </a:moveTo>
                  <a:lnTo>
                    <a:pt x="4055" y="48"/>
                  </a:lnTo>
                  <a:lnTo>
                    <a:pt x="2318" y="193"/>
                  </a:lnTo>
                  <a:lnTo>
                    <a:pt x="1594" y="242"/>
                  </a:lnTo>
                  <a:lnTo>
                    <a:pt x="918" y="386"/>
                  </a:lnTo>
                  <a:lnTo>
                    <a:pt x="387" y="531"/>
                  </a:lnTo>
                  <a:lnTo>
                    <a:pt x="1" y="676"/>
                  </a:lnTo>
                  <a:lnTo>
                    <a:pt x="194" y="1448"/>
                  </a:lnTo>
                  <a:lnTo>
                    <a:pt x="483" y="2317"/>
                  </a:lnTo>
                  <a:lnTo>
                    <a:pt x="1207" y="4296"/>
                  </a:lnTo>
                  <a:lnTo>
                    <a:pt x="2028" y="6420"/>
                  </a:lnTo>
                  <a:lnTo>
                    <a:pt x="2945" y="8592"/>
                  </a:lnTo>
                  <a:lnTo>
                    <a:pt x="4490" y="12116"/>
                  </a:lnTo>
                  <a:lnTo>
                    <a:pt x="5165" y="13612"/>
                  </a:lnTo>
                  <a:lnTo>
                    <a:pt x="6276" y="13564"/>
                  </a:lnTo>
                  <a:lnTo>
                    <a:pt x="7482" y="13515"/>
                  </a:lnTo>
                  <a:lnTo>
                    <a:pt x="8979" y="13370"/>
                  </a:lnTo>
                  <a:lnTo>
                    <a:pt x="10571" y="13226"/>
                  </a:lnTo>
                  <a:lnTo>
                    <a:pt x="12261" y="12936"/>
                  </a:lnTo>
                  <a:lnTo>
                    <a:pt x="13081" y="12791"/>
                  </a:lnTo>
                  <a:lnTo>
                    <a:pt x="13854" y="12598"/>
                  </a:lnTo>
                  <a:lnTo>
                    <a:pt x="14626" y="12405"/>
                  </a:lnTo>
                  <a:lnTo>
                    <a:pt x="15302" y="12164"/>
                  </a:lnTo>
                  <a:lnTo>
                    <a:pt x="14578" y="10812"/>
                  </a:lnTo>
                  <a:lnTo>
                    <a:pt x="13902" y="9364"/>
                  </a:lnTo>
                  <a:lnTo>
                    <a:pt x="13275" y="7964"/>
                  </a:lnTo>
                  <a:lnTo>
                    <a:pt x="12695" y="6516"/>
                  </a:lnTo>
                  <a:lnTo>
                    <a:pt x="12261" y="5406"/>
                  </a:lnTo>
                  <a:lnTo>
                    <a:pt x="11826" y="4248"/>
                  </a:lnTo>
                  <a:lnTo>
                    <a:pt x="11151" y="2172"/>
                  </a:lnTo>
                  <a:lnTo>
                    <a:pt x="10571" y="48"/>
                  </a:lnTo>
                  <a:lnTo>
                    <a:pt x="91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0"/>
            <p:cNvSpPr/>
            <p:nvPr/>
          </p:nvSpPr>
          <p:spPr>
            <a:xfrm>
              <a:off x="2083175" y="2538925"/>
              <a:ext cx="382550" cy="340300"/>
            </a:xfrm>
            <a:custGeom>
              <a:avLst/>
              <a:gdLst/>
              <a:ahLst/>
              <a:cxnLst/>
              <a:rect l="l" t="t" r="r" b="b"/>
              <a:pathLst>
                <a:path w="15302" h="13612" fill="none" extrusionOk="0">
                  <a:moveTo>
                    <a:pt x="15302" y="12164"/>
                  </a:moveTo>
                  <a:lnTo>
                    <a:pt x="15302" y="12164"/>
                  </a:lnTo>
                  <a:lnTo>
                    <a:pt x="14578" y="10812"/>
                  </a:lnTo>
                  <a:lnTo>
                    <a:pt x="13902" y="9364"/>
                  </a:lnTo>
                  <a:lnTo>
                    <a:pt x="13275" y="7964"/>
                  </a:lnTo>
                  <a:lnTo>
                    <a:pt x="12695" y="6516"/>
                  </a:lnTo>
                  <a:lnTo>
                    <a:pt x="12695" y="6516"/>
                  </a:lnTo>
                  <a:lnTo>
                    <a:pt x="12261" y="5406"/>
                  </a:lnTo>
                  <a:lnTo>
                    <a:pt x="11826" y="4248"/>
                  </a:lnTo>
                  <a:lnTo>
                    <a:pt x="11151" y="2172"/>
                  </a:lnTo>
                  <a:lnTo>
                    <a:pt x="10571" y="48"/>
                  </a:lnTo>
                  <a:lnTo>
                    <a:pt x="10571" y="48"/>
                  </a:lnTo>
                  <a:lnTo>
                    <a:pt x="9123" y="0"/>
                  </a:lnTo>
                  <a:lnTo>
                    <a:pt x="7627" y="0"/>
                  </a:lnTo>
                  <a:lnTo>
                    <a:pt x="5889" y="0"/>
                  </a:lnTo>
                  <a:lnTo>
                    <a:pt x="4055" y="48"/>
                  </a:lnTo>
                  <a:lnTo>
                    <a:pt x="2318" y="193"/>
                  </a:lnTo>
                  <a:lnTo>
                    <a:pt x="1594" y="242"/>
                  </a:lnTo>
                  <a:lnTo>
                    <a:pt x="918" y="386"/>
                  </a:lnTo>
                  <a:lnTo>
                    <a:pt x="387" y="531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94" y="1448"/>
                  </a:lnTo>
                  <a:lnTo>
                    <a:pt x="483" y="2317"/>
                  </a:lnTo>
                  <a:lnTo>
                    <a:pt x="1207" y="4296"/>
                  </a:lnTo>
                  <a:lnTo>
                    <a:pt x="2028" y="6420"/>
                  </a:lnTo>
                  <a:lnTo>
                    <a:pt x="2945" y="8592"/>
                  </a:lnTo>
                  <a:lnTo>
                    <a:pt x="4490" y="12116"/>
                  </a:lnTo>
                  <a:lnTo>
                    <a:pt x="5165" y="13612"/>
                  </a:lnTo>
                  <a:lnTo>
                    <a:pt x="5165" y="13612"/>
                  </a:lnTo>
                  <a:lnTo>
                    <a:pt x="6276" y="13564"/>
                  </a:lnTo>
                  <a:lnTo>
                    <a:pt x="7482" y="13515"/>
                  </a:lnTo>
                  <a:lnTo>
                    <a:pt x="8979" y="13370"/>
                  </a:lnTo>
                  <a:lnTo>
                    <a:pt x="10571" y="13226"/>
                  </a:lnTo>
                  <a:lnTo>
                    <a:pt x="12261" y="12936"/>
                  </a:lnTo>
                  <a:lnTo>
                    <a:pt x="13081" y="12791"/>
                  </a:lnTo>
                  <a:lnTo>
                    <a:pt x="13854" y="12598"/>
                  </a:lnTo>
                  <a:lnTo>
                    <a:pt x="14626" y="12405"/>
                  </a:lnTo>
                  <a:lnTo>
                    <a:pt x="15302" y="121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0"/>
            <p:cNvSpPr/>
            <p:nvPr/>
          </p:nvSpPr>
          <p:spPr>
            <a:xfrm>
              <a:off x="2055425" y="2529275"/>
              <a:ext cx="409100" cy="364450"/>
            </a:xfrm>
            <a:custGeom>
              <a:avLst/>
              <a:gdLst/>
              <a:ahLst/>
              <a:cxnLst/>
              <a:rect l="l" t="t" r="r" b="b"/>
              <a:pathLst>
                <a:path w="16364" h="14578" extrusionOk="0">
                  <a:moveTo>
                    <a:pt x="9123" y="0"/>
                  </a:moveTo>
                  <a:lnTo>
                    <a:pt x="1014" y="241"/>
                  </a:lnTo>
                  <a:lnTo>
                    <a:pt x="725" y="290"/>
                  </a:lnTo>
                  <a:lnTo>
                    <a:pt x="483" y="386"/>
                  </a:lnTo>
                  <a:lnTo>
                    <a:pt x="290" y="483"/>
                  </a:lnTo>
                  <a:lnTo>
                    <a:pt x="145" y="628"/>
                  </a:lnTo>
                  <a:lnTo>
                    <a:pt x="49" y="869"/>
                  </a:lnTo>
                  <a:lnTo>
                    <a:pt x="0" y="1062"/>
                  </a:lnTo>
                  <a:lnTo>
                    <a:pt x="0" y="1303"/>
                  </a:lnTo>
                  <a:lnTo>
                    <a:pt x="97" y="1545"/>
                  </a:lnTo>
                  <a:lnTo>
                    <a:pt x="5213" y="13322"/>
                  </a:lnTo>
                  <a:lnTo>
                    <a:pt x="5358" y="13612"/>
                  </a:lnTo>
                  <a:lnTo>
                    <a:pt x="5551" y="13853"/>
                  </a:lnTo>
                  <a:lnTo>
                    <a:pt x="5793" y="14046"/>
                  </a:lnTo>
                  <a:lnTo>
                    <a:pt x="6034" y="14239"/>
                  </a:lnTo>
                  <a:lnTo>
                    <a:pt x="6324" y="14384"/>
                  </a:lnTo>
                  <a:lnTo>
                    <a:pt x="6613" y="14481"/>
                  </a:lnTo>
                  <a:lnTo>
                    <a:pt x="6903" y="14577"/>
                  </a:lnTo>
                  <a:lnTo>
                    <a:pt x="7241" y="14577"/>
                  </a:lnTo>
                  <a:lnTo>
                    <a:pt x="15350" y="14336"/>
                  </a:lnTo>
                  <a:lnTo>
                    <a:pt x="15640" y="14287"/>
                  </a:lnTo>
                  <a:lnTo>
                    <a:pt x="15881" y="14239"/>
                  </a:lnTo>
                  <a:lnTo>
                    <a:pt x="16074" y="14094"/>
                  </a:lnTo>
                  <a:lnTo>
                    <a:pt x="16219" y="13950"/>
                  </a:lnTo>
                  <a:lnTo>
                    <a:pt x="16315" y="13756"/>
                  </a:lnTo>
                  <a:lnTo>
                    <a:pt x="16364" y="13515"/>
                  </a:lnTo>
                  <a:lnTo>
                    <a:pt x="16364" y="13274"/>
                  </a:lnTo>
                  <a:lnTo>
                    <a:pt x="16267" y="13032"/>
                  </a:lnTo>
                  <a:lnTo>
                    <a:pt x="11151" y="1255"/>
                  </a:lnTo>
                  <a:lnTo>
                    <a:pt x="11006" y="965"/>
                  </a:lnTo>
                  <a:lnTo>
                    <a:pt x="10764" y="724"/>
                  </a:lnTo>
                  <a:lnTo>
                    <a:pt x="10571" y="531"/>
                  </a:lnTo>
                  <a:lnTo>
                    <a:pt x="10282" y="338"/>
                  </a:lnTo>
                  <a:lnTo>
                    <a:pt x="10040" y="193"/>
                  </a:lnTo>
                  <a:lnTo>
                    <a:pt x="9751" y="97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0"/>
            <p:cNvSpPr/>
            <p:nvPr/>
          </p:nvSpPr>
          <p:spPr>
            <a:xfrm>
              <a:off x="2055425" y="2529275"/>
              <a:ext cx="409100" cy="364450"/>
            </a:xfrm>
            <a:custGeom>
              <a:avLst/>
              <a:gdLst/>
              <a:ahLst/>
              <a:cxnLst/>
              <a:rect l="l" t="t" r="r" b="b"/>
              <a:pathLst>
                <a:path w="16364" h="14578" fill="none" extrusionOk="0">
                  <a:moveTo>
                    <a:pt x="7241" y="14577"/>
                  </a:moveTo>
                  <a:lnTo>
                    <a:pt x="15350" y="14336"/>
                  </a:lnTo>
                  <a:lnTo>
                    <a:pt x="15350" y="14336"/>
                  </a:lnTo>
                  <a:lnTo>
                    <a:pt x="15640" y="14287"/>
                  </a:lnTo>
                  <a:lnTo>
                    <a:pt x="15881" y="14239"/>
                  </a:lnTo>
                  <a:lnTo>
                    <a:pt x="16074" y="14094"/>
                  </a:lnTo>
                  <a:lnTo>
                    <a:pt x="16219" y="13950"/>
                  </a:lnTo>
                  <a:lnTo>
                    <a:pt x="16315" y="13756"/>
                  </a:lnTo>
                  <a:lnTo>
                    <a:pt x="16364" y="13515"/>
                  </a:lnTo>
                  <a:lnTo>
                    <a:pt x="16364" y="13274"/>
                  </a:lnTo>
                  <a:lnTo>
                    <a:pt x="16267" y="13032"/>
                  </a:lnTo>
                  <a:lnTo>
                    <a:pt x="11151" y="1255"/>
                  </a:lnTo>
                  <a:lnTo>
                    <a:pt x="11151" y="1255"/>
                  </a:lnTo>
                  <a:lnTo>
                    <a:pt x="11006" y="965"/>
                  </a:lnTo>
                  <a:lnTo>
                    <a:pt x="10764" y="724"/>
                  </a:lnTo>
                  <a:lnTo>
                    <a:pt x="10571" y="531"/>
                  </a:lnTo>
                  <a:lnTo>
                    <a:pt x="10282" y="338"/>
                  </a:lnTo>
                  <a:lnTo>
                    <a:pt x="10040" y="193"/>
                  </a:lnTo>
                  <a:lnTo>
                    <a:pt x="9751" y="97"/>
                  </a:lnTo>
                  <a:lnTo>
                    <a:pt x="9413" y="0"/>
                  </a:lnTo>
                  <a:lnTo>
                    <a:pt x="9123" y="0"/>
                  </a:lnTo>
                  <a:lnTo>
                    <a:pt x="1014" y="241"/>
                  </a:lnTo>
                  <a:lnTo>
                    <a:pt x="1014" y="241"/>
                  </a:lnTo>
                  <a:lnTo>
                    <a:pt x="725" y="290"/>
                  </a:lnTo>
                  <a:lnTo>
                    <a:pt x="483" y="386"/>
                  </a:lnTo>
                  <a:lnTo>
                    <a:pt x="290" y="483"/>
                  </a:lnTo>
                  <a:lnTo>
                    <a:pt x="145" y="628"/>
                  </a:lnTo>
                  <a:lnTo>
                    <a:pt x="49" y="869"/>
                  </a:lnTo>
                  <a:lnTo>
                    <a:pt x="0" y="1062"/>
                  </a:lnTo>
                  <a:lnTo>
                    <a:pt x="0" y="1303"/>
                  </a:lnTo>
                  <a:lnTo>
                    <a:pt x="97" y="1545"/>
                  </a:lnTo>
                  <a:lnTo>
                    <a:pt x="5213" y="13322"/>
                  </a:lnTo>
                  <a:lnTo>
                    <a:pt x="5213" y="13322"/>
                  </a:lnTo>
                  <a:lnTo>
                    <a:pt x="5358" y="13612"/>
                  </a:lnTo>
                  <a:lnTo>
                    <a:pt x="5551" y="13853"/>
                  </a:lnTo>
                  <a:lnTo>
                    <a:pt x="5793" y="14046"/>
                  </a:lnTo>
                  <a:lnTo>
                    <a:pt x="6034" y="14239"/>
                  </a:lnTo>
                  <a:lnTo>
                    <a:pt x="6324" y="14384"/>
                  </a:lnTo>
                  <a:lnTo>
                    <a:pt x="6613" y="14481"/>
                  </a:lnTo>
                  <a:lnTo>
                    <a:pt x="6903" y="14577"/>
                  </a:lnTo>
                  <a:lnTo>
                    <a:pt x="7241" y="14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0"/>
            <p:cNvSpPr/>
            <p:nvPr/>
          </p:nvSpPr>
          <p:spPr>
            <a:xfrm>
              <a:off x="2043350" y="2536500"/>
              <a:ext cx="413925" cy="369275"/>
            </a:xfrm>
            <a:custGeom>
              <a:avLst/>
              <a:gdLst/>
              <a:ahLst/>
              <a:cxnLst/>
              <a:rect l="l" t="t" r="r" b="b"/>
              <a:pathLst>
                <a:path w="16557" h="14771" extrusionOk="0">
                  <a:moveTo>
                    <a:pt x="9510" y="194"/>
                  </a:moveTo>
                  <a:lnTo>
                    <a:pt x="9799" y="290"/>
                  </a:lnTo>
                  <a:lnTo>
                    <a:pt x="10089" y="387"/>
                  </a:lnTo>
                  <a:lnTo>
                    <a:pt x="10330" y="532"/>
                  </a:lnTo>
                  <a:lnTo>
                    <a:pt x="10572" y="676"/>
                  </a:lnTo>
                  <a:lnTo>
                    <a:pt x="10813" y="869"/>
                  </a:lnTo>
                  <a:lnTo>
                    <a:pt x="11006" y="1111"/>
                  </a:lnTo>
                  <a:lnTo>
                    <a:pt x="11151" y="1352"/>
                  </a:lnTo>
                  <a:lnTo>
                    <a:pt x="16267" y="13130"/>
                  </a:lnTo>
                  <a:lnTo>
                    <a:pt x="16316" y="13371"/>
                  </a:lnTo>
                  <a:lnTo>
                    <a:pt x="16364" y="13564"/>
                  </a:lnTo>
                  <a:lnTo>
                    <a:pt x="16316" y="13757"/>
                  </a:lnTo>
                  <a:lnTo>
                    <a:pt x="16267" y="13950"/>
                  </a:lnTo>
                  <a:lnTo>
                    <a:pt x="16074" y="14143"/>
                  </a:lnTo>
                  <a:lnTo>
                    <a:pt x="15881" y="14240"/>
                  </a:lnTo>
                  <a:lnTo>
                    <a:pt x="15688" y="14336"/>
                  </a:lnTo>
                  <a:lnTo>
                    <a:pt x="15447" y="14336"/>
                  </a:lnTo>
                  <a:lnTo>
                    <a:pt x="7338" y="14578"/>
                  </a:lnTo>
                  <a:lnTo>
                    <a:pt x="7048" y="14578"/>
                  </a:lnTo>
                  <a:lnTo>
                    <a:pt x="6710" y="14481"/>
                  </a:lnTo>
                  <a:lnTo>
                    <a:pt x="6469" y="14385"/>
                  </a:lnTo>
                  <a:lnTo>
                    <a:pt x="6179" y="14288"/>
                  </a:lnTo>
                  <a:lnTo>
                    <a:pt x="5938" y="14095"/>
                  </a:lnTo>
                  <a:lnTo>
                    <a:pt x="5745" y="13902"/>
                  </a:lnTo>
                  <a:lnTo>
                    <a:pt x="5552" y="13661"/>
                  </a:lnTo>
                  <a:lnTo>
                    <a:pt x="5359" y="13419"/>
                  </a:lnTo>
                  <a:lnTo>
                    <a:pt x="290" y="1642"/>
                  </a:lnTo>
                  <a:lnTo>
                    <a:pt x="194" y="1449"/>
                  </a:lnTo>
                  <a:lnTo>
                    <a:pt x="194" y="1207"/>
                  </a:lnTo>
                  <a:lnTo>
                    <a:pt x="194" y="1014"/>
                  </a:lnTo>
                  <a:lnTo>
                    <a:pt x="290" y="821"/>
                  </a:lnTo>
                  <a:lnTo>
                    <a:pt x="435" y="676"/>
                  </a:lnTo>
                  <a:lnTo>
                    <a:pt x="628" y="532"/>
                  </a:lnTo>
                  <a:lnTo>
                    <a:pt x="870" y="435"/>
                  </a:lnTo>
                  <a:lnTo>
                    <a:pt x="1111" y="435"/>
                  </a:lnTo>
                  <a:lnTo>
                    <a:pt x="9220" y="194"/>
                  </a:lnTo>
                  <a:close/>
                  <a:moveTo>
                    <a:pt x="9220" y="1"/>
                  </a:moveTo>
                  <a:lnTo>
                    <a:pt x="1111" y="242"/>
                  </a:lnTo>
                  <a:lnTo>
                    <a:pt x="821" y="290"/>
                  </a:lnTo>
                  <a:lnTo>
                    <a:pt x="580" y="339"/>
                  </a:lnTo>
                  <a:lnTo>
                    <a:pt x="339" y="532"/>
                  </a:lnTo>
                  <a:lnTo>
                    <a:pt x="146" y="725"/>
                  </a:lnTo>
                  <a:lnTo>
                    <a:pt x="49" y="966"/>
                  </a:lnTo>
                  <a:lnTo>
                    <a:pt x="1" y="1207"/>
                  </a:lnTo>
                  <a:lnTo>
                    <a:pt x="1" y="1449"/>
                  </a:lnTo>
                  <a:lnTo>
                    <a:pt x="97" y="1690"/>
                  </a:lnTo>
                  <a:lnTo>
                    <a:pt x="5214" y="13467"/>
                  </a:lnTo>
                  <a:lnTo>
                    <a:pt x="5359" y="13757"/>
                  </a:lnTo>
                  <a:lnTo>
                    <a:pt x="5600" y="13998"/>
                  </a:lnTo>
                  <a:lnTo>
                    <a:pt x="5793" y="14240"/>
                  </a:lnTo>
                  <a:lnTo>
                    <a:pt x="6083" y="14385"/>
                  </a:lnTo>
                  <a:lnTo>
                    <a:pt x="6372" y="14578"/>
                  </a:lnTo>
                  <a:lnTo>
                    <a:pt x="6662" y="14674"/>
                  </a:lnTo>
                  <a:lnTo>
                    <a:pt x="6951" y="14722"/>
                  </a:lnTo>
                  <a:lnTo>
                    <a:pt x="7289" y="14771"/>
                  </a:lnTo>
                  <a:lnTo>
                    <a:pt x="7338" y="14771"/>
                  </a:lnTo>
                  <a:lnTo>
                    <a:pt x="15447" y="14529"/>
                  </a:lnTo>
                  <a:lnTo>
                    <a:pt x="15736" y="14481"/>
                  </a:lnTo>
                  <a:lnTo>
                    <a:pt x="15978" y="14433"/>
                  </a:lnTo>
                  <a:lnTo>
                    <a:pt x="16219" y="14240"/>
                  </a:lnTo>
                  <a:lnTo>
                    <a:pt x="16412" y="14047"/>
                  </a:lnTo>
                  <a:lnTo>
                    <a:pt x="16509" y="13805"/>
                  </a:lnTo>
                  <a:lnTo>
                    <a:pt x="16557" y="13564"/>
                  </a:lnTo>
                  <a:lnTo>
                    <a:pt x="16557" y="13323"/>
                  </a:lnTo>
                  <a:lnTo>
                    <a:pt x="16460" y="13081"/>
                  </a:lnTo>
                  <a:lnTo>
                    <a:pt x="11344" y="1304"/>
                  </a:lnTo>
                  <a:lnTo>
                    <a:pt x="11151" y="1014"/>
                  </a:lnTo>
                  <a:lnTo>
                    <a:pt x="10958" y="773"/>
                  </a:lnTo>
                  <a:lnTo>
                    <a:pt x="10716" y="532"/>
                  </a:lnTo>
                  <a:lnTo>
                    <a:pt x="10475" y="339"/>
                  </a:lnTo>
                  <a:lnTo>
                    <a:pt x="10185" y="194"/>
                  </a:lnTo>
                  <a:lnTo>
                    <a:pt x="9848" y="97"/>
                  </a:lnTo>
                  <a:lnTo>
                    <a:pt x="9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0"/>
            <p:cNvSpPr/>
            <p:nvPr/>
          </p:nvSpPr>
          <p:spPr>
            <a:xfrm>
              <a:off x="2328150" y="2658375"/>
              <a:ext cx="142400" cy="100175"/>
            </a:xfrm>
            <a:custGeom>
              <a:avLst/>
              <a:gdLst/>
              <a:ahLst/>
              <a:cxnLst/>
              <a:rect l="l" t="t" r="r" b="b"/>
              <a:pathLst>
                <a:path w="5696" h="4007" extrusionOk="0">
                  <a:moveTo>
                    <a:pt x="2221" y="1"/>
                  </a:moveTo>
                  <a:lnTo>
                    <a:pt x="1931" y="49"/>
                  </a:lnTo>
                  <a:lnTo>
                    <a:pt x="1641" y="146"/>
                  </a:lnTo>
                  <a:lnTo>
                    <a:pt x="676" y="628"/>
                  </a:lnTo>
                  <a:lnTo>
                    <a:pt x="386" y="773"/>
                  </a:lnTo>
                  <a:lnTo>
                    <a:pt x="193" y="1063"/>
                  </a:lnTo>
                  <a:lnTo>
                    <a:pt x="48" y="1352"/>
                  </a:lnTo>
                  <a:lnTo>
                    <a:pt x="0" y="1690"/>
                  </a:lnTo>
                  <a:lnTo>
                    <a:pt x="97" y="3042"/>
                  </a:lnTo>
                  <a:lnTo>
                    <a:pt x="97" y="3235"/>
                  </a:lnTo>
                  <a:lnTo>
                    <a:pt x="193" y="3428"/>
                  </a:lnTo>
                  <a:lnTo>
                    <a:pt x="290" y="3621"/>
                  </a:lnTo>
                  <a:lnTo>
                    <a:pt x="435" y="3766"/>
                  </a:lnTo>
                  <a:lnTo>
                    <a:pt x="579" y="3862"/>
                  </a:lnTo>
                  <a:lnTo>
                    <a:pt x="772" y="3959"/>
                  </a:lnTo>
                  <a:lnTo>
                    <a:pt x="966" y="4007"/>
                  </a:lnTo>
                  <a:lnTo>
                    <a:pt x="2221" y="4007"/>
                  </a:lnTo>
                  <a:lnTo>
                    <a:pt x="3186" y="3959"/>
                  </a:lnTo>
                  <a:lnTo>
                    <a:pt x="3813" y="3910"/>
                  </a:lnTo>
                  <a:lnTo>
                    <a:pt x="4441" y="3766"/>
                  </a:lnTo>
                  <a:lnTo>
                    <a:pt x="5117" y="3573"/>
                  </a:lnTo>
                  <a:lnTo>
                    <a:pt x="5696" y="3283"/>
                  </a:lnTo>
                  <a:lnTo>
                    <a:pt x="5648" y="2800"/>
                  </a:lnTo>
                  <a:lnTo>
                    <a:pt x="5599" y="2559"/>
                  </a:lnTo>
                  <a:lnTo>
                    <a:pt x="5503" y="2269"/>
                  </a:lnTo>
                  <a:lnTo>
                    <a:pt x="5406" y="2028"/>
                  </a:lnTo>
                  <a:lnTo>
                    <a:pt x="5261" y="1787"/>
                  </a:lnTo>
                  <a:lnTo>
                    <a:pt x="5117" y="1594"/>
                  </a:lnTo>
                  <a:lnTo>
                    <a:pt x="4924" y="1352"/>
                  </a:lnTo>
                  <a:lnTo>
                    <a:pt x="4682" y="1207"/>
                  </a:lnTo>
                  <a:lnTo>
                    <a:pt x="4441" y="1063"/>
                  </a:lnTo>
                  <a:lnTo>
                    <a:pt x="2800" y="146"/>
                  </a:lnTo>
                  <a:lnTo>
                    <a:pt x="2510" y="49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0"/>
            <p:cNvSpPr/>
            <p:nvPr/>
          </p:nvSpPr>
          <p:spPr>
            <a:xfrm>
              <a:off x="2328150" y="2658375"/>
              <a:ext cx="142400" cy="100175"/>
            </a:xfrm>
            <a:custGeom>
              <a:avLst/>
              <a:gdLst/>
              <a:ahLst/>
              <a:cxnLst/>
              <a:rect l="l" t="t" r="r" b="b"/>
              <a:pathLst>
                <a:path w="5696" h="4007" fill="none" extrusionOk="0">
                  <a:moveTo>
                    <a:pt x="676" y="628"/>
                  </a:moveTo>
                  <a:lnTo>
                    <a:pt x="1641" y="146"/>
                  </a:lnTo>
                  <a:lnTo>
                    <a:pt x="1641" y="146"/>
                  </a:lnTo>
                  <a:lnTo>
                    <a:pt x="1931" y="49"/>
                  </a:lnTo>
                  <a:lnTo>
                    <a:pt x="2221" y="1"/>
                  </a:lnTo>
                  <a:lnTo>
                    <a:pt x="2510" y="49"/>
                  </a:lnTo>
                  <a:lnTo>
                    <a:pt x="2800" y="146"/>
                  </a:lnTo>
                  <a:lnTo>
                    <a:pt x="4441" y="1063"/>
                  </a:lnTo>
                  <a:lnTo>
                    <a:pt x="4441" y="1063"/>
                  </a:lnTo>
                  <a:lnTo>
                    <a:pt x="4682" y="1207"/>
                  </a:lnTo>
                  <a:lnTo>
                    <a:pt x="4924" y="1352"/>
                  </a:lnTo>
                  <a:lnTo>
                    <a:pt x="5117" y="1594"/>
                  </a:lnTo>
                  <a:lnTo>
                    <a:pt x="5261" y="1787"/>
                  </a:lnTo>
                  <a:lnTo>
                    <a:pt x="5406" y="2028"/>
                  </a:lnTo>
                  <a:lnTo>
                    <a:pt x="5503" y="2269"/>
                  </a:lnTo>
                  <a:lnTo>
                    <a:pt x="5599" y="2559"/>
                  </a:lnTo>
                  <a:lnTo>
                    <a:pt x="5648" y="2800"/>
                  </a:lnTo>
                  <a:lnTo>
                    <a:pt x="5696" y="3283"/>
                  </a:lnTo>
                  <a:lnTo>
                    <a:pt x="5696" y="3283"/>
                  </a:lnTo>
                  <a:lnTo>
                    <a:pt x="5117" y="3573"/>
                  </a:lnTo>
                  <a:lnTo>
                    <a:pt x="4441" y="3766"/>
                  </a:lnTo>
                  <a:lnTo>
                    <a:pt x="3813" y="3910"/>
                  </a:lnTo>
                  <a:lnTo>
                    <a:pt x="3186" y="3959"/>
                  </a:lnTo>
                  <a:lnTo>
                    <a:pt x="2221" y="4007"/>
                  </a:lnTo>
                  <a:lnTo>
                    <a:pt x="1834" y="4007"/>
                  </a:lnTo>
                  <a:lnTo>
                    <a:pt x="1159" y="4007"/>
                  </a:lnTo>
                  <a:lnTo>
                    <a:pt x="1159" y="4007"/>
                  </a:lnTo>
                  <a:lnTo>
                    <a:pt x="966" y="4007"/>
                  </a:lnTo>
                  <a:lnTo>
                    <a:pt x="772" y="3959"/>
                  </a:lnTo>
                  <a:lnTo>
                    <a:pt x="579" y="3862"/>
                  </a:lnTo>
                  <a:lnTo>
                    <a:pt x="435" y="3766"/>
                  </a:lnTo>
                  <a:lnTo>
                    <a:pt x="290" y="3621"/>
                  </a:lnTo>
                  <a:lnTo>
                    <a:pt x="193" y="3428"/>
                  </a:lnTo>
                  <a:lnTo>
                    <a:pt x="97" y="3235"/>
                  </a:lnTo>
                  <a:lnTo>
                    <a:pt x="97" y="3042"/>
                  </a:lnTo>
                  <a:lnTo>
                    <a:pt x="97" y="3042"/>
                  </a:lnTo>
                  <a:lnTo>
                    <a:pt x="0" y="1690"/>
                  </a:lnTo>
                  <a:lnTo>
                    <a:pt x="0" y="1690"/>
                  </a:lnTo>
                  <a:lnTo>
                    <a:pt x="48" y="1352"/>
                  </a:lnTo>
                  <a:lnTo>
                    <a:pt x="193" y="1063"/>
                  </a:lnTo>
                  <a:lnTo>
                    <a:pt x="386" y="773"/>
                  </a:lnTo>
                  <a:lnTo>
                    <a:pt x="676" y="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0"/>
            <p:cNvSpPr/>
            <p:nvPr/>
          </p:nvSpPr>
          <p:spPr>
            <a:xfrm>
              <a:off x="2600850" y="2448425"/>
              <a:ext cx="57950" cy="271525"/>
            </a:xfrm>
            <a:custGeom>
              <a:avLst/>
              <a:gdLst/>
              <a:ahLst/>
              <a:cxnLst/>
              <a:rect l="l" t="t" r="r" b="b"/>
              <a:pathLst>
                <a:path w="2318" h="10861" extrusionOk="0">
                  <a:moveTo>
                    <a:pt x="194" y="0"/>
                  </a:moveTo>
                  <a:lnTo>
                    <a:pt x="97" y="1931"/>
                  </a:lnTo>
                  <a:lnTo>
                    <a:pt x="1" y="3813"/>
                  </a:lnTo>
                  <a:lnTo>
                    <a:pt x="1" y="5551"/>
                  </a:lnTo>
                  <a:lnTo>
                    <a:pt x="49" y="7095"/>
                  </a:lnTo>
                  <a:lnTo>
                    <a:pt x="194" y="8447"/>
                  </a:lnTo>
                  <a:lnTo>
                    <a:pt x="339" y="9074"/>
                  </a:lnTo>
                  <a:lnTo>
                    <a:pt x="435" y="9557"/>
                  </a:lnTo>
                  <a:lnTo>
                    <a:pt x="580" y="10040"/>
                  </a:lnTo>
                  <a:lnTo>
                    <a:pt x="773" y="10378"/>
                  </a:lnTo>
                  <a:lnTo>
                    <a:pt x="1015" y="10667"/>
                  </a:lnTo>
                  <a:lnTo>
                    <a:pt x="1256" y="10860"/>
                  </a:lnTo>
                  <a:lnTo>
                    <a:pt x="1545" y="10571"/>
                  </a:lnTo>
                  <a:lnTo>
                    <a:pt x="1787" y="10233"/>
                  </a:lnTo>
                  <a:lnTo>
                    <a:pt x="1980" y="9895"/>
                  </a:lnTo>
                  <a:lnTo>
                    <a:pt x="2125" y="9461"/>
                  </a:lnTo>
                  <a:lnTo>
                    <a:pt x="2270" y="9026"/>
                  </a:lnTo>
                  <a:lnTo>
                    <a:pt x="2318" y="8592"/>
                  </a:lnTo>
                  <a:lnTo>
                    <a:pt x="2318" y="8061"/>
                  </a:lnTo>
                  <a:lnTo>
                    <a:pt x="2318" y="7433"/>
                  </a:lnTo>
                  <a:lnTo>
                    <a:pt x="2221" y="6806"/>
                  </a:lnTo>
                  <a:lnTo>
                    <a:pt x="2076" y="6082"/>
                  </a:lnTo>
                  <a:lnTo>
                    <a:pt x="1932" y="5310"/>
                  </a:lnTo>
                  <a:lnTo>
                    <a:pt x="1690" y="4441"/>
                  </a:lnTo>
                  <a:lnTo>
                    <a:pt x="1063" y="241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0"/>
            <p:cNvSpPr/>
            <p:nvPr/>
          </p:nvSpPr>
          <p:spPr>
            <a:xfrm>
              <a:off x="2600850" y="2448425"/>
              <a:ext cx="57950" cy="271525"/>
            </a:xfrm>
            <a:custGeom>
              <a:avLst/>
              <a:gdLst/>
              <a:ahLst/>
              <a:cxnLst/>
              <a:rect l="l" t="t" r="r" b="b"/>
              <a:pathLst>
                <a:path w="2318" h="10861" fill="none" extrusionOk="0">
                  <a:moveTo>
                    <a:pt x="194" y="0"/>
                  </a:moveTo>
                  <a:lnTo>
                    <a:pt x="194" y="0"/>
                  </a:lnTo>
                  <a:lnTo>
                    <a:pt x="97" y="1931"/>
                  </a:lnTo>
                  <a:lnTo>
                    <a:pt x="1" y="3813"/>
                  </a:lnTo>
                  <a:lnTo>
                    <a:pt x="1" y="5551"/>
                  </a:lnTo>
                  <a:lnTo>
                    <a:pt x="49" y="7095"/>
                  </a:lnTo>
                  <a:lnTo>
                    <a:pt x="194" y="8447"/>
                  </a:lnTo>
                  <a:lnTo>
                    <a:pt x="339" y="9074"/>
                  </a:lnTo>
                  <a:lnTo>
                    <a:pt x="435" y="9557"/>
                  </a:lnTo>
                  <a:lnTo>
                    <a:pt x="580" y="10040"/>
                  </a:lnTo>
                  <a:lnTo>
                    <a:pt x="773" y="10378"/>
                  </a:lnTo>
                  <a:lnTo>
                    <a:pt x="1015" y="10667"/>
                  </a:lnTo>
                  <a:lnTo>
                    <a:pt x="1256" y="10860"/>
                  </a:lnTo>
                  <a:lnTo>
                    <a:pt x="1256" y="10860"/>
                  </a:lnTo>
                  <a:lnTo>
                    <a:pt x="1545" y="10571"/>
                  </a:lnTo>
                  <a:lnTo>
                    <a:pt x="1787" y="10233"/>
                  </a:lnTo>
                  <a:lnTo>
                    <a:pt x="1980" y="9895"/>
                  </a:lnTo>
                  <a:lnTo>
                    <a:pt x="2125" y="9461"/>
                  </a:lnTo>
                  <a:lnTo>
                    <a:pt x="2270" y="9026"/>
                  </a:lnTo>
                  <a:lnTo>
                    <a:pt x="2318" y="8592"/>
                  </a:lnTo>
                  <a:lnTo>
                    <a:pt x="2318" y="8061"/>
                  </a:lnTo>
                  <a:lnTo>
                    <a:pt x="2318" y="7433"/>
                  </a:lnTo>
                  <a:lnTo>
                    <a:pt x="2221" y="6806"/>
                  </a:lnTo>
                  <a:lnTo>
                    <a:pt x="2076" y="6082"/>
                  </a:lnTo>
                  <a:lnTo>
                    <a:pt x="1932" y="5310"/>
                  </a:lnTo>
                  <a:lnTo>
                    <a:pt x="1690" y="4441"/>
                  </a:lnTo>
                  <a:lnTo>
                    <a:pt x="1063" y="2413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0"/>
            <p:cNvSpPr/>
            <p:nvPr/>
          </p:nvSpPr>
          <p:spPr>
            <a:xfrm>
              <a:off x="2431925" y="2355500"/>
              <a:ext cx="331875" cy="442875"/>
            </a:xfrm>
            <a:custGeom>
              <a:avLst/>
              <a:gdLst/>
              <a:ahLst/>
              <a:cxnLst/>
              <a:rect l="l" t="t" r="r" b="b"/>
              <a:pathLst>
                <a:path w="13275" h="17715" extrusionOk="0">
                  <a:moveTo>
                    <a:pt x="10475" y="0"/>
                  </a:moveTo>
                  <a:lnTo>
                    <a:pt x="5503" y="1931"/>
                  </a:lnTo>
                  <a:lnTo>
                    <a:pt x="6082" y="3331"/>
                  </a:lnTo>
                  <a:lnTo>
                    <a:pt x="6613" y="4827"/>
                  </a:lnTo>
                  <a:lnTo>
                    <a:pt x="7096" y="6324"/>
                  </a:lnTo>
                  <a:lnTo>
                    <a:pt x="7530" y="7820"/>
                  </a:lnTo>
                  <a:lnTo>
                    <a:pt x="7916" y="9364"/>
                  </a:lnTo>
                  <a:lnTo>
                    <a:pt x="8206" y="10861"/>
                  </a:lnTo>
                  <a:lnTo>
                    <a:pt x="8399" y="12261"/>
                  </a:lnTo>
                  <a:lnTo>
                    <a:pt x="8460" y="12891"/>
                  </a:lnTo>
                  <a:lnTo>
                    <a:pt x="8460" y="12891"/>
                  </a:lnTo>
                  <a:lnTo>
                    <a:pt x="8302" y="12936"/>
                  </a:lnTo>
                  <a:lnTo>
                    <a:pt x="7144" y="13081"/>
                  </a:lnTo>
                  <a:lnTo>
                    <a:pt x="5986" y="13081"/>
                  </a:lnTo>
                  <a:lnTo>
                    <a:pt x="4682" y="13033"/>
                  </a:lnTo>
                  <a:lnTo>
                    <a:pt x="3379" y="12936"/>
                  </a:lnTo>
                  <a:lnTo>
                    <a:pt x="2028" y="12791"/>
                  </a:lnTo>
                  <a:lnTo>
                    <a:pt x="724" y="12598"/>
                  </a:lnTo>
                  <a:lnTo>
                    <a:pt x="0" y="17184"/>
                  </a:lnTo>
                  <a:lnTo>
                    <a:pt x="1448" y="17377"/>
                  </a:lnTo>
                  <a:lnTo>
                    <a:pt x="2945" y="17522"/>
                  </a:lnTo>
                  <a:lnTo>
                    <a:pt x="4393" y="17667"/>
                  </a:lnTo>
                  <a:lnTo>
                    <a:pt x="5937" y="17715"/>
                  </a:lnTo>
                  <a:lnTo>
                    <a:pt x="6710" y="17715"/>
                  </a:lnTo>
                  <a:lnTo>
                    <a:pt x="7530" y="17667"/>
                  </a:lnTo>
                  <a:lnTo>
                    <a:pt x="8351" y="17618"/>
                  </a:lnTo>
                  <a:lnTo>
                    <a:pt x="9171" y="17522"/>
                  </a:lnTo>
                  <a:lnTo>
                    <a:pt x="9654" y="17425"/>
                  </a:lnTo>
                  <a:lnTo>
                    <a:pt x="10185" y="17280"/>
                  </a:lnTo>
                  <a:lnTo>
                    <a:pt x="10668" y="17087"/>
                  </a:lnTo>
                  <a:lnTo>
                    <a:pt x="11150" y="16894"/>
                  </a:lnTo>
                  <a:lnTo>
                    <a:pt x="11488" y="16701"/>
                  </a:lnTo>
                  <a:lnTo>
                    <a:pt x="11826" y="16460"/>
                  </a:lnTo>
                  <a:lnTo>
                    <a:pt x="12164" y="16170"/>
                  </a:lnTo>
                  <a:lnTo>
                    <a:pt x="12405" y="15881"/>
                  </a:lnTo>
                  <a:lnTo>
                    <a:pt x="12743" y="15446"/>
                  </a:lnTo>
                  <a:lnTo>
                    <a:pt x="12985" y="14964"/>
                  </a:lnTo>
                  <a:lnTo>
                    <a:pt x="13178" y="14481"/>
                  </a:lnTo>
                  <a:lnTo>
                    <a:pt x="13274" y="13950"/>
                  </a:lnTo>
                  <a:lnTo>
                    <a:pt x="13274" y="13902"/>
                  </a:lnTo>
                  <a:lnTo>
                    <a:pt x="13274" y="13757"/>
                  </a:lnTo>
                  <a:lnTo>
                    <a:pt x="13178" y="11971"/>
                  </a:lnTo>
                  <a:lnTo>
                    <a:pt x="12985" y="10185"/>
                  </a:lnTo>
                  <a:lnTo>
                    <a:pt x="12695" y="8399"/>
                  </a:lnTo>
                  <a:lnTo>
                    <a:pt x="12357" y="6661"/>
                  </a:lnTo>
                  <a:lnTo>
                    <a:pt x="11923" y="4972"/>
                  </a:lnTo>
                  <a:lnTo>
                    <a:pt x="11488" y="3331"/>
                  </a:lnTo>
                  <a:lnTo>
                    <a:pt x="11006" y="1690"/>
                  </a:lnTo>
                  <a:lnTo>
                    <a:pt x="10764" y="869"/>
                  </a:lnTo>
                  <a:lnTo>
                    <a:pt x="1047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0"/>
            <p:cNvSpPr/>
            <p:nvPr/>
          </p:nvSpPr>
          <p:spPr>
            <a:xfrm>
              <a:off x="2431925" y="2355500"/>
              <a:ext cx="331875" cy="442875"/>
            </a:xfrm>
            <a:custGeom>
              <a:avLst/>
              <a:gdLst/>
              <a:ahLst/>
              <a:cxnLst/>
              <a:rect l="l" t="t" r="r" b="b"/>
              <a:pathLst>
                <a:path w="13275" h="17715" fill="none" extrusionOk="0">
                  <a:moveTo>
                    <a:pt x="10475" y="0"/>
                  </a:moveTo>
                  <a:lnTo>
                    <a:pt x="10475" y="0"/>
                  </a:lnTo>
                  <a:lnTo>
                    <a:pt x="10764" y="869"/>
                  </a:lnTo>
                  <a:lnTo>
                    <a:pt x="11006" y="1690"/>
                  </a:lnTo>
                  <a:lnTo>
                    <a:pt x="11006" y="1690"/>
                  </a:lnTo>
                  <a:lnTo>
                    <a:pt x="11488" y="3331"/>
                  </a:lnTo>
                  <a:lnTo>
                    <a:pt x="11488" y="3331"/>
                  </a:lnTo>
                  <a:lnTo>
                    <a:pt x="11923" y="4972"/>
                  </a:lnTo>
                  <a:lnTo>
                    <a:pt x="12357" y="6661"/>
                  </a:lnTo>
                  <a:lnTo>
                    <a:pt x="12357" y="6661"/>
                  </a:lnTo>
                  <a:lnTo>
                    <a:pt x="12695" y="8399"/>
                  </a:lnTo>
                  <a:lnTo>
                    <a:pt x="12985" y="10185"/>
                  </a:lnTo>
                  <a:lnTo>
                    <a:pt x="13178" y="11971"/>
                  </a:lnTo>
                  <a:lnTo>
                    <a:pt x="13274" y="13757"/>
                  </a:lnTo>
                  <a:lnTo>
                    <a:pt x="13274" y="13757"/>
                  </a:lnTo>
                  <a:lnTo>
                    <a:pt x="13274" y="13902"/>
                  </a:lnTo>
                  <a:lnTo>
                    <a:pt x="13274" y="13950"/>
                  </a:lnTo>
                  <a:lnTo>
                    <a:pt x="13274" y="13950"/>
                  </a:lnTo>
                  <a:lnTo>
                    <a:pt x="13178" y="14481"/>
                  </a:lnTo>
                  <a:lnTo>
                    <a:pt x="12985" y="14964"/>
                  </a:lnTo>
                  <a:lnTo>
                    <a:pt x="12743" y="15446"/>
                  </a:lnTo>
                  <a:lnTo>
                    <a:pt x="12405" y="15881"/>
                  </a:lnTo>
                  <a:lnTo>
                    <a:pt x="12405" y="15881"/>
                  </a:lnTo>
                  <a:lnTo>
                    <a:pt x="12164" y="16170"/>
                  </a:lnTo>
                  <a:lnTo>
                    <a:pt x="11826" y="16460"/>
                  </a:lnTo>
                  <a:lnTo>
                    <a:pt x="11488" y="16701"/>
                  </a:lnTo>
                  <a:lnTo>
                    <a:pt x="11150" y="16894"/>
                  </a:lnTo>
                  <a:lnTo>
                    <a:pt x="11150" y="16894"/>
                  </a:lnTo>
                  <a:lnTo>
                    <a:pt x="10668" y="17087"/>
                  </a:lnTo>
                  <a:lnTo>
                    <a:pt x="10185" y="17280"/>
                  </a:lnTo>
                  <a:lnTo>
                    <a:pt x="9654" y="17425"/>
                  </a:lnTo>
                  <a:lnTo>
                    <a:pt x="9171" y="17522"/>
                  </a:lnTo>
                  <a:lnTo>
                    <a:pt x="9171" y="17522"/>
                  </a:lnTo>
                  <a:lnTo>
                    <a:pt x="8351" y="17618"/>
                  </a:lnTo>
                  <a:lnTo>
                    <a:pt x="7530" y="17667"/>
                  </a:lnTo>
                  <a:lnTo>
                    <a:pt x="6710" y="17715"/>
                  </a:lnTo>
                  <a:lnTo>
                    <a:pt x="5937" y="17715"/>
                  </a:lnTo>
                  <a:lnTo>
                    <a:pt x="5937" y="17715"/>
                  </a:lnTo>
                  <a:lnTo>
                    <a:pt x="4393" y="17667"/>
                  </a:lnTo>
                  <a:lnTo>
                    <a:pt x="2945" y="17522"/>
                  </a:lnTo>
                  <a:lnTo>
                    <a:pt x="2945" y="17522"/>
                  </a:lnTo>
                  <a:lnTo>
                    <a:pt x="1448" y="17377"/>
                  </a:lnTo>
                  <a:lnTo>
                    <a:pt x="0" y="17184"/>
                  </a:lnTo>
                  <a:lnTo>
                    <a:pt x="724" y="12598"/>
                  </a:lnTo>
                  <a:lnTo>
                    <a:pt x="724" y="12598"/>
                  </a:lnTo>
                  <a:lnTo>
                    <a:pt x="2028" y="12791"/>
                  </a:lnTo>
                  <a:lnTo>
                    <a:pt x="3379" y="12936"/>
                  </a:lnTo>
                  <a:lnTo>
                    <a:pt x="3379" y="12936"/>
                  </a:lnTo>
                  <a:lnTo>
                    <a:pt x="4682" y="13033"/>
                  </a:lnTo>
                  <a:lnTo>
                    <a:pt x="5986" y="13081"/>
                  </a:lnTo>
                  <a:lnTo>
                    <a:pt x="5986" y="13081"/>
                  </a:lnTo>
                  <a:lnTo>
                    <a:pt x="7144" y="13081"/>
                  </a:lnTo>
                  <a:lnTo>
                    <a:pt x="8302" y="12936"/>
                  </a:lnTo>
                  <a:lnTo>
                    <a:pt x="8302" y="12936"/>
                  </a:lnTo>
                  <a:lnTo>
                    <a:pt x="8640" y="12840"/>
                  </a:lnTo>
                  <a:lnTo>
                    <a:pt x="8978" y="12695"/>
                  </a:lnTo>
                  <a:lnTo>
                    <a:pt x="8978" y="12695"/>
                  </a:lnTo>
                  <a:lnTo>
                    <a:pt x="8930" y="12743"/>
                  </a:lnTo>
                  <a:lnTo>
                    <a:pt x="8833" y="12840"/>
                  </a:lnTo>
                  <a:lnTo>
                    <a:pt x="8833" y="12840"/>
                  </a:lnTo>
                  <a:lnTo>
                    <a:pt x="8640" y="13178"/>
                  </a:lnTo>
                  <a:lnTo>
                    <a:pt x="8544" y="13516"/>
                  </a:lnTo>
                  <a:lnTo>
                    <a:pt x="8544" y="13757"/>
                  </a:lnTo>
                  <a:lnTo>
                    <a:pt x="8544" y="13757"/>
                  </a:lnTo>
                  <a:lnTo>
                    <a:pt x="8399" y="12261"/>
                  </a:lnTo>
                  <a:lnTo>
                    <a:pt x="8206" y="10861"/>
                  </a:lnTo>
                  <a:lnTo>
                    <a:pt x="8206" y="10861"/>
                  </a:lnTo>
                  <a:lnTo>
                    <a:pt x="7916" y="9364"/>
                  </a:lnTo>
                  <a:lnTo>
                    <a:pt x="7530" y="7820"/>
                  </a:lnTo>
                  <a:lnTo>
                    <a:pt x="7530" y="7820"/>
                  </a:lnTo>
                  <a:lnTo>
                    <a:pt x="7096" y="6324"/>
                  </a:lnTo>
                  <a:lnTo>
                    <a:pt x="6613" y="4827"/>
                  </a:lnTo>
                  <a:lnTo>
                    <a:pt x="6613" y="4827"/>
                  </a:lnTo>
                  <a:lnTo>
                    <a:pt x="6082" y="3331"/>
                  </a:lnTo>
                  <a:lnTo>
                    <a:pt x="6082" y="3331"/>
                  </a:lnTo>
                  <a:lnTo>
                    <a:pt x="5503" y="1931"/>
                  </a:lnTo>
                  <a:lnTo>
                    <a:pt x="104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0"/>
            <p:cNvSpPr/>
            <p:nvPr/>
          </p:nvSpPr>
          <p:spPr>
            <a:xfrm>
              <a:off x="2431925" y="2355500"/>
              <a:ext cx="331875" cy="442875"/>
            </a:xfrm>
            <a:custGeom>
              <a:avLst/>
              <a:gdLst/>
              <a:ahLst/>
              <a:cxnLst/>
              <a:rect l="l" t="t" r="r" b="b"/>
              <a:pathLst>
                <a:path w="13275" h="17715" extrusionOk="0">
                  <a:moveTo>
                    <a:pt x="10475" y="0"/>
                  </a:moveTo>
                  <a:lnTo>
                    <a:pt x="10330" y="49"/>
                  </a:lnTo>
                  <a:lnTo>
                    <a:pt x="5503" y="1931"/>
                  </a:lnTo>
                  <a:lnTo>
                    <a:pt x="6082" y="3331"/>
                  </a:lnTo>
                  <a:lnTo>
                    <a:pt x="6613" y="4827"/>
                  </a:lnTo>
                  <a:lnTo>
                    <a:pt x="7096" y="6324"/>
                  </a:lnTo>
                  <a:lnTo>
                    <a:pt x="7530" y="7820"/>
                  </a:lnTo>
                  <a:lnTo>
                    <a:pt x="7916" y="9364"/>
                  </a:lnTo>
                  <a:lnTo>
                    <a:pt x="8206" y="10861"/>
                  </a:lnTo>
                  <a:lnTo>
                    <a:pt x="8351" y="11874"/>
                  </a:lnTo>
                  <a:lnTo>
                    <a:pt x="8447" y="12888"/>
                  </a:lnTo>
                  <a:lnTo>
                    <a:pt x="8302" y="12936"/>
                  </a:lnTo>
                  <a:lnTo>
                    <a:pt x="7241" y="13033"/>
                  </a:lnTo>
                  <a:lnTo>
                    <a:pt x="6179" y="13081"/>
                  </a:lnTo>
                  <a:lnTo>
                    <a:pt x="5986" y="13081"/>
                  </a:lnTo>
                  <a:lnTo>
                    <a:pt x="4682" y="13033"/>
                  </a:lnTo>
                  <a:lnTo>
                    <a:pt x="3379" y="12936"/>
                  </a:lnTo>
                  <a:lnTo>
                    <a:pt x="2028" y="12791"/>
                  </a:lnTo>
                  <a:lnTo>
                    <a:pt x="724" y="12598"/>
                  </a:lnTo>
                  <a:lnTo>
                    <a:pt x="628" y="13371"/>
                  </a:lnTo>
                  <a:lnTo>
                    <a:pt x="193" y="15929"/>
                  </a:lnTo>
                  <a:lnTo>
                    <a:pt x="0" y="17136"/>
                  </a:lnTo>
                  <a:lnTo>
                    <a:pt x="0" y="17184"/>
                  </a:lnTo>
                  <a:lnTo>
                    <a:pt x="1448" y="17377"/>
                  </a:lnTo>
                  <a:lnTo>
                    <a:pt x="2945" y="17522"/>
                  </a:lnTo>
                  <a:lnTo>
                    <a:pt x="4393" y="17667"/>
                  </a:lnTo>
                  <a:lnTo>
                    <a:pt x="5937" y="17715"/>
                  </a:lnTo>
                  <a:lnTo>
                    <a:pt x="6517" y="17715"/>
                  </a:lnTo>
                  <a:lnTo>
                    <a:pt x="7820" y="17667"/>
                  </a:lnTo>
                  <a:lnTo>
                    <a:pt x="9171" y="17522"/>
                  </a:lnTo>
                  <a:lnTo>
                    <a:pt x="9654" y="17425"/>
                  </a:lnTo>
                  <a:lnTo>
                    <a:pt x="10185" y="17280"/>
                  </a:lnTo>
                  <a:lnTo>
                    <a:pt x="10668" y="17087"/>
                  </a:lnTo>
                  <a:lnTo>
                    <a:pt x="11150" y="16894"/>
                  </a:lnTo>
                  <a:lnTo>
                    <a:pt x="11488" y="16701"/>
                  </a:lnTo>
                  <a:lnTo>
                    <a:pt x="11826" y="16460"/>
                  </a:lnTo>
                  <a:lnTo>
                    <a:pt x="12164" y="16170"/>
                  </a:lnTo>
                  <a:lnTo>
                    <a:pt x="12405" y="15881"/>
                  </a:lnTo>
                  <a:lnTo>
                    <a:pt x="12743" y="15446"/>
                  </a:lnTo>
                  <a:lnTo>
                    <a:pt x="12985" y="14964"/>
                  </a:lnTo>
                  <a:lnTo>
                    <a:pt x="13178" y="14481"/>
                  </a:lnTo>
                  <a:lnTo>
                    <a:pt x="13274" y="13950"/>
                  </a:lnTo>
                  <a:lnTo>
                    <a:pt x="13274" y="13902"/>
                  </a:lnTo>
                  <a:lnTo>
                    <a:pt x="13274" y="13853"/>
                  </a:lnTo>
                  <a:lnTo>
                    <a:pt x="13274" y="13757"/>
                  </a:lnTo>
                  <a:lnTo>
                    <a:pt x="13178" y="11971"/>
                  </a:lnTo>
                  <a:lnTo>
                    <a:pt x="12985" y="10185"/>
                  </a:lnTo>
                  <a:lnTo>
                    <a:pt x="12695" y="8399"/>
                  </a:lnTo>
                  <a:lnTo>
                    <a:pt x="12357" y="6661"/>
                  </a:lnTo>
                  <a:lnTo>
                    <a:pt x="11923" y="4972"/>
                  </a:lnTo>
                  <a:lnTo>
                    <a:pt x="11488" y="3331"/>
                  </a:lnTo>
                  <a:lnTo>
                    <a:pt x="11006" y="1690"/>
                  </a:lnTo>
                  <a:lnTo>
                    <a:pt x="10764" y="869"/>
                  </a:lnTo>
                  <a:lnTo>
                    <a:pt x="10475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0"/>
            <p:cNvSpPr/>
            <p:nvPr/>
          </p:nvSpPr>
          <p:spPr>
            <a:xfrm>
              <a:off x="2431925" y="2355500"/>
              <a:ext cx="331875" cy="442875"/>
            </a:xfrm>
            <a:custGeom>
              <a:avLst/>
              <a:gdLst/>
              <a:ahLst/>
              <a:cxnLst/>
              <a:rect l="l" t="t" r="r" b="b"/>
              <a:pathLst>
                <a:path w="13275" h="17715" fill="none" extrusionOk="0">
                  <a:moveTo>
                    <a:pt x="10475" y="0"/>
                  </a:moveTo>
                  <a:lnTo>
                    <a:pt x="10330" y="49"/>
                  </a:lnTo>
                  <a:lnTo>
                    <a:pt x="5503" y="1931"/>
                  </a:lnTo>
                  <a:lnTo>
                    <a:pt x="5503" y="1931"/>
                  </a:lnTo>
                  <a:lnTo>
                    <a:pt x="6082" y="3331"/>
                  </a:lnTo>
                  <a:lnTo>
                    <a:pt x="6082" y="3331"/>
                  </a:lnTo>
                  <a:lnTo>
                    <a:pt x="6613" y="4827"/>
                  </a:lnTo>
                  <a:lnTo>
                    <a:pt x="6613" y="4827"/>
                  </a:lnTo>
                  <a:lnTo>
                    <a:pt x="7096" y="6324"/>
                  </a:lnTo>
                  <a:lnTo>
                    <a:pt x="7530" y="7820"/>
                  </a:lnTo>
                  <a:lnTo>
                    <a:pt x="7530" y="7820"/>
                  </a:lnTo>
                  <a:lnTo>
                    <a:pt x="7916" y="9364"/>
                  </a:lnTo>
                  <a:lnTo>
                    <a:pt x="8206" y="10861"/>
                  </a:lnTo>
                  <a:lnTo>
                    <a:pt x="8206" y="10861"/>
                  </a:lnTo>
                  <a:lnTo>
                    <a:pt x="8351" y="11874"/>
                  </a:lnTo>
                  <a:lnTo>
                    <a:pt x="8447" y="12888"/>
                  </a:lnTo>
                  <a:lnTo>
                    <a:pt x="8447" y="12888"/>
                  </a:lnTo>
                  <a:lnTo>
                    <a:pt x="8447" y="12888"/>
                  </a:lnTo>
                  <a:lnTo>
                    <a:pt x="8447" y="12888"/>
                  </a:lnTo>
                  <a:lnTo>
                    <a:pt x="8302" y="12936"/>
                  </a:lnTo>
                  <a:lnTo>
                    <a:pt x="8302" y="12936"/>
                  </a:lnTo>
                  <a:lnTo>
                    <a:pt x="7241" y="13033"/>
                  </a:lnTo>
                  <a:lnTo>
                    <a:pt x="6179" y="13081"/>
                  </a:lnTo>
                  <a:lnTo>
                    <a:pt x="6179" y="13081"/>
                  </a:lnTo>
                  <a:lnTo>
                    <a:pt x="5986" y="13081"/>
                  </a:lnTo>
                  <a:lnTo>
                    <a:pt x="5986" y="13081"/>
                  </a:lnTo>
                  <a:lnTo>
                    <a:pt x="4682" y="13033"/>
                  </a:lnTo>
                  <a:lnTo>
                    <a:pt x="3379" y="12936"/>
                  </a:lnTo>
                  <a:lnTo>
                    <a:pt x="3379" y="12936"/>
                  </a:lnTo>
                  <a:lnTo>
                    <a:pt x="2028" y="12791"/>
                  </a:lnTo>
                  <a:lnTo>
                    <a:pt x="724" y="12598"/>
                  </a:lnTo>
                  <a:lnTo>
                    <a:pt x="628" y="13371"/>
                  </a:lnTo>
                  <a:lnTo>
                    <a:pt x="193" y="15929"/>
                  </a:lnTo>
                  <a:lnTo>
                    <a:pt x="0" y="17136"/>
                  </a:lnTo>
                  <a:lnTo>
                    <a:pt x="0" y="17184"/>
                  </a:lnTo>
                  <a:lnTo>
                    <a:pt x="0" y="17184"/>
                  </a:lnTo>
                  <a:lnTo>
                    <a:pt x="1448" y="17377"/>
                  </a:lnTo>
                  <a:lnTo>
                    <a:pt x="2945" y="17522"/>
                  </a:lnTo>
                  <a:lnTo>
                    <a:pt x="2945" y="17522"/>
                  </a:lnTo>
                  <a:lnTo>
                    <a:pt x="4393" y="17667"/>
                  </a:lnTo>
                  <a:lnTo>
                    <a:pt x="5937" y="17715"/>
                  </a:lnTo>
                  <a:lnTo>
                    <a:pt x="5937" y="17715"/>
                  </a:lnTo>
                  <a:lnTo>
                    <a:pt x="6517" y="17715"/>
                  </a:lnTo>
                  <a:lnTo>
                    <a:pt x="6517" y="17715"/>
                  </a:lnTo>
                  <a:lnTo>
                    <a:pt x="7820" y="17667"/>
                  </a:lnTo>
                  <a:lnTo>
                    <a:pt x="9171" y="17522"/>
                  </a:lnTo>
                  <a:lnTo>
                    <a:pt x="9171" y="17522"/>
                  </a:lnTo>
                  <a:lnTo>
                    <a:pt x="9654" y="17425"/>
                  </a:lnTo>
                  <a:lnTo>
                    <a:pt x="10185" y="17280"/>
                  </a:lnTo>
                  <a:lnTo>
                    <a:pt x="10668" y="17087"/>
                  </a:lnTo>
                  <a:lnTo>
                    <a:pt x="11150" y="16894"/>
                  </a:lnTo>
                  <a:lnTo>
                    <a:pt x="11150" y="16894"/>
                  </a:lnTo>
                  <a:lnTo>
                    <a:pt x="11488" y="16701"/>
                  </a:lnTo>
                  <a:lnTo>
                    <a:pt x="11826" y="16460"/>
                  </a:lnTo>
                  <a:lnTo>
                    <a:pt x="12164" y="16170"/>
                  </a:lnTo>
                  <a:lnTo>
                    <a:pt x="12405" y="15881"/>
                  </a:lnTo>
                  <a:lnTo>
                    <a:pt x="12405" y="15881"/>
                  </a:lnTo>
                  <a:lnTo>
                    <a:pt x="12743" y="15446"/>
                  </a:lnTo>
                  <a:lnTo>
                    <a:pt x="12985" y="14964"/>
                  </a:lnTo>
                  <a:lnTo>
                    <a:pt x="13178" y="14481"/>
                  </a:lnTo>
                  <a:lnTo>
                    <a:pt x="13274" y="13950"/>
                  </a:lnTo>
                  <a:lnTo>
                    <a:pt x="13274" y="13902"/>
                  </a:lnTo>
                  <a:lnTo>
                    <a:pt x="13274" y="13902"/>
                  </a:lnTo>
                  <a:lnTo>
                    <a:pt x="13274" y="13902"/>
                  </a:lnTo>
                  <a:lnTo>
                    <a:pt x="13274" y="13853"/>
                  </a:lnTo>
                  <a:lnTo>
                    <a:pt x="13274" y="13853"/>
                  </a:lnTo>
                  <a:lnTo>
                    <a:pt x="13274" y="13757"/>
                  </a:lnTo>
                  <a:lnTo>
                    <a:pt x="13274" y="13757"/>
                  </a:lnTo>
                  <a:lnTo>
                    <a:pt x="13178" y="11971"/>
                  </a:lnTo>
                  <a:lnTo>
                    <a:pt x="12985" y="10185"/>
                  </a:lnTo>
                  <a:lnTo>
                    <a:pt x="12695" y="8399"/>
                  </a:lnTo>
                  <a:lnTo>
                    <a:pt x="12357" y="6661"/>
                  </a:lnTo>
                  <a:lnTo>
                    <a:pt x="12357" y="6661"/>
                  </a:lnTo>
                  <a:lnTo>
                    <a:pt x="11923" y="4972"/>
                  </a:lnTo>
                  <a:lnTo>
                    <a:pt x="11488" y="3331"/>
                  </a:lnTo>
                  <a:lnTo>
                    <a:pt x="11488" y="3331"/>
                  </a:lnTo>
                  <a:lnTo>
                    <a:pt x="11006" y="1690"/>
                  </a:lnTo>
                  <a:lnTo>
                    <a:pt x="11006" y="1690"/>
                  </a:lnTo>
                  <a:lnTo>
                    <a:pt x="10764" y="869"/>
                  </a:lnTo>
                  <a:lnTo>
                    <a:pt x="104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0"/>
            <p:cNvSpPr/>
            <p:nvPr/>
          </p:nvSpPr>
          <p:spPr>
            <a:xfrm>
              <a:off x="2272625" y="1816100"/>
              <a:ext cx="258275" cy="138800"/>
            </a:xfrm>
            <a:custGeom>
              <a:avLst/>
              <a:gdLst/>
              <a:ahLst/>
              <a:cxnLst/>
              <a:rect l="l" t="t" r="r" b="b"/>
              <a:pathLst>
                <a:path w="10331" h="5552" extrusionOk="0">
                  <a:moveTo>
                    <a:pt x="4924" y="0"/>
                  </a:moveTo>
                  <a:lnTo>
                    <a:pt x="4152" y="97"/>
                  </a:lnTo>
                  <a:lnTo>
                    <a:pt x="3428" y="290"/>
                  </a:lnTo>
                  <a:lnTo>
                    <a:pt x="2752" y="483"/>
                  </a:lnTo>
                  <a:lnTo>
                    <a:pt x="2173" y="724"/>
                  </a:lnTo>
                  <a:lnTo>
                    <a:pt x="1642" y="1014"/>
                  </a:lnTo>
                  <a:lnTo>
                    <a:pt x="1208" y="1400"/>
                  </a:lnTo>
                  <a:lnTo>
                    <a:pt x="821" y="1738"/>
                  </a:lnTo>
                  <a:lnTo>
                    <a:pt x="532" y="2173"/>
                  </a:lnTo>
                  <a:lnTo>
                    <a:pt x="290" y="2607"/>
                  </a:lnTo>
                  <a:lnTo>
                    <a:pt x="146" y="3090"/>
                  </a:lnTo>
                  <a:lnTo>
                    <a:pt x="49" y="3524"/>
                  </a:lnTo>
                  <a:lnTo>
                    <a:pt x="1" y="4055"/>
                  </a:lnTo>
                  <a:lnTo>
                    <a:pt x="49" y="4538"/>
                  </a:lnTo>
                  <a:lnTo>
                    <a:pt x="146" y="5020"/>
                  </a:lnTo>
                  <a:lnTo>
                    <a:pt x="339" y="5551"/>
                  </a:lnTo>
                  <a:lnTo>
                    <a:pt x="339" y="5310"/>
                  </a:lnTo>
                  <a:lnTo>
                    <a:pt x="387" y="5069"/>
                  </a:lnTo>
                  <a:lnTo>
                    <a:pt x="484" y="4876"/>
                  </a:lnTo>
                  <a:lnTo>
                    <a:pt x="580" y="4731"/>
                  </a:lnTo>
                  <a:lnTo>
                    <a:pt x="725" y="4586"/>
                  </a:lnTo>
                  <a:lnTo>
                    <a:pt x="918" y="4441"/>
                  </a:lnTo>
                  <a:lnTo>
                    <a:pt x="1159" y="4345"/>
                  </a:lnTo>
                  <a:lnTo>
                    <a:pt x="1401" y="4296"/>
                  </a:lnTo>
                  <a:lnTo>
                    <a:pt x="1980" y="4200"/>
                  </a:lnTo>
                  <a:lnTo>
                    <a:pt x="2656" y="4152"/>
                  </a:lnTo>
                  <a:lnTo>
                    <a:pt x="3380" y="4200"/>
                  </a:lnTo>
                  <a:lnTo>
                    <a:pt x="4152" y="4200"/>
                  </a:lnTo>
                  <a:lnTo>
                    <a:pt x="5745" y="4296"/>
                  </a:lnTo>
                  <a:lnTo>
                    <a:pt x="6565" y="4345"/>
                  </a:lnTo>
                  <a:lnTo>
                    <a:pt x="7289" y="4345"/>
                  </a:lnTo>
                  <a:lnTo>
                    <a:pt x="8013" y="4296"/>
                  </a:lnTo>
                  <a:lnTo>
                    <a:pt x="8593" y="4200"/>
                  </a:lnTo>
                  <a:lnTo>
                    <a:pt x="8882" y="4103"/>
                  </a:lnTo>
                  <a:lnTo>
                    <a:pt x="9124" y="4007"/>
                  </a:lnTo>
                  <a:lnTo>
                    <a:pt x="9317" y="3910"/>
                  </a:lnTo>
                  <a:lnTo>
                    <a:pt x="9510" y="3765"/>
                  </a:lnTo>
                  <a:lnTo>
                    <a:pt x="9703" y="3524"/>
                  </a:lnTo>
                  <a:lnTo>
                    <a:pt x="9896" y="3283"/>
                  </a:lnTo>
                  <a:lnTo>
                    <a:pt x="10041" y="2993"/>
                  </a:lnTo>
                  <a:lnTo>
                    <a:pt x="10186" y="2703"/>
                  </a:lnTo>
                  <a:lnTo>
                    <a:pt x="10282" y="2414"/>
                  </a:lnTo>
                  <a:lnTo>
                    <a:pt x="10330" y="2076"/>
                  </a:lnTo>
                  <a:lnTo>
                    <a:pt x="10330" y="1786"/>
                  </a:lnTo>
                  <a:lnTo>
                    <a:pt x="10234" y="1497"/>
                  </a:lnTo>
                  <a:lnTo>
                    <a:pt x="10089" y="1159"/>
                  </a:lnTo>
                  <a:lnTo>
                    <a:pt x="9799" y="918"/>
                  </a:lnTo>
                  <a:lnTo>
                    <a:pt x="9461" y="628"/>
                  </a:lnTo>
                  <a:lnTo>
                    <a:pt x="8979" y="435"/>
                  </a:lnTo>
                  <a:lnTo>
                    <a:pt x="8400" y="242"/>
                  </a:lnTo>
                  <a:lnTo>
                    <a:pt x="7676" y="97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0"/>
            <p:cNvSpPr/>
            <p:nvPr/>
          </p:nvSpPr>
          <p:spPr>
            <a:xfrm>
              <a:off x="1984225" y="2065875"/>
              <a:ext cx="19325" cy="64000"/>
            </a:xfrm>
            <a:custGeom>
              <a:avLst/>
              <a:gdLst/>
              <a:ahLst/>
              <a:cxnLst/>
              <a:rect l="l" t="t" r="r" b="b"/>
              <a:pathLst>
                <a:path w="773" h="2560" extrusionOk="0">
                  <a:moveTo>
                    <a:pt x="435" y="1"/>
                  </a:moveTo>
                  <a:lnTo>
                    <a:pt x="387" y="628"/>
                  </a:lnTo>
                  <a:lnTo>
                    <a:pt x="290" y="1256"/>
                  </a:lnTo>
                  <a:lnTo>
                    <a:pt x="145" y="1835"/>
                  </a:lnTo>
                  <a:lnTo>
                    <a:pt x="1" y="2463"/>
                  </a:lnTo>
                  <a:lnTo>
                    <a:pt x="387" y="2559"/>
                  </a:lnTo>
                  <a:lnTo>
                    <a:pt x="532" y="1932"/>
                  </a:lnTo>
                  <a:lnTo>
                    <a:pt x="676" y="1304"/>
                  </a:lnTo>
                  <a:lnTo>
                    <a:pt x="773" y="677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0"/>
            <p:cNvSpPr/>
            <p:nvPr/>
          </p:nvSpPr>
          <p:spPr>
            <a:xfrm>
              <a:off x="1888900" y="1852300"/>
              <a:ext cx="109825" cy="155700"/>
            </a:xfrm>
            <a:custGeom>
              <a:avLst/>
              <a:gdLst/>
              <a:ahLst/>
              <a:cxnLst/>
              <a:rect l="l" t="t" r="r" b="b"/>
              <a:pathLst>
                <a:path w="4393" h="6228" extrusionOk="0">
                  <a:moveTo>
                    <a:pt x="193" y="1"/>
                  </a:moveTo>
                  <a:lnTo>
                    <a:pt x="0" y="338"/>
                  </a:lnTo>
                  <a:lnTo>
                    <a:pt x="724" y="869"/>
                  </a:lnTo>
                  <a:lnTo>
                    <a:pt x="1448" y="1497"/>
                  </a:lnTo>
                  <a:lnTo>
                    <a:pt x="2076" y="2173"/>
                  </a:lnTo>
                  <a:lnTo>
                    <a:pt x="2607" y="2897"/>
                  </a:lnTo>
                  <a:lnTo>
                    <a:pt x="3090" y="3669"/>
                  </a:lnTo>
                  <a:lnTo>
                    <a:pt x="3476" y="4489"/>
                  </a:lnTo>
                  <a:lnTo>
                    <a:pt x="3814" y="5358"/>
                  </a:lnTo>
                  <a:lnTo>
                    <a:pt x="4055" y="6227"/>
                  </a:lnTo>
                  <a:lnTo>
                    <a:pt x="4393" y="6131"/>
                  </a:lnTo>
                  <a:lnTo>
                    <a:pt x="4152" y="5213"/>
                  </a:lnTo>
                  <a:lnTo>
                    <a:pt x="3814" y="4345"/>
                  </a:lnTo>
                  <a:lnTo>
                    <a:pt x="3427" y="3476"/>
                  </a:lnTo>
                  <a:lnTo>
                    <a:pt x="2897" y="2655"/>
                  </a:lnTo>
                  <a:lnTo>
                    <a:pt x="2366" y="1883"/>
                  </a:lnTo>
                  <a:lnTo>
                    <a:pt x="1690" y="1207"/>
                  </a:lnTo>
                  <a:lnTo>
                    <a:pt x="966" y="58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0"/>
            <p:cNvSpPr/>
            <p:nvPr/>
          </p:nvSpPr>
          <p:spPr>
            <a:xfrm>
              <a:off x="1518425" y="1924700"/>
              <a:ext cx="242575" cy="375325"/>
            </a:xfrm>
            <a:custGeom>
              <a:avLst/>
              <a:gdLst/>
              <a:ahLst/>
              <a:cxnLst/>
              <a:rect l="l" t="t" r="r" b="b"/>
              <a:pathLst>
                <a:path w="9703" h="15013" extrusionOk="0">
                  <a:moveTo>
                    <a:pt x="1546" y="1"/>
                  </a:moveTo>
                  <a:lnTo>
                    <a:pt x="1208" y="580"/>
                  </a:lnTo>
                  <a:lnTo>
                    <a:pt x="870" y="1207"/>
                  </a:lnTo>
                  <a:lnTo>
                    <a:pt x="628" y="1835"/>
                  </a:lnTo>
                  <a:lnTo>
                    <a:pt x="387" y="2511"/>
                  </a:lnTo>
                  <a:lnTo>
                    <a:pt x="194" y="3186"/>
                  </a:lnTo>
                  <a:lnTo>
                    <a:pt x="98" y="3862"/>
                  </a:lnTo>
                  <a:lnTo>
                    <a:pt x="1" y="4586"/>
                  </a:lnTo>
                  <a:lnTo>
                    <a:pt x="1" y="5262"/>
                  </a:lnTo>
                  <a:lnTo>
                    <a:pt x="49" y="6275"/>
                  </a:lnTo>
                  <a:lnTo>
                    <a:pt x="194" y="7241"/>
                  </a:lnTo>
                  <a:lnTo>
                    <a:pt x="435" y="8158"/>
                  </a:lnTo>
                  <a:lnTo>
                    <a:pt x="725" y="9075"/>
                  </a:lnTo>
                  <a:lnTo>
                    <a:pt x="1159" y="9896"/>
                  </a:lnTo>
                  <a:lnTo>
                    <a:pt x="1642" y="10716"/>
                  </a:lnTo>
                  <a:lnTo>
                    <a:pt x="2221" y="11440"/>
                  </a:lnTo>
                  <a:lnTo>
                    <a:pt x="2849" y="12164"/>
                  </a:lnTo>
                  <a:lnTo>
                    <a:pt x="3525" y="12792"/>
                  </a:lnTo>
                  <a:lnTo>
                    <a:pt x="4249" y="13323"/>
                  </a:lnTo>
                  <a:lnTo>
                    <a:pt x="5069" y="13854"/>
                  </a:lnTo>
                  <a:lnTo>
                    <a:pt x="5938" y="14240"/>
                  </a:lnTo>
                  <a:lnTo>
                    <a:pt x="6807" y="14578"/>
                  </a:lnTo>
                  <a:lnTo>
                    <a:pt x="7772" y="14819"/>
                  </a:lnTo>
                  <a:lnTo>
                    <a:pt x="8738" y="14964"/>
                  </a:lnTo>
                  <a:lnTo>
                    <a:pt x="9703" y="15012"/>
                  </a:lnTo>
                  <a:lnTo>
                    <a:pt x="9703" y="14626"/>
                  </a:lnTo>
                  <a:lnTo>
                    <a:pt x="9027" y="14578"/>
                  </a:lnTo>
                  <a:lnTo>
                    <a:pt x="8351" y="14529"/>
                  </a:lnTo>
                  <a:lnTo>
                    <a:pt x="7724" y="14385"/>
                  </a:lnTo>
                  <a:lnTo>
                    <a:pt x="7048" y="14240"/>
                  </a:lnTo>
                  <a:lnTo>
                    <a:pt x="6421" y="14047"/>
                  </a:lnTo>
                  <a:lnTo>
                    <a:pt x="5793" y="13757"/>
                  </a:lnTo>
                  <a:lnTo>
                    <a:pt x="5214" y="13467"/>
                  </a:lnTo>
                  <a:lnTo>
                    <a:pt x="4635" y="13130"/>
                  </a:lnTo>
                  <a:lnTo>
                    <a:pt x="3862" y="12550"/>
                  </a:lnTo>
                  <a:lnTo>
                    <a:pt x="3138" y="11923"/>
                  </a:lnTo>
                  <a:lnTo>
                    <a:pt x="2511" y="11247"/>
                  </a:lnTo>
                  <a:lnTo>
                    <a:pt x="1980" y="10523"/>
                  </a:lnTo>
                  <a:lnTo>
                    <a:pt x="1497" y="9751"/>
                  </a:lnTo>
                  <a:lnTo>
                    <a:pt x="1111" y="8930"/>
                  </a:lnTo>
                  <a:lnTo>
                    <a:pt x="822" y="8110"/>
                  </a:lnTo>
                  <a:lnTo>
                    <a:pt x="580" y="7241"/>
                  </a:lnTo>
                  <a:lnTo>
                    <a:pt x="435" y="6324"/>
                  </a:lnTo>
                  <a:lnTo>
                    <a:pt x="387" y="5455"/>
                  </a:lnTo>
                  <a:lnTo>
                    <a:pt x="387" y="4538"/>
                  </a:lnTo>
                  <a:lnTo>
                    <a:pt x="532" y="3621"/>
                  </a:lnTo>
                  <a:lnTo>
                    <a:pt x="725" y="2752"/>
                  </a:lnTo>
                  <a:lnTo>
                    <a:pt x="1015" y="1883"/>
                  </a:lnTo>
                  <a:lnTo>
                    <a:pt x="1401" y="1014"/>
                  </a:lnTo>
                  <a:lnTo>
                    <a:pt x="1883" y="194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0"/>
            <p:cNvSpPr/>
            <p:nvPr/>
          </p:nvSpPr>
          <p:spPr>
            <a:xfrm>
              <a:off x="1549800" y="1845050"/>
              <a:ext cx="422375" cy="422375"/>
            </a:xfrm>
            <a:custGeom>
              <a:avLst/>
              <a:gdLst/>
              <a:ahLst/>
              <a:cxnLst/>
              <a:rect l="l" t="t" r="r" b="b"/>
              <a:pathLst>
                <a:path w="16895" h="16895" extrusionOk="0">
                  <a:moveTo>
                    <a:pt x="8255" y="1"/>
                  </a:moveTo>
                  <a:lnTo>
                    <a:pt x="7386" y="97"/>
                  </a:lnTo>
                  <a:lnTo>
                    <a:pt x="6517" y="242"/>
                  </a:lnTo>
                  <a:lnTo>
                    <a:pt x="5745" y="484"/>
                  </a:lnTo>
                  <a:lnTo>
                    <a:pt x="4973" y="773"/>
                  </a:lnTo>
                  <a:lnTo>
                    <a:pt x="4249" y="1159"/>
                  </a:lnTo>
                  <a:lnTo>
                    <a:pt x="3573" y="1594"/>
                  </a:lnTo>
                  <a:lnTo>
                    <a:pt x="2897" y="2076"/>
                  </a:lnTo>
                  <a:lnTo>
                    <a:pt x="2318" y="2656"/>
                  </a:lnTo>
                  <a:lnTo>
                    <a:pt x="1787" y="3283"/>
                  </a:lnTo>
                  <a:lnTo>
                    <a:pt x="1352" y="3911"/>
                  </a:lnTo>
                  <a:lnTo>
                    <a:pt x="918" y="4635"/>
                  </a:lnTo>
                  <a:lnTo>
                    <a:pt x="580" y="5407"/>
                  </a:lnTo>
                  <a:lnTo>
                    <a:pt x="339" y="6179"/>
                  </a:lnTo>
                  <a:lnTo>
                    <a:pt x="146" y="7000"/>
                  </a:lnTo>
                  <a:lnTo>
                    <a:pt x="49" y="7820"/>
                  </a:lnTo>
                  <a:lnTo>
                    <a:pt x="1" y="8689"/>
                  </a:lnTo>
                  <a:lnTo>
                    <a:pt x="97" y="9558"/>
                  </a:lnTo>
                  <a:lnTo>
                    <a:pt x="242" y="10379"/>
                  </a:lnTo>
                  <a:lnTo>
                    <a:pt x="484" y="11199"/>
                  </a:lnTo>
                  <a:lnTo>
                    <a:pt x="773" y="11971"/>
                  </a:lnTo>
                  <a:lnTo>
                    <a:pt x="1159" y="12695"/>
                  </a:lnTo>
                  <a:lnTo>
                    <a:pt x="1594" y="13371"/>
                  </a:lnTo>
                  <a:lnTo>
                    <a:pt x="2076" y="13999"/>
                  </a:lnTo>
                  <a:lnTo>
                    <a:pt x="2656" y="14578"/>
                  </a:lnTo>
                  <a:lnTo>
                    <a:pt x="3283" y="15109"/>
                  </a:lnTo>
                  <a:lnTo>
                    <a:pt x="3911" y="15592"/>
                  </a:lnTo>
                  <a:lnTo>
                    <a:pt x="4635" y="16026"/>
                  </a:lnTo>
                  <a:lnTo>
                    <a:pt x="5359" y="16316"/>
                  </a:lnTo>
                  <a:lnTo>
                    <a:pt x="6179" y="16605"/>
                  </a:lnTo>
                  <a:lnTo>
                    <a:pt x="7000" y="16798"/>
                  </a:lnTo>
                  <a:lnTo>
                    <a:pt x="7820" y="16895"/>
                  </a:lnTo>
                  <a:lnTo>
                    <a:pt x="8689" y="16895"/>
                  </a:lnTo>
                  <a:lnTo>
                    <a:pt x="9558" y="16847"/>
                  </a:lnTo>
                  <a:lnTo>
                    <a:pt x="10379" y="16702"/>
                  </a:lnTo>
                  <a:lnTo>
                    <a:pt x="11199" y="16460"/>
                  </a:lnTo>
                  <a:lnTo>
                    <a:pt x="11972" y="16171"/>
                  </a:lnTo>
                  <a:lnTo>
                    <a:pt x="12696" y="15785"/>
                  </a:lnTo>
                  <a:lnTo>
                    <a:pt x="13371" y="15350"/>
                  </a:lnTo>
                  <a:lnTo>
                    <a:pt x="13999" y="14868"/>
                  </a:lnTo>
                  <a:lnTo>
                    <a:pt x="14578" y="14288"/>
                  </a:lnTo>
                  <a:lnTo>
                    <a:pt x="15109" y="13661"/>
                  </a:lnTo>
                  <a:lnTo>
                    <a:pt x="15592" y="12985"/>
                  </a:lnTo>
                  <a:lnTo>
                    <a:pt x="15978" y="12309"/>
                  </a:lnTo>
                  <a:lnTo>
                    <a:pt x="16316" y="11537"/>
                  </a:lnTo>
                  <a:lnTo>
                    <a:pt x="16605" y="10765"/>
                  </a:lnTo>
                  <a:lnTo>
                    <a:pt x="16798" y="9944"/>
                  </a:lnTo>
                  <a:lnTo>
                    <a:pt x="16895" y="9124"/>
                  </a:lnTo>
                  <a:lnTo>
                    <a:pt x="16895" y="8255"/>
                  </a:lnTo>
                  <a:lnTo>
                    <a:pt x="16847" y="7386"/>
                  </a:lnTo>
                  <a:lnTo>
                    <a:pt x="16702" y="6565"/>
                  </a:lnTo>
                  <a:lnTo>
                    <a:pt x="16461" y="5745"/>
                  </a:lnTo>
                  <a:lnTo>
                    <a:pt x="16171" y="4973"/>
                  </a:lnTo>
                  <a:lnTo>
                    <a:pt x="15785" y="4249"/>
                  </a:lnTo>
                  <a:lnTo>
                    <a:pt x="15350" y="3573"/>
                  </a:lnTo>
                  <a:lnTo>
                    <a:pt x="14819" y="2945"/>
                  </a:lnTo>
                  <a:lnTo>
                    <a:pt x="14288" y="2318"/>
                  </a:lnTo>
                  <a:lnTo>
                    <a:pt x="13661" y="1787"/>
                  </a:lnTo>
                  <a:lnTo>
                    <a:pt x="12985" y="1352"/>
                  </a:lnTo>
                  <a:lnTo>
                    <a:pt x="12309" y="918"/>
                  </a:lnTo>
                  <a:lnTo>
                    <a:pt x="11537" y="580"/>
                  </a:lnTo>
                  <a:lnTo>
                    <a:pt x="10765" y="339"/>
                  </a:lnTo>
                  <a:lnTo>
                    <a:pt x="9944" y="146"/>
                  </a:lnTo>
                  <a:lnTo>
                    <a:pt x="9075" y="49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0"/>
            <p:cNvSpPr/>
            <p:nvPr/>
          </p:nvSpPr>
          <p:spPr>
            <a:xfrm>
              <a:off x="1549800" y="1845050"/>
              <a:ext cx="422375" cy="422375"/>
            </a:xfrm>
            <a:custGeom>
              <a:avLst/>
              <a:gdLst/>
              <a:ahLst/>
              <a:cxnLst/>
              <a:rect l="l" t="t" r="r" b="b"/>
              <a:pathLst>
                <a:path w="16895" h="16895" fill="none" extrusionOk="0">
                  <a:moveTo>
                    <a:pt x="8255" y="1"/>
                  </a:moveTo>
                  <a:lnTo>
                    <a:pt x="8255" y="1"/>
                  </a:lnTo>
                  <a:lnTo>
                    <a:pt x="9075" y="49"/>
                  </a:lnTo>
                  <a:lnTo>
                    <a:pt x="9944" y="146"/>
                  </a:lnTo>
                  <a:lnTo>
                    <a:pt x="10765" y="339"/>
                  </a:lnTo>
                  <a:lnTo>
                    <a:pt x="11537" y="580"/>
                  </a:lnTo>
                  <a:lnTo>
                    <a:pt x="12309" y="918"/>
                  </a:lnTo>
                  <a:lnTo>
                    <a:pt x="12985" y="1352"/>
                  </a:lnTo>
                  <a:lnTo>
                    <a:pt x="13661" y="1787"/>
                  </a:lnTo>
                  <a:lnTo>
                    <a:pt x="14288" y="2318"/>
                  </a:lnTo>
                  <a:lnTo>
                    <a:pt x="14819" y="2945"/>
                  </a:lnTo>
                  <a:lnTo>
                    <a:pt x="15350" y="3573"/>
                  </a:lnTo>
                  <a:lnTo>
                    <a:pt x="15785" y="4249"/>
                  </a:lnTo>
                  <a:lnTo>
                    <a:pt x="16171" y="4973"/>
                  </a:lnTo>
                  <a:lnTo>
                    <a:pt x="16461" y="5745"/>
                  </a:lnTo>
                  <a:lnTo>
                    <a:pt x="16702" y="6565"/>
                  </a:lnTo>
                  <a:lnTo>
                    <a:pt x="16847" y="7386"/>
                  </a:lnTo>
                  <a:lnTo>
                    <a:pt x="16895" y="8255"/>
                  </a:lnTo>
                  <a:lnTo>
                    <a:pt x="16895" y="8255"/>
                  </a:lnTo>
                  <a:lnTo>
                    <a:pt x="16895" y="9124"/>
                  </a:lnTo>
                  <a:lnTo>
                    <a:pt x="16798" y="9944"/>
                  </a:lnTo>
                  <a:lnTo>
                    <a:pt x="16605" y="10765"/>
                  </a:lnTo>
                  <a:lnTo>
                    <a:pt x="16316" y="11537"/>
                  </a:lnTo>
                  <a:lnTo>
                    <a:pt x="15978" y="12309"/>
                  </a:lnTo>
                  <a:lnTo>
                    <a:pt x="15592" y="12985"/>
                  </a:lnTo>
                  <a:lnTo>
                    <a:pt x="15109" y="13661"/>
                  </a:lnTo>
                  <a:lnTo>
                    <a:pt x="14578" y="14288"/>
                  </a:lnTo>
                  <a:lnTo>
                    <a:pt x="13999" y="14868"/>
                  </a:lnTo>
                  <a:lnTo>
                    <a:pt x="13371" y="15350"/>
                  </a:lnTo>
                  <a:lnTo>
                    <a:pt x="12696" y="15785"/>
                  </a:lnTo>
                  <a:lnTo>
                    <a:pt x="11972" y="16171"/>
                  </a:lnTo>
                  <a:lnTo>
                    <a:pt x="11199" y="16460"/>
                  </a:lnTo>
                  <a:lnTo>
                    <a:pt x="10379" y="16702"/>
                  </a:lnTo>
                  <a:lnTo>
                    <a:pt x="9558" y="16847"/>
                  </a:lnTo>
                  <a:lnTo>
                    <a:pt x="8689" y="16895"/>
                  </a:lnTo>
                  <a:lnTo>
                    <a:pt x="8689" y="16895"/>
                  </a:lnTo>
                  <a:lnTo>
                    <a:pt x="7820" y="16895"/>
                  </a:lnTo>
                  <a:lnTo>
                    <a:pt x="7000" y="16798"/>
                  </a:lnTo>
                  <a:lnTo>
                    <a:pt x="6179" y="16605"/>
                  </a:lnTo>
                  <a:lnTo>
                    <a:pt x="5359" y="16316"/>
                  </a:lnTo>
                  <a:lnTo>
                    <a:pt x="4635" y="16026"/>
                  </a:lnTo>
                  <a:lnTo>
                    <a:pt x="3911" y="15592"/>
                  </a:lnTo>
                  <a:lnTo>
                    <a:pt x="3283" y="15109"/>
                  </a:lnTo>
                  <a:lnTo>
                    <a:pt x="2656" y="14578"/>
                  </a:lnTo>
                  <a:lnTo>
                    <a:pt x="2076" y="13999"/>
                  </a:lnTo>
                  <a:lnTo>
                    <a:pt x="1594" y="13371"/>
                  </a:lnTo>
                  <a:lnTo>
                    <a:pt x="1159" y="12695"/>
                  </a:lnTo>
                  <a:lnTo>
                    <a:pt x="773" y="11971"/>
                  </a:lnTo>
                  <a:lnTo>
                    <a:pt x="484" y="11199"/>
                  </a:lnTo>
                  <a:lnTo>
                    <a:pt x="242" y="10379"/>
                  </a:lnTo>
                  <a:lnTo>
                    <a:pt x="97" y="9558"/>
                  </a:lnTo>
                  <a:lnTo>
                    <a:pt x="1" y="8689"/>
                  </a:lnTo>
                  <a:lnTo>
                    <a:pt x="1" y="8689"/>
                  </a:lnTo>
                  <a:lnTo>
                    <a:pt x="49" y="7820"/>
                  </a:lnTo>
                  <a:lnTo>
                    <a:pt x="146" y="7000"/>
                  </a:lnTo>
                  <a:lnTo>
                    <a:pt x="339" y="6179"/>
                  </a:lnTo>
                  <a:lnTo>
                    <a:pt x="580" y="5407"/>
                  </a:lnTo>
                  <a:lnTo>
                    <a:pt x="918" y="4635"/>
                  </a:lnTo>
                  <a:lnTo>
                    <a:pt x="1352" y="3911"/>
                  </a:lnTo>
                  <a:lnTo>
                    <a:pt x="1787" y="3283"/>
                  </a:lnTo>
                  <a:lnTo>
                    <a:pt x="2318" y="2656"/>
                  </a:lnTo>
                  <a:lnTo>
                    <a:pt x="2897" y="2076"/>
                  </a:lnTo>
                  <a:lnTo>
                    <a:pt x="3573" y="1594"/>
                  </a:lnTo>
                  <a:lnTo>
                    <a:pt x="4249" y="1159"/>
                  </a:lnTo>
                  <a:lnTo>
                    <a:pt x="4973" y="773"/>
                  </a:lnTo>
                  <a:lnTo>
                    <a:pt x="5745" y="484"/>
                  </a:lnTo>
                  <a:lnTo>
                    <a:pt x="6517" y="242"/>
                  </a:lnTo>
                  <a:lnTo>
                    <a:pt x="7386" y="97"/>
                  </a:lnTo>
                  <a:lnTo>
                    <a:pt x="8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0"/>
            <p:cNvSpPr/>
            <p:nvPr/>
          </p:nvSpPr>
          <p:spPr>
            <a:xfrm>
              <a:off x="1645150" y="1940400"/>
              <a:ext cx="208775" cy="258250"/>
            </a:xfrm>
            <a:custGeom>
              <a:avLst/>
              <a:gdLst/>
              <a:ahLst/>
              <a:cxnLst/>
              <a:rect l="l" t="t" r="r" b="b"/>
              <a:pathLst>
                <a:path w="8351" h="10330" extrusionOk="0">
                  <a:moveTo>
                    <a:pt x="7482" y="0"/>
                  </a:moveTo>
                  <a:lnTo>
                    <a:pt x="7289" y="48"/>
                  </a:lnTo>
                  <a:lnTo>
                    <a:pt x="7192" y="145"/>
                  </a:lnTo>
                  <a:lnTo>
                    <a:pt x="7144" y="241"/>
                  </a:lnTo>
                  <a:lnTo>
                    <a:pt x="6903" y="145"/>
                  </a:lnTo>
                  <a:lnTo>
                    <a:pt x="6420" y="145"/>
                  </a:lnTo>
                  <a:lnTo>
                    <a:pt x="6227" y="193"/>
                  </a:lnTo>
                  <a:lnTo>
                    <a:pt x="5841" y="386"/>
                  </a:lnTo>
                  <a:lnTo>
                    <a:pt x="5503" y="676"/>
                  </a:lnTo>
                  <a:lnTo>
                    <a:pt x="5213" y="1014"/>
                  </a:lnTo>
                  <a:lnTo>
                    <a:pt x="4634" y="1883"/>
                  </a:lnTo>
                  <a:lnTo>
                    <a:pt x="4006" y="2703"/>
                  </a:lnTo>
                  <a:lnTo>
                    <a:pt x="2655" y="4296"/>
                  </a:lnTo>
                  <a:lnTo>
                    <a:pt x="2027" y="5117"/>
                  </a:lnTo>
                  <a:lnTo>
                    <a:pt x="1400" y="5937"/>
                  </a:lnTo>
                  <a:lnTo>
                    <a:pt x="869" y="6854"/>
                  </a:lnTo>
                  <a:lnTo>
                    <a:pt x="628" y="7337"/>
                  </a:lnTo>
                  <a:lnTo>
                    <a:pt x="435" y="7820"/>
                  </a:lnTo>
                  <a:lnTo>
                    <a:pt x="290" y="7771"/>
                  </a:lnTo>
                  <a:lnTo>
                    <a:pt x="145" y="7771"/>
                  </a:lnTo>
                  <a:lnTo>
                    <a:pt x="48" y="7868"/>
                  </a:lnTo>
                  <a:lnTo>
                    <a:pt x="0" y="7964"/>
                  </a:lnTo>
                  <a:lnTo>
                    <a:pt x="0" y="8109"/>
                  </a:lnTo>
                  <a:lnTo>
                    <a:pt x="48" y="8206"/>
                  </a:lnTo>
                  <a:lnTo>
                    <a:pt x="145" y="8254"/>
                  </a:lnTo>
                  <a:lnTo>
                    <a:pt x="3186" y="10281"/>
                  </a:lnTo>
                  <a:lnTo>
                    <a:pt x="3282" y="10330"/>
                  </a:lnTo>
                  <a:lnTo>
                    <a:pt x="3379" y="10330"/>
                  </a:lnTo>
                  <a:lnTo>
                    <a:pt x="3524" y="10281"/>
                  </a:lnTo>
                  <a:lnTo>
                    <a:pt x="3620" y="10233"/>
                  </a:lnTo>
                  <a:lnTo>
                    <a:pt x="3669" y="10136"/>
                  </a:lnTo>
                  <a:lnTo>
                    <a:pt x="3669" y="9992"/>
                  </a:lnTo>
                  <a:lnTo>
                    <a:pt x="3620" y="9895"/>
                  </a:lnTo>
                  <a:lnTo>
                    <a:pt x="3572" y="9799"/>
                  </a:lnTo>
                  <a:lnTo>
                    <a:pt x="3476" y="9799"/>
                  </a:lnTo>
                  <a:lnTo>
                    <a:pt x="3379" y="9702"/>
                  </a:lnTo>
                  <a:lnTo>
                    <a:pt x="3572" y="9219"/>
                  </a:lnTo>
                  <a:lnTo>
                    <a:pt x="3813" y="8737"/>
                  </a:lnTo>
                  <a:lnTo>
                    <a:pt x="4344" y="7868"/>
                  </a:lnTo>
                  <a:lnTo>
                    <a:pt x="4972" y="7047"/>
                  </a:lnTo>
                  <a:lnTo>
                    <a:pt x="5599" y="6227"/>
                  </a:lnTo>
                  <a:lnTo>
                    <a:pt x="6951" y="4634"/>
                  </a:lnTo>
                  <a:lnTo>
                    <a:pt x="7578" y="3813"/>
                  </a:lnTo>
                  <a:lnTo>
                    <a:pt x="8158" y="2944"/>
                  </a:lnTo>
                  <a:lnTo>
                    <a:pt x="8302" y="2655"/>
                  </a:lnTo>
                  <a:lnTo>
                    <a:pt x="8351" y="2317"/>
                  </a:lnTo>
                  <a:lnTo>
                    <a:pt x="8351" y="2027"/>
                  </a:lnTo>
                  <a:lnTo>
                    <a:pt x="8302" y="1689"/>
                  </a:lnTo>
                  <a:lnTo>
                    <a:pt x="8206" y="1352"/>
                  </a:lnTo>
                  <a:lnTo>
                    <a:pt x="8061" y="1062"/>
                  </a:lnTo>
                  <a:lnTo>
                    <a:pt x="7868" y="772"/>
                  </a:lnTo>
                  <a:lnTo>
                    <a:pt x="7627" y="531"/>
                  </a:lnTo>
                  <a:lnTo>
                    <a:pt x="7723" y="386"/>
                  </a:lnTo>
                  <a:lnTo>
                    <a:pt x="7723" y="290"/>
                  </a:lnTo>
                  <a:lnTo>
                    <a:pt x="7723" y="193"/>
                  </a:lnTo>
                  <a:lnTo>
                    <a:pt x="7675" y="97"/>
                  </a:lnTo>
                  <a:lnTo>
                    <a:pt x="7578" y="0"/>
                  </a:lnTo>
                  <a:close/>
                </a:path>
              </a:pathLst>
            </a:custGeom>
            <a:solidFill>
              <a:srgbClr val="C8D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0"/>
            <p:cNvSpPr/>
            <p:nvPr/>
          </p:nvSpPr>
          <p:spPr>
            <a:xfrm>
              <a:off x="1645150" y="1940400"/>
              <a:ext cx="208775" cy="258250"/>
            </a:xfrm>
            <a:custGeom>
              <a:avLst/>
              <a:gdLst/>
              <a:ahLst/>
              <a:cxnLst/>
              <a:rect l="l" t="t" r="r" b="b"/>
              <a:pathLst>
                <a:path w="8351" h="10330" fill="none" extrusionOk="0">
                  <a:moveTo>
                    <a:pt x="7482" y="0"/>
                  </a:moveTo>
                  <a:lnTo>
                    <a:pt x="7482" y="0"/>
                  </a:lnTo>
                  <a:lnTo>
                    <a:pt x="7289" y="48"/>
                  </a:lnTo>
                  <a:lnTo>
                    <a:pt x="7192" y="145"/>
                  </a:lnTo>
                  <a:lnTo>
                    <a:pt x="7144" y="241"/>
                  </a:lnTo>
                  <a:lnTo>
                    <a:pt x="7144" y="241"/>
                  </a:lnTo>
                  <a:lnTo>
                    <a:pt x="6903" y="145"/>
                  </a:lnTo>
                  <a:lnTo>
                    <a:pt x="6661" y="145"/>
                  </a:lnTo>
                  <a:lnTo>
                    <a:pt x="6661" y="145"/>
                  </a:lnTo>
                  <a:lnTo>
                    <a:pt x="6420" y="145"/>
                  </a:lnTo>
                  <a:lnTo>
                    <a:pt x="6227" y="193"/>
                  </a:lnTo>
                  <a:lnTo>
                    <a:pt x="5841" y="386"/>
                  </a:lnTo>
                  <a:lnTo>
                    <a:pt x="5503" y="676"/>
                  </a:lnTo>
                  <a:lnTo>
                    <a:pt x="5213" y="1014"/>
                  </a:lnTo>
                  <a:lnTo>
                    <a:pt x="5213" y="1014"/>
                  </a:lnTo>
                  <a:lnTo>
                    <a:pt x="4634" y="1883"/>
                  </a:lnTo>
                  <a:lnTo>
                    <a:pt x="4006" y="2703"/>
                  </a:lnTo>
                  <a:lnTo>
                    <a:pt x="2655" y="4296"/>
                  </a:lnTo>
                  <a:lnTo>
                    <a:pt x="2027" y="5117"/>
                  </a:lnTo>
                  <a:lnTo>
                    <a:pt x="1400" y="5937"/>
                  </a:lnTo>
                  <a:lnTo>
                    <a:pt x="869" y="6854"/>
                  </a:lnTo>
                  <a:lnTo>
                    <a:pt x="628" y="7337"/>
                  </a:lnTo>
                  <a:lnTo>
                    <a:pt x="435" y="7820"/>
                  </a:lnTo>
                  <a:lnTo>
                    <a:pt x="435" y="7820"/>
                  </a:lnTo>
                  <a:lnTo>
                    <a:pt x="290" y="7771"/>
                  </a:lnTo>
                  <a:lnTo>
                    <a:pt x="290" y="7771"/>
                  </a:lnTo>
                  <a:lnTo>
                    <a:pt x="145" y="7771"/>
                  </a:lnTo>
                  <a:lnTo>
                    <a:pt x="48" y="7868"/>
                  </a:lnTo>
                  <a:lnTo>
                    <a:pt x="48" y="7868"/>
                  </a:lnTo>
                  <a:lnTo>
                    <a:pt x="0" y="7964"/>
                  </a:lnTo>
                  <a:lnTo>
                    <a:pt x="0" y="8109"/>
                  </a:lnTo>
                  <a:lnTo>
                    <a:pt x="48" y="8206"/>
                  </a:lnTo>
                  <a:lnTo>
                    <a:pt x="145" y="8254"/>
                  </a:lnTo>
                  <a:lnTo>
                    <a:pt x="3186" y="10281"/>
                  </a:lnTo>
                  <a:lnTo>
                    <a:pt x="3186" y="10281"/>
                  </a:lnTo>
                  <a:lnTo>
                    <a:pt x="3282" y="10330"/>
                  </a:lnTo>
                  <a:lnTo>
                    <a:pt x="3379" y="10330"/>
                  </a:lnTo>
                  <a:lnTo>
                    <a:pt x="3379" y="10330"/>
                  </a:lnTo>
                  <a:lnTo>
                    <a:pt x="3524" y="10281"/>
                  </a:lnTo>
                  <a:lnTo>
                    <a:pt x="3620" y="10233"/>
                  </a:lnTo>
                  <a:lnTo>
                    <a:pt x="3620" y="10233"/>
                  </a:lnTo>
                  <a:lnTo>
                    <a:pt x="3669" y="10136"/>
                  </a:lnTo>
                  <a:lnTo>
                    <a:pt x="3669" y="9992"/>
                  </a:lnTo>
                  <a:lnTo>
                    <a:pt x="3620" y="9895"/>
                  </a:lnTo>
                  <a:lnTo>
                    <a:pt x="3572" y="9799"/>
                  </a:lnTo>
                  <a:lnTo>
                    <a:pt x="3524" y="9799"/>
                  </a:lnTo>
                  <a:lnTo>
                    <a:pt x="3476" y="9799"/>
                  </a:lnTo>
                  <a:lnTo>
                    <a:pt x="3379" y="9702"/>
                  </a:lnTo>
                  <a:lnTo>
                    <a:pt x="3379" y="9702"/>
                  </a:lnTo>
                  <a:lnTo>
                    <a:pt x="3572" y="9219"/>
                  </a:lnTo>
                  <a:lnTo>
                    <a:pt x="3813" y="8737"/>
                  </a:lnTo>
                  <a:lnTo>
                    <a:pt x="4344" y="7868"/>
                  </a:lnTo>
                  <a:lnTo>
                    <a:pt x="4972" y="7047"/>
                  </a:lnTo>
                  <a:lnTo>
                    <a:pt x="5599" y="6227"/>
                  </a:lnTo>
                  <a:lnTo>
                    <a:pt x="6951" y="4634"/>
                  </a:lnTo>
                  <a:lnTo>
                    <a:pt x="7578" y="3813"/>
                  </a:lnTo>
                  <a:lnTo>
                    <a:pt x="8158" y="2944"/>
                  </a:lnTo>
                  <a:lnTo>
                    <a:pt x="8158" y="2944"/>
                  </a:lnTo>
                  <a:lnTo>
                    <a:pt x="8302" y="2655"/>
                  </a:lnTo>
                  <a:lnTo>
                    <a:pt x="8351" y="2317"/>
                  </a:lnTo>
                  <a:lnTo>
                    <a:pt x="8351" y="2027"/>
                  </a:lnTo>
                  <a:lnTo>
                    <a:pt x="8302" y="1689"/>
                  </a:lnTo>
                  <a:lnTo>
                    <a:pt x="8206" y="1352"/>
                  </a:lnTo>
                  <a:lnTo>
                    <a:pt x="8061" y="1062"/>
                  </a:lnTo>
                  <a:lnTo>
                    <a:pt x="7868" y="772"/>
                  </a:lnTo>
                  <a:lnTo>
                    <a:pt x="7627" y="531"/>
                  </a:lnTo>
                  <a:lnTo>
                    <a:pt x="7723" y="386"/>
                  </a:lnTo>
                  <a:lnTo>
                    <a:pt x="7723" y="386"/>
                  </a:lnTo>
                  <a:lnTo>
                    <a:pt x="7723" y="290"/>
                  </a:lnTo>
                  <a:lnTo>
                    <a:pt x="7723" y="193"/>
                  </a:lnTo>
                  <a:lnTo>
                    <a:pt x="7675" y="97"/>
                  </a:lnTo>
                  <a:lnTo>
                    <a:pt x="7578" y="0"/>
                  </a:lnTo>
                  <a:lnTo>
                    <a:pt x="7578" y="0"/>
                  </a:lnTo>
                  <a:lnTo>
                    <a:pt x="74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0"/>
            <p:cNvSpPr/>
            <p:nvPr/>
          </p:nvSpPr>
          <p:spPr>
            <a:xfrm>
              <a:off x="1703075" y="2039350"/>
              <a:ext cx="38625" cy="44675"/>
            </a:xfrm>
            <a:custGeom>
              <a:avLst/>
              <a:gdLst/>
              <a:ahLst/>
              <a:cxnLst/>
              <a:rect l="l" t="t" r="r" b="b"/>
              <a:pathLst>
                <a:path w="1545" h="1787" extrusionOk="0">
                  <a:moveTo>
                    <a:pt x="1303" y="0"/>
                  </a:moveTo>
                  <a:lnTo>
                    <a:pt x="1255" y="48"/>
                  </a:lnTo>
                  <a:lnTo>
                    <a:pt x="1207" y="97"/>
                  </a:lnTo>
                  <a:lnTo>
                    <a:pt x="48" y="1496"/>
                  </a:lnTo>
                  <a:lnTo>
                    <a:pt x="0" y="1593"/>
                  </a:lnTo>
                  <a:lnTo>
                    <a:pt x="0" y="1641"/>
                  </a:lnTo>
                  <a:lnTo>
                    <a:pt x="48" y="1689"/>
                  </a:lnTo>
                  <a:lnTo>
                    <a:pt x="97" y="1786"/>
                  </a:lnTo>
                  <a:lnTo>
                    <a:pt x="290" y="1786"/>
                  </a:lnTo>
                  <a:lnTo>
                    <a:pt x="338" y="1738"/>
                  </a:lnTo>
                  <a:lnTo>
                    <a:pt x="869" y="1014"/>
                  </a:lnTo>
                  <a:lnTo>
                    <a:pt x="1496" y="338"/>
                  </a:lnTo>
                  <a:lnTo>
                    <a:pt x="1496" y="290"/>
                  </a:lnTo>
                  <a:lnTo>
                    <a:pt x="1545" y="193"/>
                  </a:lnTo>
                  <a:lnTo>
                    <a:pt x="1496" y="145"/>
                  </a:lnTo>
                  <a:lnTo>
                    <a:pt x="1448" y="48"/>
                  </a:lnTo>
                  <a:lnTo>
                    <a:pt x="1400" y="48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0"/>
            <p:cNvSpPr/>
            <p:nvPr/>
          </p:nvSpPr>
          <p:spPr>
            <a:xfrm>
              <a:off x="1666875" y="2098475"/>
              <a:ext cx="28975" cy="47075"/>
            </a:xfrm>
            <a:custGeom>
              <a:avLst/>
              <a:gdLst/>
              <a:ahLst/>
              <a:cxnLst/>
              <a:rect l="l" t="t" r="r" b="b"/>
              <a:pathLst>
                <a:path w="1159" h="1883" extrusionOk="0">
                  <a:moveTo>
                    <a:pt x="917" y="0"/>
                  </a:moveTo>
                  <a:lnTo>
                    <a:pt x="869" y="49"/>
                  </a:lnTo>
                  <a:lnTo>
                    <a:pt x="821" y="97"/>
                  </a:lnTo>
                  <a:lnTo>
                    <a:pt x="386" y="869"/>
                  </a:lnTo>
                  <a:lnTo>
                    <a:pt x="0" y="1641"/>
                  </a:lnTo>
                  <a:lnTo>
                    <a:pt x="0" y="1738"/>
                  </a:lnTo>
                  <a:lnTo>
                    <a:pt x="48" y="1786"/>
                  </a:lnTo>
                  <a:lnTo>
                    <a:pt x="48" y="1883"/>
                  </a:lnTo>
                  <a:lnTo>
                    <a:pt x="290" y="1883"/>
                  </a:lnTo>
                  <a:lnTo>
                    <a:pt x="386" y="1786"/>
                  </a:lnTo>
                  <a:lnTo>
                    <a:pt x="724" y="1014"/>
                  </a:lnTo>
                  <a:lnTo>
                    <a:pt x="1110" y="290"/>
                  </a:lnTo>
                  <a:lnTo>
                    <a:pt x="1158" y="242"/>
                  </a:lnTo>
                  <a:lnTo>
                    <a:pt x="1158" y="145"/>
                  </a:lnTo>
                  <a:lnTo>
                    <a:pt x="1110" y="97"/>
                  </a:lnTo>
                  <a:lnTo>
                    <a:pt x="1062" y="49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0"/>
            <p:cNvSpPr/>
            <p:nvPr/>
          </p:nvSpPr>
          <p:spPr>
            <a:xfrm>
              <a:off x="1780300" y="2042950"/>
              <a:ext cx="27775" cy="31400"/>
            </a:xfrm>
            <a:custGeom>
              <a:avLst/>
              <a:gdLst/>
              <a:ahLst/>
              <a:cxnLst/>
              <a:rect l="l" t="t" r="r" b="b"/>
              <a:pathLst>
                <a:path w="1111" h="1256" extrusionOk="0">
                  <a:moveTo>
                    <a:pt x="869" y="1"/>
                  </a:moveTo>
                  <a:lnTo>
                    <a:pt x="773" y="49"/>
                  </a:lnTo>
                  <a:lnTo>
                    <a:pt x="49" y="966"/>
                  </a:lnTo>
                  <a:lnTo>
                    <a:pt x="0" y="1015"/>
                  </a:lnTo>
                  <a:lnTo>
                    <a:pt x="0" y="1111"/>
                  </a:lnTo>
                  <a:lnTo>
                    <a:pt x="0" y="1159"/>
                  </a:lnTo>
                  <a:lnTo>
                    <a:pt x="49" y="1256"/>
                  </a:lnTo>
                  <a:lnTo>
                    <a:pt x="242" y="1256"/>
                  </a:lnTo>
                  <a:lnTo>
                    <a:pt x="338" y="1208"/>
                  </a:lnTo>
                  <a:lnTo>
                    <a:pt x="1110" y="291"/>
                  </a:lnTo>
                  <a:lnTo>
                    <a:pt x="1110" y="242"/>
                  </a:lnTo>
                  <a:lnTo>
                    <a:pt x="1110" y="146"/>
                  </a:lnTo>
                  <a:lnTo>
                    <a:pt x="1110" y="97"/>
                  </a:lnTo>
                  <a:lnTo>
                    <a:pt x="1062" y="49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0"/>
            <p:cNvSpPr/>
            <p:nvPr/>
          </p:nvSpPr>
          <p:spPr>
            <a:xfrm>
              <a:off x="1816500" y="1962100"/>
              <a:ext cx="25350" cy="68825"/>
            </a:xfrm>
            <a:custGeom>
              <a:avLst/>
              <a:gdLst/>
              <a:ahLst/>
              <a:cxnLst/>
              <a:rect l="l" t="t" r="r" b="b"/>
              <a:pathLst>
                <a:path w="1014" h="2753" extrusionOk="0">
                  <a:moveTo>
                    <a:pt x="242" y="1"/>
                  </a:moveTo>
                  <a:lnTo>
                    <a:pt x="145" y="49"/>
                  </a:lnTo>
                  <a:lnTo>
                    <a:pt x="145" y="146"/>
                  </a:lnTo>
                  <a:lnTo>
                    <a:pt x="145" y="194"/>
                  </a:lnTo>
                  <a:lnTo>
                    <a:pt x="145" y="291"/>
                  </a:lnTo>
                  <a:lnTo>
                    <a:pt x="193" y="339"/>
                  </a:lnTo>
                  <a:lnTo>
                    <a:pt x="338" y="435"/>
                  </a:lnTo>
                  <a:lnTo>
                    <a:pt x="435" y="580"/>
                  </a:lnTo>
                  <a:lnTo>
                    <a:pt x="580" y="918"/>
                  </a:lnTo>
                  <a:lnTo>
                    <a:pt x="628" y="1256"/>
                  </a:lnTo>
                  <a:lnTo>
                    <a:pt x="628" y="1449"/>
                  </a:lnTo>
                  <a:lnTo>
                    <a:pt x="580" y="1642"/>
                  </a:lnTo>
                  <a:lnTo>
                    <a:pt x="338" y="2028"/>
                  </a:lnTo>
                  <a:lnTo>
                    <a:pt x="49" y="2414"/>
                  </a:lnTo>
                  <a:lnTo>
                    <a:pt x="0" y="2511"/>
                  </a:lnTo>
                  <a:lnTo>
                    <a:pt x="0" y="2559"/>
                  </a:lnTo>
                  <a:lnTo>
                    <a:pt x="0" y="2656"/>
                  </a:lnTo>
                  <a:lnTo>
                    <a:pt x="49" y="2704"/>
                  </a:lnTo>
                  <a:lnTo>
                    <a:pt x="193" y="2752"/>
                  </a:lnTo>
                  <a:lnTo>
                    <a:pt x="290" y="2704"/>
                  </a:lnTo>
                  <a:lnTo>
                    <a:pt x="338" y="2656"/>
                  </a:lnTo>
                  <a:lnTo>
                    <a:pt x="869" y="1835"/>
                  </a:lnTo>
                  <a:lnTo>
                    <a:pt x="966" y="1594"/>
                  </a:lnTo>
                  <a:lnTo>
                    <a:pt x="1014" y="1352"/>
                  </a:lnTo>
                  <a:lnTo>
                    <a:pt x="1014" y="1111"/>
                  </a:lnTo>
                  <a:lnTo>
                    <a:pt x="966" y="870"/>
                  </a:lnTo>
                  <a:lnTo>
                    <a:pt x="917" y="628"/>
                  </a:lnTo>
                  <a:lnTo>
                    <a:pt x="773" y="435"/>
                  </a:lnTo>
                  <a:lnTo>
                    <a:pt x="628" y="242"/>
                  </a:lnTo>
                  <a:lnTo>
                    <a:pt x="483" y="4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0"/>
            <p:cNvSpPr/>
            <p:nvPr/>
          </p:nvSpPr>
          <p:spPr>
            <a:xfrm>
              <a:off x="1169700" y="3212250"/>
              <a:ext cx="704750" cy="1048675"/>
            </a:xfrm>
            <a:custGeom>
              <a:avLst/>
              <a:gdLst/>
              <a:ahLst/>
              <a:cxnLst/>
              <a:rect l="l" t="t" r="r" b="b"/>
              <a:pathLst>
                <a:path w="28190" h="41947" extrusionOk="0">
                  <a:moveTo>
                    <a:pt x="19694" y="1"/>
                  </a:moveTo>
                  <a:lnTo>
                    <a:pt x="19646" y="532"/>
                  </a:lnTo>
                  <a:lnTo>
                    <a:pt x="19597" y="1111"/>
                  </a:lnTo>
                  <a:lnTo>
                    <a:pt x="19549" y="1642"/>
                  </a:lnTo>
                  <a:lnTo>
                    <a:pt x="19597" y="2173"/>
                  </a:lnTo>
                  <a:lnTo>
                    <a:pt x="19646" y="2656"/>
                  </a:lnTo>
                  <a:lnTo>
                    <a:pt x="19742" y="3187"/>
                  </a:lnTo>
                  <a:lnTo>
                    <a:pt x="19887" y="3621"/>
                  </a:lnTo>
                  <a:lnTo>
                    <a:pt x="20032" y="4055"/>
                  </a:lnTo>
                  <a:lnTo>
                    <a:pt x="20225" y="4442"/>
                  </a:lnTo>
                  <a:lnTo>
                    <a:pt x="20370" y="4779"/>
                  </a:lnTo>
                  <a:lnTo>
                    <a:pt x="20611" y="5069"/>
                  </a:lnTo>
                  <a:lnTo>
                    <a:pt x="20804" y="5310"/>
                  </a:lnTo>
                  <a:lnTo>
                    <a:pt x="21045" y="5503"/>
                  </a:lnTo>
                  <a:lnTo>
                    <a:pt x="21287" y="5600"/>
                  </a:lnTo>
                  <a:lnTo>
                    <a:pt x="21528" y="5648"/>
                  </a:lnTo>
                  <a:lnTo>
                    <a:pt x="21769" y="5600"/>
                  </a:lnTo>
                  <a:lnTo>
                    <a:pt x="20852" y="6807"/>
                  </a:lnTo>
                  <a:lnTo>
                    <a:pt x="19984" y="8158"/>
                  </a:lnTo>
                  <a:lnTo>
                    <a:pt x="19694" y="7579"/>
                  </a:lnTo>
                  <a:lnTo>
                    <a:pt x="19308" y="6952"/>
                  </a:lnTo>
                  <a:lnTo>
                    <a:pt x="18342" y="5503"/>
                  </a:lnTo>
                  <a:lnTo>
                    <a:pt x="17811" y="4779"/>
                  </a:lnTo>
                  <a:lnTo>
                    <a:pt x="17377" y="4007"/>
                  </a:lnTo>
                  <a:lnTo>
                    <a:pt x="17039" y="3283"/>
                  </a:lnTo>
                  <a:lnTo>
                    <a:pt x="16943" y="2945"/>
                  </a:lnTo>
                  <a:lnTo>
                    <a:pt x="16846" y="2607"/>
                  </a:lnTo>
                  <a:lnTo>
                    <a:pt x="16798" y="3235"/>
                  </a:lnTo>
                  <a:lnTo>
                    <a:pt x="16798" y="3814"/>
                  </a:lnTo>
                  <a:lnTo>
                    <a:pt x="16846" y="4442"/>
                  </a:lnTo>
                  <a:lnTo>
                    <a:pt x="16943" y="5021"/>
                  </a:lnTo>
                  <a:lnTo>
                    <a:pt x="17039" y="5552"/>
                  </a:lnTo>
                  <a:lnTo>
                    <a:pt x="17184" y="6083"/>
                  </a:lnTo>
                  <a:lnTo>
                    <a:pt x="17377" y="6614"/>
                  </a:lnTo>
                  <a:lnTo>
                    <a:pt x="17570" y="7048"/>
                  </a:lnTo>
                  <a:lnTo>
                    <a:pt x="17763" y="7482"/>
                  </a:lnTo>
                  <a:lnTo>
                    <a:pt x="18005" y="7869"/>
                  </a:lnTo>
                  <a:lnTo>
                    <a:pt x="18294" y="8158"/>
                  </a:lnTo>
                  <a:lnTo>
                    <a:pt x="18535" y="8400"/>
                  </a:lnTo>
                  <a:lnTo>
                    <a:pt x="18777" y="8593"/>
                  </a:lnTo>
                  <a:lnTo>
                    <a:pt x="19066" y="8737"/>
                  </a:lnTo>
                  <a:lnTo>
                    <a:pt x="19308" y="8786"/>
                  </a:lnTo>
                  <a:lnTo>
                    <a:pt x="19597" y="8737"/>
                  </a:lnTo>
                  <a:lnTo>
                    <a:pt x="18101" y="11151"/>
                  </a:lnTo>
                  <a:lnTo>
                    <a:pt x="17908" y="10813"/>
                  </a:lnTo>
                  <a:lnTo>
                    <a:pt x="17667" y="10475"/>
                  </a:lnTo>
                  <a:lnTo>
                    <a:pt x="17087" y="9751"/>
                  </a:lnTo>
                  <a:lnTo>
                    <a:pt x="16363" y="8931"/>
                  </a:lnTo>
                  <a:lnTo>
                    <a:pt x="15591" y="8110"/>
                  </a:lnTo>
                  <a:lnTo>
                    <a:pt x="14771" y="7241"/>
                  </a:lnTo>
                  <a:lnTo>
                    <a:pt x="14095" y="6372"/>
                  </a:lnTo>
                  <a:lnTo>
                    <a:pt x="13757" y="5938"/>
                  </a:lnTo>
                  <a:lnTo>
                    <a:pt x="13516" y="5503"/>
                  </a:lnTo>
                  <a:lnTo>
                    <a:pt x="13274" y="5069"/>
                  </a:lnTo>
                  <a:lnTo>
                    <a:pt x="13129" y="4683"/>
                  </a:lnTo>
                  <a:lnTo>
                    <a:pt x="13178" y="5455"/>
                  </a:lnTo>
                  <a:lnTo>
                    <a:pt x="13274" y="6179"/>
                  </a:lnTo>
                  <a:lnTo>
                    <a:pt x="13467" y="6952"/>
                  </a:lnTo>
                  <a:lnTo>
                    <a:pt x="13660" y="7627"/>
                  </a:lnTo>
                  <a:lnTo>
                    <a:pt x="13902" y="8303"/>
                  </a:lnTo>
                  <a:lnTo>
                    <a:pt x="14191" y="8979"/>
                  </a:lnTo>
                  <a:lnTo>
                    <a:pt x="14481" y="9558"/>
                  </a:lnTo>
                  <a:lnTo>
                    <a:pt x="14819" y="10089"/>
                  </a:lnTo>
                  <a:lnTo>
                    <a:pt x="15157" y="10572"/>
                  </a:lnTo>
                  <a:lnTo>
                    <a:pt x="15543" y="11006"/>
                  </a:lnTo>
                  <a:lnTo>
                    <a:pt x="15881" y="11344"/>
                  </a:lnTo>
                  <a:lnTo>
                    <a:pt x="16267" y="11634"/>
                  </a:lnTo>
                  <a:lnTo>
                    <a:pt x="16653" y="11827"/>
                  </a:lnTo>
                  <a:lnTo>
                    <a:pt x="16991" y="11971"/>
                  </a:lnTo>
                  <a:lnTo>
                    <a:pt x="17329" y="11971"/>
                  </a:lnTo>
                  <a:lnTo>
                    <a:pt x="17667" y="11875"/>
                  </a:lnTo>
                  <a:lnTo>
                    <a:pt x="16894" y="13226"/>
                  </a:lnTo>
                  <a:lnTo>
                    <a:pt x="16170" y="14578"/>
                  </a:lnTo>
                  <a:lnTo>
                    <a:pt x="15929" y="14240"/>
                  </a:lnTo>
                  <a:lnTo>
                    <a:pt x="15639" y="13854"/>
                  </a:lnTo>
                  <a:lnTo>
                    <a:pt x="14915" y="13082"/>
                  </a:lnTo>
                  <a:lnTo>
                    <a:pt x="14047" y="12261"/>
                  </a:lnTo>
                  <a:lnTo>
                    <a:pt x="13081" y="11392"/>
                  </a:lnTo>
                  <a:lnTo>
                    <a:pt x="12116" y="10523"/>
                  </a:lnTo>
                  <a:lnTo>
                    <a:pt x="11247" y="9606"/>
                  </a:lnTo>
                  <a:lnTo>
                    <a:pt x="10861" y="9124"/>
                  </a:lnTo>
                  <a:lnTo>
                    <a:pt x="10523" y="8689"/>
                  </a:lnTo>
                  <a:lnTo>
                    <a:pt x="10233" y="8207"/>
                  </a:lnTo>
                  <a:lnTo>
                    <a:pt x="10040" y="7772"/>
                  </a:lnTo>
                  <a:lnTo>
                    <a:pt x="10137" y="8641"/>
                  </a:lnTo>
                  <a:lnTo>
                    <a:pt x="10330" y="9461"/>
                  </a:lnTo>
                  <a:lnTo>
                    <a:pt x="10571" y="10282"/>
                  </a:lnTo>
                  <a:lnTo>
                    <a:pt x="10861" y="11054"/>
                  </a:lnTo>
                  <a:lnTo>
                    <a:pt x="11199" y="11778"/>
                  </a:lnTo>
                  <a:lnTo>
                    <a:pt x="11585" y="12454"/>
                  </a:lnTo>
                  <a:lnTo>
                    <a:pt x="11971" y="13082"/>
                  </a:lnTo>
                  <a:lnTo>
                    <a:pt x="12405" y="13661"/>
                  </a:lnTo>
                  <a:lnTo>
                    <a:pt x="12840" y="14192"/>
                  </a:lnTo>
                  <a:lnTo>
                    <a:pt x="13274" y="14626"/>
                  </a:lnTo>
                  <a:lnTo>
                    <a:pt x="13709" y="15012"/>
                  </a:lnTo>
                  <a:lnTo>
                    <a:pt x="14143" y="15302"/>
                  </a:lnTo>
                  <a:lnTo>
                    <a:pt x="14577" y="15495"/>
                  </a:lnTo>
                  <a:lnTo>
                    <a:pt x="15012" y="15592"/>
                  </a:lnTo>
                  <a:lnTo>
                    <a:pt x="15398" y="15592"/>
                  </a:lnTo>
                  <a:lnTo>
                    <a:pt x="15543" y="15543"/>
                  </a:lnTo>
                  <a:lnTo>
                    <a:pt x="15736" y="15495"/>
                  </a:lnTo>
                  <a:lnTo>
                    <a:pt x="15736" y="15495"/>
                  </a:lnTo>
                  <a:lnTo>
                    <a:pt x="14964" y="17136"/>
                  </a:lnTo>
                  <a:lnTo>
                    <a:pt x="14191" y="18826"/>
                  </a:lnTo>
                  <a:lnTo>
                    <a:pt x="13902" y="18536"/>
                  </a:lnTo>
                  <a:lnTo>
                    <a:pt x="13564" y="18198"/>
                  </a:lnTo>
                  <a:lnTo>
                    <a:pt x="13129" y="17860"/>
                  </a:lnTo>
                  <a:lnTo>
                    <a:pt x="12647" y="17571"/>
                  </a:lnTo>
                  <a:lnTo>
                    <a:pt x="11537" y="16847"/>
                  </a:lnTo>
                  <a:lnTo>
                    <a:pt x="10330" y="16123"/>
                  </a:lnTo>
                  <a:lnTo>
                    <a:pt x="9123" y="15398"/>
                  </a:lnTo>
                  <a:lnTo>
                    <a:pt x="7965" y="14626"/>
                  </a:lnTo>
                  <a:lnTo>
                    <a:pt x="7434" y="14240"/>
                  </a:lnTo>
                  <a:lnTo>
                    <a:pt x="6999" y="13806"/>
                  </a:lnTo>
                  <a:lnTo>
                    <a:pt x="6613" y="13371"/>
                  </a:lnTo>
                  <a:lnTo>
                    <a:pt x="6275" y="12937"/>
                  </a:lnTo>
                  <a:lnTo>
                    <a:pt x="6565" y="13806"/>
                  </a:lnTo>
                  <a:lnTo>
                    <a:pt x="6951" y="14626"/>
                  </a:lnTo>
                  <a:lnTo>
                    <a:pt x="7385" y="15447"/>
                  </a:lnTo>
                  <a:lnTo>
                    <a:pt x="7868" y="16171"/>
                  </a:lnTo>
                  <a:lnTo>
                    <a:pt x="8351" y="16895"/>
                  </a:lnTo>
                  <a:lnTo>
                    <a:pt x="8882" y="17522"/>
                  </a:lnTo>
                  <a:lnTo>
                    <a:pt x="9461" y="18102"/>
                  </a:lnTo>
                  <a:lnTo>
                    <a:pt x="9992" y="18584"/>
                  </a:lnTo>
                  <a:lnTo>
                    <a:pt x="10571" y="19067"/>
                  </a:lnTo>
                  <a:lnTo>
                    <a:pt x="11150" y="19405"/>
                  </a:lnTo>
                  <a:lnTo>
                    <a:pt x="11681" y="19694"/>
                  </a:lnTo>
                  <a:lnTo>
                    <a:pt x="12212" y="19887"/>
                  </a:lnTo>
                  <a:lnTo>
                    <a:pt x="12695" y="19984"/>
                  </a:lnTo>
                  <a:lnTo>
                    <a:pt x="13322" y="19984"/>
                  </a:lnTo>
                  <a:lnTo>
                    <a:pt x="13516" y="19887"/>
                  </a:lnTo>
                  <a:lnTo>
                    <a:pt x="13709" y="19791"/>
                  </a:lnTo>
                  <a:lnTo>
                    <a:pt x="13853" y="19694"/>
                  </a:lnTo>
                  <a:lnTo>
                    <a:pt x="13419" y="20853"/>
                  </a:lnTo>
                  <a:lnTo>
                    <a:pt x="12985" y="22060"/>
                  </a:lnTo>
                  <a:lnTo>
                    <a:pt x="12598" y="23266"/>
                  </a:lnTo>
                  <a:lnTo>
                    <a:pt x="12261" y="24473"/>
                  </a:lnTo>
                  <a:lnTo>
                    <a:pt x="11923" y="24183"/>
                  </a:lnTo>
                  <a:lnTo>
                    <a:pt x="11488" y="23894"/>
                  </a:lnTo>
                  <a:lnTo>
                    <a:pt x="11006" y="23604"/>
                  </a:lnTo>
                  <a:lnTo>
                    <a:pt x="10426" y="23363"/>
                  </a:lnTo>
                  <a:lnTo>
                    <a:pt x="9171" y="22784"/>
                  </a:lnTo>
                  <a:lnTo>
                    <a:pt x="7820" y="22253"/>
                  </a:lnTo>
                  <a:lnTo>
                    <a:pt x="6468" y="21673"/>
                  </a:lnTo>
                  <a:lnTo>
                    <a:pt x="5165" y="21046"/>
                  </a:lnTo>
                  <a:lnTo>
                    <a:pt x="4586" y="20708"/>
                  </a:lnTo>
                  <a:lnTo>
                    <a:pt x="4055" y="20322"/>
                  </a:lnTo>
                  <a:lnTo>
                    <a:pt x="3572" y="19936"/>
                  </a:lnTo>
                  <a:lnTo>
                    <a:pt x="3186" y="19550"/>
                  </a:lnTo>
                  <a:lnTo>
                    <a:pt x="3620" y="20418"/>
                  </a:lnTo>
                  <a:lnTo>
                    <a:pt x="4103" y="21191"/>
                  </a:lnTo>
                  <a:lnTo>
                    <a:pt x="4682" y="21963"/>
                  </a:lnTo>
                  <a:lnTo>
                    <a:pt x="5262" y="22639"/>
                  </a:lnTo>
                  <a:lnTo>
                    <a:pt x="5889" y="23266"/>
                  </a:lnTo>
                  <a:lnTo>
                    <a:pt x="6565" y="23845"/>
                  </a:lnTo>
                  <a:lnTo>
                    <a:pt x="7192" y="24376"/>
                  </a:lnTo>
                  <a:lnTo>
                    <a:pt x="7868" y="24811"/>
                  </a:lnTo>
                  <a:lnTo>
                    <a:pt x="8496" y="25197"/>
                  </a:lnTo>
                  <a:lnTo>
                    <a:pt x="9123" y="25487"/>
                  </a:lnTo>
                  <a:lnTo>
                    <a:pt x="9702" y="25680"/>
                  </a:lnTo>
                  <a:lnTo>
                    <a:pt x="10282" y="25824"/>
                  </a:lnTo>
                  <a:lnTo>
                    <a:pt x="10813" y="25873"/>
                  </a:lnTo>
                  <a:lnTo>
                    <a:pt x="11247" y="25824"/>
                  </a:lnTo>
                  <a:lnTo>
                    <a:pt x="11488" y="25776"/>
                  </a:lnTo>
                  <a:lnTo>
                    <a:pt x="11633" y="25680"/>
                  </a:lnTo>
                  <a:lnTo>
                    <a:pt x="11826" y="25583"/>
                  </a:lnTo>
                  <a:lnTo>
                    <a:pt x="11971" y="25438"/>
                  </a:lnTo>
                  <a:lnTo>
                    <a:pt x="11730" y="26500"/>
                  </a:lnTo>
                  <a:lnTo>
                    <a:pt x="11488" y="27610"/>
                  </a:lnTo>
                  <a:lnTo>
                    <a:pt x="11247" y="28721"/>
                  </a:lnTo>
                  <a:lnTo>
                    <a:pt x="11102" y="29831"/>
                  </a:lnTo>
                  <a:lnTo>
                    <a:pt x="10668" y="29589"/>
                  </a:lnTo>
                  <a:lnTo>
                    <a:pt x="10137" y="29348"/>
                  </a:lnTo>
                  <a:lnTo>
                    <a:pt x="9509" y="29155"/>
                  </a:lnTo>
                  <a:lnTo>
                    <a:pt x="8833" y="28962"/>
                  </a:lnTo>
                  <a:lnTo>
                    <a:pt x="7337" y="28576"/>
                  </a:lnTo>
                  <a:lnTo>
                    <a:pt x="5744" y="28238"/>
                  </a:lnTo>
                  <a:lnTo>
                    <a:pt x="4103" y="27852"/>
                  </a:lnTo>
                  <a:lnTo>
                    <a:pt x="3283" y="27659"/>
                  </a:lnTo>
                  <a:lnTo>
                    <a:pt x="2510" y="27417"/>
                  </a:lnTo>
                  <a:lnTo>
                    <a:pt x="1786" y="27176"/>
                  </a:lnTo>
                  <a:lnTo>
                    <a:pt x="1111" y="26886"/>
                  </a:lnTo>
                  <a:lnTo>
                    <a:pt x="531" y="26548"/>
                  </a:lnTo>
                  <a:lnTo>
                    <a:pt x="0" y="26211"/>
                  </a:lnTo>
                  <a:lnTo>
                    <a:pt x="0" y="26211"/>
                  </a:lnTo>
                  <a:lnTo>
                    <a:pt x="676" y="27031"/>
                  </a:lnTo>
                  <a:lnTo>
                    <a:pt x="1352" y="27803"/>
                  </a:lnTo>
                  <a:lnTo>
                    <a:pt x="2124" y="28527"/>
                  </a:lnTo>
                  <a:lnTo>
                    <a:pt x="2945" y="29155"/>
                  </a:lnTo>
                  <a:lnTo>
                    <a:pt x="3717" y="29734"/>
                  </a:lnTo>
                  <a:lnTo>
                    <a:pt x="4538" y="30265"/>
                  </a:lnTo>
                  <a:lnTo>
                    <a:pt x="5358" y="30700"/>
                  </a:lnTo>
                  <a:lnTo>
                    <a:pt x="6179" y="31086"/>
                  </a:lnTo>
                  <a:lnTo>
                    <a:pt x="6951" y="31375"/>
                  </a:lnTo>
                  <a:lnTo>
                    <a:pt x="7723" y="31568"/>
                  </a:lnTo>
                  <a:lnTo>
                    <a:pt x="8447" y="31713"/>
                  </a:lnTo>
                  <a:lnTo>
                    <a:pt x="9075" y="31761"/>
                  </a:lnTo>
                  <a:lnTo>
                    <a:pt x="9654" y="31713"/>
                  </a:lnTo>
                  <a:lnTo>
                    <a:pt x="10185" y="31568"/>
                  </a:lnTo>
                  <a:lnTo>
                    <a:pt x="10426" y="31472"/>
                  </a:lnTo>
                  <a:lnTo>
                    <a:pt x="10619" y="31375"/>
                  </a:lnTo>
                  <a:lnTo>
                    <a:pt x="10813" y="31230"/>
                  </a:lnTo>
                  <a:lnTo>
                    <a:pt x="10957" y="31037"/>
                  </a:lnTo>
                  <a:lnTo>
                    <a:pt x="10957" y="31037"/>
                  </a:lnTo>
                  <a:lnTo>
                    <a:pt x="10813" y="32389"/>
                  </a:lnTo>
                  <a:lnTo>
                    <a:pt x="10764" y="33789"/>
                  </a:lnTo>
                  <a:lnTo>
                    <a:pt x="10716" y="35140"/>
                  </a:lnTo>
                  <a:lnTo>
                    <a:pt x="10764" y="36492"/>
                  </a:lnTo>
                  <a:lnTo>
                    <a:pt x="10861" y="37892"/>
                  </a:lnTo>
                  <a:lnTo>
                    <a:pt x="11006" y="39243"/>
                  </a:lnTo>
                  <a:lnTo>
                    <a:pt x="11247" y="40595"/>
                  </a:lnTo>
                  <a:lnTo>
                    <a:pt x="11488" y="41946"/>
                  </a:lnTo>
                  <a:lnTo>
                    <a:pt x="11923" y="41850"/>
                  </a:lnTo>
                  <a:lnTo>
                    <a:pt x="11633" y="40305"/>
                  </a:lnTo>
                  <a:lnTo>
                    <a:pt x="11392" y="38760"/>
                  </a:lnTo>
                  <a:lnTo>
                    <a:pt x="11247" y="37216"/>
                  </a:lnTo>
                  <a:lnTo>
                    <a:pt x="11199" y="35671"/>
                  </a:lnTo>
                  <a:lnTo>
                    <a:pt x="11199" y="34127"/>
                  </a:lnTo>
                  <a:lnTo>
                    <a:pt x="11247" y="32582"/>
                  </a:lnTo>
                  <a:lnTo>
                    <a:pt x="11392" y="31037"/>
                  </a:lnTo>
                  <a:lnTo>
                    <a:pt x="11585" y="29541"/>
                  </a:lnTo>
                  <a:lnTo>
                    <a:pt x="11681" y="29734"/>
                  </a:lnTo>
                  <a:lnTo>
                    <a:pt x="11778" y="29976"/>
                  </a:lnTo>
                  <a:lnTo>
                    <a:pt x="11923" y="30120"/>
                  </a:lnTo>
                  <a:lnTo>
                    <a:pt x="12116" y="30313"/>
                  </a:lnTo>
                  <a:lnTo>
                    <a:pt x="12309" y="30458"/>
                  </a:lnTo>
                  <a:lnTo>
                    <a:pt x="12550" y="30603"/>
                  </a:lnTo>
                  <a:lnTo>
                    <a:pt x="13081" y="30796"/>
                  </a:lnTo>
                  <a:lnTo>
                    <a:pt x="13757" y="30941"/>
                  </a:lnTo>
                  <a:lnTo>
                    <a:pt x="14433" y="30989"/>
                  </a:lnTo>
                  <a:lnTo>
                    <a:pt x="15253" y="30941"/>
                  </a:lnTo>
                  <a:lnTo>
                    <a:pt x="16074" y="30844"/>
                  </a:lnTo>
                  <a:lnTo>
                    <a:pt x="16991" y="30700"/>
                  </a:lnTo>
                  <a:lnTo>
                    <a:pt x="17908" y="30458"/>
                  </a:lnTo>
                  <a:lnTo>
                    <a:pt x="18825" y="30120"/>
                  </a:lnTo>
                  <a:lnTo>
                    <a:pt x="19790" y="29734"/>
                  </a:lnTo>
                  <a:lnTo>
                    <a:pt x="20708" y="29251"/>
                  </a:lnTo>
                  <a:lnTo>
                    <a:pt x="21673" y="28721"/>
                  </a:lnTo>
                  <a:lnTo>
                    <a:pt x="22542" y="28093"/>
                  </a:lnTo>
                  <a:lnTo>
                    <a:pt x="23411" y="27417"/>
                  </a:lnTo>
                  <a:lnTo>
                    <a:pt x="22735" y="27659"/>
                  </a:lnTo>
                  <a:lnTo>
                    <a:pt x="22011" y="27852"/>
                  </a:lnTo>
                  <a:lnTo>
                    <a:pt x="21190" y="27997"/>
                  </a:lnTo>
                  <a:lnTo>
                    <a:pt x="20321" y="28093"/>
                  </a:lnTo>
                  <a:lnTo>
                    <a:pt x="19404" y="28141"/>
                  </a:lnTo>
                  <a:lnTo>
                    <a:pt x="15157" y="28141"/>
                  </a:lnTo>
                  <a:lnTo>
                    <a:pt x="13805" y="28190"/>
                  </a:lnTo>
                  <a:lnTo>
                    <a:pt x="13226" y="28238"/>
                  </a:lnTo>
                  <a:lnTo>
                    <a:pt x="12647" y="28286"/>
                  </a:lnTo>
                  <a:lnTo>
                    <a:pt x="12164" y="28383"/>
                  </a:lnTo>
                  <a:lnTo>
                    <a:pt x="11730" y="28527"/>
                  </a:lnTo>
                  <a:lnTo>
                    <a:pt x="11971" y="27369"/>
                  </a:lnTo>
                  <a:lnTo>
                    <a:pt x="12261" y="26211"/>
                  </a:lnTo>
                  <a:lnTo>
                    <a:pt x="12550" y="25052"/>
                  </a:lnTo>
                  <a:lnTo>
                    <a:pt x="12840" y="23894"/>
                  </a:lnTo>
                  <a:lnTo>
                    <a:pt x="12936" y="24087"/>
                  </a:lnTo>
                  <a:lnTo>
                    <a:pt x="13033" y="24280"/>
                  </a:lnTo>
                  <a:lnTo>
                    <a:pt x="13178" y="24425"/>
                  </a:lnTo>
                  <a:lnTo>
                    <a:pt x="13371" y="24569"/>
                  </a:lnTo>
                  <a:lnTo>
                    <a:pt x="13757" y="24811"/>
                  </a:lnTo>
                  <a:lnTo>
                    <a:pt x="14240" y="25004"/>
                  </a:lnTo>
                  <a:lnTo>
                    <a:pt x="14819" y="25100"/>
                  </a:lnTo>
                  <a:lnTo>
                    <a:pt x="15446" y="25149"/>
                  </a:lnTo>
                  <a:lnTo>
                    <a:pt x="16122" y="25149"/>
                  </a:lnTo>
                  <a:lnTo>
                    <a:pt x="16846" y="25100"/>
                  </a:lnTo>
                  <a:lnTo>
                    <a:pt x="17667" y="24956"/>
                  </a:lnTo>
                  <a:lnTo>
                    <a:pt x="18439" y="24811"/>
                  </a:lnTo>
                  <a:lnTo>
                    <a:pt x="19260" y="24569"/>
                  </a:lnTo>
                  <a:lnTo>
                    <a:pt x="20128" y="24232"/>
                  </a:lnTo>
                  <a:lnTo>
                    <a:pt x="20949" y="23845"/>
                  </a:lnTo>
                  <a:lnTo>
                    <a:pt x="21769" y="23411"/>
                  </a:lnTo>
                  <a:lnTo>
                    <a:pt x="22542" y="22928"/>
                  </a:lnTo>
                  <a:lnTo>
                    <a:pt x="23314" y="22397"/>
                  </a:lnTo>
                  <a:lnTo>
                    <a:pt x="22735" y="22590"/>
                  </a:lnTo>
                  <a:lnTo>
                    <a:pt x="22107" y="22735"/>
                  </a:lnTo>
                  <a:lnTo>
                    <a:pt x="21383" y="22784"/>
                  </a:lnTo>
                  <a:lnTo>
                    <a:pt x="20611" y="22832"/>
                  </a:lnTo>
                  <a:lnTo>
                    <a:pt x="19018" y="22832"/>
                  </a:lnTo>
                  <a:lnTo>
                    <a:pt x="17377" y="22784"/>
                  </a:lnTo>
                  <a:lnTo>
                    <a:pt x="16170" y="22687"/>
                  </a:lnTo>
                  <a:lnTo>
                    <a:pt x="13998" y="22687"/>
                  </a:lnTo>
                  <a:lnTo>
                    <a:pt x="13564" y="22784"/>
                  </a:lnTo>
                  <a:lnTo>
                    <a:pt x="13178" y="22832"/>
                  </a:lnTo>
                  <a:lnTo>
                    <a:pt x="13178" y="22832"/>
                  </a:lnTo>
                  <a:lnTo>
                    <a:pt x="13950" y="20611"/>
                  </a:lnTo>
                  <a:lnTo>
                    <a:pt x="14819" y="18488"/>
                  </a:lnTo>
                  <a:lnTo>
                    <a:pt x="14867" y="18681"/>
                  </a:lnTo>
                  <a:lnTo>
                    <a:pt x="14964" y="18874"/>
                  </a:lnTo>
                  <a:lnTo>
                    <a:pt x="15108" y="19019"/>
                  </a:lnTo>
                  <a:lnTo>
                    <a:pt x="15253" y="19163"/>
                  </a:lnTo>
                  <a:lnTo>
                    <a:pt x="15591" y="19405"/>
                  </a:lnTo>
                  <a:lnTo>
                    <a:pt x="16074" y="19598"/>
                  </a:lnTo>
                  <a:lnTo>
                    <a:pt x="16605" y="19743"/>
                  </a:lnTo>
                  <a:lnTo>
                    <a:pt x="17184" y="19839"/>
                  </a:lnTo>
                  <a:lnTo>
                    <a:pt x="17860" y="19839"/>
                  </a:lnTo>
                  <a:lnTo>
                    <a:pt x="18584" y="19791"/>
                  </a:lnTo>
                  <a:lnTo>
                    <a:pt x="19356" y="19694"/>
                  </a:lnTo>
                  <a:lnTo>
                    <a:pt x="20128" y="19550"/>
                  </a:lnTo>
                  <a:lnTo>
                    <a:pt x="20901" y="19308"/>
                  </a:lnTo>
                  <a:lnTo>
                    <a:pt x="21721" y="19067"/>
                  </a:lnTo>
                  <a:lnTo>
                    <a:pt x="22542" y="18681"/>
                  </a:lnTo>
                  <a:lnTo>
                    <a:pt x="23362" y="18295"/>
                  </a:lnTo>
                  <a:lnTo>
                    <a:pt x="24135" y="17812"/>
                  </a:lnTo>
                  <a:lnTo>
                    <a:pt x="24907" y="17281"/>
                  </a:lnTo>
                  <a:lnTo>
                    <a:pt x="24328" y="17474"/>
                  </a:lnTo>
                  <a:lnTo>
                    <a:pt x="23700" y="17619"/>
                  </a:lnTo>
                  <a:lnTo>
                    <a:pt x="23024" y="17667"/>
                  </a:lnTo>
                  <a:lnTo>
                    <a:pt x="22300" y="17715"/>
                  </a:lnTo>
                  <a:lnTo>
                    <a:pt x="20756" y="17667"/>
                  </a:lnTo>
                  <a:lnTo>
                    <a:pt x="19211" y="17571"/>
                  </a:lnTo>
                  <a:lnTo>
                    <a:pt x="18053" y="17474"/>
                  </a:lnTo>
                  <a:lnTo>
                    <a:pt x="16991" y="17426"/>
                  </a:lnTo>
                  <a:lnTo>
                    <a:pt x="16026" y="17474"/>
                  </a:lnTo>
                  <a:lnTo>
                    <a:pt x="15591" y="17474"/>
                  </a:lnTo>
                  <a:lnTo>
                    <a:pt x="15205" y="17571"/>
                  </a:lnTo>
                  <a:lnTo>
                    <a:pt x="16074" y="15736"/>
                  </a:lnTo>
                  <a:lnTo>
                    <a:pt x="16943" y="14047"/>
                  </a:lnTo>
                  <a:lnTo>
                    <a:pt x="16991" y="14240"/>
                  </a:lnTo>
                  <a:lnTo>
                    <a:pt x="17039" y="14433"/>
                  </a:lnTo>
                  <a:lnTo>
                    <a:pt x="17136" y="14578"/>
                  </a:lnTo>
                  <a:lnTo>
                    <a:pt x="17280" y="14723"/>
                  </a:lnTo>
                  <a:lnTo>
                    <a:pt x="17618" y="15012"/>
                  </a:lnTo>
                  <a:lnTo>
                    <a:pt x="18005" y="15205"/>
                  </a:lnTo>
                  <a:lnTo>
                    <a:pt x="18535" y="15350"/>
                  </a:lnTo>
                  <a:lnTo>
                    <a:pt x="19066" y="15398"/>
                  </a:lnTo>
                  <a:lnTo>
                    <a:pt x="19742" y="15447"/>
                  </a:lnTo>
                  <a:lnTo>
                    <a:pt x="20418" y="15398"/>
                  </a:lnTo>
                  <a:lnTo>
                    <a:pt x="21142" y="15302"/>
                  </a:lnTo>
                  <a:lnTo>
                    <a:pt x="21914" y="15157"/>
                  </a:lnTo>
                  <a:lnTo>
                    <a:pt x="22687" y="14916"/>
                  </a:lnTo>
                  <a:lnTo>
                    <a:pt x="23459" y="14626"/>
                  </a:lnTo>
                  <a:lnTo>
                    <a:pt x="24231" y="14288"/>
                  </a:lnTo>
                  <a:lnTo>
                    <a:pt x="25052" y="13902"/>
                  </a:lnTo>
                  <a:lnTo>
                    <a:pt x="25776" y="13419"/>
                  </a:lnTo>
                  <a:lnTo>
                    <a:pt x="26500" y="12889"/>
                  </a:lnTo>
                  <a:lnTo>
                    <a:pt x="26500" y="12889"/>
                  </a:lnTo>
                  <a:lnTo>
                    <a:pt x="25969" y="13082"/>
                  </a:lnTo>
                  <a:lnTo>
                    <a:pt x="25390" y="13178"/>
                  </a:lnTo>
                  <a:lnTo>
                    <a:pt x="24762" y="13275"/>
                  </a:lnTo>
                  <a:lnTo>
                    <a:pt x="24038" y="13323"/>
                  </a:lnTo>
                  <a:lnTo>
                    <a:pt x="22590" y="13323"/>
                  </a:lnTo>
                  <a:lnTo>
                    <a:pt x="21142" y="13275"/>
                  </a:lnTo>
                  <a:lnTo>
                    <a:pt x="20032" y="13178"/>
                  </a:lnTo>
                  <a:lnTo>
                    <a:pt x="19018" y="13178"/>
                  </a:lnTo>
                  <a:lnTo>
                    <a:pt x="18101" y="13226"/>
                  </a:lnTo>
                  <a:lnTo>
                    <a:pt x="17715" y="13275"/>
                  </a:lnTo>
                  <a:lnTo>
                    <a:pt x="17329" y="13323"/>
                  </a:lnTo>
                  <a:lnTo>
                    <a:pt x="18101" y="11971"/>
                  </a:lnTo>
                  <a:lnTo>
                    <a:pt x="18873" y="10620"/>
                  </a:lnTo>
                  <a:lnTo>
                    <a:pt x="18922" y="10813"/>
                  </a:lnTo>
                  <a:lnTo>
                    <a:pt x="18970" y="10958"/>
                  </a:lnTo>
                  <a:lnTo>
                    <a:pt x="19163" y="11247"/>
                  </a:lnTo>
                  <a:lnTo>
                    <a:pt x="19453" y="11489"/>
                  </a:lnTo>
                  <a:lnTo>
                    <a:pt x="19839" y="11634"/>
                  </a:lnTo>
                  <a:lnTo>
                    <a:pt x="20273" y="11778"/>
                  </a:lnTo>
                  <a:lnTo>
                    <a:pt x="20804" y="11827"/>
                  </a:lnTo>
                  <a:lnTo>
                    <a:pt x="21383" y="11778"/>
                  </a:lnTo>
                  <a:lnTo>
                    <a:pt x="21963" y="11730"/>
                  </a:lnTo>
                  <a:lnTo>
                    <a:pt x="22638" y="11585"/>
                  </a:lnTo>
                  <a:lnTo>
                    <a:pt x="23266" y="11440"/>
                  </a:lnTo>
                  <a:lnTo>
                    <a:pt x="23990" y="11199"/>
                  </a:lnTo>
                  <a:lnTo>
                    <a:pt x="24666" y="10910"/>
                  </a:lnTo>
                  <a:lnTo>
                    <a:pt x="25341" y="10572"/>
                  </a:lnTo>
                  <a:lnTo>
                    <a:pt x="26017" y="10137"/>
                  </a:lnTo>
                  <a:lnTo>
                    <a:pt x="26693" y="9703"/>
                  </a:lnTo>
                  <a:lnTo>
                    <a:pt x="27320" y="9172"/>
                  </a:lnTo>
                  <a:lnTo>
                    <a:pt x="26886" y="9365"/>
                  </a:lnTo>
                  <a:lnTo>
                    <a:pt x="26452" y="9461"/>
                  </a:lnTo>
                  <a:lnTo>
                    <a:pt x="25969" y="9558"/>
                  </a:lnTo>
                  <a:lnTo>
                    <a:pt x="25438" y="9655"/>
                  </a:lnTo>
                  <a:lnTo>
                    <a:pt x="24376" y="9751"/>
                  </a:lnTo>
                  <a:lnTo>
                    <a:pt x="23218" y="9799"/>
                  </a:lnTo>
                  <a:lnTo>
                    <a:pt x="20997" y="9799"/>
                  </a:lnTo>
                  <a:lnTo>
                    <a:pt x="20032" y="9896"/>
                  </a:lnTo>
                  <a:lnTo>
                    <a:pt x="19646" y="9944"/>
                  </a:lnTo>
                  <a:lnTo>
                    <a:pt x="19260" y="10041"/>
                  </a:lnTo>
                  <a:lnTo>
                    <a:pt x="20708" y="7820"/>
                  </a:lnTo>
                  <a:lnTo>
                    <a:pt x="20804" y="8062"/>
                  </a:lnTo>
                  <a:lnTo>
                    <a:pt x="20997" y="8255"/>
                  </a:lnTo>
                  <a:lnTo>
                    <a:pt x="21287" y="8400"/>
                  </a:lnTo>
                  <a:lnTo>
                    <a:pt x="21576" y="8496"/>
                  </a:lnTo>
                  <a:lnTo>
                    <a:pt x="21963" y="8544"/>
                  </a:lnTo>
                  <a:lnTo>
                    <a:pt x="22349" y="8544"/>
                  </a:lnTo>
                  <a:lnTo>
                    <a:pt x="22783" y="8496"/>
                  </a:lnTo>
                  <a:lnTo>
                    <a:pt x="23266" y="8400"/>
                  </a:lnTo>
                  <a:lnTo>
                    <a:pt x="23748" y="8255"/>
                  </a:lnTo>
                  <a:lnTo>
                    <a:pt x="24231" y="8110"/>
                  </a:lnTo>
                  <a:lnTo>
                    <a:pt x="24762" y="7869"/>
                  </a:lnTo>
                  <a:lnTo>
                    <a:pt x="25245" y="7627"/>
                  </a:lnTo>
                  <a:lnTo>
                    <a:pt x="25776" y="7338"/>
                  </a:lnTo>
                  <a:lnTo>
                    <a:pt x="26258" y="7000"/>
                  </a:lnTo>
                  <a:lnTo>
                    <a:pt x="26741" y="6614"/>
                  </a:lnTo>
                  <a:lnTo>
                    <a:pt x="27176" y="6179"/>
                  </a:lnTo>
                  <a:lnTo>
                    <a:pt x="26886" y="6324"/>
                  </a:lnTo>
                  <a:lnTo>
                    <a:pt x="26596" y="6469"/>
                  </a:lnTo>
                  <a:lnTo>
                    <a:pt x="25872" y="6614"/>
                  </a:lnTo>
                  <a:lnTo>
                    <a:pt x="25052" y="6758"/>
                  </a:lnTo>
                  <a:lnTo>
                    <a:pt x="24231" y="6807"/>
                  </a:lnTo>
                  <a:lnTo>
                    <a:pt x="22590" y="6952"/>
                  </a:lnTo>
                  <a:lnTo>
                    <a:pt x="21818" y="7000"/>
                  </a:lnTo>
                  <a:lnTo>
                    <a:pt x="21190" y="7145"/>
                  </a:lnTo>
                  <a:lnTo>
                    <a:pt x="22349" y="5552"/>
                  </a:lnTo>
                  <a:lnTo>
                    <a:pt x="23362" y="4200"/>
                  </a:lnTo>
                  <a:lnTo>
                    <a:pt x="23604" y="4249"/>
                  </a:lnTo>
                  <a:lnTo>
                    <a:pt x="24086" y="4249"/>
                  </a:lnTo>
                  <a:lnTo>
                    <a:pt x="24376" y="4200"/>
                  </a:lnTo>
                  <a:lnTo>
                    <a:pt x="24714" y="4104"/>
                  </a:lnTo>
                  <a:lnTo>
                    <a:pt x="25052" y="3959"/>
                  </a:lnTo>
                  <a:lnTo>
                    <a:pt x="25728" y="3573"/>
                  </a:lnTo>
                  <a:lnTo>
                    <a:pt x="26403" y="3090"/>
                  </a:lnTo>
                  <a:lnTo>
                    <a:pt x="27031" y="2463"/>
                  </a:lnTo>
                  <a:lnTo>
                    <a:pt x="27369" y="2125"/>
                  </a:lnTo>
                  <a:lnTo>
                    <a:pt x="27658" y="1739"/>
                  </a:lnTo>
                  <a:lnTo>
                    <a:pt x="27948" y="1352"/>
                  </a:lnTo>
                  <a:lnTo>
                    <a:pt x="28189" y="918"/>
                  </a:lnTo>
                  <a:lnTo>
                    <a:pt x="27948" y="1111"/>
                  </a:lnTo>
                  <a:lnTo>
                    <a:pt x="27658" y="1352"/>
                  </a:lnTo>
                  <a:lnTo>
                    <a:pt x="26982" y="1690"/>
                  </a:lnTo>
                  <a:lnTo>
                    <a:pt x="26210" y="2028"/>
                  </a:lnTo>
                  <a:lnTo>
                    <a:pt x="25390" y="2318"/>
                  </a:lnTo>
                  <a:lnTo>
                    <a:pt x="24617" y="2607"/>
                  </a:lnTo>
                  <a:lnTo>
                    <a:pt x="23893" y="2897"/>
                  </a:lnTo>
                  <a:lnTo>
                    <a:pt x="23314" y="3187"/>
                  </a:lnTo>
                  <a:lnTo>
                    <a:pt x="23073" y="3331"/>
                  </a:lnTo>
                  <a:lnTo>
                    <a:pt x="22880" y="3524"/>
                  </a:lnTo>
                  <a:lnTo>
                    <a:pt x="22928" y="3718"/>
                  </a:lnTo>
                  <a:lnTo>
                    <a:pt x="23024" y="3862"/>
                  </a:lnTo>
                  <a:lnTo>
                    <a:pt x="22059" y="5214"/>
                  </a:lnTo>
                  <a:lnTo>
                    <a:pt x="21866" y="4683"/>
                  </a:lnTo>
                  <a:lnTo>
                    <a:pt x="21576" y="4055"/>
                  </a:lnTo>
                  <a:lnTo>
                    <a:pt x="20804" y="2704"/>
                  </a:lnTo>
                  <a:lnTo>
                    <a:pt x="20418" y="2028"/>
                  </a:lnTo>
                  <a:lnTo>
                    <a:pt x="20080" y="1304"/>
                  </a:lnTo>
                  <a:lnTo>
                    <a:pt x="19839" y="628"/>
                  </a:lnTo>
                  <a:lnTo>
                    <a:pt x="19742" y="290"/>
                  </a:lnTo>
                  <a:lnTo>
                    <a:pt x="196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0"/>
            <p:cNvSpPr/>
            <p:nvPr/>
          </p:nvSpPr>
          <p:spPr>
            <a:xfrm>
              <a:off x="1169700" y="3212250"/>
              <a:ext cx="704750" cy="1048675"/>
            </a:xfrm>
            <a:custGeom>
              <a:avLst/>
              <a:gdLst/>
              <a:ahLst/>
              <a:cxnLst/>
              <a:rect l="l" t="t" r="r" b="b"/>
              <a:pathLst>
                <a:path w="28190" h="41947" fill="none" extrusionOk="0">
                  <a:moveTo>
                    <a:pt x="18873" y="10620"/>
                  </a:moveTo>
                  <a:lnTo>
                    <a:pt x="18873" y="10620"/>
                  </a:lnTo>
                  <a:lnTo>
                    <a:pt x="18922" y="10813"/>
                  </a:lnTo>
                  <a:lnTo>
                    <a:pt x="18970" y="10958"/>
                  </a:lnTo>
                  <a:lnTo>
                    <a:pt x="19163" y="11247"/>
                  </a:lnTo>
                  <a:lnTo>
                    <a:pt x="19453" y="11489"/>
                  </a:lnTo>
                  <a:lnTo>
                    <a:pt x="19839" y="11634"/>
                  </a:lnTo>
                  <a:lnTo>
                    <a:pt x="20273" y="11778"/>
                  </a:lnTo>
                  <a:lnTo>
                    <a:pt x="20804" y="11827"/>
                  </a:lnTo>
                  <a:lnTo>
                    <a:pt x="21383" y="11778"/>
                  </a:lnTo>
                  <a:lnTo>
                    <a:pt x="21963" y="11730"/>
                  </a:lnTo>
                  <a:lnTo>
                    <a:pt x="22638" y="11585"/>
                  </a:lnTo>
                  <a:lnTo>
                    <a:pt x="23266" y="11440"/>
                  </a:lnTo>
                  <a:lnTo>
                    <a:pt x="23990" y="11199"/>
                  </a:lnTo>
                  <a:lnTo>
                    <a:pt x="24666" y="10910"/>
                  </a:lnTo>
                  <a:lnTo>
                    <a:pt x="25341" y="10572"/>
                  </a:lnTo>
                  <a:lnTo>
                    <a:pt x="26017" y="10137"/>
                  </a:lnTo>
                  <a:lnTo>
                    <a:pt x="26693" y="9703"/>
                  </a:lnTo>
                  <a:lnTo>
                    <a:pt x="27320" y="9172"/>
                  </a:lnTo>
                  <a:lnTo>
                    <a:pt x="27320" y="9172"/>
                  </a:lnTo>
                  <a:lnTo>
                    <a:pt x="26886" y="9365"/>
                  </a:lnTo>
                  <a:lnTo>
                    <a:pt x="26452" y="9461"/>
                  </a:lnTo>
                  <a:lnTo>
                    <a:pt x="25969" y="9558"/>
                  </a:lnTo>
                  <a:lnTo>
                    <a:pt x="25438" y="9655"/>
                  </a:lnTo>
                  <a:lnTo>
                    <a:pt x="24376" y="9751"/>
                  </a:lnTo>
                  <a:lnTo>
                    <a:pt x="23218" y="9799"/>
                  </a:lnTo>
                  <a:lnTo>
                    <a:pt x="20997" y="9799"/>
                  </a:lnTo>
                  <a:lnTo>
                    <a:pt x="20032" y="9896"/>
                  </a:lnTo>
                  <a:lnTo>
                    <a:pt x="19646" y="9944"/>
                  </a:lnTo>
                  <a:lnTo>
                    <a:pt x="19260" y="10041"/>
                  </a:lnTo>
                  <a:lnTo>
                    <a:pt x="19260" y="10041"/>
                  </a:lnTo>
                  <a:lnTo>
                    <a:pt x="20708" y="7820"/>
                  </a:lnTo>
                  <a:lnTo>
                    <a:pt x="20708" y="7820"/>
                  </a:lnTo>
                  <a:lnTo>
                    <a:pt x="20804" y="8062"/>
                  </a:lnTo>
                  <a:lnTo>
                    <a:pt x="20997" y="8255"/>
                  </a:lnTo>
                  <a:lnTo>
                    <a:pt x="21287" y="8400"/>
                  </a:lnTo>
                  <a:lnTo>
                    <a:pt x="21576" y="8496"/>
                  </a:lnTo>
                  <a:lnTo>
                    <a:pt x="21963" y="8544"/>
                  </a:lnTo>
                  <a:lnTo>
                    <a:pt x="22349" y="8544"/>
                  </a:lnTo>
                  <a:lnTo>
                    <a:pt x="22783" y="8496"/>
                  </a:lnTo>
                  <a:lnTo>
                    <a:pt x="23266" y="8400"/>
                  </a:lnTo>
                  <a:lnTo>
                    <a:pt x="23748" y="8255"/>
                  </a:lnTo>
                  <a:lnTo>
                    <a:pt x="24231" y="8110"/>
                  </a:lnTo>
                  <a:lnTo>
                    <a:pt x="24762" y="7869"/>
                  </a:lnTo>
                  <a:lnTo>
                    <a:pt x="25245" y="7627"/>
                  </a:lnTo>
                  <a:lnTo>
                    <a:pt x="25776" y="7338"/>
                  </a:lnTo>
                  <a:lnTo>
                    <a:pt x="26258" y="7000"/>
                  </a:lnTo>
                  <a:lnTo>
                    <a:pt x="26741" y="6614"/>
                  </a:lnTo>
                  <a:lnTo>
                    <a:pt x="27176" y="6179"/>
                  </a:lnTo>
                  <a:lnTo>
                    <a:pt x="27176" y="6179"/>
                  </a:lnTo>
                  <a:lnTo>
                    <a:pt x="26886" y="6324"/>
                  </a:lnTo>
                  <a:lnTo>
                    <a:pt x="26596" y="6469"/>
                  </a:lnTo>
                  <a:lnTo>
                    <a:pt x="25872" y="6614"/>
                  </a:lnTo>
                  <a:lnTo>
                    <a:pt x="25052" y="6758"/>
                  </a:lnTo>
                  <a:lnTo>
                    <a:pt x="24231" y="6807"/>
                  </a:lnTo>
                  <a:lnTo>
                    <a:pt x="22590" y="6952"/>
                  </a:lnTo>
                  <a:lnTo>
                    <a:pt x="21818" y="7000"/>
                  </a:lnTo>
                  <a:lnTo>
                    <a:pt x="21190" y="7145"/>
                  </a:lnTo>
                  <a:lnTo>
                    <a:pt x="21190" y="7145"/>
                  </a:lnTo>
                  <a:lnTo>
                    <a:pt x="22349" y="5552"/>
                  </a:lnTo>
                  <a:lnTo>
                    <a:pt x="23362" y="4200"/>
                  </a:lnTo>
                  <a:lnTo>
                    <a:pt x="23362" y="4200"/>
                  </a:lnTo>
                  <a:lnTo>
                    <a:pt x="23604" y="4249"/>
                  </a:lnTo>
                  <a:lnTo>
                    <a:pt x="23845" y="4249"/>
                  </a:lnTo>
                  <a:lnTo>
                    <a:pt x="24086" y="4249"/>
                  </a:lnTo>
                  <a:lnTo>
                    <a:pt x="24376" y="4200"/>
                  </a:lnTo>
                  <a:lnTo>
                    <a:pt x="24714" y="4104"/>
                  </a:lnTo>
                  <a:lnTo>
                    <a:pt x="25052" y="3959"/>
                  </a:lnTo>
                  <a:lnTo>
                    <a:pt x="25728" y="3573"/>
                  </a:lnTo>
                  <a:lnTo>
                    <a:pt x="26403" y="3090"/>
                  </a:lnTo>
                  <a:lnTo>
                    <a:pt x="27031" y="2463"/>
                  </a:lnTo>
                  <a:lnTo>
                    <a:pt x="27369" y="2125"/>
                  </a:lnTo>
                  <a:lnTo>
                    <a:pt x="27658" y="1739"/>
                  </a:lnTo>
                  <a:lnTo>
                    <a:pt x="27948" y="1352"/>
                  </a:lnTo>
                  <a:lnTo>
                    <a:pt x="28189" y="918"/>
                  </a:lnTo>
                  <a:lnTo>
                    <a:pt x="28189" y="918"/>
                  </a:lnTo>
                  <a:lnTo>
                    <a:pt x="27948" y="1111"/>
                  </a:lnTo>
                  <a:lnTo>
                    <a:pt x="27658" y="1352"/>
                  </a:lnTo>
                  <a:lnTo>
                    <a:pt x="26982" y="1690"/>
                  </a:lnTo>
                  <a:lnTo>
                    <a:pt x="26210" y="2028"/>
                  </a:lnTo>
                  <a:lnTo>
                    <a:pt x="25390" y="2318"/>
                  </a:lnTo>
                  <a:lnTo>
                    <a:pt x="24617" y="2607"/>
                  </a:lnTo>
                  <a:lnTo>
                    <a:pt x="23893" y="2897"/>
                  </a:lnTo>
                  <a:lnTo>
                    <a:pt x="23314" y="3187"/>
                  </a:lnTo>
                  <a:lnTo>
                    <a:pt x="23073" y="3331"/>
                  </a:lnTo>
                  <a:lnTo>
                    <a:pt x="22880" y="3524"/>
                  </a:lnTo>
                  <a:lnTo>
                    <a:pt x="22880" y="3524"/>
                  </a:lnTo>
                  <a:lnTo>
                    <a:pt x="22928" y="3718"/>
                  </a:lnTo>
                  <a:lnTo>
                    <a:pt x="23024" y="3862"/>
                  </a:lnTo>
                  <a:lnTo>
                    <a:pt x="23024" y="3862"/>
                  </a:lnTo>
                  <a:lnTo>
                    <a:pt x="22059" y="5214"/>
                  </a:lnTo>
                  <a:lnTo>
                    <a:pt x="22059" y="5214"/>
                  </a:lnTo>
                  <a:lnTo>
                    <a:pt x="21866" y="4683"/>
                  </a:lnTo>
                  <a:lnTo>
                    <a:pt x="21576" y="4055"/>
                  </a:lnTo>
                  <a:lnTo>
                    <a:pt x="20804" y="2704"/>
                  </a:lnTo>
                  <a:lnTo>
                    <a:pt x="20418" y="2028"/>
                  </a:lnTo>
                  <a:lnTo>
                    <a:pt x="20080" y="1304"/>
                  </a:lnTo>
                  <a:lnTo>
                    <a:pt x="19839" y="628"/>
                  </a:lnTo>
                  <a:lnTo>
                    <a:pt x="19742" y="290"/>
                  </a:lnTo>
                  <a:lnTo>
                    <a:pt x="19694" y="1"/>
                  </a:lnTo>
                  <a:lnTo>
                    <a:pt x="19694" y="1"/>
                  </a:lnTo>
                  <a:lnTo>
                    <a:pt x="19646" y="532"/>
                  </a:lnTo>
                  <a:lnTo>
                    <a:pt x="19597" y="1111"/>
                  </a:lnTo>
                  <a:lnTo>
                    <a:pt x="19549" y="1642"/>
                  </a:lnTo>
                  <a:lnTo>
                    <a:pt x="19597" y="2173"/>
                  </a:lnTo>
                  <a:lnTo>
                    <a:pt x="19646" y="2656"/>
                  </a:lnTo>
                  <a:lnTo>
                    <a:pt x="19742" y="3187"/>
                  </a:lnTo>
                  <a:lnTo>
                    <a:pt x="19887" y="3621"/>
                  </a:lnTo>
                  <a:lnTo>
                    <a:pt x="20032" y="4055"/>
                  </a:lnTo>
                  <a:lnTo>
                    <a:pt x="20225" y="4442"/>
                  </a:lnTo>
                  <a:lnTo>
                    <a:pt x="20370" y="4779"/>
                  </a:lnTo>
                  <a:lnTo>
                    <a:pt x="20611" y="5069"/>
                  </a:lnTo>
                  <a:lnTo>
                    <a:pt x="20804" y="5310"/>
                  </a:lnTo>
                  <a:lnTo>
                    <a:pt x="21045" y="5503"/>
                  </a:lnTo>
                  <a:lnTo>
                    <a:pt x="21287" y="5600"/>
                  </a:lnTo>
                  <a:lnTo>
                    <a:pt x="21528" y="5648"/>
                  </a:lnTo>
                  <a:lnTo>
                    <a:pt x="21769" y="5600"/>
                  </a:lnTo>
                  <a:lnTo>
                    <a:pt x="21769" y="5600"/>
                  </a:lnTo>
                  <a:lnTo>
                    <a:pt x="20852" y="6807"/>
                  </a:lnTo>
                  <a:lnTo>
                    <a:pt x="19984" y="8158"/>
                  </a:lnTo>
                  <a:lnTo>
                    <a:pt x="19984" y="8158"/>
                  </a:lnTo>
                  <a:lnTo>
                    <a:pt x="19694" y="7579"/>
                  </a:lnTo>
                  <a:lnTo>
                    <a:pt x="19308" y="6952"/>
                  </a:lnTo>
                  <a:lnTo>
                    <a:pt x="18342" y="5503"/>
                  </a:lnTo>
                  <a:lnTo>
                    <a:pt x="17811" y="4779"/>
                  </a:lnTo>
                  <a:lnTo>
                    <a:pt x="17377" y="4007"/>
                  </a:lnTo>
                  <a:lnTo>
                    <a:pt x="17039" y="3283"/>
                  </a:lnTo>
                  <a:lnTo>
                    <a:pt x="16943" y="2945"/>
                  </a:lnTo>
                  <a:lnTo>
                    <a:pt x="16846" y="2607"/>
                  </a:lnTo>
                  <a:lnTo>
                    <a:pt x="16846" y="2607"/>
                  </a:lnTo>
                  <a:lnTo>
                    <a:pt x="16798" y="3235"/>
                  </a:lnTo>
                  <a:lnTo>
                    <a:pt x="16798" y="3814"/>
                  </a:lnTo>
                  <a:lnTo>
                    <a:pt x="16846" y="4442"/>
                  </a:lnTo>
                  <a:lnTo>
                    <a:pt x="16943" y="5021"/>
                  </a:lnTo>
                  <a:lnTo>
                    <a:pt x="17039" y="5552"/>
                  </a:lnTo>
                  <a:lnTo>
                    <a:pt x="17184" y="6083"/>
                  </a:lnTo>
                  <a:lnTo>
                    <a:pt x="17377" y="6614"/>
                  </a:lnTo>
                  <a:lnTo>
                    <a:pt x="17570" y="7048"/>
                  </a:lnTo>
                  <a:lnTo>
                    <a:pt x="17763" y="7482"/>
                  </a:lnTo>
                  <a:lnTo>
                    <a:pt x="18005" y="7869"/>
                  </a:lnTo>
                  <a:lnTo>
                    <a:pt x="18294" y="8158"/>
                  </a:lnTo>
                  <a:lnTo>
                    <a:pt x="18535" y="8400"/>
                  </a:lnTo>
                  <a:lnTo>
                    <a:pt x="18777" y="8593"/>
                  </a:lnTo>
                  <a:lnTo>
                    <a:pt x="19066" y="8737"/>
                  </a:lnTo>
                  <a:lnTo>
                    <a:pt x="19308" y="8786"/>
                  </a:lnTo>
                  <a:lnTo>
                    <a:pt x="19597" y="8737"/>
                  </a:lnTo>
                  <a:lnTo>
                    <a:pt x="19597" y="8737"/>
                  </a:lnTo>
                  <a:lnTo>
                    <a:pt x="18101" y="11151"/>
                  </a:lnTo>
                  <a:lnTo>
                    <a:pt x="18101" y="11151"/>
                  </a:lnTo>
                  <a:lnTo>
                    <a:pt x="17908" y="10813"/>
                  </a:lnTo>
                  <a:lnTo>
                    <a:pt x="17667" y="10475"/>
                  </a:lnTo>
                  <a:lnTo>
                    <a:pt x="17087" y="9751"/>
                  </a:lnTo>
                  <a:lnTo>
                    <a:pt x="16363" y="8931"/>
                  </a:lnTo>
                  <a:lnTo>
                    <a:pt x="15591" y="8110"/>
                  </a:lnTo>
                  <a:lnTo>
                    <a:pt x="14771" y="7241"/>
                  </a:lnTo>
                  <a:lnTo>
                    <a:pt x="14095" y="6372"/>
                  </a:lnTo>
                  <a:lnTo>
                    <a:pt x="13757" y="5938"/>
                  </a:lnTo>
                  <a:lnTo>
                    <a:pt x="13516" y="5503"/>
                  </a:lnTo>
                  <a:lnTo>
                    <a:pt x="13274" y="5069"/>
                  </a:lnTo>
                  <a:lnTo>
                    <a:pt x="13129" y="4683"/>
                  </a:lnTo>
                  <a:lnTo>
                    <a:pt x="13129" y="4683"/>
                  </a:lnTo>
                  <a:lnTo>
                    <a:pt x="13178" y="5455"/>
                  </a:lnTo>
                  <a:lnTo>
                    <a:pt x="13274" y="6179"/>
                  </a:lnTo>
                  <a:lnTo>
                    <a:pt x="13467" y="6952"/>
                  </a:lnTo>
                  <a:lnTo>
                    <a:pt x="13660" y="7627"/>
                  </a:lnTo>
                  <a:lnTo>
                    <a:pt x="13902" y="8303"/>
                  </a:lnTo>
                  <a:lnTo>
                    <a:pt x="14191" y="8979"/>
                  </a:lnTo>
                  <a:lnTo>
                    <a:pt x="14481" y="9558"/>
                  </a:lnTo>
                  <a:lnTo>
                    <a:pt x="14819" y="10089"/>
                  </a:lnTo>
                  <a:lnTo>
                    <a:pt x="15157" y="10572"/>
                  </a:lnTo>
                  <a:lnTo>
                    <a:pt x="15543" y="11006"/>
                  </a:lnTo>
                  <a:lnTo>
                    <a:pt x="15881" y="11344"/>
                  </a:lnTo>
                  <a:lnTo>
                    <a:pt x="16267" y="11634"/>
                  </a:lnTo>
                  <a:lnTo>
                    <a:pt x="16653" y="11827"/>
                  </a:lnTo>
                  <a:lnTo>
                    <a:pt x="16991" y="11971"/>
                  </a:lnTo>
                  <a:lnTo>
                    <a:pt x="17329" y="11971"/>
                  </a:lnTo>
                  <a:lnTo>
                    <a:pt x="17667" y="11875"/>
                  </a:lnTo>
                  <a:lnTo>
                    <a:pt x="17667" y="11875"/>
                  </a:lnTo>
                  <a:lnTo>
                    <a:pt x="16894" y="13226"/>
                  </a:lnTo>
                  <a:lnTo>
                    <a:pt x="16170" y="14578"/>
                  </a:lnTo>
                  <a:lnTo>
                    <a:pt x="16170" y="14578"/>
                  </a:lnTo>
                  <a:lnTo>
                    <a:pt x="15929" y="14240"/>
                  </a:lnTo>
                  <a:lnTo>
                    <a:pt x="15639" y="13854"/>
                  </a:lnTo>
                  <a:lnTo>
                    <a:pt x="14915" y="13082"/>
                  </a:lnTo>
                  <a:lnTo>
                    <a:pt x="14047" y="12261"/>
                  </a:lnTo>
                  <a:lnTo>
                    <a:pt x="13081" y="11392"/>
                  </a:lnTo>
                  <a:lnTo>
                    <a:pt x="12116" y="10523"/>
                  </a:lnTo>
                  <a:lnTo>
                    <a:pt x="11247" y="9606"/>
                  </a:lnTo>
                  <a:lnTo>
                    <a:pt x="10861" y="9124"/>
                  </a:lnTo>
                  <a:lnTo>
                    <a:pt x="10523" y="8689"/>
                  </a:lnTo>
                  <a:lnTo>
                    <a:pt x="10233" y="8207"/>
                  </a:lnTo>
                  <a:lnTo>
                    <a:pt x="10040" y="7772"/>
                  </a:lnTo>
                  <a:lnTo>
                    <a:pt x="10040" y="7772"/>
                  </a:lnTo>
                  <a:lnTo>
                    <a:pt x="10137" y="8641"/>
                  </a:lnTo>
                  <a:lnTo>
                    <a:pt x="10330" y="9461"/>
                  </a:lnTo>
                  <a:lnTo>
                    <a:pt x="10571" y="10282"/>
                  </a:lnTo>
                  <a:lnTo>
                    <a:pt x="10861" y="11054"/>
                  </a:lnTo>
                  <a:lnTo>
                    <a:pt x="11199" y="11778"/>
                  </a:lnTo>
                  <a:lnTo>
                    <a:pt x="11585" y="12454"/>
                  </a:lnTo>
                  <a:lnTo>
                    <a:pt x="11971" y="13082"/>
                  </a:lnTo>
                  <a:lnTo>
                    <a:pt x="12405" y="13661"/>
                  </a:lnTo>
                  <a:lnTo>
                    <a:pt x="12840" y="14192"/>
                  </a:lnTo>
                  <a:lnTo>
                    <a:pt x="13274" y="14626"/>
                  </a:lnTo>
                  <a:lnTo>
                    <a:pt x="13709" y="15012"/>
                  </a:lnTo>
                  <a:lnTo>
                    <a:pt x="14143" y="15302"/>
                  </a:lnTo>
                  <a:lnTo>
                    <a:pt x="14577" y="15495"/>
                  </a:lnTo>
                  <a:lnTo>
                    <a:pt x="15012" y="15592"/>
                  </a:lnTo>
                  <a:lnTo>
                    <a:pt x="15398" y="15592"/>
                  </a:lnTo>
                  <a:lnTo>
                    <a:pt x="15543" y="15543"/>
                  </a:lnTo>
                  <a:lnTo>
                    <a:pt x="15736" y="15495"/>
                  </a:lnTo>
                  <a:lnTo>
                    <a:pt x="15736" y="15495"/>
                  </a:lnTo>
                  <a:lnTo>
                    <a:pt x="14964" y="17136"/>
                  </a:lnTo>
                  <a:lnTo>
                    <a:pt x="14191" y="18826"/>
                  </a:lnTo>
                  <a:lnTo>
                    <a:pt x="14191" y="18826"/>
                  </a:lnTo>
                  <a:lnTo>
                    <a:pt x="13902" y="18536"/>
                  </a:lnTo>
                  <a:lnTo>
                    <a:pt x="13564" y="18198"/>
                  </a:lnTo>
                  <a:lnTo>
                    <a:pt x="13129" y="17860"/>
                  </a:lnTo>
                  <a:lnTo>
                    <a:pt x="12647" y="17571"/>
                  </a:lnTo>
                  <a:lnTo>
                    <a:pt x="11537" y="16847"/>
                  </a:lnTo>
                  <a:lnTo>
                    <a:pt x="10330" y="16123"/>
                  </a:lnTo>
                  <a:lnTo>
                    <a:pt x="9123" y="15398"/>
                  </a:lnTo>
                  <a:lnTo>
                    <a:pt x="7965" y="14626"/>
                  </a:lnTo>
                  <a:lnTo>
                    <a:pt x="7434" y="14240"/>
                  </a:lnTo>
                  <a:lnTo>
                    <a:pt x="6999" y="13806"/>
                  </a:lnTo>
                  <a:lnTo>
                    <a:pt x="6613" y="13371"/>
                  </a:lnTo>
                  <a:lnTo>
                    <a:pt x="6275" y="12937"/>
                  </a:lnTo>
                  <a:lnTo>
                    <a:pt x="6275" y="12937"/>
                  </a:lnTo>
                  <a:lnTo>
                    <a:pt x="6565" y="13806"/>
                  </a:lnTo>
                  <a:lnTo>
                    <a:pt x="6951" y="14626"/>
                  </a:lnTo>
                  <a:lnTo>
                    <a:pt x="7385" y="15447"/>
                  </a:lnTo>
                  <a:lnTo>
                    <a:pt x="7868" y="16171"/>
                  </a:lnTo>
                  <a:lnTo>
                    <a:pt x="8351" y="16895"/>
                  </a:lnTo>
                  <a:lnTo>
                    <a:pt x="8882" y="17522"/>
                  </a:lnTo>
                  <a:lnTo>
                    <a:pt x="9461" y="18102"/>
                  </a:lnTo>
                  <a:lnTo>
                    <a:pt x="9992" y="18584"/>
                  </a:lnTo>
                  <a:lnTo>
                    <a:pt x="10571" y="19067"/>
                  </a:lnTo>
                  <a:lnTo>
                    <a:pt x="11150" y="19405"/>
                  </a:lnTo>
                  <a:lnTo>
                    <a:pt x="11681" y="19694"/>
                  </a:lnTo>
                  <a:lnTo>
                    <a:pt x="12212" y="19887"/>
                  </a:lnTo>
                  <a:lnTo>
                    <a:pt x="12695" y="19984"/>
                  </a:lnTo>
                  <a:lnTo>
                    <a:pt x="13129" y="19984"/>
                  </a:lnTo>
                  <a:lnTo>
                    <a:pt x="13322" y="19984"/>
                  </a:lnTo>
                  <a:lnTo>
                    <a:pt x="13516" y="19887"/>
                  </a:lnTo>
                  <a:lnTo>
                    <a:pt x="13709" y="19791"/>
                  </a:lnTo>
                  <a:lnTo>
                    <a:pt x="13853" y="19694"/>
                  </a:lnTo>
                  <a:lnTo>
                    <a:pt x="13853" y="19694"/>
                  </a:lnTo>
                  <a:lnTo>
                    <a:pt x="13419" y="20853"/>
                  </a:lnTo>
                  <a:lnTo>
                    <a:pt x="12985" y="22060"/>
                  </a:lnTo>
                  <a:lnTo>
                    <a:pt x="12598" y="23266"/>
                  </a:lnTo>
                  <a:lnTo>
                    <a:pt x="12261" y="24473"/>
                  </a:lnTo>
                  <a:lnTo>
                    <a:pt x="12261" y="24473"/>
                  </a:lnTo>
                  <a:lnTo>
                    <a:pt x="11923" y="24183"/>
                  </a:lnTo>
                  <a:lnTo>
                    <a:pt x="11488" y="23894"/>
                  </a:lnTo>
                  <a:lnTo>
                    <a:pt x="11006" y="23604"/>
                  </a:lnTo>
                  <a:lnTo>
                    <a:pt x="10426" y="23363"/>
                  </a:lnTo>
                  <a:lnTo>
                    <a:pt x="9171" y="22784"/>
                  </a:lnTo>
                  <a:lnTo>
                    <a:pt x="7820" y="22253"/>
                  </a:lnTo>
                  <a:lnTo>
                    <a:pt x="6468" y="21673"/>
                  </a:lnTo>
                  <a:lnTo>
                    <a:pt x="5165" y="21046"/>
                  </a:lnTo>
                  <a:lnTo>
                    <a:pt x="4586" y="20708"/>
                  </a:lnTo>
                  <a:lnTo>
                    <a:pt x="4055" y="20322"/>
                  </a:lnTo>
                  <a:lnTo>
                    <a:pt x="3572" y="19936"/>
                  </a:lnTo>
                  <a:lnTo>
                    <a:pt x="3186" y="19550"/>
                  </a:lnTo>
                  <a:lnTo>
                    <a:pt x="3186" y="19550"/>
                  </a:lnTo>
                  <a:lnTo>
                    <a:pt x="3620" y="20418"/>
                  </a:lnTo>
                  <a:lnTo>
                    <a:pt x="4103" y="21191"/>
                  </a:lnTo>
                  <a:lnTo>
                    <a:pt x="4682" y="21963"/>
                  </a:lnTo>
                  <a:lnTo>
                    <a:pt x="5262" y="22639"/>
                  </a:lnTo>
                  <a:lnTo>
                    <a:pt x="5889" y="23266"/>
                  </a:lnTo>
                  <a:lnTo>
                    <a:pt x="6565" y="23845"/>
                  </a:lnTo>
                  <a:lnTo>
                    <a:pt x="7192" y="24376"/>
                  </a:lnTo>
                  <a:lnTo>
                    <a:pt x="7868" y="24811"/>
                  </a:lnTo>
                  <a:lnTo>
                    <a:pt x="8496" y="25197"/>
                  </a:lnTo>
                  <a:lnTo>
                    <a:pt x="9123" y="25487"/>
                  </a:lnTo>
                  <a:lnTo>
                    <a:pt x="9702" y="25680"/>
                  </a:lnTo>
                  <a:lnTo>
                    <a:pt x="10282" y="25824"/>
                  </a:lnTo>
                  <a:lnTo>
                    <a:pt x="10813" y="25873"/>
                  </a:lnTo>
                  <a:lnTo>
                    <a:pt x="11247" y="25824"/>
                  </a:lnTo>
                  <a:lnTo>
                    <a:pt x="11488" y="25776"/>
                  </a:lnTo>
                  <a:lnTo>
                    <a:pt x="11633" y="25680"/>
                  </a:lnTo>
                  <a:lnTo>
                    <a:pt x="11826" y="25583"/>
                  </a:lnTo>
                  <a:lnTo>
                    <a:pt x="11971" y="25438"/>
                  </a:lnTo>
                  <a:lnTo>
                    <a:pt x="11971" y="25438"/>
                  </a:lnTo>
                  <a:lnTo>
                    <a:pt x="11730" y="26500"/>
                  </a:lnTo>
                  <a:lnTo>
                    <a:pt x="11488" y="27610"/>
                  </a:lnTo>
                  <a:lnTo>
                    <a:pt x="11247" y="28721"/>
                  </a:lnTo>
                  <a:lnTo>
                    <a:pt x="11102" y="29831"/>
                  </a:lnTo>
                  <a:lnTo>
                    <a:pt x="11102" y="29831"/>
                  </a:lnTo>
                  <a:lnTo>
                    <a:pt x="10668" y="29589"/>
                  </a:lnTo>
                  <a:lnTo>
                    <a:pt x="10137" y="29348"/>
                  </a:lnTo>
                  <a:lnTo>
                    <a:pt x="9509" y="29155"/>
                  </a:lnTo>
                  <a:lnTo>
                    <a:pt x="8833" y="28962"/>
                  </a:lnTo>
                  <a:lnTo>
                    <a:pt x="7337" y="28576"/>
                  </a:lnTo>
                  <a:lnTo>
                    <a:pt x="5744" y="28238"/>
                  </a:lnTo>
                  <a:lnTo>
                    <a:pt x="4103" y="27852"/>
                  </a:lnTo>
                  <a:lnTo>
                    <a:pt x="3283" y="27659"/>
                  </a:lnTo>
                  <a:lnTo>
                    <a:pt x="2510" y="27417"/>
                  </a:lnTo>
                  <a:lnTo>
                    <a:pt x="1786" y="27176"/>
                  </a:lnTo>
                  <a:lnTo>
                    <a:pt x="1111" y="26886"/>
                  </a:lnTo>
                  <a:lnTo>
                    <a:pt x="531" y="26548"/>
                  </a:lnTo>
                  <a:lnTo>
                    <a:pt x="0" y="26211"/>
                  </a:lnTo>
                  <a:lnTo>
                    <a:pt x="0" y="26211"/>
                  </a:lnTo>
                  <a:lnTo>
                    <a:pt x="676" y="27031"/>
                  </a:lnTo>
                  <a:lnTo>
                    <a:pt x="1352" y="27803"/>
                  </a:lnTo>
                  <a:lnTo>
                    <a:pt x="2124" y="28527"/>
                  </a:lnTo>
                  <a:lnTo>
                    <a:pt x="2945" y="29155"/>
                  </a:lnTo>
                  <a:lnTo>
                    <a:pt x="3717" y="29734"/>
                  </a:lnTo>
                  <a:lnTo>
                    <a:pt x="4538" y="30265"/>
                  </a:lnTo>
                  <a:lnTo>
                    <a:pt x="5358" y="30700"/>
                  </a:lnTo>
                  <a:lnTo>
                    <a:pt x="6179" y="31086"/>
                  </a:lnTo>
                  <a:lnTo>
                    <a:pt x="6951" y="31375"/>
                  </a:lnTo>
                  <a:lnTo>
                    <a:pt x="7723" y="31568"/>
                  </a:lnTo>
                  <a:lnTo>
                    <a:pt x="8447" y="31713"/>
                  </a:lnTo>
                  <a:lnTo>
                    <a:pt x="9075" y="31761"/>
                  </a:lnTo>
                  <a:lnTo>
                    <a:pt x="9654" y="31713"/>
                  </a:lnTo>
                  <a:lnTo>
                    <a:pt x="10185" y="31568"/>
                  </a:lnTo>
                  <a:lnTo>
                    <a:pt x="10426" y="31472"/>
                  </a:lnTo>
                  <a:lnTo>
                    <a:pt x="10619" y="31375"/>
                  </a:lnTo>
                  <a:lnTo>
                    <a:pt x="10813" y="31230"/>
                  </a:lnTo>
                  <a:lnTo>
                    <a:pt x="10957" y="31037"/>
                  </a:lnTo>
                  <a:lnTo>
                    <a:pt x="10957" y="31037"/>
                  </a:lnTo>
                  <a:lnTo>
                    <a:pt x="10813" y="32389"/>
                  </a:lnTo>
                  <a:lnTo>
                    <a:pt x="10764" y="33789"/>
                  </a:lnTo>
                  <a:lnTo>
                    <a:pt x="10716" y="35140"/>
                  </a:lnTo>
                  <a:lnTo>
                    <a:pt x="10764" y="36492"/>
                  </a:lnTo>
                  <a:lnTo>
                    <a:pt x="10861" y="37892"/>
                  </a:lnTo>
                  <a:lnTo>
                    <a:pt x="11006" y="39243"/>
                  </a:lnTo>
                  <a:lnTo>
                    <a:pt x="11247" y="40595"/>
                  </a:lnTo>
                  <a:lnTo>
                    <a:pt x="11488" y="41946"/>
                  </a:lnTo>
                  <a:lnTo>
                    <a:pt x="11923" y="41850"/>
                  </a:lnTo>
                  <a:lnTo>
                    <a:pt x="11923" y="41850"/>
                  </a:lnTo>
                  <a:lnTo>
                    <a:pt x="11633" y="40305"/>
                  </a:lnTo>
                  <a:lnTo>
                    <a:pt x="11392" y="38760"/>
                  </a:lnTo>
                  <a:lnTo>
                    <a:pt x="11247" y="37216"/>
                  </a:lnTo>
                  <a:lnTo>
                    <a:pt x="11199" y="35671"/>
                  </a:lnTo>
                  <a:lnTo>
                    <a:pt x="11199" y="34127"/>
                  </a:lnTo>
                  <a:lnTo>
                    <a:pt x="11247" y="32582"/>
                  </a:lnTo>
                  <a:lnTo>
                    <a:pt x="11392" y="31037"/>
                  </a:lnTo>
                  <a:lnTo>
                    <a:pt x="11585" y="29541"/>
                  </a:lnTo>
                  <a:lnTo>
                    <a:pt x="11585" y="29541"/>
                  </a:lnTo>
                  <a:lnTo>
                    <a:pt x="11681" y="29734"/>
                  </a:lnTo>
                  <a:lnTo>
                    <a:pt x="11778" y="29976"/>
                  </a:lnTo>
                  <a:lnTo>
                    <a:pt x="11923" y="30120"/>
                  </a:lnTo>
                  <a:lnTo>
                    <a:pt x="12116" y="30313"/>
                  </a:lnTo>
                  <a:lnTo>
                    <a:pt x="12309" y="30458"/>
                  </a:lnTo>
                  <a:lnTo>
                    <a:pt x="12550" y="30603"/>
                  </a:lnTo>
                  <a:lnTo>
                    <a:pt x="13081" y="30796"/>
                  </a:lnTo>
                  <a:lnTo>
                    <a:pt x="13757" y="30941"/>
                  </a:lnTo>
                  <a:lnTo>
                    <a:pt x="14433" y="30989"/>
                  </a:lnTo>
                  <a:lnTo>
                    <a:pt x="15253" y="30941"/>
                  </a:lnTo>
                  <a:lnTo>
                    <a:pt x="16074" y="30844"/>
                  </a:lnTo>
                  <a:lnTo>
                    <a:pt x="16991" y="30700"/>
                  </a:lnTo>
                  <a:lnTo>
                    <a:pt x="17908" y="30458"/>
                  </a:lnTo>
                  <a:lnTo>
                    <a:pt x="18825" y="30120"/>
                  </a:lnTo>
                  <a:lnTo>
                    <a:pt x="19790" y="29734"/>
                  </a:lnTo>
                  <a:lnTo>
                    <a:pt x="20708" y="29251"/>
                  </a:lnTo>
                  <a:lnTo>
                    <a:pt x="21673" y="28721"/>
                  </a:lnTo>
                  <a:lnTo>
                    <a:pt x="22542" y="28093"/>
                  </a:lnTo>
                  <a:lnTo>
                    <a:pt x="23411" y="27417"/>
                  </a:lnTo>
                  <a:lnTo>
                    <a:pt x="23411" y="27417"/>
                  </a:lnTo>
                  <a:lnTo>
                    <a:pt x="22735" y="27659"/>
                  </a:lnTo>
                  <a:lnTo>
                    <a:pt x="22011" y="27852"/>
                  </a:lnTo>
                  <a:lnTo>
                    <a:pt x="21190" y="27997"/>
                  </a:lnTo>
                  <a:lnTo>
                    <a:pt x="20321" y="28093"/>
                  </a:lnTo>
                  <a:lnTo>
                    <a:pt x="19404" y="28141"/>
                  </a:lnTo>
                  <a:lnTo>
                    <a:pt x="18487" y="28141"/>
                  </a:lnTo>
                  <a:lnTo>
                    <a:pt x="16605" y="28141"/>
                  </a:lnTo>
                  <a:lnTo>
                    <a:pt x="16605" y="28141"/>
                  </a:lnTo>
                  <a:lnTo>
                    <a:pt x="15157" y="28141"/>
                  </a:lnTo>
                  <a:lnTo>
                    <a:pt x="13805" y="28190"/>
                  </a:lnTo>
                  <a:lnTo>
                    <a:pt x="13226" y="28238"/>
                  </a:lnTo>
                  <a:lnTo>
                    <a:pt x="12647" y="28286"/>
                  </a:lnTo>
                  <a:lnTo>
                    <a:pt x="12164" y="28383"/>
                  </a:lnTo>
                  <a:lnTo>
                    <a:pt x="11730" y="28527"/>
                  </a:lnTo>
                  <a:lnTo>
                    <a:pt x="11730" y="28527"/>
                  </a:lnTo>
                  <a:lnTo>
                    <a:pt x="11971" y="27369"/>
                  </a:lnTo>
                  <a:lnTo>
                    <a:pt x="12261" y="26211"/>
                  </a:lnTo>
                  <a:lnTo>
                    <a:pt x="12550" y="25052"/>
                  </a:lnTo>
                  <a:lnTo>
                    <a:pt x="12840" y="23894"/>
                  </a:lnTo>
                  <a:lnTo>
                    <a:pt x="12840" y="23894"/>
                  </a:lnTo>
                  <a:lnTo>
                    <a:pt x="12936" y="24087"/>
                  </a:lnTo>
                  <a:lnTo>
                    <a:pt x="13033" y="24280"/>
                  </a:lnTo>
                  <a:lnTo>
                    <a:pt x="13178" y="24425"/>
                  </a:lnTo>
                  <a:lnTo>
                    <a:pt x="13371" y="24569"/>
                  </a:lnTo>
                  <a:lnTo>
                    <a:pt x="13757" y="24811"/>
                  </a:lnTo>
                  <a:lnTo>
                    <a:pt x="14240" y="25004"/>
                  </a:lnTo>
                  <a:lnTo>
                    <a:pt x="14819" y="25100"/>
                  </a:lnTo>
                  <a:lnTo>
                    <a:pt x="15446" y="25149"/>
                  </a:lnTo>
                  <a:lnTo>
                    <a:pt x="16122" y="25149"/>
                  </a:lnTo>
                  <a:lnTo>
                    <a:pt x="16846" y="25100"/>
                  </a:lnTo>
                  <a:lnTo>
                    <a:pt x="17667" y="24956"/>
                  </a:lnTo>
                  <a:lnTo>
                    <a:pt x="18439" y="24811"/>
                  </a:lnTo>
                  <a:lnTo>
                    <a:pt x="19260" y="24569"/>
                  </a:lnTo>
                  <a:lnTo>
                    <a:pt x="20128" y="24232"/>
                  </a:lnTo>
                  <a:lnTo>
                    <a:pt x="20949" y="23845"/>
                  </a:lnTo>
                  <a:lnTo>
                    <a:pt x="21769" y="23411"/>
                  </a:lnTo>
                  <a:lnTo>
                    <a:pt x="22542" y="22928"/>
                  </a:lnTo>
                  <a:lnTo>
                    <a:pt x="23314" y="22397"/>
                  </a:lnTo>
                  <a:lnTo>
                    <a:pt x="23314" y="22397"/>
                  </a:lnTo>
                  <a:lnTo>
                    <a:pt x="22735" y="22590"/>
                  </a:lnTo>
                  <a:lnTo>
                    <a:pt x="22107" y="22735"/>
                  </a:lnTo>
                  <a:lnTo>
                    <a:pt x="21383" y="22784"/>
                  </a:lnTo>
                  <a:lnTo>
                    <a:pt x="20611" y="22832"/>
                  </a:lnTo>
                  <a:lnTo>
                    <a:pt x="19018" y="22832"/>
                  </a:lnTo>
                  <a:lnTo>
                    <a:pt x="17377" y="22784"/>
                  </a:lnTo>
                  <a:lnTo>
                    <a:pt x="17377" y="22784"/>
                  </a:lnTo>
                  <a:lnTo>
                    <a:pt x="16170" y="22687"/>
                  </a:lnTo>
                  <a:lnTo>
                    <a:pt x="15012" y="22687"/>
                  </a:lnTo>
                  <a:lnTo>
                    <a:pt x="13998" y="22687"/>
                  </a:lnTo>
                  <a:lnTo>
                    <a:pt x="13564" y="22784"/>
                  </a:lnTo>
                  <a:lnTo>
                    <a:pt x="13178" y="22832"/>
                  </a:lnTo>
                  <a:lnTo>
                    <a:pt x="13178" y="22832"/>
                  </a:lnTo>
                  <a:lnTo>
                    <a:pt x="13950" y="20611"/>
                  </a:lnTo>
                  <a:lnTo>
                    <a:pt x="14819" y="18488"/>
                  </a:lnTo>
                  <a:lnTo>
                    <a:pt x="14819" y="18488"/>
                  </a:lnTo>
                  <a:lnTo>
                    <a:pt x="14867" y="18681"/>
                  </a:lnTo>
                  <a:lnTo>
                    <a:pt x="14964" y="18874"/>
                  </a:lnTo>
                  <a:lnTo>
                    <a:pt x="15108" y="19019"/>
                  </a:lnTo>
                  <a:lnTo>
                    <a:pt x="15253" y="19163"/>
                  </a:lnTo>
                  <a:lnTo>
                    <a:pt x="15591" y="19405"/>
                  </a:lnTo>
                  <a:lnTo>
                    <a:pt x="16074" y="19598"/>
                  </a:lnTo>
                  <a:lnTo>
                    <a:pt x="16605" y="19743"/>
                  </a:lnTo>
                  <a:lnTo>
                    <a:pt x="17184" y="19839"/>
                  </a:lnTo>
                  <a:lnTo>
                    <a:pt x="17860" y="19839"/>
                  </a:lnTo>
                  <a:lnTo>
                    <a:pt x="18584" y="19791"/>
                  </a:lnTo>
                  <a:lnTo>
                    <a:pt x="19356" y="19694"/>
                  </a:lnTo>
                  <a:lnTo>
                    <a:pt x="20128" y="19550"/>
                  </a:lnTo>
                  <a:lnTo>
                    <a:pt x="20901" y="19308"/>
                  </a:lnTo>
                  <a:lnTo>
                    <a:pt x="21721" y="19067"/>
                  </a:lnTo>
                  <a:lnTo>
                    <a:pt x="22542" y="18681"/>
                  </a:lnTo>
                  <a:lnTo>
                    <a:pt x="23362" y="18295"/>
                  </a:lnTo>
                  <a:lnTo>
                    <a:pt x="24135" y="17812"/>
                  </a:lnTo>
                  <a:lnTo>
                    <a:pt x="24907" y="17281"/>
                  </a:lnTo>
                  <a:lnTo>
                    <a:pt x="24907" y="17281"/>
                  </a:lnTo>
                  <a:lnTo>
                    <a:pt x="24328" y="17474"/>
                  </a:lnTo>
                  <a:lnTo>
                    <a:pt x="23700" y="17619"/>
                  </a:lnTo>
                  <a:lnTo>
                    <a:pt x="23024" y="17667"/>
                  </a:lnTo>
                  <a:lnTo>
                    <a:pt x="22300" y="17715"/>
                  </a:lnTo>
                  <a:lnTo>
                    <a:pt x="20756" y="17667"/>
                  </a:lnTo>
                  <a:lnTo>
                    <a:pt x="19211" y="17571"/>
                  </a:lnTo>
                  <a:lnTo>
                    <a:pt x="19211" y="17571"/>
                  </a:lnTo>
                  <a:lnTo>
                    <a:pt x="18053" y="17474"/>
                  </a:lnTo>
                  <a:lnTo>
                    <a:pt x="16991" y="17426"/>
                  </a:lnTo>
                  <a:lnTo>
                    <a:pt x="16026" y="17474"/>
                  </a:lnTo>
                  <a:lnTo>
                    <a:pt x="15591" y="17474"/>
                  </a:lnTo>
                  <a:lnTo>
                    <a:pt x="15205" y="17571"/>
                  </a:lnTo>
                  <a:lnTo>
                    <a:pt x="15205" y="17571"/>
                  </a:lnTo>
                  <a:lnTo>
                    <a:pt x="16074" y="15736"/>
                  </a:lnTo>
                  <a:lnTo>
                    <a:pt x="16943" y="14047"/>
                  </a:lnTo>
                  <a:lnTo>
                    <a:pt x="16943" y="14047"/>
                  </a:lnTo>
                  <a:lnTo>
                    <a:pt x="16991" y="14240"/>
                  </a:lnTo>
                  <a:lnTo>
                    <a:pt x="17039" y="14433"/>
                  </a:lnTo>
                  <a:lnTo>
                    <a:pt x="17136" y="14578"/>
                  </a:lnTo>
                  <a:lnTo>
                    <a:pt x="17280" y="14723"/>
                  </a:lnTo>
                  <a:lnTo>
                    <a:pt x="17618" y="15012"/>
                  </a:lnTo>
                  <a:lnTo>
                    <a:pt x="18005" y="15205"/>
                  </a:lnTo>
                  <a:lnTo>
                    <a:pt x="18535" y="15350"/>
                  </a:lnTo>
                  <a:lnTo>
                    <a:pt x="19066" y="15398"/>
                  </a:lnTo>
                  <a:lnTo>
                    <a:pt x="19742" y="15447"/>
                  </a:lnTo>
                  <a:lnTo>
                    <a:pt x="20418" y="15398"/>
                  </a:lnTo>
                  <a:lnTo>
                    <a:pt x="21142" y="15302"/>
                  </a:lnTo>
                  <a:lnTo>
                    <a:pt x="21914" y="15157"/>
                  </a:lnTo>
                  <a:lnTo>
                    <a:pt x="22687" y="14916"/>
                  </a:lnTo>
                  <a:lnTo>
                    <a:pt x="23459" y="14626"/>
                  </a:lnTo>
                  <a:lnTo>
                    <a:pt x="24231" y="14288"/>
                  </a:lnTo>
                  <a:lnTo>
                    <a:pt x="25052" y="13902"/>
                  </a:lnTo>
                  <a:lnTo>
                    <a:pt x="25776" y="13419"/>
                  </a:lnTo>
                  <a:lnTo>
                    <a:pt x="26500" y="12889"/>
                  </a:lnTo>
                  <a:lnTo>
                    <a:pt x="26500" y="12889"/>
                  </a:lnTo>
                  <a:lnTo>
                    <a:pt x="25969" y="13082"/>
                  </a:lnTo>
                  <a:lnTo>
                    <a:pt x="25390" y="13178"/>
                  </a:lnTo>
                  <a:lnTo>
                    <a:pt x="24762" y="13275"/>
                  </a:lnTo>
                  <a:lnTo>
                    <a:pt x="24038" y="13323"/>
                  </a:lnTo>
                  <a:lnTo>
                    <a:pt x="22590" y="13323"/>
                  </a:lnTo>
                  <a:lnTo>
                    <a:pt x="21142" y="13275"/>
                  </a:lnTo>
                  <a:lnTo>
                    <a:pt x="21142" y="13275"/>
                  </a:lnTo>
                  <a:lnTo>
                    <a:pt x="20032" y="13178"/>
                  </a:lnTo>
                  <a:lnTo>
                    <a:pt x="19018" y="13178"/>
                  </a:lnTo>
                  <a:lnTo>
                    <a:pt x="18101" y="13226"/>
                  </a:lnTo>
                  <a:lnTo>
                    <a:pt x="17715" y="13275"/>
                  </a:lnTo>
                  <a:lnTo>
                    <a:pt x="17329" y="13323"/>
                  </a:lnTo>
                  <a:lnTo>
                    <a:pt x="17329" y="13323"/>
                  </a:lnTo>
                  <a:lnTo>
                    <a:pt x="18101" y="11971"/>
                  </a:lnTo>
                  <a:lnTo>
                    <a:pt x="18873" y="106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0"/>
            <p:cNvSpPr/>
            <p:nvPr/>
          </p:nvSpPr>
          <p:spPr>
            <a:xfrm>
              <a:off x="1249350" y="3212250"/>
              <a:ext cx="625100" cy="912300"/>
            </a:xfrm>
            <a:custGeom>
              <a:avLst/>
              <a:gdLst/>
              <a:ahLst/>
              <a:cxnLst/>
              <a:rect l="l" t="t" r="r" b="b"/>
              <a:pathLst>
                <a:path w="25004" h="36492" extrusionOk="0">
                  <a:moveTo>
                    <a:pt x="16508" y="1"/>
                  </a:moveTo>
                  <a:lnTo>
                    <a:pt x="16411" y="725"/>
                  </a:lnTo>
                  <a:lnTo>
                    <a:pt x="16363" y="1449"/>
                  </a:lnTo>
                  <a:lnTo>
                    <a:pt x="16411" y="2269"/>
                  </a:lnTo>
                  <a:lnTo>
                    <a:pt x="16556" y="3042"/>
                  </a:lnTo>
                  <a:lnTo>
                    <a:pt x="16749" y="3766"/>
                  </a:lnTo>
                  <a:lnTo>
                    <a:pt x="16991" y="4393"/>
                  </a:lnTo>
                  <a:lnTo>
                    <a:pt x="17280" y="4876"/>
                  </a:lnTo>
                  <a:lnTo>
                    <a:pt x="17618" y="5310"/>
                  </a:lnTo>
                  <a:lnTo>
                    <a:pt x="17763" y="5455"/>
                  </a:lnTo>
                  <a:lnTo>
                    <a:pt x="17956" y="5552"/>
                  </a:lnTo>
                  <a:lnTo>
                    <a:pt x="18101" y="5600"/>
                  </a:lnTo>
                  <a:lnTo>
                    <a:pt x="18294" y="5648"/>
                  </a:lnTo>
                  <a:lnTo>
                    <a:pt x="18583" y="5600"/>
                  </a:lnTo>
                  <a:lnTo>
                    <a:pt x="17666" y="6807"/>
                  </a:lnTo>
                  <a:lnTo>
                    <a:pt x="16798" y="8158"/>
                  </a:lnTo>
                  <a:lnTo>
                    <a:pt x="16508" y="7579"/>
                  </a:lnTo>
                  <a:lnTo>
                    <a:pt x="16122" y="6952"/>
                  </a:lnTo>
                  <a:lnTo>
                    <a:pt x="15156" y="5503"/>
                  </a:lnTo>
                  <a:lnTo>
                    <a:pt x="14625" y="4779"/>
                  </a:lnTo>
                  <a:lnTo>
                    <a:pt x="14191" y="4007"/>
                  </a:lnTo>
                  <a:lnTo>
                    <a:pt x="13853" y="3283"/>
                  </a:lnTo>
                  <a:lnTo>
                    <a:pt x="13757" y="2945"/>
                  </a:lnTo>
                  <a:lnTo>
                    <a:pt x="13660" y="2607"/>
                  </a:lnTo>
                  <a:lnTo>
                    <a:pt x="13612" y="3524"/>
                  </a:lnTo>
                  <a:lnTo>
                    <a:pt x="13612" y="4055"/>
                  </a:lnTo>
                  <a:lnTo>
                    <a:pt x="13660" y="4538"/>
                  </a:lnTo>
                  <a:lnTo>
                    <a:pt x="13853" y="5503"/>
                  </a:lnTo>
                  <a:lnTo>
                    <a:pt x="14094" y="6372"/>
                  </a:lnTo>
                  <a:lnTo>
                    <a:pt x="14432" y="7193"/>
                  </a:lnTo>
                  <a:lnTo>
                    <a:pt x="14819" y="7820"/>
                  </a:lnTo>
                  <a:lnTo>
                    <a:pt x="15060" y="8110"/>
                  </a:lnTo>
                  <a:lnTo>
                    <a:pt x="15253" y="8351"/>
                  </a:lnTo>
                  <a:lnTo>
                    <a:pt x="15494" y="8544"/>
                  </a:lnTo>
                  <a:lnTo>
                    <a:pt x="15687" y="8641"/>
                  </a:lnTo>
                  <a:lnTo>
                    <a:pt x="15929" y="8737"/>
                  </a:lnTo>
                  <a:lnTo>
                    <a:pt x="16170" y="8786"/>
                  </a:lnTo>
                  <a:lnTo>
                    <a:pt x="16411" y="8737"/>
                  </a:lnTo>
                  <a:lnTo>
                    <a:pt x="14915" y="11151"/>
                  </a:lnTo>
                  <a:lnTo>
                    <a:pt x="14722" y="10813"/>
                  </a:lnTo>
                  <a:lnTo>
                    <a:pt x="14481" y="10475"/>
                  </a:lnTo>
                  <a:lnTo>
                    <a:pt x="13901" y="9751"/>
                  </a:lnTo>
                  <a:lnTo>
                    <a:pt x="13177" y="8931"/>
                  </a:lnTo>
                  <a:lnTo>
                    <a:pt x="12405" y="8110"/>
                  </a:lnTo>
                  <a:lnTo>
                    <a:pt x="11585" y="7241"/>
                  </a:lnTo>
                  <a:lnTo>
                    <a:pt x="10909" y="6372"/>
                  </a:lnTo>
                  <a:lnTo>
                    <a:pt x="10571" y="5938"/>
                  </a:lnTo>
                  <a:lnTo>
                    <a:pt x="10330" y="5503"/>
                  </a:lnTo>
                  <a:lnTo>
                    <a:pt x="10088" y="5069"/>
                  </a:lnTo>
                  <a:lnTo>
                    <a:pt x="9943" y="4683"/>
                  </a:lnTo>
                  <a:lnTo>
                    <a:pt x="9992" y="5407"/>
                  </a:lnTo>
                  <a:lnTo>
                    <a:pt x="10088" y="6083"/>
                  </a:lnTo>
                  <a:lnTo>
                    <a:pt x="10233" y="6758"/>
                  </a:lnTo>
                  <a:lnTo>
                    <a:pt x="10378" y="7434"/>
                  </a:lnTo>
                  <a:lnTo>
                    <a:pt x="10619" y="8062"/>
                  </a:lnTo>
                  <a:lnTo>
                    <a:pt x="10861" y="8641"/>
                  </a:lnTo>
                  <a:lnTo>
                    <a:pt x="11102" y="9220"/>
                  </a:lnTo>
                  <a:lnTo>
                    <a:pt x="11391" y="9751"/>
                  </a:lnTo>
                  <a:lnTo>
                    <a:pt x="11729" y="10234"/>
                  </a:lnTo>
                  <a:lnTo>
                    <a:pt x="12067" y="10668"/>
                  </a:lnTo>
                  <a:lnTo>
                    <a:pt x="12357" y="11054"/>
                  </a:lnTo>
                  <a:lnTo>
                    <a:pt x="12695" y="11344"/>
                  </a:lnTo>
                  <a:lnTo>
                    <a:pt x="13033" y="11634"/>
                  </a:lnTo>
                  <a:lnTo>
                    <a:pt x="13370" y="11827"/>
                  </a:lnTo>
                  <a:lnTo>
                    <a:pt x="13708" y="11923"/>
                  </a:lnTo>
                  <a:lnTo>
                    <a:pt x="14046" y="11971"/>
                  </a:lnTo>
                  <a:lnTo>
                    <a:pt x="14239" y="11971"/>
                  </a:lnTo>
                  <a:lnTo>
                    <a:pt x="14481" y="11875"/>
                  </a:lnTo>
                  <a:lnTo>
                    <a:pt x="13708" y="13226"/>
                  </a:lnTo>
                  <a:lnTo>
                    <a:pt x="12984" y="14578"/>
                  </a:lnTo>
                  <a:lnTo>
                    <a:pt x="12743" y="14240"/>
                  </a:lnTo>
                  <a:lnTo>
                    <a:pt x="12453" y="13854"/>
                  </a:lnTo>
                  <a:lnTo>
                    <a:pt x="11729" y="13082"/>
                  </a:lnTo>
                  <a:lnTo>
                    <a:pt x="10861" y="12261"/>
                  </a:lnTo>
                  <a:lnTo>
                    <a:pt x="9895" y="11392"/>
                  </a:lnTo>
                  <a:lnTo>
                    <a:pt x="8930" y="10523"/>
                  </a:lnTo>
                  <a:lnTo>
                    <a:pt x="8061" y="9606"/>
                  </a:lnTo>
                  <a:lnTo>
                    <a:pt x="7675" y="9124"/>
                  </a:lnTo>
                  <a:lnTo>
                    <a:pt x="7337" y="8689"/>
                  </a:lnTo>
                  <a:lnTo>
                    <a:pt x="7047" y="8207"/>
                  </a:lnTo>
                  <a:lnTo>
                    <a:pt x="6854" y="7772"/>
                  </a:lnTo>
                  <a:lnTo>
                    <a:pt x="6951" y="8544"/>
                  </a:lnTo>
                  <a:lnTo>
                    <a:pt x="7096" y="9317"/>
                  </a:lnTo>
                  <a:lnTo>
                    <a:pt x="7337" y="10041"/>
                  </a:lnTo>
                  <a:lnTo>
                    <a:pt x="7578" y="10765"/>
                  </a:lnTo>
                  <a:lnTo>
                    <a:pt x="7868" y="11440"/>
                  </a:lnTo>
                  <a:lnTo>
                    <a:pt x="8157" y="12068"/>
                  </a:lnTo>
                  <a:lnTo>
                    <a:pt x="8544" y="12695"/>
                  </a:lnTo>
                  <a:lnTo>
                    <a:pt x="8881" y="13226"/>
                  </a:lnTo>
                  <a:lnTo>
                    <a:pt x="9268" y="13757"/>
                  </a:lnTo>
                  <a:lnTo>
                    <a:pt x="9654" y="14240"/>
                  </a:lnTo>
                  <a:lnTo>
                    <a:pt x="10088" y="14626"/>
                  </a:lnTo>
                  <a:lnTo>
                    <a:pt x="10474" y="14964"/>
                  </a:lnTo>
                  <a:lnTo>
                    <a:pt x="10861" y="15254"/>
                  </a:lnTo>
                  <a:lnTo>
                    <a:pt x="11247" y="15447"/>
                  </a:lnTo>
                  <a:lnTo>
                    <a:pt x="11633" y="15592"/>
                  </a:lnTo>
                  <a:lnTo>
                    <a:pt x="12260" y="15592"/>
                  </a:lnTo>
                  <a:lnTo>
                    <a:pt x="12550" y="15495"/>
                  </a:lnTo>
                  <a:lnTo>
                    <a:pt x="11778" y="17136"/>
                  </a:lnTo>
                  <a:lnTo>
                    <a:pt x="11005" y="18826"/>
                  </a:lnTo>
                  <a:lnTo>
                    <a:pt x="10716" y="18536"/>
                  </a:lnTo>
                  <a:lnTo>
                    <a:pt x="10378" y="18198"/>
                  </a:lnTo>
                  <a:lnTo>
                    <a:pt x="9943" y="17860"/>
                  </a:lnTo>
                  <a:lnTo>
                    <a:pt x="9461" y="17571"/>
                  </a:lnTo>
                  <a:lnTo>
                    <a:pt x="8351" y="16847"/>
                  </a:lnTo>
                  <a:lnTo>
                    <a:pt x="7144" y="16123"/>
                  </a:lnTo>
                  <a:lnTo>
                    <a:pt x="5937" y="15398"/>
                  </a:lnTo>
                  <a:lnTo>
                    <a:pt x="4779" y="14626"/>
                  </a:lnTo>
                  <a:lnTo>
                    <a:pt x="4248" y="14240"/>
                  </a:lnTo>
                  <a:lnTo>
                    <a:pt x="3813" y="13806"/>
                  </a:lnTo>
                  <a:lnTo>
                    <a:pt x="3427" y="13371"/>
                  </a:lnTo>
                  <a:lnTo>
                    <a:pt x="3089" y="12937"/>
                  </a:lnTo>
                  <a:lnTo>
                    <a:pt x="3331" y="13709"/>
                  </a:lnTo>
                  <a:lnTo>
                    <a:pt x="3668" y="14385"/>
                  </a:lnTo>
                  <a:lnTo>
                    <a:pt x="4006" y="15061"/>
                  </a:lnTo>
                  <a:lnTo>
                    <a:pt x="4393" y="15736"/>
                  </a:lnTo>
                  <a:lnTo>
                    <a:pt x="4779" y="16364"/>
                  </a:lnTo>
                  <a:lnTo>
                    <a:pt x="5213" y="16943"/>
                  </a:lnTo>
                  <a:lnTo>
                    <a:pt x="5696" y="17474"/>
                  </a:lnTo>
                  <a:lnTo>
                    <a:pt x="6130" y="17957"/>
                  </a:lnTo>
                  <a:lnTo>
                    <a:pt x="6613" y="18439"/>
                  </a:lnTo>
                  <a:lnTo>
                    <a:pt x="7096" y="18826"/>
                  </a:lnTo>
                  <a:lnTo>
                    <a:pt x="7578" y="19163"/>
                  </a:lnTo>
                  <a:lnTo>
                    <a:pt x="8061" y="19453"/>
                  </a:lnTo>
                  <a:lnTo>
                    <a:pt x="8495" y="19694"/>
                  </a:lnTo>
                  <a:lnTo>
                    <a:pt x="8930" y="19887"/>
                  </a:lnTo>
                  <a:lnTo>
                    <a:pt x="9364" y="19984"/>
                  </a:lnTo>
                  <a:lnTo>
                    <a:pt x="9750" y="20032"/>
                  </a:lnTo>
                  <a:lnTo>
                    <a:pt x="9992" y="19984"/>
                  </a:lnTo>
                  <a:lnTo>
                    <a:pt x="10233" y="19936"/>
                  </a:lnTo>
                  <a:lnTo>
                    <a:pt x="10474" y="19839"/>
                  </a:lnTo>
                  <a:lnTo>
                    <a:pt x="10667" y="19694"/>
                  </a:lnTo>
                  <a:lnTo>
                    <a:pt x="10667" y="19694"/>
                  </a:lnTo>
                  <a:lnTo>
                    <a:pt x="10233" y="20853"/>
                  </a:lnTo>
                  <a:lnTo>
                    <a:pt x="9799" y="22060"/>
                  </a:lnTo>
                  <a:lnTo>
                    <a:pt x="9412" y="23266"/>
                  </a:lnTo>
                  <a:lnTo>
                    <a:pt x="9075" y="24473"/>
                  </a:lnTo>
                  <a:lnTo>
                    <a:pt x="8737" y="24183"/>
                  </a:lnTo>
                  <a:lnTo>
                    <a:pt x="8302" y="23894"/>
                  </a:lnTo>
                  <a:lnTo>
                    <a:pt x="7820" y="23604"/>
                  </a:lnTo>
                  <a:lnTo>
                    <a:pt x="7240" y="23363"/>
                  </a:lnTo>
                  <a:lnTo>
                    <a:pt x="5985" y="22784"/>
                  </a:lnTo>
                  <a:lnTo>
                    <a:pt x="4634" y="22253"/>
                  </a:lnTo>
                  <a:lnTo>
                    <a:pt x="3282" y="21673"/>
                  </a:lnTo>
                  <a:lnTo>
                    <a:pt x="1979" y="21046"/>
                  </a:lnTo>
                  <a:lnTo>
                    <a:pt x="1400" y="20708"/>
                  </a:lnTo>
                  <a:lnTo>
                    <a:pt x="869" y="20322"/>
                  </a:lnTo>
                  <a:lnTo>
                    <a:pt x="386" y="19936"/>
                  </a:lnTo>
                  <a:lnTo>
                    <a:pt x="0" y="19550"/>
                  </a:lnTo>
                  <a:lnTo>
                    <a:pt x="0" y="19550"/>
                  </a:lnTo>
                  <a:lnTo>
                    <a:pt x="338" y="20225"/>
                  </a:lnTo>
                  <a:lnTo>
                    <a:pt x="724" y="20901"/>
                  </a:lnTo>
                  <a:lnTo>
                    <a:pt x="1159" y="21529"/>
                  </a:lnTo>
                  <a:lnTo>
                    <a:pt x="1641" y="22108"/>
                  </a:lnTo>
                  <a:lnTo>
                    <a:pt x="2124" y="22687"/>
                  </a:lnTo>
                  <a:lnTo>
                    <a:pt x="2607" y="23170"/>
                  </a:lnTo>
                  <a:lnTo>
                    <a:pt x="3138" y="23652"/>
                  </a:lnTo>
                  <a:lnTo>
                    <a:pt x="3668" y="24087"/>
                  </a:lnTo>
                  <a:lnTo>
                    <a:pt x="4199" y="24521"/>
                  </a:lnTo>
                  <a:lnTo>
                    <a:pt x="4730" y="24859"/>
                  </a:lnTo>
                  <a:lnTo>
                    <a:pt x="5261" y="25149"/>
                  </a:lnTo>
                  <a:lnTo>
                    <a:pt x="5744" y="25390"/>
                  </a:lnTo>
                  <a:lnTo>
                    <a:pt x="6227" y="25631"/>
                  </a:lnTo>
                  <a:lnTo>
                    <a:pt x="6709" y="25776"/>
                  </a:lnTo>
                  <a:lnTo>
                    <a:pt x="7192" y="25824"/>
                  </a:lnTo>
                  <a:lnTo>
                    <a:pt x="7578" y="25873"/>
                  </a:lnTo>
                  <a:lnTo>
                    <a:pt x="7964" y="25824"/>
                  </a:lnTo>
                  <a:lnTo>
                    <a:pt x="8254" y="25776"/>
                  </a:lnTo>
                  <a:lnTo>
                    <a:pt x="8544" y="25631"/>
                  </a:lnTo>
                  <a:lnTo>
                    <a:pt x="8785" y="25438"/>
                  </a:lnTo>
                  <a:lnTo>
                    <a:pt x="8544" y="26500"/>
                  </a:lnTo>
                  <a:lnTo>
                    <a:pt x="8302" y="27610"/>
                  </a:lnTo>
                  <a:lnTo>
                    <a:pt x="8061" y="28721"/>
                  </a:lnTo>
                  <a:lnTo>
                    <a:pt x="7916" y="29831"/>
                  </a:lnTo>
                  <a:lnTo>
                    <a:pt x="7337" y="29541"/>
                  </a:lnTo>
                  <a:lnTo>
                    <a:pt x="6661" y="29251"/>
                  </a:lnTo>
                  <a:lnTo>
                    <a:pt x="5889" y="29010"/>
                  </a:lnTo>
                  <a:lnTo>
                    <a:pt x="4972" y="28769"/>
                  </a:lnTo>
                  <a:lnTo>
                    <a:pt x="3041" y="28383"/>
                  </a:lnTo>
                  <a:lnTo>
                    <a:pt x="1062" y="27900"/>
                  </a:lnTo>
                  <a:lnTo>
                    <a:pt x="1062" y="27900"/>
                  </a:lnTo>
                  <a:lnTo>
                    <a:pt x="1641" y="29300"/>
                  </a:lnTo>
                  <a:lnTo>
                    <a:pt x="2172" y="30700"/>
                  </a:lnTo>
                  <a:lnTo>
                    <a:pt x="3186" y="31134"/>
                  </a:lnTo>
                  <a:lnTo>
                    <a:pt x="4199" y="31472"/>
                  </a:lnTo>
                  <a:lnTo>
                    <a:pt x="5068" y="31665"/>
                  </a:lnTo>
                  <a:lnTo>
                    <a:pt x="5503" y="31713"/>
                  </a:lnTo>
                  <a:lnTo>
                    <a:pt x="5937" y="31761"/>
                  </a:lnTo>
                  <a:lnTo>
                    <a:pt x="6516" y="31713"/>
                  </a:lnTo>
                  <a:lnTo>
                    <a:pt x="6999" y="31568"/>
                  </a:lnTo>
                  <a:lnTo>
                    <a:pt x="7240" y="31472"/>
                  </a:lnTo>
                  <a:lnTo>
                    <a:pt x="7433" y="31375"/>
                  </a:lnTo>
                  <a:lnTo>
                    <a:pt x="7627" y="31230"/>
                  </a:lnTo>
                  <a:lnTo>
                    <a:pt x="7771" y="31037"/>
                  </a:lnTo>
                  <a:lnTo>
                    <a:pt x="7771" y="31037"/>
                  </a:lnTo>
                  <a:lnTo>
                    <a:pt x="7578" y="32920"/>
                  </a:lnTo>
                  <a:lnTo>
                    <a:pt x="7530" y="34851"/>
                  </a:lnTo>
                  <a:lnTo>
                    <a:pt x="7578" y="36492"/>
                  </a:lnTo>
                  <a:lnTo>
                    <a:pt x="8013" y="36492"/>
                  </a:lnTo>
                  <a:lnTo>
                    <a:pt x="7964" y="34754"/>
                  </a:lnTo>
                  <a:lnTo>
                    <a:pt x="8013" y="33451"/>
                  </a:lnTo>
                  <a:lnTo>
                    <a:pt x="8109" y="32148"/>
                  </a:lnTo>
                  <a:lnTo>
                    <a:pt x="8206" y="30844"/>
                  </a:lnTo>
                  <a:lnTo>
                    <a:pt x="8399" y="29541"/>
                  </a:lnTo>
                  <a:lnTo>
                    <a:pt x="8544" y="29879"/>
                  </a:lnTo>
                  <a:lnTo>
                    <a:pt x="8785" y="30169"/>
                  </a:lnTo>
                  <a:lnTo>
                    <a:pt x="9075" y="30410"/>
                  </a:lnTo>
                  <a:lnTo>
                    <a:pt x="9412" y="30603"/>
                  </a:lnTo>
                  <a:lnTo>
                    <a:pt x="9847" y="30748"/>
                  </a:lnTo>
                  <a:lnTo>
                    <a:pt x="10330" y="30893"/>
                  </a:lnTo>
                  <a:lnTo>
                    <a:pt x="10861" y="30941"/>
                  </a:lnTo>
                  <a:lnTo>
                    <a:pt x="11440" y="30989"/>
                  </a:lnTo>
                  <a:lnTo>
                    <a:pt x="12405" y="30941"/>
                  </a:lnTo>
                  <a:lnTo>
                    <a:pt x="13467" y="30748"/>
                  </a:lnTo>
                  <a:lnTo>
                    <a:pt x="14577" y="30458"/>
                  </a:lnTo>
                  <a:lnTo>
                    <a:pt x="15736" y="30072"/>
                  </a:lnTo>
                  <a:lnTo>
                    <a:pt x="16894" y="29589"/>
                  </a:lnTo>
                  <a:lnTo>
                    <a:pt x="18053" y="28962"/>
                  </a:lnTo>
                  <a:lnTo>
                    <a:pt x="18632" y="28624"/>
                  </a:lnTo>
                  <a:lnTo>
                    <a:pt x="19163" y="28238"/>
                  </a:lnTo>
                  <a:lnTo>
                    <a:pt x="19694" y="27852"/>
                  </a:lnTo>
                  <a:lnTo>
                    <a:pt x="20225" y="27417"/>
                  </a:lnTo>
                  <a:lnTo>
                    <a:pt x="20225" y="27417"/>
                  </a:lnTo>
                  <a:lnTo>
                    <a:pt x="19694" y="27659"/>
                  </a:lnTo>
                  <a:lnTo>
                    <a:pt x="19066" y="27803"/>
                  </a:lnTo>
                  <a:lnTo>
                    <a:pt x="18439" y="27948"/>
                  </a:lnTo>
                  <a:lnTo>
                    <a:pt x="17763" y="28045"/>
                  </a:lnTo>
                  <a:lnTo>
                    <a:pt x="16267" y="28141"/>
                  </a:lnTo>
                  <a:lnTo>
                    <a:pt x="14722" y="28190"/>
                  </a:lnTo>
                  <a:lnTo>
                    <a:pt x="13419" y="28141"/>
                  </a:lnTo>
                  <a:lnTo>
                    <a:pt x="11102" y="28141"/>
                  </a:lnTo>
                  <a:lnTo>
                    <a:pt x="10136" y="28238"/>
                  </a:lnTo>
                  <a:lnTo>
                    <a:pt x="9268" y="28334"/>
                  </a:lnTo>
                  <a:lnTo>
                    <a:pt x="8881" y="28431"/>
                  </a:lnTo>
                  <a:lnTo>
                    <a:pt x="8544" y="28527"/>
                  </a:lnTo>
                  <a:lnTo>
                    <a:pt x="8785" y="27369"/>
                  </a:lnTo>
                  <a:lnTo>
                    <a:pt x="9075" y="26211"/>
                  </a:lnTo>
                  <a:lnTo>
                    <a:pt x="9364" y="25052"/>
                  </a:lnTo>
                  <a:lnTo>
                    <a:pt x="9654" y="23894"/>
                  </a:lnTo>
                  <a:lnTo>
                    <a:pt x="9799" y="24183"/>
                  </a:lnTo>
                  <a:lnTo>
                    <a:pt x="10040" y="24473"/>
                  </a:lnTo>
                  <a:lnTo>
                    <a:pt x="10330" y="24666"/>
                  </a:lnTo>
                  <a:lnTo>
                    <a:pt x="10667" y="24859"/>
                  </a:lnTo>
                  <a:lnTo>
                    <a:pt x="11054" y="25004"/>
                  </a:lnTo>
                  <a:lnTo>
                    <a:pt x="11536" y="25100"/>
                  </a:lnTo>
                  <a:lnTo>
                    <a:pt x="12019" y="25149"/>
                  </a:lnTo>
                  <a:lnTo>
                    <a:pt x="13419" y="25149"/>
                  </a:lnTo>
                  <a:lnTo>
                    <a:pt x="14336" y="25004"/>
                  </a:lnTo>
                  <a:lnTo>
                    <a:pt x="15301" y="24763"/>
                  </a:lnTo>
                  <a:lnTo>
                    <a:pt x="16315" y="24473"/>
                  </a:lnTo>
                  <a:lnTo>
                    <a:pt x="17280" y="24087"/>
                  </a:lnTo>
                  <a:lnTo>
                    <a:pt x="18294" y="23604"/>
                  </a:lnTo>
                  <a:lnTo>
                    <a:pt x="19211" y="23025"/>
                  </a:lnTo>
                  <a:lnTo>
                    <a:pt x="20128" y="22397"/>
                  </a:lnTo>
                  <a:lnTo>
                    <a:pt x="19790" y="22494"/>
                  </a:lnTo>
                  <a:lnTo>
                    <a:pt x="19404" y="22590"/>
                  </a:lnTo>
                  <a:lnTo>
                    <a:pt x="18632" y="22735"/>
                  </a:lnTo>
                  <a:lnTo>
                    <a:pt x="17715" y="22832"/>
                  </a:lnTo>
                  <a:lnTo>
                    <a:pt x="16798" y="22880"/>
                  </a:lnTo>
                  <a:lnTo>
                    <a:pt x="15494" y="22832"/>
                  </a:lnTo>
                  <a:lnTo>
                    <a:pt x="14191" y="22784"/>
                  </a:lnTo>
                  <a:lnTo>
                    <a:pt x="12936" y="22687"/>
                  </a:lnTo>
                  <a:lnTo>
                    <a:pt x="10812" y="22687"/>
                  </a:lnTo>
                  <a:lnTo>
                    <a:pt x="10378" y="22784"/>
                  </a:lnTo>
                  <a:lnTo>
                    <a:pt x="9992" y="22832"/>
                  </a:lnTo>
                  <a:lnTo>
                    <a:pt x="9992" y="22832"/>
                  </a:lnTo>
                  <a:lnTo>
                    <a:pt x="10764" y="20611"/>
                  </a:lnTo>
                  <a:lnTo>
                    <a:pt x="11633" y="18488"/>
                  </a:lnTo>
                  <a:lnTo>
                    <a:pt x="11778" y="18826"/>
                  </a:lnTo>
                  <a:lnTo>
                    <a:pt x="11971" y="19115"/>
                  </a:lnTo>
                  <a:lnTo>
                    <a:pt x="12260" y="19308"/>
                  </a:lnTo>
                  <a:lnTo>
                    <a:pt x="12598" y="19501"/>
                  </a:lnTo>
                  <a:lnTo>
                    <a:pt x="12984" y="19646"/>
                  </a:lnTo>
                  <a:lnTo>
                    <a:pt x="13467" y="19791"/>
                  </a:lnTo>
                  <a:lnTo>
                    <a:pt x="13998" y="19839"/>
                  </a:lnTo>
                  <a:lnTo>
                    <a:pt x="14529" y="19839"/>
                  </a:lnTo>
                  <a:lnTo>
                    <a:pt x="15349" y="19791"/>
                  </a:lnTo>
                  <a:lnTo>
                    <a:pt x="16218" y="19694"/>
                  </a:lnTo>
                  <a:lnTo>
                    <a:pt x="17135" y="19501"/>
                  </a:lnTo>
                  <a:lnTo>
                    <a:pt x="18053" y="19212"/>
                  </a:lnTo>
                  <a:lnTo>
                    <a:pt x="19018" y="18874"/>
                  </a:lnTo>
                  <a:lnTo>
                    <a:pt x="19935" y="18439"/>
                  </a:lnTo>
                  <a:lnTo>
                    <a:pt x="20852" y="17908"/>
                  </a:lnTo>
                  <a:lnTo>
                    <a:pt x="21721" y="17281"/>
                  </a:lnTo>
                  <a:lnTo>
                    <a:pt x="21093" y="17474"/>
                  </a:lnTo>
                  <a:lnTo>
                    <a:pt x="20369" y="17619"/>
                  </a:lnTo>
                  <a:lnTo>
                    <a:pt x="19645" y="17667"/>
                  </a:lnTo>
                  <a:lnTo>
                    <a:pt x="18825" y="17715"/>
                  </a:lnTo>
                  <a:lnTo>
                    <a:pt x="17425" y="17667"/>
                  </a:lnTo>
                  <a:lnTo>
                    <a:pt x="16025" y="17571"/>
                  </a:lnTo>
                  <a:lnTo>
                    <a:pt x="14674" y="17474"/>
                  </a:lnTo>
                  <a:lnTo>
                    <a:pt x="13467" y="17426"/>
                  </a:lnTo>
                  <a:lnTo>
                    <a:pt x="12695" y="17474"/>
                  </a:lnTo>
                  <a:lnTo>
                    <a:pt x="12019" y="17571"/>
                  </a:lnTo>
                  <a:lnTo>
                    <a:pt x="12019" y="17571"/>
                  </a:lnTo>
                  <a:lnTo>
                    <a:pt x="12888" y="15736"/>
                  </a:lnTo>
                  <a:lnTo>
                    <a:pt x="13757" y="14047"/>
                  </a:lnTo>
                  <a:lnTo>
                    <a:pt x="13853" y="14385"/>
                  </a:lnTo>
                  <a:lnTo>
                    <a:pt x="13998" y="14626"/>
                  </a:lnTo>
                  <a:lnTo>
                    <a:pt x="14288" y="14868"/>
                  </a:lnTo>
                  <a:lnTo>
                    <a:pt x="14577" y="15109"/>
                  </a:lnTo>
                  <a:lnTo>
                    <a:pt x="14963" y="15254"/>
                  </a:lnTo>
                  <a:lnTo>
                    <a:pt x="15398" y="15350"/>
                  </a:lnTo>
                  <a:lnTo>
                    <a:pt x="15880" y="15398"/>
                  </a:lnTo>
                  <a:lnTo>
                    <a:pt x="16460" y="15447"/>
                  </a:lnTo>
                  <a:lnTo>
                    <a:pt x="17232" y="15398"/>
                  </a:lnTo>
                  <a:lnTo>
                    <a:pt x="18053" y="15302"/>
                  </a:lnTo>
                  <a:lnTo>
                    <a:pt x="18921" y="15109"/>
                  </a:lnTo>
                  <a:lnTo>
                    <a:pt x="19838" y="14819"/>
                  </a:lnTo>
                  <a:lnTo>
                    <a:pt x="20707" y="14433"/>
                  </a:lnTo>
                  <a:lnTo>
                    <a:pt x="21624" y="13999"/>
                  </a:lnTo>
                  <a:lnTo>
                    <a:pt x="22493" y="13468"/>
                  </a:lnTo>
                  <a:lnTo>
                    <a:pt x="23314" y="12889"/>
                  </a:lnTo>
                  <a:lnTo>
                    <a:pt x="23024" y="12985"/>
                  </a:lnTo>
                  <a:lnTo>
                    <a:pt x="22686" y="13082"/>
                  </a:lnTo>
                  <a:lnTo>
                    <a:pt x="21914" y="13226"/>
                  </a:lnTo>
                  <a:lnTo>
                    <a:pt x="21093" y="13323"/>
                  </a:lnTo>
                  <a:lnTo>
                    <a:pt x="19066" y="13323"/>
                  </a:lnTo>
                  <a:lnTo>
                    <a:pt x="17956" y="13275"/>
                  </a:lnTo>
                  <a:lnTo>
                    <a:pt x="16846" y="13178"/>
                  </a:lnTo>
                  <a:lnTo>
                    <a:pt x="15832" y="13178"/>
                  </a:lnTo>
                  <a:lnTo>
                    <a:pt x="14915" y="13226"/>
                  </a:lnTo>
                  <a:lnTo>
                    <a:pt x="14529" y="13275"/>
                  </a:lnTo>
                  <a:lnTo>
                    <a:pt x="14143" y="13323"/>
                  </a:lnTo>
                  <a:lnTo>
                    <a:pt x="14915" y="11971"/>
                  </a:lnTo>
                  <a:lnTo>
                    <a:pt x="15687" y="10620"/>
                  </a:lnTo>
                  <a:lnTo>
                    <a:pt x="15784" y="10910"/>
                  </a:lnTo>
                  <a:lnTo>
                    <a:pt x="15880" y="11151"/>
                  </a:lnTo>
                  <a:lnTo>
                    <a:pt x="16122" y="11344"/>
                  </a:lnTo>
                  <a:lnTo>
                    <a:pt x="16363" y="11537"/>
                  </a:lnTo>
                  <a:lnTo>
                    <a:pt x="16653" y="11634"/>
                  </a:lnTo>
                  <a:lnTo>
                    <a:pt x="16991" y="11730"/>
                  </a:lnTo>
                  <a:lnTo>
                    <a:pt x="17377" y="11778"/>
                  </a:lnTo>
                  <a:lnTo>
                    <a:pt x="17811" y="11827"/>
                  </a:lnTo>
                  <a:lnTo>
                    <a:pt x="18535" y="11778"/>
                  </a:lnTo>
                  <a:lnTo>
                    <a:pt x="19259" y="11634"/>
                  </a:lnTo>
                  <a:lnTo>
                    <a:pt x="20080" y="11440"/>
                  </a:lnTo>
                  <a:lnTo>
                    <a:pt x="20900" y="11151"/>
                  </a:lnTo>
                  <a:lnTo>
                    <a:pt x="21721" y="10765"/>
                  </a:lnTo>
                  <a:lnTo>
                    <a:pt x="22542" y="10330"/>
                  </a:lnTo>
                  <a:lnTo>
                    <a:pt x="23362" y="9799"/>
                  </a:lnTo>
                  <a:lnTo>
                    <a:pt x="24134" y="9172"/>
                  </a:lnTo>
                  <a:lnTo>
                    <a:pt x="24134" y="9172"/>
                  </a:lnTo>
                  <a:lnTo>
                    <a:pt x="23700" y="9365"/>
                  </a:lnTo>
                  <a:lnTo>
                    <a:pt x="23266" y="9461"/>
                  </a:lnTo>
                  <a:lnTo>
                    <a:pt x="22783" y="9558"/>
                  </a:lnTo>
                  <a:lnTo>
                    <a:pt x="22252" y="9655"/>
                  </a:lnTo>
                  <a:lnTo>
                    <a:pt x="21190" y="9751"/>
                  </a:lnTo>
                  <a:lnTo>
                    <a:pt x="20032" y="9799"/>
                  </a:lnTo>
                  <a:lnTo>
                    <a:pt x="17811" y="9799"/>
                  </a:lnTo>
                  <a:lnTo>
                    <a:pt x="16846" y="9896"/>
                  </a:lnTo>
                  <a:lnTo>
                    <a:pt x="16460" y="9944"/>
                  </a:lnTo>
                  <a:lnTo>
                    <a:pt x="16074" y="10041"/>
                  </a:lnTo>
                  <a:lnTo>
                    <a:pt x="17522" y="7820"/>
                  </a:lnTo>
                  <a:lnTo>
                    <a:pt x="17570" y="8013"/>
                  </a:lnTo>
                  <a:lnTo>
                    <a:pt x="17715" y="8158"/>
                  </a:lnTo>
                  <a:lnTo>
                    <a:pt x="17859" y="8255"/>
                  </a:lnTo>
                  <a:lnTo>
                    <a:pt x="18004" y="8351"/>
                  </a:lnTo>
                  <a:lnTo>
                    <a:pt x="18439" y="8496"/>
                  </a:lnTo>
                  <a:lnTo>
                    <a:pt x="18970" y="8544"/>
                  </a:lnTo>
                  <a:lnTo>
                    <a:pt x="19501" y="8496"/>
                  </a:lnTo>
                  <a:lnTo>
                    <a:pt x="20128" y="8400"/>
                  </a:lnTo>
                  <a:lnTo>
                    <a:pt x="20756" y="8207"/>
                  </a:lnTo>
                  <a:lnTo>
                    <a:pt x="21431" y="7917"/>
                  </a:lnTo>
                  <a:lnTo>
                    <a:pt x="22107" y="7579"/>
                  </a:lnTo>
                  <a:lnTo>
                    <a:pt x="22783" y="7193"/>
                  </a:lnTo>
                  <a:lnTo>
                    <a:pt x="23410" y="6710"/>
                  </a:lnTo>
                  <a:lnTo>
                    <a:pt x="23990" y="6179"/>
                  </a:lnTo>
                  <a:lnTo>
                    <a:pt x="23700" y="6324"/>
                  </a:lnTo>
                  <a:lnTo>
                    <a:pt x="23410" y="6469"/>
                  </a:lnTo>
                  <a:lnTo>
                    <a:pt x="22686" y="6614"/>
                  </a:lnTo>
                  <a:lnTo>
                    <a:pt x="21866" y="6758"/>
                  </a:lnTo>
                  <a:lnTo>
                    <a:pt x="21045" y="6807"/>
                  </a:lnTo>
                  <a:lnTo>
                    <a:pt x="19404" y="6952"/>
                  </a:lnTo>
                  <a:lnTo>
                    <a:pt x="18632" y="7000"/>
                  </a:lnTo>
                  <a:lnTo>
                    <a:pt x="18004" y="7145"/>
                  </a:lnTo>
                  <a:lnTo>
                    <a:pt x="19163" y="5552"/>
                  </a:lnTo>
                  <a:lnTo>
                    <a:pt x="20176" y="4200"/>
                  </a:lnTo>
                  <a:lnTo>
                    <a:pt x="20418" y="4249"/>
                  </a:lnTo>
                  <a:lnTo>
                    <a:pt x="20659" y="4249"/>
                  </a:lnTo>
                  <a:lnTo>
                    <a:pt x="21142" y="4200"/>
                  </a:lnTo>
                  <a:lnTo>
                    <a:pt x="21673" y="4007"/>
                  </a:lnTo>
                  <a:lnTo>
                    <a:pt x="22252" y="3718"/>
                  </a:lnTo>
                  <a:lnTo>
                    <a:pt x="22879" y="3331"/>
                  </a:lnTo>
                  <a:lnTo>
                    <a:pt x="23459" y="2849"/>
                  </a:lnTo>
                  <a:lnTo>
                    <a:pt x="24038" y="2269"/>
                  </a:lnTo>
                  <a:lnTo>
                    <a:pt x="24569" y="1642"/>
                  </a:lnTo>
                  <a:lnTo>
                    <a:pt x="25003" y="918"/>
                  </a:lnTo>
                  <a:lnTo>
                    <a:pt x="24762" y="1111"/>
                  </a:lnTo>
                  <a:lnTo>
                    <a:pt x="24472" y="1352"/>
                  </a:lnTo>
                  <a:lnTo>
                    <a:pt x="23796" y="1690"/>
                  </a:lnTo>
                  <a:lnTo>
                    <a:pt x="23024" y="2028"/>
                  </a:lnTo>
                  <a:lnTo>
                    <a:pt x="22204" y="2318"/>
                  </a:lnTo>
                  <a:lnTo>
                    <a:pt x="21431" y="2607"/>
                  </a:lnTo>
                  <a:lnTo>
                    <a:pt x="20707" y="2897"/>
                  </a:lnTo>
                  <a:lnTo>
                    <a:pt x="20128" y="3187"/>
                  </a:lnTo>
                  <a:lnTo>
                    <a:pt x="19887" y="3331"/>
                  </a:lnTo>
                  <a:lnTo>
                    <a:pt x="19694" y="3524"/>
                  </a:lnTo>
                  <a:lnTo>
                    <a:pt x="19742" y="3718"/>
                  </a:lnTo>
                  <a:lnTo>
                    <a:pt x="19838" y="3862"/>
                  </a:lnTo>
                  <a:lnTo>
                    <a:pt x="18873" y="5214"/>
                  </a:lnTo>
                  <a:lnTo>
                    <a:pt x="18680" y="4683"/>
                  </a:lnTo>
                  <a:lnTo>
                    <a:pt x="18390" y="4055"/>
                  </a:lnTo>
                  <a:lnTo>
                    <a:pt x="17618" y="2704"/>
                  </a:lnTo>
                  <a:lnTo>
                    <a:pt x="17232" y="2028"/>
                  </a:lnTo>
                  <a:lnTo>
                    <a:pt x="16894" y="1304"/>
                  </a:lnTo>
                  <a:lnTo>
                    <a:pt x="16653" y="628"/>
                  </a:lnTo>
                  <a:lnTo>
                    <a:pt x="16556" y="290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658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0"/>
            <p:cNvSpPr/>
            <p:nvPr/>
          </p:nvSpPr>
          <p:spPr>
            <a:xfrm>
              <a:off x="1249350" y="3212250"/>
              <a:ext cx="625100" cy="912300"/>
            </a:xfrm>
            <a:custGeom>
              <a:avLst/>
              <a:gdLst/>
              <a:ahLst/>
              <a:cxnLst/>
              <a:rect l="l" t="t" r="r" b="b"/>
              <a:pathLst>
                <a:path w="25004" h="36492" fill="none" extrusionOk="0">
                  <a:moveTo>
                    <a:pt x="16508" y="1"/>
                  </a:moveTo>
                  <a:lnTo>
                    <a:pt x="16508" y="1"/>
                  </a:lnTo>
                  <a:lnTo>
                    <a:pt x="16411" y="725"/>
                  </a:lnTo>
                  <a:lnTo>
                    <a:pt x="16363" y="1449"/>
                  </a:lnTo>
                  <a:lnTo>
                    <a:pt x="16363" y="1449"/>
                  </a:lnTo>
                  <a:lnTo>
                    <a:pt x="16411" y="2269"/>
                  </a:lnTo>
                  <a:lnTo>
                    <a:pt x="16556" y="3042"/>
                  </a:lnTo>
                  <a:lnTo>
                    <a:pt x="16749" y="3766"/>
                  </a:lnTo>
                  <a:lnTo>
                    <a:pt x="16991" y="4393"/>
                  </a:lnTo>
                  <a:lnTo>
                    <a:pt x="17280" y="4876"/>
                  </a:lnTo>
                  <a:lnTo>
                    <a:pt x="17618" y="5310"/>
                  </a:lnTo>
                  <a:lnTo>
                    <a:pt x="17763" y="5455"/>
                  </a:lnTo>
                  <a:lnTo>
                    <a:pt x="17956" y="5552"/>
                  </a:lnTo>
                  <a:lnTo>
                    <a:pt x="18101" y="5600"/>
                  </a:lnTo>
                  <a:lnTo>
                    <a:pt x="18294" y="5648"/>
                  </a:lnTo>
                  <a:lnTo>
                    <a:pt x="18294" y="5648"/>
                  </a:lnTo>
                  <a:lnTo>
                    <a:pt x="18583" y="5600"/>
                  </a:lnTo>
                  <a:lnTo>
                    <a:pt x="18583" y="5600"/>
                  </a:lnTo>
                  <a:lnTo>
                    <a:pt x="18583" y="5600"/>
                  </a:lnTo>
                  <a:lnTo>
                    <a:pt x="18583" y="5600"/>
                  </a:lnTo>
                  <a:lnTo>
                    <a:pt x="17666" y="6807"/>
                  </a:lnTo>
                  <a:lnTo>
                    <a:pt x="16798" y="8158"/>
                  </a:lnTo>
                  <a:lnTo>
                    <a:pt x="16798" y="8158"/>
                  </a:lnTo>
                  <a:lnTo>
                    <a:pt x="16508" y="7579"/>
                  </a:lnTo>
                  <a:lnTo>
                    <a:pt x="16122" y="6952"/>
                  </a:lnTo>
                  <a:lnTo>
                    <a:pt x="15156" y="5503"/>
                  </a:lnTo>
                  <a:lnTo>
                    <a:pt x="14625" y="4779"/>
                  </a:lnTo>
                  <a:lnTo>
                    <a:pt x="14191" y="4007"/>
                  </a:lnTo>
                  <a:lnTo>
                    <a:pt x="13853" y="3283"/>
                  </a:lnTo>
                  <a:lnTo>
                    <a:pt x="13757" y="2945"/>
                  </a:lnTo>
                  <a:lnTo>
                    <a:pt x="13660" y="2607"/>
                  </a:lnTo>
                  <a:lnTo>
                    <a:pt x="13660" y="2607"/>
                  </a:lnTo>
                  <a:lnTo>
                    <a:pt x="13612" y="3524"/>
                  </a:lnTo>
                  <a:lnTo>
                    <a:pt x="13612" y="3524"/>
                  </a:lnTo>
                  <a:lnTo>
                    <a:pt x="13612" y="4055"/>
                  </a:lnTo>
                  <a:lnTo>
                    <a:pt x="13660" y="4538"/>
                  </a:lnTo>
                  <a:lnTo>
                    <a:pt x="13853" y="5503"/>
                  </a:lnTo>
                  <a:lnTo>
                    <a:pt x="14094" y="6372"/>
                  </a:lnTo>
                  <a:lnTo>
                    <a:pt x="14432" y="7193"/>
                  </a:lnTo>
                  <a:lnTo>
                    <a:pt x="14819" y="7820"/>
                  </a:lnTo>
                  <a:lnTo>
                    <a:pt x="15060" y="8110"/>
                  </a:lnTo>
                  <a:lnTo>
                    <a:pt x="15253" y="8351"/>
                  </a:lnTo>
                  <a:lnTo>
                    <a:pt x="15494" y="8544"/>
                  </a:lnTo>
                  <a:lnTo>
                    <a:pt x="15687" y="8641"/>
                  </a:lnTo>
                  <a:lnTo>
                    <a:pt x="15929" y="8737"/>
                  </a:lnTo>
                  <a:lnTo>
                    <a:pt x="16170" y="8786"/>
                  </a:lnTo>
                  <a:lnTo>
                    <a:pt x="16170" y="8786"/>
                  </a:lnTo>
                  <a:lnTo>
                    <a:pt x="16411" y="8737"/>
                  </a:lnTo>
                  <a:lnTo>
                    <a:pt x="16411" y="8737"/>
                  </a:lnTo>
                  <a:lnTo>
                    <a:pt x="16411" y="8737"/>
                  </a:lnTo>
                  <a:lnTo>
                    <a:pt x="16411" y="8737"/>
                  </a:lnTo>
                  <a:lnTo>
                    <a:pt x="14915" y="11151"/>
                  </a:lnTo>
                  <a:lnTo>
                    <a:pt x="14915" y="11151"/>
                  </a:lnTo>
                  <a:lnTo>
                    <a:pt x="14722" y="10813"/>
                  </a:lnTo>
                  <a:lnTo>
                    <a:pt x="14481" y="10475"/>
                  </a:lnTo>
                  <a:lnTo>
                    <a:pt x="13901" y="9751"/>
                  </a:lnTo>
                  <a:lnTo>
                    <a:pt x="13177" y="8931"/>
                  </a:lnTo>
                  <a:lnTo>
                    <a:pt x="12405" y="8110"/>
                  </a:lnTo>
                  <a:lnTo>
                    <a:pt x="11585" y="7241"/>
                  </a:lnTo>
                  <a:lnTo>
                    <a:pt x="10909" y="6372"/>
                  </a:lnTo>
                  <a:lnTo>
                    <a:pt x="10571" y="5938"/>
                  </a:lnTo>
                  <a:lnTo>
                    <a:pt x="10330" y="5503"/>
                  </a:lnTo>
                  <a:lnTo>
                    <a:pt x="10088" y="5069"/>
                  </a:lnTo>
                  <a:lnTo>
                    <a:pt x="9943" y="4683"/>
                  </a:lnTo>
                  <a:lnTo>
                    <a:pt x="9943" y="4683"/>
                  </a:lnTo>
                  <a:lnTo>
                    <a:pt x="9992" y="5407"/>
                  </a:lnTo>
                  <a:lnTo>
                    <a:pt x="10088" y="6083"/>
                  </a:lnTo>
                  <a:lnTo>
                    <a:pt x="10233" y="6758"/>
                  </a:lnTo>
                  <a:lnTo>
                    <a:pt x="10378" y="7434"/>
                  </a:lnTo>
                  <a:lnTo>
                    <a:pt x="10619" y="8062"/>
                  </a:lnTo>
                  <a:lnTo>
                    <a:pt x="10861" y="8641"/>
                  </a:lnTo>
                  <a:lnTo>
                    <a:pt x="11102" y="9220"/>
                  </a:lnTo>
                  <a:lnTo>
                    <a:pt x="11391" y="9751"/>
                  </a:lnTo>
                  <a:lnTo>
                    <a:pt x="11729" y="10234"/>
                  </a:lnTo>
                  <a:lnTo>
                    <a:pt x="12067" y="10668"/>
                  </a:lnTo>
                  <a:lnTo>
                    <a:pt x="12357" y="11054"/>
                  </a:lnTo>
                  <a:lnTo>
                    <a:pt x="12695" y="11344"/>
                  </a:lnTo>
                  <a:lnTo>
                    <a:pt x="13033" y="11634"/>
                  </a:lnTo>
                  <a:lnTo>
                    <a:pt x="13370" y="11827"/>
                  </a:lnTo>
                  <a:lnTo>
                    <a:pt x="13708" y="11923"/>
                  </a:lnTo>
                  <a:lnTo>
                    <a:pt x="14046" y="11971"/>
                  </a:lnTo>
                  <a:lnTo>
                    <a:pt x="14046" y="11971"/>
                  </a:lnTo>
                  <a:lnTo>
                    <a:pt x="14239" y="11971"/>
                  </a:lnTo>
                  <a:lnTo>
                    <a:pt x="14481" y="11875"/>
                  </a:lnTo>
                  <a:lnTo>
                    <a:pt x="14481" y="11875"/>
                  </a:lnTo>
                  <a:lnTo>
                    <a:pt x="14481" y="11875"/>
                  </a:lnTo>
                  <a:lnTo>
                    <a:pt x="14481" y="11875"/>
                  </a:lnTo>
                  <a:lnTo>
                    <a:pt x="13708" y="13226"/>
                  </a:lnTo>
                  <a:lnTo>
                    <a:pt x="12984" y="14578"/>
                  </a:lnTo>
                  <a:lnTo>
                    <a:pt x="12984" y="14578"/>
                  </a:lnTo>
                  <a:lnTo>
                    <a:pt x="12743" y="14240"/>
                  </a:lnTo>
                  <a:lnTo>
                    <a:pt x="12453" y="13854"/>
                  </a:lnTo>
                  <a:lnTo>
                    <a:pt x="11729" y="13082"/>
                  </a:lnTo>
                  <a:lnTo>
                    <a:pt x="10861" y="12261"/>
                  </a:lnTo>
                  <a:lnTo>
                    <a:pt x="9895" y="11392"/>
                  </a:lnTo>
                  <a:lnTo>
                    <a:pt x="8930" y="10523"/>
                  </a:lnTo>
                  <a:lnTo>
                    <a:pt x="8061" y="9606"/>
                  </a:lnTo>
                  <a:lnTo>
                    <a:pt x="7675" y="9124"/>
                  </a:lnTo>
                  <a:lnTo>
                    <a:pt x="7337" y="8689"/>
                  </a:lnTo>
                  <a:lnTo>
                    <a:pt x="7047" y="8207"/>
                  </a:lnTo>
                  <a:lnTo>
                    <a:pt x="6854" y="7772"/>
                  </a:lnTo>
                  <a:lnTo>
                    <a:pt x="6854" y="7772"/>
                  </a:lnTo>
                  <a:lnTo>
                    <a:pt x="6951" y="8544"/>
                  </a:lnTo>
                  <a:lnTo>
                    <a:pt x="7096" y="9317"/>
                  </a:lnTo>
                  <a:lnTo>
                    <a:pt x="7337" y="10041"/>
                  </a:lnTo>
                  <a:lnTo>
                    <a:pt x="7578" y="10765"/>
                  </a:lnTo>
                  <a:lnTo>
                    <a:pt x="7868" y="11440"/>
                  </a:lnTo>
                  <a:lnTo>
                    <a:pt x="8157" y="12068"/>
                  </a:lnTo>
                  <a:lnTo>
                    <a:pt x="8544" y="12695"/>
                  </a:lnTo>
                  <a:lnTo>
                    <a:pt x="8881" y="13226"/>
                  </a:lnTo>
                  <a:lnTo>
                    <a:pt x="9268" y="13757"/>
                  </a:lnTo>
                  <a:lnTo>
                    <a:pt x="9654" y="14240"/>
                  </a:lnTo>
                  <a:lnTo>
                    <a:pt x="10088" y="14626"/>
                  </a:lnTo>
                  <a:lnTo>
                    <a:pt x="10474" y="14964"/>
                  </a:lnTo>
                  <a:lnTo>
                    <a:pt x="10861" y="15254"/>
                  </a:lnTo>
                  <a:lnTo>
                    <a:pt x="11247" y="15447"/>
                  </a:lnTo>
                  <a:lnTo>
                    <a:pt x="11633" y="15592"/>
                  </a:lnTo>
                  <a:lnTo>
                    <a:pt x="11971" y="15592"/>
                  </a:lnTo>
                  <a:lnTo>
                    <a:pt x="11971" y="15592"/>
                  </a:lnTo>
                  <a:lnTo>
                    <a:pt x="12260" y="15592"/>
                  </a:lnTo>
                  <a:lnTo>
                    <a:pt x="12550" y="15495"/>
                  </a:lnTo>
                  <a:lnTo>
                    <a:pt x="12550" y="15495"/>
                  </a:lnTo>
                  <a:lnTo>
                    <a:pt x="12550" y="15495"/>
                  </a:lnTo>
                  <a:lnTo>
                    <a:pt x="12550" y="15495"/>
                  </a:lnTo>
                  <a:lnTo>
                    <a:pt x="11778" y="17136"/>
                  </a:lnTo>
                  <a:lnTo>
                    <a:pt x="11005" y="18826"/>
                  </a:lnTo>
                  <a:lnTo>
                    <a:pt x="11005" y="18826"/>
                  </a:lnTo>
                  <a:lnTo>
                    <a:pt x="10716" y="18536"/>
                  </a:lnTo>
                  <a:lnTo>
                    <a:pt x="10378" y="18198"/>
                  </a:lnTo>
                  <a:lnTo>
                    <a:pt x="9943" y="17860"/>
                  </a:lnTo>
                  <a:lnTo>
                    <a:pt x="9461" y="17571"/>
                  </a:lnTo>
                  <a:lnTo>
                    <a:pt x="8351" y="16847"/>
                  </a:lnTo>
                  <a:lnTo>
                    <a:pt x="7144" y="16123"/>
                  </a:lnTo>
                  <a:lnTo>
                    <a:pt x="5937" y="15398"/>
                  </a:lnTo>
                  <a:lnTo>
                    <a:pt x="4779" y="14626"/>
                  </a:lnTo>
                  <a:lnTo>
                    <a:pt x="4248" y="14240"/>
                  </a:lnTo>
                  <a:lnTo>
                    <a:pt x="3813" y="13806"/>
                  </a:lnTo>
                  <a:lnTo>
                    <a:pt x="3427" y="13371"/>
                  </a:lnTo>
                  <a:lnTo>
                    <a:pt x="3089" y="12937"/>
                  </a:lnTo>
                  <a:lnTo>
                    <a:pt x="3089" y="12937"/>
                  </a:lnTo>
                  <a:lnTo>
                    <a:pt x="3331" y="13709"/>
                  </a:lnTo>
                  <a:lnTo>
                    <a:pt x="3668" y="14385"/>
                  </a:lnTo>
                  <a:lnTo>
                    <a:pt x="4006" y="15061"/>
                  </a:lnTo>
                  <a:lnTo>
                    <a:pt x="4393" y="15736"/>
                  </a:lnTo>
                  <a:lnTo>
                    <a:pt x="4779" y="16364"/>
                  </a:lnTo>
                  <a:lnTo>
                    <a:pt x="5213" y="16943"/>
                  </a:lnTo>
                  <a:lnTo>
                    <a:pt x="5696" y="17474"/>
                  </a:lnTo>
                  <a:lnTo>
                    <a:pt x="6130" y="17957"/>
                  </a:lnTo>
                  <a:lnTo>
                    <a:pt x="6613" y="18439"/>
                  </a:lnTo>
                  <a:lnTo>
                    <a:pt x="7096" y="18826"/>
                  </a:lnTo>
                  <a:lnTo>
                    <a:pt x="7578" y="19163"/>
                  </a:lnTo>
                  <a:lnTo>
                    <a:pt x="8061" y="19453"/>
                  </a:lnTo>
                  <a:lnTo>
                    <a:pt x="8495" y="19694"/>
                  </a:lnTo>
                  <a:lnTo>
                    <a:pt x="8930" y="19887"/>
                  </a:lnTo>
                  <a:lnTo>
                    <a:pt x="9364" y="19984"/>
                  </a:lnTo>
                  <a:lnTo>
                    <a:pt x="9750" y="20032"/>
                  </a:lnTo>
                  <a:lnTo>
                    <a:pt x="9750" y="20032"/>
                  </a:lnTo>
                  <a:lnTo>
                    <a:pt x="9992" y="19984"/>
                  </a:lnTo>
                  <a:lnTo>
                    <a:pt x="10233" y="19936"/>
                  </a:lnTo>
                  <a:lnTo>
                    <a:pt x="10474" y="19839"/>
                  </a:lnTo>
                  <a:lnTo>
                    <a:pt x="10667" y="19694"/>
                  </a:lnTo>
                  <a:lnTo>
                    <a:pt x="10667" y="19694"/>
                  </a:lnTo>
                  <a:lnTo>
                    <a:pt x="10667" y="19694"/>
                  </a:lnTo>
                  <a:lnTo>
                    <a:pt x="10667" y="19694"/>
                  </a:lnTo>
                  <a:lnTo>
                    <a:pt x="10233" y="20853"/>
                  </a:lnTo>
                  <a:lnTo>
                    <a:pt x="9799" y="22060"/>
                  </a:lnTo>
                  <a:lnTo>
                    <a:pt x="9412" y="23266"/>
                  </a:lnTo>
                  <a:lnTo>
                    <a:pt x="9075" y="24473"/>
                  </a:lnTo>
                  <a:lnTo>
                    <a:pt x="9075" y="24473"/>
                  </a:lnTo>
                  <a:lnTo>
                    <a:pt x="8737" y="24183"/>
                  </a:lnTo>
                  <a:lnTo>
                    <a:pt x="8302" y="23894"/>
                  </a:lnTo>
                  <a:lnTo>
                    <a:pt x="7820" y="23604"/>
                  </a:lnTo>
                  <a:lnTo>
                    <a:pt x="7240" y="23363"/>
                  </a:lnTo>
                  <a:lnTo>
                    <a:pt x="5985" y="22784"/>
                  </a:lnTo>
                  <a:lnTo>
                    <a:pt x="4634" y="22253"/>
                  </a:lnTo>
                  <a:lnTo>
                    <a:pt x="3282" y="21673"/>
                  </a:lnTo>
                  <a:lnTo>
                    <a:pt x="1979" y="21046"/>
                  </a:lnTo>
                  <a:lnTo>
                    <a:pt x="1400" y="20708"/>
                  </a:lnTo>
                  <a:lnTo>
                    <a:pt x="869" y="20322"/>
                  </a:lnTo>
                  <a:lnTo>
                    <a:pt x="386" y="19936"/>
                  </a:lnTo>
                  <a:lnTo>
                    <a:pt x="0" y="19550"/>
                  </a:lnTo>
                  <a:lnTo>
                    <a:pt x="0" y="19550"/>
                  </a:lnTo>
                  <a:lnTo>
                    <a:pt x="338" y="20225"/>
                  </a:lnTo>
                  <a:lnTo>
                    <a:pt x="724" y="20901"/>
                  </a:lnTo>
                  <a:lnTo>
                    <a:pt x="1159" y="21529"/>
                  </a:lnTo>
                  <a:lnTo>
                    <a:pt x="1641" y="22108"/>
                  </a:lnTo>
                  <a:lnTo>
                    <a:pt x="2124" y="22687"/>
                  </a:lnTo>
                  <a:lnTo>
                    <a:pt x="2607" y="23170"/>
                  </a:lnTo>
                  <a:lnTo>
                    <a:pt x="3138" y="23652"/>
                  </a:lnTo>
                  <a:lnTo>
                    <a:pt x="3668" y="24087"/>
                  </a:lnTo>
                  <a:lnTo>
                    <a:pt x="4199" y="24521"/>
                  </a:lnTo>
                  <a:lnTo>
                    <a:pt x="4730" y="24859"/>
                  </a:lnTo>
                  <a:lnTo>
                    <a:pt x="5261" y="25149"/>
                  </a:lnTo>
                  <a:lnTo>
                    <a:pt x="5744" y="25390"/>
                  </a:lnTo>
                  <a:lnTo>
                    <a:pt x="6227" y="25631"/>
                  </a:lnTo>
                  <a:lnTo>
                    <a:pt x="6709" y="25776"/>
                  </a:lnTo>
                  <a:lnTo>
                    <a:pt x="7192" y="25824"/>
                  </a:lnTo>
                  <a:lnTo>
                    <a:pt x="7578" y="25873"/>
                  </a:lnTo>
                  <a:lnTo>
                    <a:pt x="7578" y="25873"/>
                  </a:lnTo>
                  <a:lnTo>
                    <a:pt x="7964" y="25824"/>
                  </a:lnTo>
                  <a:lnTo>
                    <a:pt x="8254" y="25776"/>
                  </a:lnTo>
                  <a:lnTo>
                    <a:pt x="8544" y="25631"/>
                  </a:lnTo>
                  <a:lnTo>
                    <a:pt x="8785" y="25438"/>
                  </a:lnTo>
                  <a:lnTo>
                    <a:pt x="8785" y="25438"/>
                  </a:lnTo>
                  <a:lnTo>
                    <a:pt x="8785" y="25438"/>
                  </a:lnTo>
                  <a:lnTo>
                    <a:pt x="8785" y="25438"/>
                  </a:lnTo>
                  <a:lnTo>
                    <a:pt x="8544" y="26500"/>
                  </a:lnTo>
                  <a:lnTo>
                    <a:pt x="8302" y="27610"/>
                  </a:lnTo>
                  <a:lnTo>
                    <a:pt x="8061" y="28721"/>
                  </a:lnTo>
                  <a:lnTo>
                    <a:pt x="7916" y="29831"/>
                  </a:lnTo>
                  <a:lnTo>
                    <a:pt x="7916" y="29831"/>
                  </a:lnTo>
                  <a:lnTo>
                    <a:pt x="7337" y="29541"/>
                  </a:lnTo>
                  <a:lnTo>
                    <a:pt x="6661" y="29251"/>
                  </a:lnTo>
                  <a:lnTo>
                    <a:pt x="5889" y="29010"/>
                  </a:lnTo>
                  <a:lnTo>
                    <a:pt x="4972" y="28769"/>
                  </a:lnTo>
                  <a:lnTo>
                    <a:pt x="3041" y="28383"/>
                  </a:lnTo>
                  <a:lnTo>
                    <a:pt x="1062" y="27900"/>
                  </a:lnTo>
                  <a:lnTo>
                    <a:pt x="1062" y="27900"/>
                  </a:lnTo>
                  <a:lnTo>
                    <a:pt x="1641" y="29300"/>
                  </a:lnTo>
                  <a:lnTo>
                    <a:pt x="2172" y="30700"/>
                  </a:lnTo>
                  <a:lnTo>
                    <a:pt x="2172" y="30700"/>
                  </a:lnTo>
                  <a:lnTo>
                    <a:pt x="3186" y="31134"/>
                  </a:lnTo>
                  <a:lnTo>
                    <a:pt x="4199" y="31472"/>
                  </a:lnTo>
                  <a:lnTo>
                    <a:pt x="5068" y="31665"/>
                  </a:lnTo>
                  <a:lnTo>
                    <a:pt x="5503" y="31713"/>
                  </a:lnTo>
                  <a:lnTo>
                    <a:pt x="5937" y="31761"/>
                  </a:lnTo>
                  <a:lnTo>
                    <a:pt x="5937" y="31761"/>
                  </a:lnTo>
                  <a:lnTo>
                    <a:pt x="6516" y="31713"/>
                  </a:lnTo>
                  <a:lnTo>
                    <a:pt x="6999" y="31568"/>
                  </a:lnTo>
                  <a:lnTo>
                    <a:pt x="7240" y="31472"/>
                  </a:lnTo>
                  <a:lnTo>
                    <a:pt x="7433" y="31375"/>
                  </a:lnTo>
                  <a:lnTo>
                    <a:pt x="7627" y="31230"/>
                  </a:lnTo>
                  <a:lnTo>
                    <a:pt x="7771" y="31037"/>
                  </a:lnTo>
                  <a:lnTo>
                    <a:pt x="7771" y="31037"/>
                  </a:lnTo>
                  <a:lnTo>
                    <a:pt x="7771" y="31037"/>
                  </a:lnTo>
                  <a:lnTo>
                    <a:pt x="7771" y="31037"/>
                  </a:lnTo>
                  <a:lnTo>
                    <a:pt x="7578" y="32920"/>
                  </a:lnTo>
                  <a:lnTo>
                    <a:pt x="7530" y="34851"/>
                  </a:lnTo>
                  <a:lnTo>
                    <a:pt x="7530" y="34851"/>
                  </a:lnTo>
                  <a:lnTo>
                    <a:pt x="7578" y="36492"/>
                  </a:lnTo>
                  <a:lnTo>
                    <a:pt x="8013" y="36492"/>
                  </a:lnTo>
                  <a:lnTo>
                    <a:pt x="8013" y="36492"/>
                  </a:lnTo>
                  <a:lnTo>
                    <a:pt x="7964" y="34754"/>
                  </a:lnTo>
                  <a:lnTo>
                    <a:pt x="7964" y="34754"/>
                  </a:lnTo>
                  <a:lnTo>
                    <a:pt x="8013" y="33451"/>
                  </a:lnTo>
                  <a:lnTo>
                    <a:pt x="8109" y="32148"/>
                  </a:lnTo>
                  <a:lnTo>
                    <a:pt x="8206" y="30844"/>
                  </a:lnTo>
                  <a:lnTo>
                    <a:pt x="8399" y="29541"/>
                  </a:lnTo>
                  <a:lnTo>
                    <a:pt x="8399" y="29541"/>
                  </a:lnTo>
                  <a:lnTo>
                    <a:pt x="8544" y="29879"/>
                  </a:lnTo>
                  <a:lnTo>
                    <a:pt x="8785" y="30169"/>
                  </a:lnTo>
                  <a:lnTo>
                    <a:pt x="9075" y="30410"/>
                  </a:lnTo>
                  <a:lnTo>
                    <a:pt x="9412" y="30603"/>
                  </a:lnTo>
                  <a:lnTo>
                    <a:pt x="9847" y="30748"/>
                  </a:lnTo>
                  <a:lnTo>
                    <a:pt x="10330" y="30893"/>
                  </a:lnTo>
                  <a:lnTo>
                    <a:pt x="10861" y="30941"/>
                  </a:lnTo>
                  <a:lnTo>
                    <a:pt x="11440" y="30989"/>
                  </a:lnTo>
                  <a:lnTo>
                    <a:pt x="11440" y="30989"/>
                  </a:lnTo>
                  <a:lnTo>
                    <a:pt x="12405" y="30941"/>
                  </a:lnTo>
                  <a:lnTo>
                    <a:pt x="13467" y="30748"/>
                  </a:lnTo>
                  <a:lnTo>
                    <a:pt x="14577" y="30458"/>
                  </a:lnTo>
                  <a:lnTo>
                    <a:pt x="15736" y="30072"/>
                  </a:lnTo>
                  <a:lnTo>
                    <a:pt x="16894" y="29589"/>
                  </a:lnTo>
                  <a:lnTo>
                    <a:pt x="18053" y="28962"/>
                  </a:lnTo>
                  <a:lnTo>
                    <a:pt x="18632" y="28624"/>
                  </a:lnTo>
                  <a:lnTo>
                    <a:pt x="19163" y="28238"/>
                  </a:lnTo>
                  <a:lnTo>
                    <a:pt x="19694" y="27852"/>
                  </a:lnTo>
                  <a:lnTo>
                    <a:pt x="20225" y="27417"/>
                  </a:lnTo>
                  <a:lnTo>
                    <a:pt x="20225" y="27417"/>
                  </a:lnTo>
                  <a:lnTo>
                    <a:pt x="19694" y="27659"/>
                  </a:lnTo>
                  <a:lnTo>
                    <a:pt x="19066" y="27803"/>
                  </a:lnTo>
                  <a:lnTo>
                    <a:pt x="18439" y="27948"/>
                  </a:lnTo>
                  <a:lnTo>
                    <a:pt x="17763" y="28045"/>
                  </a:lnTo>
                  <a:lnTo>
                    <a:pt x="16267" y="28141"/>
                  </a:lnTo>
                  <a:lnTo>
                    <a:pt x="14722" y="28190"/>
                  </a:lnTo>
                  <a:lnTo>
                    <a:pt x="14722" y="28190"/>
                  </a:lnTo>
                  <a:lnTo>
                    <a:pt x="13419" y="28141"/>
                  </a:lnTo>
                  <a:lnTo>
                    <a:pt x="13419" y="28141"/>
                  </a:lnTo>
                  <a:lnTo>
                    <a:pt x="12164" y="28141"/>
                  </a:lnTo>
                  <a:lnTo>
                    <a:pt x="12164" y="28141"/>
                  </a:lnTo>
                  <a:lnTo>
                    <a:pt x="11102" y="28141"/>
                  </a:lnTo>
                  <a:lnTo>
                    <a:pt x="10136" y="28238"/>
                  </a:lnTo>
                  <a:lnTo>
                    <a:pt x="9268" y="28334"/>
                  </a:lnTo>
                  <a:lnTo>
                    <a:pt x="8881" y="28431"/>
                  </a:lnTo>
                  <a:lnTo>
                    <a:pt x="8544" y="28527"/>
                  </a:lnTo>
                  <a:lnTo>
                    <a:pt x="8544" y="28527"/>
                  </a:lnTo>
                  <a:lnTo>
                    <a:pt x="8544" y="28527"/>
                  </a:lnTo>
                  <a:lnTo>
                    <a:pt x="8544" y="28527"/>
                  </a:lnTo>
                  <a:lnTo>
                    <a:pt x="8785" y="27369"/>
                  </a:lnTo>
                  <a:lnTo>
                    <a:pt x="9075" y="26211"/>
                  </a:lnTo>
                  <a:lnTo>
                    <a:pt x="9364" y="25052"/>
                  </a:lnTo>
                  <a:lnTo>
                    <a:pt x="9654" y="23894"/>
                  </a:lnTo>
                  <a:lnTo>
                    <a:pt x="9654" y="23894"/>
                  </a:lnTo>
                  <a:lnTo>
                    <a:pt x="9799" y="24183"/>
                  </a:lnTo>
                  <a:lnTo>
                    <a:pt x="10040" y="24473"/>
                  </a:lnTo>
                  <a:lnTo>
                    <a:pt x="10330" y="24666"/>
                  </a:lnTo>
                  <a:lnTo>
                    <a:pt x="10667" y="24859"/>
                  </a:lnTo>
                  <a:lnTo>
                    <a:pt x="11054" y="25004"/>
                  </a:lnTo>
                  <a:lnTo>
                    <a:pt x="11536" y="25100"/>
                  </a:lnTo>
                  <a:lnTo>
                    <a:pt x="12019" y="25149"/>
                  </a:lnTo>
                  <a:lnTo>
                    <a:pt x="12598" y="25149"/>
                  </a:lnTo>
                  <a:lnTo>
                    <a:pt x="12598" y="25149"/>
                  </a:lnTo>
                  <a:lnTo>
                    <a:pt x="13419" y="25149"/>
                  </a:lnTo>
                  <a:lnTo>
                    <a:pt x="14336" y="25004"/>
                  </a:lnTo>
                  <a:lnTo>
                    <a:pt x="15301" y="24763"/>
                  </a:lnTo>
                  <a:lnTo>
                    <a:pt x="16315" y="24473"/>
                  </a:lnTo>
                  <a:lnTo>
                    <a:pt x="17280" y="24087"/>
                  </a:lnTo>
                  <a:lnTo>
                    <a:pt x="18294" y="23604"/>
                  </a:lnTo>
                  <a:lnTo>
                    <a:pt x="19211" y="23025"/>
                  </a:lnTo>
                  <a:lnTo>
                    <a:pt x="20128" y="22397"/>
                  </a:lnTo>
                  <a:lnTo>
                    <a:pt x="20128" y="22397"/>
                  </a:lnTo>
                  <a:lnTo>
                    <a:pt x="19790" y="22494"/>
                  </a:lnTo>
                  <a:lnTo>
                    <a:pt x="19404" y="22590"/>
                  </a:lnTo>
                  <a:lnTo>
                    <a:pt x="18632" y="22735"/>
                  </a:lnTo>
                  <a:lnTo>
                    <a:pt x="17715" y="22832"/>
                  </a:lnTo>
                  <a:lnTo>
                    <a:pt x="16798" y="22880"/>
                  </a:lnTo>
                  <a:lnTo>
                    <a:pt x="16798" y="22880"/>
                  </a:lnTo>
                  <a:lnTo>
                    <a:pt x="15494" y="22832"/>
                  </a:lnTo>
                  <a:lnTo>
                    <a:pt x="14191" y="22784"/>
                  </a:lnTo>
                  <a:lnTo>
                    <a:pt x="14191" y="22784"/>
                  </a:lnTo>
                  <a:lnTo>
                    <a:pt x="12936" y="22687"/>
                  </a:lnTo>
                  <a:lnTo>
                    <a:pt x="11778" y="22687"/>
                  </a:lnTo>
                  <a:lnTo>
                    <a:pt x="11778" y="22687"/>
                  </a:lnTo>
                  <a:lnTo>
                    <a:pt x="10812" y="22687"/>
                  </a:lnTo>
                  <a:lnTo>
                    <a:pt x="10378" y="22784"/>
                  </a:lnTo>
                  <a:lnTo>
                    <a:pt x="9992" y="22832"/>
                  </a:lnTo>
                  <a:lnTo>
                    <a:pt x="9992" y="22832"/>
                  </a:lnTo>
                  <a:lnTo>
                    <a:pt x="9992" y="22832"/>
                  </a:lnTo>
                  <a:lnTo>
                    <a:pt x="9992" y="22832"/>
                  </a:lnTo>
                  <a:lnTo>
                    <a:pt x="10764" y="20611"/>
                  </a:lnTo>
                  <a:lnTo>
                    <a:pt x="11633" y="18488"/>
                  </a:lnTo>
                  <a:lnTo>
                    <a:pt x="11633" y="18488"/>
                  </a:lnTo>
                  <a:lnTo>
                    <a:pt x="11778" y="18826"/>
                  </a:lnTo>
                  <a:lnTo>
                    <a:pt x="11971" y="19115"/>
                  </a:lnTo>
                  <a:lnTo>
                    <a:pt x="12260" y="19308"/>
                  </a:lnTo>
                  <a:lnTo>
                    <a:pt x="12598" y="19501"/>
                  </a:lnTo>
                  <a:lnTo>
                    <a:pt x="12984" y="19646"/>
                  </a:lnTo>
                  <a:lnTo>
                    <a:pt x="13467" y="19791"/>
                  </a:lnTo>
                  <a:lnTo>
                    <a:pt x="13998" y="19839"/>
                  </a:lnTo>
                  <a:lnTo>
                    <a:pt x="14529" y="19839"/>
                  </a:lnTo>
                  <a:lnTo>
                    <a:pt x="14529" y="19839"/>
                  </a:lnTo>
                  <a:lnTo>
                    <a:pt x="15349" y="19791"/>
                  </a:lnTo>
                  <a:lnTo>
                    <a:pt x="16218" y="19694"/>
                  </a:lnTo>
                  <a:lnTo>
                    <a:pt x="17135" y="19501"/>
                  </a:lnTo>
                  <a:lnTo>
                    <a:pt x="18053" y="19212"/>
                  </a:lnTo>
                  <a:lnTo>
                    <a:pt x="19018" y="18874"/>
                  </a:lnTo>
                  <a:lnTo>
                    <a:pt x="19935" y="18439"/>
                  </a:lnTo>
                  <a:lnTo>
                    <a:pt x="20852" y="17908"/>
                  </a:lnTo>
                  <a:lnTo>
                    <a:pt x="21721" y="17281"/>
                  </a:lnTo>
                  <a:lnTo>
                    <a:pt x="21721" y="17281"/>
                  </a:lnTo>
                  <a:lnTo>
                    <a:pt x="21093" y="17474"/>
                  </a:lnTo>
                  <a:lnTo>
                    <a:pt x="20369" y="17619"/>
                  </a:lnTo>
                  <a:lnTo>
                    <a:pt x="19645" y="17667"/>
                  </a:lnTo>
                  <a:lnTo>
                    <a:pt x="18825" y="17715"/>
                  </a:lnTo>
                  <a:lnTo>
                    <a:pt x="18825" y="17715"/>
                  </a:lnTo>
                  <a:lnTo>
                    <a:pt x="17425" y="17667"/>
                  </a:lnTo>
                  <a:lnTo>
                    <a:pt x="16025" y="17571"/>
                  </a:lnTo>
                  <a:lnTo>
                    <a:pt x="16025" y="17571"/>
                  </a:lnTo>
                  <a:lnTo>
                    <a:pt x="14674" y="17474"/>
                  </a:lnTo>
                  <a:lnTo>
                    <a:pt x="13467" y="17426"/>
                  </a:lnTo>
                  <a:lnTo>
                    <a:pt x="13467" y="17426"/>
                  </a:lnTo>
                  <a:lnTo>
                    <a:pt x="12695" y="17474"/>
                  </a:lnTo>
                  <a:lnTo>
                    <a:pt x="12019" y="17571"/>
                  </a:lnTo>
                  <a:lnTo>
                    <a:pt x="12019" y="17571"/>
                  </a:lnTo>
                  <a:lnTo>
                    <a:pt x="12019" y="17571"/>
                  </a:lnTo>
                  <a:lnTo>
                    <a:pt x="12019" y="17571"/>
                  </a:lnTo>
                  <a:lnTo>
                    <a:pt x="12888" y="15736"/>
                  </a:lnTo>
                  <a:lnTo>
                    <a:pt x="13757" y="14047"/>
                  </a:lnTo>
                  <a:lnTo>
                    <a:pt x="13757" y="14047"/>
                  </a:lnTo>
                  <a:lnTo>
                    <a:pt x="13853" y="14385"/>
                  </a:lnTo>
                  <a:lnTo>
                    <a:pt x="13998" y="14626"/>
                  </a:lnTo>
                  <a:lnTo>
                    <a:pt x="14288" y="14868"/>
                  </a:lnTo>
                  <a:lnTo>
                    <a:pt x="14577" y="15109"/>
                  </a:lnTo>
                  <a:lnTo>
                    <a:pt x="14963" y="15254"/>
                  </a:lnTo>
                  <a:lnTo>
                    <a:pt x="15398" y="15350"/>
                  </a:lnTo>
                  <a:lnTo>
                    <a:pt x="15880" y="15398"/>
                  </a:lnTo>
                  <a:lnTo>
                    <a:pt x="16460" y="15447"/>
                  </a:lnTo>
                  <a:lnTo>
                    <a:pt x="16460" y="15447"/>
                  </a:lnTo>
                  <a:lnTo>
                    <a:pt x="17232" y="15398"/>
                  </a:lnTo>
                  <a:lnTo>
                    <a:pt x="18053" y="15302"/>
                  </a:lnTo>
                  <a:lnTo>
                    <a:pt x="18921" y="15109"/>
                  </a:lnTo>
                  <a:lnTo>
                    <a:pt x="19838" y="14819"/>
                  </a:lnTo>
                  <a:lnTo>
                    <a:pt x="20707" y="14433"/>
                  </a:lnTo>
                  <a:lnTo>
                    <a:pt x="21624" y="13999"/>
                  </a:lnTo>
                  <a:lnTo>
                    <a:pt x="22493" y="13468"/>
                  </a:lnTo>
                  <a:lnTo>
                    <a:pt x="23314" y="12889"/>
                  </a:lnTo>
                  <a:lnTo>
                    <a:pt x="23314" y="12889"/>
                  </a:lnTo>
                  <a:lnTo>
                    <a:pt x="23024" y="12985"/>
                  </a:lnTo>
                  <a:lnTo>
                    <a:pt x="22686" y="13082"/>
                  </a:lnTo>
                  <a:lnTo>
                    <a:pt x="21914" y="13226"/>
                  </a:lnTo>
                  <a:lnTo>
                    <a:pt x="21093" y="13323"/>
                  </a:lnTo>
                  <a:lnTo>
                    <a:pt x="20225" y="13323"/>
                  </a:lnTo>
                  <a:lnTo>
                    <a:pt x="20225" y="13323"/>
                  </a:lnTo>
                  <a:lnTo>
                    <a:pt x="19066" y="13323"/>
                  </a:lnTo>
                  <a:lnTo>
                    <a:pt x="17956" y="13275"/>
                  </a:lnTo>
                  <a:lnTo>
                    <a:pt x="17956" y="13275"/>
                  </a:lnTo>
                  <a:lnTo>
                    <a:pt x="16846" y="13178"/>
                  </a:lnTo>
                  <a:lnTo>
                    <a:pt x="15832" y="13178"/>
                  </a:lnTo>
                  <a:lnTo>
                    <a:pt x="15832" y="13178"/>
                  </a:lnTo>
                  <a:lnTo>
                    <a:pt x="14915" y="13226"/>
                  </a:lnTo>
                  <a:lnTo>
                    <a:pt x="14529" y="13275"/>
                  </a:lnTo>
                  <a:lnTo>
                    <a:pt x="14143" y="13323"/>
                  </a:lnTo>
                  <a:lnTo>
                    <a:pt x="14143" y="13323"/>
                  </a:lnTo>
                  <a:lnTo>
                    <a:pt x="14143" y="13323"/>
                  </a:lnTo>
                  <a:lnTo>
                    <a:pt x="14143" y="13323"/>
                  </a:lnTo>
                  <a:lnTo>
                    <a:pt x="14915" y="11971"/>
                  </a:lnTo>
                  <a:lnTo>
                    <a:pt x="15687" y="10620"/>
                  </a:lnTo>
                  <a:lnTo>
                    <a:pt x="15687" y="10620"/>
                  </a:lnTo>
                  <a:lnTo>
                    <a:pt x="15784" y="10910"/>
                  </a:lnTo>
                  <a:lnTo>
                    <a:pt x="15880" y="11151"/>
                  </a:lnTo>
                  <a:lnTo>
                    <a:pt x="16122" y="11344"/>
                  </a:lnTo>
                  <a:lnTo>
                    <a:pt x="16363" y="11537"/>
                  </a:lnTo>
                  <a:lnTo>
                    <a:pt x="16653" y="11634"/>
                  </a:lnTo>
                  <a:lnTo>
                    <a:pt x="16991" y="11730"/>
                  </a:lnTo>
                  <a:lnTo>
                    <a:pt x="17377" y="11778"/>
                  </a:lnTo>
                  <a:lnTo>
                    <a:pt x="17811" y="11827"/>
                  </a:lnTo>
                  <a:lnTo>
                    <a:pt x="17811" y="11827"/>
                  </a:lnTo>
                  <a:lnTo>
                    <a:pt x="18535" y="11778"/>
                  </a:lnTo>
                  <a:lnTo>
                    <a:pt x="19259" y="11634"/>
                  </a:lnTo>
                  <a:lnTo>
                    <a:pt x="20080" y="11440"/>
                  </a:lnTo>
                  <a:lnTo>
                    <a:pt x="20900" y="11151"/>
                  </a:lnTo>
                  <a:lnTo>
                    <a:pt x="21721" y="10765"/>
                  </a:lnTo>
                  <a:lnTo>
                    <a:pt x="22542" y="10330"/>
                  </a:lnTo>
                  <a:lnTo>
                    <a:pt x="23362" y="9799"/>
                  </a:lnTo>
                  <a:lnTo>
                    <a:pt x="24134" y="9172"/>
                  </a:lnTo>
                  <a:lnTo>
                    <a:pt x="24134" y="9172"/>
                  </a:lnTo>
                  <a:lnTo>
                    <a:pt x="23700" y="9365"/>
                  </a:lnTo>
                  <a:lnTo>
                    <a:pt x="23266" y="9461"/>
                  </a:lnTo>
                  <a:lnTo>
                    <a:pt x="22783" y="9558"/>
                  </a:lnTo>
                  <a:lnTo>
                    <a:pt x="22252" y="9655"/>
                  </a:lnTo>
                  <a:lnTo>
                    <a:pt x="21190" y="9751"/>
                  </a:lnTo>
                  <a:lnTo>
                    <a:pt x="20032" y="9799"/>
                  </a:lnTo>
                  <a:lnTo>
                    <a:pt x="17811" y="9799"/>
                  </a:lnTo>
                  <a:lnTo>
                    <a:pt x="16846" y="9896"/>
                  </a:lnTo>
                  <a:lnTo>
                    <a:pt x="16460" y="9944"/>
                  </a:lnTo>
                  <a:lnTo>
                    <a:pt x="16074" y="10041"/>
                  </a:lnTo>
                  <a:lnTo>
                    <a:pt x="16074" y="10041"/>
                  </a:lnTo>
                  <a:lnTo>
                    <a:pt x="16074" y="10041"/>
                  </a:lnTo>
                  <a:lnTo>
                    <a:pt x="16074" y="10041"/>
                  </a:lnTo>
                  <a:lnTo>
                    <a:pt x="17522" y="7820"/>
                  </a:lnTo>
                  <a:lnTo>
                    <a:pt x="17522" y="7820"/>
                  </a:lnTo>
                  <a:lnTo>
                    <a:pt x="17570" y="8013"/>
                  </a:lnTo>
                  <a:lnTo>
                    <a:pt x="17715" y="8158"/>
                  </a:lnTo>
                  <a:lnTo>
                    <a:pt x="17859" y="8255"/>
                  </a:lnTo>
                  <a:lnTo>
                    <a:pt x="18004" y="8351"/>
                  </a:lnTo>
                  <a:lnTo>
                    <a:pt x="18439" y="8496"/>
                  </a:lnTo>
                  <a:lnTo>
                    <a:pt x="18970" y="8544"/>
                  </a:lnTo>
                  <a:lnTo>
                    <a:pt x="18970" y="8544"/>
                  </a:lnTo>
                  <a:lnTo>
                    <a:pt x="19501" y="8496"/>
                  </a:lnTo>
                  <a:lnTo>
                    <a:pt x="20128" y="8400"/>
                  </a:lnTo>
                  <a:lnTo>
                    <a:pt x="20756" y="8207"/>
                  </a:lnTo>
                  <a:lnTo>
                    <a:pt x="21431" y="7917"/>
                  </a:lnTo>
                  <a:lnTo>
                    <a:pt x="22107" y="7579"/>
                  </a:lnTo>
                  <a:lnTo>
                    <a:pt x="22783" y="7193"/>
                  </a:lnTo>
                  <a:lnTo>
                    <a:pt x="23410" y="6710"/>
                  </a:lnTo>
                  <a:lnTo>
                    <a:pt x="23990" y="6179"/>
                  </a:lnTo>
                  <a:lnTo>
                    <a:pt x="23990" y="6179"/>
                  </a:lnTo>
                  <a:lnTo>
                    <a:pt x="23700" y="6324"/>
                  </a:lnTo>
                  <a:lnTo>
                    <a:pt x="23410" y="6469"/>
                  </a:lnTo>
                  <a:lnTo>
                    <a:pt x="22686" y="6614"/>
                  </a:lnTo>
                  <a:lnTo>
                    <a:pt x="21866" y="6758"/>
                  </a:lnTo>
                  <a:lnTo>
                    <a:pt x="21045" y="6807"/>
                  </a:lnTo>
                  <a:lnTo>
                    <a:pt x="19404" y="6952"/>
                  </a:lnTo>
                  <a:lnTo>
                    <a:pt x="18632" y="7000"/>
                  </a:lnTo>
                  <a:lnTo>
                    <a:pt x="18004" y="7145"/>
                  </a:lnTo>
                  <a:lnTo>
                    <a:pt x="18004" y="7145"/>
                  </a:lnTo>
                  <a:lnTo>
                    <a:pt x="18004" y="7145"/>
                  </a:lnTo>
                  <a:lnTo>
                    <a:pt x="18004" y="7145"/>
                  </a:lnTo>
                  <a:lnTo>
                    <a:pt x="19163" y="5552"/>
                  </a:lnTo>
                  <a:lnTo>
                    <a:pt x="20176" y="4200"/>
                  </a:lnTo>
                  <a:lnTo>
                    <a:pt x="20176" y="4200"/>
                  </a:lnTo>
                  <a:lnTo>
                    <a:pt x="20418" y="4249"/>
                  </a:lnTo>
                  <a:lnTo>
                    <a:pt x="20659" y="4249"/>
                  </a:lnTo>
                  <a:lnTo>
                    <a:pt x="20659" y="4249"/>
                  </a:lnTo>
                  <a:lnTo>
                    <a:pt x="21142" y="4200"/>
                  </a:lnTo>
                  <a:lnTo>
                    <a:pt x="21673" y="4007"/>
                  </a:lnTo>
                  <a:lnTo>
                    <a:pt x="22252" y="3718"/>
                  </a:lnTo>
                  <a:lnTo>
                    <a:pt x="22879" y="3331"/>
                  </a:lnTo>
                  <a:lnTo>
                    <a:pt x="23459" y="2849"/>
                  </a:lnTo>
                  <a:lnTo>
                    <a:pt x="24038" y="2269"/>
                  </a:lnTo>
                  <a:lnTo>
                    <a:pt x="24569" y="1642"/>
                  </a:lnTo>
                  <a:lnTo>
                    <a:pt x="25003" y="918"/>
                  </a:lnTo>
                  <a:lnTo>
                    <a:pt x="25003" y="918"/>
                  </a:lnTo>
                  <a:lnTo>
                    <a:pt x="24762" y="1111"/>
                  </a:lnTo>
                  <a:lnTo>
                    <a:pt x="24472" y="1352"/>
                  </a:lnTo>
                  <a:lnTo>
                    <a:pt x="23796" y="1690"/>
                  </a:lnTo>
                  <a:lnTo>
                    <a:pt x="23024" y="2028"/>
                  </a:lnTo>
                  <a:lnTo>
                    <a:pt x="22204" y="2318"/>
                  </a:lnTo>
                  <a:lnTo>
                    <a:pt x="21431" y="2607"/>
                  </a:lnTo>
                  <a:lnTo>
                    <a:pt x="20707" y="2897"/>
                  </a:lnTo>
                  <a:lnTo>
                    <a:pt x="20128" y="3187"/>
                  </a:lnTo>
                  <a:lnTo>
                    <a:pt x="19887" y="3331"/>
                  </a:lnTo>
                  <a:lnTo>
                    <a:pt x="19694" y="3524"/>
                  </a:lnTo>
                  <a:lnTo>
                    <a:pt x="19694" y="3524"/>
                  </a:lnTo>
                  <a:lnTo>
                    <a:pt x="19742" y="3718"/>
                  </a:lnTo>
                  <a:lnTo>
                    <a:pt x="19838" y="3862"/>
                  </a:lnTo>
                  <a:lnTo>
                    <a:pt x="19838" y="3862"/>
                  </a:lnTo>
                  <a:lnTo>
                    <a:pt x="19838" y="3862"/>
                  </a:lnTo>
                  <a:lnTo>
                    <a:pt x="19838" y="3862"/>
                  </a:lnTo>
                  <a:lnTo>
                    <a:pt x="18873" y="5214"/>
                  </a:lnTo>
                  <a:lnTo>
                    <a:pt x="18873" y="5214"/>
                  </a:lnTo>
                  <a:lnTo>
                    <a:pt x="18680" y="4683"/>
                  </a:lnTo>
                  <a:lnTo>
                    <a:pt x="18390" y="4055"/>
                  </a:lnTo>
                  <a:lnTo>
                    <a:pt x="17618" y="2704"/>
                  </a:lnTo>
                  <a:lnTo>
                    <a:pt x="17232" y="2028"/>
                  </a:lnTo>
                  <a:lnTo>
                    <a:pt x="16894" y="1304"/>
                  </a:lnTo>
                  <a:lnTo>
                    <a:pt x="16653" y="628"/>
                  </a:lnTo>
                  <a:lnTo>
                    <a:pt x="16556" y="290"/>
                  </a:lnTo>
                  <a:lnTo>
                    <a:pt x="165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0"/>
            <p:cNvSpPr/>
            <p:nvPr/>
          </p:nvSpPr>
          <p:spPr>
            <a:xfrm>
              <a:off x="1169700" y="3867500"/>
              <a:ext cx="120700" cy="105000"/>
            </a:xfrm>
            <a:custGeom>
              <a:avLst/>
              <a:gdLst/>
              <a:ahLst/>
              <a:cxnLst/>
              <a:rect l="l" t="t" r="r" b="b"/>
              <a:pathLst>
                <a:path w="4828" h="4200" extrusionOk="0">
                  <a:moveTo>
                    <a:pt x="0" y="1"/>
                  </a:moveTo>
                  <a:lnTo>
                    <a:pt x="531" y="676"/>
                  </a:lnTo>
                  <a:lnTo>
                    <a:pt x="1062" y="1304"/>
                  </a:lnTo>
                  <a:lnTo>
                    <a:pt x="1641" y="1883"/>
                  </a:lnTo>
                  <a:lnTo>
                    <a:pt x="2269" y="2414"/>
                  </a:lnTo>
                  <a:lnTo>
                    <a:pt x="2896" y="2945"/>
                  </a:lnTo>
                  <a:lnTo>
                    <a:pt x="3524" y="3428"/>
                  </a:lnTo>
                  <a:lnTo>
                    <a:pt x="4200" y="3814"/>
                  </a:lnTo>
                  <a:lnTo>
                    <a:pt x="4827" y="4200"/>
                  </a:lnTo>
                  <a:lnTo>
                    <a:pt x="4296" y="2897"/>
                  </a:lnTo>
                  <a:lnTo>
                    <a:pt x="3717" y="1593"/>
                  </a:lnTo>
                  <a:lnTo>
                    <a:pt x="2655" y="1256"/>
                  </a:lnTo>
                  <a:lnTo>
                    <a:pt x="1641" y="918"/>
                  </a:lnTo>
                  <a:lnTo>
                    <a:pt x="1159" y="676"/>
                  </a:lnTo>
                  <a:lnTo>
                    <a:pt x="724" y="483"/>
                  </a:lnTo>
                  <a:lnTo>
                    <a:pt x="338" y="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58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0"/>
            <p:cNvSpPr/>
            <p:nvPr/>
          </p:nvSpPr>
          <p:spPr>
            <a:xfrm>
              <a:off x="1169700" y="3867500"/>
              <a:ext cx="120700" cy="105000"/>
            </a:xfrm>
            <a:custGeom>
              <a:avLst/>
              <a:gdLst/>
              <a:ahLst/>
              <a:cxnLst/>
              <a:rect l="l" t="t" r="r" b="b"/>
              <a:pathLst>
                <a:path w="4828" h="420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31" y="676"/>
                  </a:lnTo>
                  <a:lnTo>
                    <a:pt x="1062" y="1304"/>
                  </a:lnTo>
                  <a:lnTo>
                    <a:pt x="1641" y="1883"/>
                  </a:lnTo>
                  <a:lnTo>
                    <a:pt x="2269" y="2414"/>
                  </a:lnTo>
                  <a:lnTo>
                    <a:pt x="2896" y="2945"/>
                  </a:lnTo>
                  <a:lnTo>
                    <a:pt x="3524" y="3428"/>
                  </a:lnTo>
                  <a:lnTo>
                    <a:pt x="4200" y="3814"/>
                  </a:lnTo>
                  <a:lnTo>
                    <a:pt x="4827" y="4200"/>
                  </a:lnTo>
                  <a:lnTo>
                    <a:pt x="4827" y="4200"/>
                  </a:lnTo>
                  <a:lnTo>
                    <a:pt x="4296" y="2897"/>
                  </a:lnTo>
                  <a:lnTo>
                    <a:pt x="3717" y="1593"/>
                  </a:lnTo>
                  <a:lnTo>
                    <a:pt x="3717" y="1593"/>
                  </a:lnTo>
                  <a:lnTo>
                    <a:pt x="2655" y="1256"/>
                  </a:lnTo>
                  <a:lnTo>
                    <a:pt x="1641" y="918"/>
                  </a:lnTo>
                  <a:lnTo>
                    <a:pt x="1159" y="676"/>
                  </a:lnTo>
                  <a:lnTo>
                    <a:pt x="724" y="483"/>
                  </a:lnTo>
                  <a:lnTo>
                    <a:pt x="338" y="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0"/>
            <p:cNvSpPr/>
            <p:nvPr/>
          </p:nvSpPr>
          <p:spPr>
            <a:xfrm>
              <a:off x="965750" y="3506700"/>
              <a:ext cx="381350" cy="756625"/>
            </a:xfrm>
            <a:custGeom>
              <a:avLst/>
              <a:gdLst/>
              <a:ahLst/>
              <a:cxnLst/>
              <a:rect l="l" t="t" r="r" b="b"/>
              <a:pathLst>
                <a:path w="15254" h="30265" extrusionOk="0">
                  <a:moveTo>
                    <a:pt x="242" y="0"/>
                  </a:moveTo>
                  <a:lnTo>
                    <a:pt x="1" y="290"/>
                  </a:lnTo>
                  <a:lnTo>
                    <a:pt x="966" y="1207"/>
                  </a:lnTo>
                  <a:lnTo>
                    <a:pt x="2028" y="2269"/>
                  </a:lnTo>
                  <a:lnTo>
                    <a:pt x="3187" y="3476"/>
                  </a:lnTo>
                  <a:lnTo>
                    <a:pt x="4442" y="4827"/>
                  </a:lnTo>
                  <a:lnTo>
                    <a:pt x="5745" y="6372"/>
                  </a:lnTo>
                  <a:lnTo>
                    <a:pt x="7000" y="8013"/>
                  </a:lnTo>
                  <a:lnTo>
                    <a:pt x="8303" y="9751"/>
                  </a:lnTo>
                  <a:lnTo>
                    <a:pt x="9510" y="11633"/>
                  </a:lnTo>
                  <a:lnTo>
                    <a:pt x="10137" y="12647"/>
                  </a:lnTo>
                  <a:lnTo>
                    <a:pt x="10717" y="13660"/>
                  </a:lnTo>
                  <a:lnTo>
                    <a:pt x="11248" y="14674"/>
                  </a:lnTo>
                  <a:lnTo>
                    <a:pt x="11778" y="15784"/>
                  </a:lnTo>
                  <a:lnTo>
                    <a:pt x="12261" y="16846"/>
                  </a:lnTo>
                  <a:lnTo>
                    <a:pt x="12744" y="17956"/>
                  </a:lnTo>
                  <a:lnTo>
                    <a:pt x="13178" y="19115"/>
                  </a:lnTo>
                  <a:lnTo>
                    <a:pt x="13564" y="20273"/>
                  </a:lnTo>
                  <a:lnTo>
                    <a:pt x="13902" y="21431"/>
                  </a:lnTo>
                  <a:lnTo>
                    <a:pt x="14192" y="22638"/>
                  </a:lnTo>
                  <a:lnTo>
                    <a:pt x="14433" y="23893"/>
                  </a:lnTo>
                  <a:lnTo>
                    <a:pt x="14626" y="25100"/>
                  </a:lnTo>
                  <a:lnTo>
                    <a:pt x="14771" y="26355"/>
                  </a:lnTo>
                  <a:lnTo>
                    <a:pt x="14868" y="27658"/>
                  </a:lnTo>
                  <a:lnTo>
                    <a:pt x="14868" y="28961"/>
                  </a:lnTo>
                  <a:lnTo>
                    <a:pt x="14819" y="30265"/>
                  </a:lnTo>
                  <a:lnTo>
                    <a:pt x="15206" y="30265"/>
                  </a:lnTo>
                  <a:lnTo>
                    <a:pt x="15254" y="28961"/>
                  </a:lnTo>
                  <a:lnTo>
                    <a:pt x="15254" y="27658"/>
                  </a:lnTo>
                  <a:lnTo>
                    <a:pt x="15157" y="26355"/>
                  </a:lnTo>
                  <a:lnTo>
                    <a:pt x="15061" y="25100"/>
                  </a:lnTo>
                  <a:lnTo>
                    <a:pt x="14868" y="23845"/>
                  </a:lnTo>
                  <a:lnTo>
                    <a:pt x="14578" y="22590"/>
                  </a:lnTo>
                  <a:lnTo>
                    <a:pt x="14288" y="21383"/>
                  </a:lnTo>
                  <a:lnTo>
                    <a:pt x="13951" y="20177"/>
                  </a:lnTo>
                  <a:lnTo>
                    <a:pt x="13564" y="19018"/>
                  </a:lnTo>
                  <a:lnTo>
                    <a:pt x="13130" y="17860"/>
                  </a:lnTo>
                  <a:lnTo>
                    <a:pt x="12647" y="16749"/>
                  </a:lnTo>
                  <a:lnTo>
                    <a:pt x="12165" y="15639"/>
                  </a:lnTo>
                  <a:lnTo>
                    <a:pt x="11634" y="14577"/>
                  </a:lnTo>
                  <a:lnTo>
                    <a:pt x="11054" y="13515"/>
                  </a:lnTo>
                  <a:lnTo>
                    <a:pt x="10475" y="12502"/>
                  </a:lnTo>
                  <a:lnTo>
                    <a:pt x="9896" y="11488"/>
                  </a:lnTo>
                  <a:lnTo>
                    <a:pt x="8641" y="9557"/>
                  </a:lnTo>
                  <a:lnTo>
                    <a:pt x="7338" y="7772"/>
                  </a:lnTo>
                  <a:lnTo>
                    <a:pt x="6035" y="6130"/>
                  </a:lnTo>
                  <a:lnTo>
                    <a:pt x="4780" y="4586"/>
                  </a:lnTo>
                  <a:lnTo>
                    <a:pt x="3525" y="3234"/>
                  </a:lnTo>
                  <a:lnTo>
                    <a:pt x="2318" y="1979"/>
                  </a:lnTo>
                  <a:lnTo>
                    <a:pt x="1208" y="917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0"/>
            <p:cNvSpPr/>
            <p:nvPr/>
          </p:nvSpPr>
          <p:spPr>
            <a:xfrm>
              <a:off x="965750" y="3506700"/>
              <a:ext cx="381350" cy="756625"/>
            </a:xfrm>
            <a:custGeom>
              <a:avLst/>
              <a:gdLst/>
              <a:ahLst/>
              <a:cxnLst/>
              <a:rect l="l" t="t" r="r" b="b"/>
              <a:pathLst>
                <a:path w="15254" h="30265" fill="none" extrusionOk="0">
                  <a:moveTo>
                    <a:pt x="15206" y="30265"/>
                  </a:moveTo>
                  <a:lnTo>
                    <a:pt x="14819" y="30265"/>
                  </a:lnTo>
                  <a:lnTo>
                    <a:pt x="14819" y="30265"/>
                  </a:lnTo>
                  <a:lnTo>
                    <a:pt x="14868" y="28961"/>
                  </a:lnTo>
                  <a:lnTo>
                    <a:pt x="14868" y="27658"/>
                  </a:lnTo>
                  <a:lnTo>
                    <a:pt x="14771" y="26355"/>
                  </a:lnTo>
                  <a:lnTo>
                    <a:pt x="14626" y="25100"/>
                  </a:lnTo>
                  <a:lnTo>
                    <a:pt x="14433" y="23893"/>
                  </a:lnTo>
                  <a:lnTo>
                    <a:pt x="14192" y="22638"/>
                  </a:lnTo>
                  <a:lnTo>
                    <a:pt x="13902" y="21431"/>
                  </a:lnTo>
                  <a:lnTo>
                    <a:pt x="13564" y="20273"/>
                  </a:lnTo>
                  <a:lnTo>
                    <a:pt x="13178" y="19115"/>
                  </a:lnTo>
                  <a:lnTo>
                    <a:pt x="12744" y="17956"/>
                  </a:lnTo>
                  <a:lnTo>
                    <a:pt x="12261" y="16846"/>
                  </a:lnTo>
                  <a:lnTo>
                    <a:pt x="11778" y="15784"/>
                  </a:lnTo>
                  <a:lnTo>
                    <a:pt x="11248" y="14674"/>
                  </a:lnTo>
                  <a:lnTo>
                    <a:pt x="10717" y="13660"/>
                  </a:lnTo>
                  <a:lnTo>
                    <a:pt x="10137" y="12647"/>
                  </a:lnTo>
                  <a:lnTo>
                    <a:pt x="9510" y="11633"/>
                  </a:lnTo>
                  <a:lnTo>
                    <a:pt x="8303" y="9751"/>
                  </a:lnTo>
                  <a:lnTo>
                    <a:pt x="7000" y="8013"/>
                  </a:lnTo>
                  <a:lnTo>
                    <a:pt x="5745" y="6372"/>
                  </a:lnTo>
                  <a:lnTo>
                    <a:pt x="4442" y="4827"/>
                  </a:lnTo>
                  <a:lnTo>
                    <a:pt x="3187" y="3476"/>
                  </a:lnTo>
                  <a:lnTo>
                    <a:pt x="2028" y="2269"/>
                  </a:lnTo>
                  <a:lnTo>
                    <a:pt x="966" y="1207"/>
                  </a:lnTo>
                  <a:lnTo>
                    <a:pt x="1" y="29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1208" y="917"/>
                  </a:lnTo>
                  <a:lnTo>
                    <a:pt x="2318" y="1979"/>
                  </a:lnTo>
                  <a:lnTo>
                    <a:pt x="3525" y="3234"/>
                  </a:lnTo>
                  <a:lnTo>
                    <a:pt x="4780" y="4586"/>
                  </a:lnTo>
                  <a:lnTo>
                    <a:pt x="6035" y="6130"/>
                  </a:lnTo>
                  <a:lnTo>
                    <a:pt x="7338" y="7772"/>
                  </a:lnTo>
                  <a:lnTo>
                    <a:pt x="8641" y="9557"/>
                  </a:lnTo>
                  <a:lnTo>
                    <a:pt x="9896" y="11488"/>
                  </a:lnTo>
                  <a:lnTo>
                    <a:pt x="10475" y="12502"/>
                  </a:lnTo>
                  <a:lnTo>
                    <a:pt x="11054" y="13515"/>
                  </a:lnTo>
                  <a:lnTo>
                    <a:pt x="11634" y="14577"/>
                  </a:lnTo>
                  <a:lnTo>
                    <a:pt x="12165" y="15639"/>
                  </a:lnTo>
                  <a:lnTo>
                    <a:pt x="12647" y="16749"/>
                  </a:lnTo>
                  <a:lnTo>
                    <a:pt x="13130" y="17860"/>
                  </a:lnTo>
                  <a:lnTo>
                    <a:pt x="13564" y="19018"/>
                  </a:lnTo>
                  <a:lnTo>
                    <a:pt x="13951" y="20177"/>
                  </a:lnTo>
                  <a:lnTo>
                    <a:pt x="14288" y="21383"/>
                  </a:lnTo>
                  <a:lnTo>
                    <a:pt x="14578" y="22590"/>
                  </a:lnTo>
                  <a:lnTo>
                    <a:pt x="14868" y="23845"/>
                  </a:lnTo>
                  <a:lnTo>
                    <a:pt x="15061" y="25100"/>
                  </a:lnTo>
                  <a:lnTo>
                    <a:pt x="15157" y="26355"/>
                  </a:lnTo>
                  <a:lnTo>
                    <a:pt x="15254" y="27658"/>
                  </a:lnTo>
                  <a:lnTo>
                    <a:pt x="15254" y="28961"/>
                  </a:lnTo>
                  <a:lnTo>
                    <a:pt x="15206" y="302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0"/>
            <p:cNvSpPr/>
            <p:nvPr/>
          </p:nvSpPr>
          <p:spPr>
            <a:xfrm>
              <a:off x="1064700" y="3477725"/>
              <a:ext cx="51925" cy="133975"/>
            </a:xfrm>
            <a:custGeom>
              <a:avLst/>
              <a:gdLst/>
              <a:ahLst/>
              <a:cxnLst/>
              <a:rect l="l" t="t" r="r" b="b"/>
              <a:pathLst>
                <a:path w="2077" h="5359" extrusionOk="0">
                  <a:moveTo>
                    <a:pt x="1835" y="1"/>
                  </a:moveTo>
                  <a:lnTo>
                    <a:pt x="1835" y="291"/>
                  </a:lnTo>
                  <a:lnTo>
                    <a:pt x="1787" y="628"/>
                  </a:lnTo>
                  <a:lnTo>
                    <a:pt x="1546" y="1304"/>
                  </a:lnTo>
                  <a:lnTo>
                    <a:pt x="1256" y="2028"/>
                  </a:lnTo>
                  <a:lnTo>
                    <a:pt x="918" y="2752"/>
                  </a:lnTo>
                  <a:lnTo>
                    <a:pt x="291" y="4104"/>
                  </a:lnTo>
                  <a:lnTo>
                    <a:pt x="49" y="4683"/>
                  </a:lnTo>
                  <a:lnTo>
                    <a:pt x="1" y="4924"/>
                  </a:lnTo>
                  <a:lnTo>
                    <a:pt x="1" y="5166"/>
                  </a:lnTo>
                  <a:lnTo>
                    <a:pt x="242" y="5310"/>
                  </a:lnTo>
                  <a:lnTo>
                    <a:pt x="484" y="5359"/>
                  </a:lnTo>
                  <a:lnTo>
                    <a:pt x="725" y="5310"/>
                  </a:lnTo>
                  <a:lnTo>
                    <a:pt x="966" y="5214"/>
                  </a:lnTo>
                  <a:lnTo>
                    <a:pt x="1159" y="5021"/>
                  </a:lnTo>
                  <a:lnTo>
                    <a:pt x="1353" y="4731"/>
                  </a:lnTo>
                  <a:lnTo>
                    <a:pt x="1546" y="4442"/>
                  </a:lnTo>
                  <a:lnTo>
                    <a:pt x="1739" y="4055"/>
                  </a:lnTo>
                  <a:lnTo>
                    <a:pt x="1835" y="3621"/>
                  </a:lnTo>
                  <a:lnTo>
                    <a:pt x="1980" y="3187"/>
                  </a:lnTo>
                  <a:lnTo>
                    <a:pt x="2028" y="2656"/>
                  </a:lnTo>
                  <a:lnTo>
                    <a:pt x="2077" y="2173"/>
                  </a:lnTo>
                  <a:lnTo>
                    <a:pt x="2077" y="1642"/>
                  </a:lnTo>
                  <a:lnTo>
                    <a:pt x="2028" y="1063"/>
                  </a:lnTo>
                  <a:lnTo>
                    <a:pt x="1980" y="53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0"/>
            <p:cNvSpPr/>
            <p:nvPr/>
          </p:nvSpPr>
          <p:spPr>
            <a:xfrm>
              <a:off x="1012825" y="3433075"/>
              <a:ext cx="41050" cy="120700"/>
            </a:xfrm>
            <a:custGeom>
              <a:avLst/>
              <a:gdLst/>
              <a:ahLst/>
              <a:cxnLst/>
              <a:rect l="l" t="t" r="r" b="b"/>
              <a:pathLst>
                <a:path w="1642" h="4828" extrusionOk="0">
                  <a:moveTo>
                    <a:pt x="1255" y="1"/>
                  </a:moveTo>
                  <a:lnTo>
                    <a:pt x="1255" y="242"/>
                  </a:lnTo>
                  <a:lnTo>
                    <a:pt x="1207" y="532"/>
                  </a:lnTo>
                  <a:lnTo>
                    <a:pt x="1062" y="1159"/>
                  </a:lnTo>
                  <a:lnTo>
                    <a:pt x="869" y="1835"/>
                  </a:lnTo>
                  <a:lnTo>
                    <a:pt x="628" y="2511"/>
                  </a:lnTo>
                  <a:lnTo>
                    <a:pt x="194" y="3766"/>
                  </a:lnTo>
                  <a:lnTo>
                    <a:pt x="49" y="4297"/>
                  </a:lnTo>
                  <a:lnTo>
                    <a:pt x="0" y="4490"/>
                  </a:lnTo>
                  <a:lnTo>
                    <a:pt x="0" y="4683"/>
                  </a:lnTo>
                  <a:lnTo>
                    <a:pt x="242" y="4828"/>
                  </a:lnTo>
                  <a:lnTo>
                    <a:pt x="435" y="4828"/>
                  </a:lnTo>
                  <a:lnTo>
                    <a:pt x="676" y="4780"/>
                  </a:lnTo>
                  <a:lnTo>
                    <a:pt x="869" y="4683"/>
                  </a:lnTo>
                  <a:lnTo>
                    <a:pt x="1014" y="4490"/>
                  </a:lnTo>
                  <a:lnTo>
                    <a:pt x="1207" y="4249"/>
                  </a:lnTo>
                  <a:lnTo>
                    <a:pt x="1352" y="3959"/>
                  </a:lnTo>
                  <a:lnTo>
                    <a:pt x="1448" y="3573"/>
                  </a:lnTo>
                  <a:lnTo>
                    <a:pt x="1545" y="3235"/>
                  </a:lnTo>
                  <a:lnTo>
                    <a:pt x="1593" y="2801"/>
                  </a:lnTo>
                  <a:lnTo>
                    <a:pt x="1642" y="2366"/>
                  </a:lnTo>
                  <a:lnTo>
                    <a:pt x="1642" y="1883"/>
                  </a:lnTo>
                  <a:lnTo>
                    <a:pt x="1593" y="1401"/>
                  </a:lnTo>
                  <a:lnTo>
                    <a:pt x="1497" y="966"/>
                  </a:lnTo>
                  <a:lnTo>
                    <a:pt x="1400" y="484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0"/>
            <p:cNvSpPr/>
            <p:nvPr/>
          </p:nvSpPr>
          <p:spPr>
            <a:xfrm>
              <a:off x="1111775" y="3507900"/>
              <a:ext cx="83275" cy="161725"/>
            </a:xfrm>
            <a:custGeom>
              <a:avLst/>
              <a:gdLst/>
              <a:ahLst/>
              <a:cxnLst/>
              <a:rect l="l" t="t" r="r" b="b"/>
              <a:pathLst>
                <a:path w="3331" h="6469" extrusionOk="0">
                  <a:moveTo>
                    <a:pt x="3283" y="1"/>
                  </a:moveTo>
                  <a:lnTo>
                    <a:pt x="3186" y="387"/>
                  </a:lnTo>
                  <a:lnTo>
                    <a:pt x="3041" y="773"/>
                  </a:lnTo>
                  <a:lnTo>
                    <a:pt x="2848" y="1159"/>
                  </a:lnTo>
                  <a:lnTo>
                    <a:pt x="2655" y="1593"/>
                  </a:lnTo>
                  <a:lnTo>
                    <a:pt x="2124" y="2414"/>
                  </a:lnTo>
                  <a:lnTo>
                    <a:pt x="1593" y="3283"/>
                  </a:lnTo>
                  <a:lnTo>
                    <a:pt x="1014" y="4103"/>
                  </a:lnTo>
                  <a:lnTo>
                    <a:pt x="531" y="4876"/>
                  </a:lnTo>
                  <a:lnTo>
                    <a:pt x="145" y="5551"/>
                  </a:lnTo>
                  <a:lnTo>
                    <a:pt x="49" y="5841"/>
                  </a:lnTo>
                  <a:lnTo>
                    <a:pt x="0" y="6131"/>
                  </a:lnTo>
                  <a:lnTo>
                    <a:pt x="242" y="6372"/>
                  </a:lnTo>
                  <a:lnTo>
                    <a:pt x="580" y="6469"/>
                  </a:lnTo>
                  <a:lnTo>
                    <a:pt x="869" y="6469"/>
                  </a:lnTo>
                  <a:lnTo>
                    <a:pt x="1159" y="6372"/>
                  </a:lnTo>
                  <a:lnTo>
                    <a:pt x="1497" y="6131"/>
                  </a:lnTo>
                  <a:lnTo>
                    <a:pt x="1786" y="5841"/>
                  </a:lnTo>
                  <a:lnTo>
                    <a:pt x="2076" y="5503"/>
                  </a:lnTo>
                  <a:lnTo>
                    <a:pt x="2366" y="5069"/>
                  </a:lnTo>
                  <a:lnTo>
                    <a:pt x="2607" y="4538"/>
                  </a:lnTo>
                  <a:lnTo>
                    <a:pt x="2800" y="4007"/>
                  </a:lnTo>
                  <a:lnTo>
                    <a:pt x="2993" y="3379"/>
                  </a:lnTo>
                  <a:lnTo>
                    <a:pt x="3138" y="2752"/>
                  </a:lnTo>
                  <a:lnTo>
                    <a:pt x="3283" y="2076"/>
                  </a:lnTo>
                  <a:lnTo>
                    <a:pt x="3331" y="1400"/>
                  </a:lnTo>
                  <a:lnTo>
                    <a:pt x="3331" y="676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0"/>
            <p:cNvSpPr/>
            <p:nvPr/>
          </p:nvSpPr>
          <p:spPr>
            <a:xfrm>
              <a:off x="1160050" y="3561000"/>
              <a:ext cx="106200" cy="176200"/>
            </a:xfrm>
            <a:custGeom>
              <a:avLst/>
              <a:gdLst/>
              <a:ahLst/>
              <a:cxnLst/>
              <a:rect l="l" t="t" r="r" b="b"/>
              <a:pathLst>
                <a:path w="4248" h="7048" extrusionOk="0">
                  <a:moveTo>
                    <a:pt x="4248" y="0"/>
                  </a:moveTo>
                  <a:lnTo>
                    <a:pt x="4151" y="387"/>
                  </a:lnTo>
                  <a:lnTo>
                    <a:pt x="3958" y="821"/>
                  </a:lnTo>
                  <a:lnTo>
                    <a:pt x="3717" y="1255"/>
                  </a:lnTo>
                  <a:lnTo>
                    <a:pt x="3427" y="1738"/>
                  </a:lnTo>
                  <a:lnTo>
                    <a:pt x="2800" y="2655"/>
                  </a:lnTo>
                  <a:lnTo>
                    <a:pt x="2076" y="3524"/>
                  </a:lnTo>
                  <a:lnTo>
                    <a:pt x="1352" y="4393"/>
                  </a:lnTo>
                  <a:lnTo>
                    <a:pt x="772" y="5213"/>
                  </a:lnTo>
                  <a:lnTo>
                    <a:pt x="290" y="5986"/>
                  </a:lnTo>
                  <a:lnTo>
                    <a:pt x="97" y="6324"/>
                  </a:lnTo>
                  <a:lnTo>
                    <a:pt x="0" y="6613"/>
                  </a:lnTo>
                  <a:lnTo>
                    <a:pt x="145" y="6758"/>
                  </a:lnTo>
                  <a:lnTo>
                    <a:pt x="290" y="6903"/>
                  </a:lnTo>
                  <a:lnTo>
                    <a:pt x="483" y="6999"/>
                  </a:lnTo>
                  <a:lnTo>
                    <a:pt x="628" y="7048"/>
                  </a:lnTo>
                  <a:lnTo>
                    <a:pt x="966" y="7048"/>
                  </a:lnTo>
                  <a:lnTo>
                    <a:pt x="1352" y="6951"/>
                  </a:lnTo>
                  <a:lnTo>
                    <a:pt x="1690" y="6758"/>
                  </a:lnTo>
                  <a:lnTo>
                    <a:pt x="2076" y="6468"/>
                  </a:lnTo>
                  <a:lnTo>
                    <a:pt x="2414" y="6082"/>
                  </a:lnTo>
                  <a:lnTo>
                    <a:pt x="2800" y="5600"/>
                  </a:lnTo>
                  <a:lnTo>
                    <a:pt x="3089" y="5069"/>
                  </a:lnTo>
                  <a:lnTo>
                    <a:pt x="3379" y="4489"/>
                  </a:lnTo>
                  <a:lnTo>
                    <a:pt x="3669" y="3814"/>
                  </a:lnTo>
                  <a:lnTo>
                    <a:pt x="3910" y="3090"/>
                  </a:lnTo>
                  <a:lnTo>
                    <a:pt x="4055" y="2366"/>
                  </a:lnTo>
                  <a:lnTo>
                    <a:pt x="4200" y="1593"/>
                  </a:lnTo>
                  <a:lnTo>
                    <a:pt x="4248" y="773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0"/>
            <p:cNvSpPr/>
            <p:nvPr/>
          </p:nvSpPr>
          <p:spPr>
            <a:xfrm>
              <a:off x="1214350" y="3655125"/>
              <a:ext cx="144825" cy="165350"/>
            </a:xfrm>
            <a:custGeom>
              <a:avLst/>
              <a:gdLst/>
              <a:ahLst/>
              <a:cxnLst/>
              <a:rect l="l" t="t" r="r" b="b"/>
              <a:pathLst>
                <a:path w="5793" h="6614" extrusionOk="0">
                  <a:moveTo>
                    <a:pt x="5793" y="0"/>
                  </a:moveTo>
                  <a:lnTo>
                    <a:pt x="5599" y="387"/>
                  </a:lnTo>
                  <a:lnTo>
                    <a:pt x="5310" y="773"/>
                  </a:lnTo>
                  <a:lnTo>
                    <a:pt x="4972" y="1207"/>
                  </a:lnTo>
                  <a:lnTo>
                    <a:pt x="4586" y="1593"/>
                  </a:lnTo>
                  <a:lnTo>
                    <a:pt x="3717" y="2414"/>
                  </a:lnTo>
                  <a:lnTo>
                    <a:pt x="2800" y="3186"/>
                  </a:lnTo>
                  <a:lnTo>
                    <a:pt x="1883" y="3958"/>
                  </a:lnTo>
                  <a:lnTo>
                    <a:pt x="1062" y="4682"/>
                  </a:lnTo>
                  <a:lnTo>
                    <a:pt x="724" y="5020"/>
                  </a:lnTo>
                  <a:lnTo>
                    <a:pt x="435" y="5310"/>
                  </a:lnTo>
                  <a:lnTo>
                    <a:pt x="193" y="5648"/>
                  </a:lnTo>
                  <a:lnTo>
                    <a:pt x="0" y="5937"/>
                  </a:lnTo>
                  <a:lnTo>
                    <a:pt x="145" y="6130"/>
                  </a:lnTo>
                  <a:lnTo>
                    <a:pt x="242" y="6275"/>
                  </a:lnTo>
                  <a:lnTo>
                    <a:pt x="386" y="6420"/>
                  </a:lnTo>
                  <a:lnTo>
                    <a:pt x="580" y="6517"/>
                  </a:lnTo>
                  <a:lnTo>
                    <a:pt x="724" y="6565"/>
                  </a:lnTo>
                  <a:lnTo>
                    <a:pt x="917" y="6613"/>
                  </a:lnTo>
                  <a:lnTo>
                    <a:pt x="1304" y="6613"/>
                  </a:lnTo>
                  <a:lnTo>
                    <a:pt x="1738" y="6468"/>
                  </a:lnTo>
                  <a:lnTo>
                    <a:pt x="2172" y="6227"/>
                  </a:lnTo>
                  <a:lnTo>
                    <a:pt x="2607" y="5889"/>
                  </a:lnTo>
                  <a:lnTo>
                    <a:pt x="3089" y="5503"/>
                  </a:lnTo>
                  <a:lnTo>
                    <a:pt x="3524" y="5020"/>
                  </a:lnTo>
                  <a:lnTo>
                    <a:pt x="3958" y="4441"/>
                  </a:lnTo>
                  <a:lnTo>
                    <a:pt x="4393" y="3814"/>
                  </a:lnTo>
                  <a:lnTo>
                    <a:pt x="4779" y="3138"/>
                  </a:lnTo>
                  <a:lnTo>
                    <a:pt x="5117" y="2414"/>
                  </a:lnTo>
                  <a:lnTo>
                    <a:pt x="5406" y="1641"/>
                  </a:lnTo>
                  <a:lnTo>
                    <a:pt x="5648" y="821"/>
                  </a:lnTo>
                  <a:lnTo>
                    <a:pt x="579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0"/>
            <p:cNvSpPr/>
            <p:nvPr/>
          </p:nvSpPr>
          <p:spPr>
            <a:xfrm>
              <a:off x="1272275" y="3779400"/>
              <a:ext cx="172575" cy="154500"/>
            </a:xfrm>
            <a:custGeom>
              <a:avLst/>
              <a:gdLst/>
              <a:ahLst/>
              <a:cxnLst/>
              <a:rect l="l" t="t" r="r" b="b"/>
              <a:pathLst>
                <a:path w="6903" h="6180" extrusionOk="0">
                  <a:moveTo>
                    <a:pt x="6903" y="1"/>
                  </a:moveTo>
                  <a:lnTo>
                    <a:pt x="6613" y="387"/>
                  </a:lnTo>
                  <a:lnTo>
                    <a:pt x="6227" y="773"/>
                  </a:lnTo>
                  <a:lnTo>
                    <a:pt x="5841" y="1159"/>
                  </a:lnTo>
                  <a:lnTo>
                    <a:pt x="5358" y="1497"/>
                  </a:lnTo>
                  <a:lnTo>
                    <a:pt x="4344" y="2221"/>
                  </a:lnTo>
                  <a:lnTo>
                    <a:pt x="3282" y="2897"/>
                  </a:lnTo>
                  <a:lnTo>
                    <a:pt x="2221" y="3525"/>
                  </a:lnTo>
                  <a:lnTo>
                    <a:pt x="1255" y="4152"/>
                  </a:lnTo>
                  <a:lnTo>
                    <a:pt x="869" y="4442"/>
                  </a:lnTo>
                  <a:lnTo>
                    <a:pt x="483" y="4731"/>
                  </a:lnTo>
                  <a:lnTo>
                    <a:pt x="193" y="5021"/>
                  </a:lnTo>
                  <a:lnTo>
                    <a:pt x="0" y="5311"/>
                  </a:lnTo>
                  <a:lnTo>
                    <a:pt x="97" y="5504"/>
                  </a:lnTo>
                  <a:lnTo>
                    <a:pt x="193" y="5697"/>
                  </a:lnTo>
                  <a:lnTo>
                    <a:pt x="338" y="5841"/>
                  </a:lnTo>
                  <a:lnTo>
                    <a:pt x="483" y="5986"/>
                  </a:lnTo>
                  <a:lnTo>
                    <a:pt x="628" y="6083"/>
                  </a:lnTo>
                  <a:lnTo>
                    <a:pt x="821" y="6131"/>
                  </a:lnTo>
                  <a:lnTo>
                    <a:pt x="1014" y="6179"/>
                  </a:lnTo>
                  <a:lnTo>
                    <a:pt x="1255" y="6179"/>
                  </a:lnTo>
                  <a:lnTo>
                    <a:pt x="1690" y="6083"/>
                  </a:lnTo>
                  <a:lnTo>
                    <a:pt x="2172" y="5938"/>
                  </a:lnTo>
                  <a:lnTo>
                    <a:pt x="2703" y="5648"/>
                  </a:lnTo>
                  <a:lnTo>
                    <a:pt x="3234" y="5311"/>
                  </a:lnTo>
                  <a:lnTo>
                    <a:pt x="3765" y="4876"/>
                  </a:lnTo>
                  <a:lnTo>
                    <a:pt x="4296" y="4345"/>
                  </a:lnTo>
                  <a:lnTo>
                    <a:pt x="4827" y="3766"/>
                  </a:lnTo>
                  <a:lnTo>
                    <a:pt x="5310" y="3090"/>
                  </a:lnTo>
                  <a:lnTo>
                    <a:pt x="5792" y="2414"/>
                  </a:lnTo>
                  <a:lnTo>
                    <a:pt x="6227" y="1642"/>
                  </a:lnTo>
                  <a:lnTo>
                    <a:pt x="6565" y="870"/>
                  </a:lnTo>
                  <a:lnTo>
                    <a:pt x="690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0"/>
            <p:cNvSpPr/>
            <p:nvPr/>
          </p:nvSpPr>
          <p:spPr>
            <a:xfrm>
              <a:off x="1312100" y="3906125"/>
              <a:ext cx="218425" cy="142400"/>
            </a:xfrm>
            <a:custGeom>
              <a:avLst/>
              <a:gdLst/>
              <a:ahLst/>
              <a:cxnLst/>
              <a:rect l="l" t="t" r="r" b="b"/>
              <a:pathLst>
                <a:path w="8737" h="5696" extrusionOk="0">
                  <a:moveTo>
                    <a:pt x="8737" y="0"/>
                  </a:moveTo>
                  <a:lnTo>
                    <a:pt x="8351" y="338"/>
                  </a:lnTo>
                  <a:lnTo>
                    <a:pt x="7868" y="676"/>
                  </a:lnTo>
                  <a:lnTo>
                    <a:pt x="7337" y="1014"/>
                  </a:lnTo>
                  <a:lnTo>
                    <a:pt x="6758" y="1352"/>
                  </a:lnTo>
                  <a:lnTo>
                    <a:pt x="5503" y="1931"/>
                  </a:lnTo>
                  <a:lnTo>
                    <a:pt x="4151" y="2462"/>
                  </a:lnTo>
                  <a:lnTo>
                    <a:pt x="2848" y="2945"/>
                  </a:lnTo>
                  <a:lnTo>
                    <a:pt x="1641" y="3427"/>
                  </a:lnTo>
                  <a:lnTo>
                    <a:pt x="1110" y="3717"/>
                  </a:lnTo>
                  <a:lnTo>
                    <a:pt x="676" y="3958"/>
                  </a:lnTo>
                  <a:lnTo>
                    <a:pt x="290" y="4200"/>
                  </a:lnTo>
                  <a:lnTo>
                    <a:pt x="0" y="4489"/>
                  </a:lnTo>
                  <a:lnTo>
                    <a:pt x="48" y="4730"/>
                  </a:lnTo>
                  <a:lnTo>
                    <a:pt x="145" y="4972"/>
                  </a:lnTo>
                  <a:lnTo>
                    <a:pt x="241" y="5165"/>
                  </a:lnTo>
                  <a:lnTo>
                    <a:pt x="386" y="5358"/>
                  </a:lnTo>
                  <a:lnTo>
                    <a:pt x="579" y="5454"/>
                  </a:lnTo>
                  <a:lnTo>
                    <a:pt x="772" y="5599"/>
                  </a:lnTo>
                  <a:lnTo>
                    <a:pt x="965" y="5648"/>
                  </a:lnTo>
                  <a:lnTo>
                    <a:pt x="1207" y="5696"/>
                  </a:lnTo>
                  <a:lnTo>
                    <a:pt x="1738" y="5696"/>
                  </a:lnTo>
                  <a:lnTo>
                    <a:pt x="2317" y="5599"/>
                  </a:lnTo>
                  <a:lnTo>
                    <a:pt x="2944" y="5406"/>
                  </a:lnTo>
                  <a:lnTo>
                    <a:pt x="3620" y="5117"/>
                  </a:lnTo>
                  <a:lnTo>
                    <a:pt x="4296" y="4730"/>
                  </a:lnTo>
                  <a:lnTo>
                    <a:pt x="4972" y="4296"/>
                  </a:lnTo>
                  <a:lnTo>
                    <a:pt x="5696" y="3717"/>
                  </a:lnTo>
                  <a:lnTo>
                    <a:pt x="6371" y="3138"/>
                  </a:lnTo>
                  <a:lnTo>
                    <a:pt x="7047" y="2414"/>
                  </a:lnTo>
                  <a:lnTo>
                    <a:pt x="7675" y="1690"/>
                  </a:lnTo>
                  <a:lnTo>
                    <a:pt x="8206" y="86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0"/>
            <p:cNvSpPr/>
            <p:nvPr/>
          </p:nvSpPr>
          <p:spPr>
            <a:xfrm>
              <a:off x="910250" y="3582725"/>
              <a:ext cx="138800" cy="33800"/>
            </a:xfrm>
            <a:custGeom>
              <a:avLst/>
              <a:gdLst/>
              <a:ahLst/>
              <a:cxnLst/>
              <a:rect l="l" t="t" r="r" b="b"/>
              <a:pathLst>
                <a:path w="5552" h="1352" extrusionOk="0">
                  <a:moveTo>
                    <a:pt x="4393" y="0"/>
                  </a:moveTo>
                  <a:lnTo>
                    <a:pt x="2945" y="145"/>
                  </a:lnTo>
                  <a:lnTo>
                    <a:pt x="2124" y="193"/>
                  </a:lnTo>
                  <a:lnTo>
                    <a:pt x="628" y="193"/>
                  </a:lnTo>
                  <a:lnTo>
                    <a:pt x="290" y="97"/>
                  </a:lnTo>
                  <a:lnTo>
                    <a:pt x="1" y="49"/>
                  </a:lnTo>
                  <a:lnTo>
                    <a:pt x="483" y="338"/>
                  </a:lnTo>
                  <a:lnTo>
                    <a:pt x="966" y="579"/>
                  </a:lnTo>
                  <a:lnTo>
                    <a:pt x="1449" y="821"/>
                  </a:lnTo>
                  <a:lnTo>
                    <a:pt x="1980" y="1014"/>
                  </a:lnTo>
                  <a:lnTo>
                    <a:pt x="2462" y="1159"/>
                  </a:lnTo>
                  <a:lnTo>
                    <a:pt x="2945" y="1255"/>
                  </a:lnTo>
                  <a:lnTo>
                    <a:pt x="3428" y="1304"/>
                  </a:lnTo>
                  <a:lnTo>
                    <a:pt x="3862" y="1352"/>
                  </a:lnTo>
                  <a:lnTo>
                    <a:pt x="4248" y="1304"/>
                  </a:lnTo>
                  <a:lnTo>
                    <a:pt x="4634" y="1255"/>
                  </a:lnTo>
                  <a:lnTo>
                    <a:pt x="4924" y="1159"/>
                  </a:lnTo>
                  <a:lnTo>
                    <a:pt x="5214" y="1014"/>
                  </a:lnTo>
                  <a:lnTo>
                    <a:pt x="5407" y="869"/>
                  </a:lnTo>
                  <a:lnTo>
                    <a:pt x="5503" y="628"/>
                  </a:lnTo>
                  <a:lnTo>
                    <a:pt x="5551" y="386"/>
                  </a:lnTo>
                  <a:lnTo>
                    <a:pt x="5503" y="97"/>
                  </a:lnTo>
                  <a:lnTo>
                    <a:pt x="5310" y="49"/>
                  </a:lnTo>
                  <a:lnTo>
                    <a:pt x="5021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0"/>
            <p:cNvSpPr/>
            <p:nvPr/>
          </p:nvSpPr>
          <p:spPr>
            <a:xfrm>
              <a:off x="874050" y="3478950"/>
              <a:ext cx="115875" cy="54325"/>
            </a:xfrm>
            <a:custGeom>
              <a:avLst/>
              <a:gdLst/>
              <a:ahLst/>
              <a:cxnLst/>
              <a:rect l="l" t="t" r="r" b="b"/>
              <a:pathLst>
                <a:path w="4635" h="2173" extrusionOk="0">
                  <a:moveTo>
                    <a:pt x="1" y="0"/>
                  </a:moveTo>
                  <a:lnTo>
                    <a:pt x="290" y="386"/>
                  </a:lnTo>
                  <a:lnTo>
                    <a:pt x="676" y="724"/>
                  </a:lnTo>
                  <a:lnTo>
                    <a:pt x="1014" y="1014"/>
                  </a:lnTo>
                  <a:lnTo>
                    <a:pt x="1400" y="1303"/>
                  </a:lnTo>
                  <a:lnTo>
                    <a:pt x="1786" y="1545"/>
                  </a:lnTo>
                  <a:lnTo>
                    <a:pt x="2173" y="1786"/>
                  </a:lnTo>
                  <a:lnTo>
                    <a:pt x="2559" y="1931"/>
                  </a:lnTo>
                  <a:lnTo>
                    <a:pt x="2945" y="2076"/>
                  </a:lnTo>
                  <a:lnTo>
                    <a:pt x="3283" y="2124"/>
                  </a:lnTo>
                  <a:lnTo>
                    <a:pt x="3621" y="2172"/>
                  </a:lnTo>
                  <a:lnTo>
                    <a:pt x="3910" y="2172"/>
                  </a:lnTo>
                  <a:lnTo>
                    <a:pt x="4152" y="2124"/>
                  </a:lnTo>
                  <a:lnTo>
                    <a:pt x="4345" y="2027"/>
                  </a:lnTo>
                  <a:lnTo>
                    <a:pt x="4538" y="1883"/>
                  </a:lnTo>
                  <a:lnTo>
                    <a:pt x="4634" y="1690"/>
                  </a:lnTo>
                  <a:lnTo>
                    <a:pt x="4634" y="1400"/>
                  </a:lnTo>
                  <a:lnTo>
                    <a:pt x="4490" y="1303"/>
                  </a:lnTo>
                  <a:lnTo>
                    <a:pt x="4248" y="1207"/>
                  </a:lnTo>
                  <a:lnTo>
                    <a:pt x="3765" y="1062"/>
                  </a:lnTo>
                  <a:lnTo>
                    <a:pt x="2462" y="772"/>
                  </a:lnTo>
                  <a:lnTo>
                    <a:pt x="1738" y="628"/>
                  </a:lnTo>
                  <a:lnTo>
                    <a:pt x="1062" y="483"/>
                  </a:lnTo>
                  <a:lnTo>
                    <a:pt x="483" y="242"/>
                  </a:lnTo>
                  <a:lnTo>
                    <a:pt x="194" y="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0"/>
            <p:cNvSpPr/>
            <p:nvPr/>
          </p:nvSpPr>
          <p:spPr>
            <a:xfrm>
              <a:off x="917500" y="3635825"/>
              <a:ext cx="176200" cy="43450"/>
            </a:xfrm>
            <a:custGeom>
              <a:avLst/>
              <a:gdLst/>
              <a:ahLst/>
              <a:cxnLst/>
              <a:rect l="l" t="t" r="r" b="b"/>
              <a:pathLst>
                <a:path w="7048" h="1738" extrusionOk="0">
                  <a:moveTo>
                    <a:pt x="6372" y="0"/>
                  </a:moveTo>
                  <a:lnTo>
                    <a:pt x="5599" y="48"/>
                  </a:lnTo>
                  <a:lnTo>
                    <a:pt x="4682" y="145"/>
                  </a:lnTo>
                  <a:lnTo>
                    <a:pt x="3717" y="290"/>
                  </a:lnTo>
                  <a:lnTo>
                    <a:pt x="2703" y="434"/>
                  </a:lnTo>
                  <a:lnTo>
                    <a:pt x="1738" y="483"/>
                  </a:lnTo>
                  <a:lnTo>
                    <a:pt x="1255" y="531"/>
                  </a:lnTo>
                  <a:lnTo>
                    <a:pt x="821" y="483"/>
                  </a:lnTo>
                  <a:lnTo>
                    <a:pt x="386" y="434"/>
                  </a:lnTo>
                  <a:lnTo>
                    <a:pt x="0" y="338"/>
                  </a:lnTo>
                  <a:lnTo>
                    <a:pt x="628" y="724"/>
                  </a:lnTo>
                  <a:lnTo>
                    <a:pt x="1255" y="1014"/>
                  </a:lnTo>
                  <a:lnTo>
                    <a:pt x="1931" y="1255"/>
                  </a:lnTo>
                  <a:lnTo>
                    <a:pt x="2558" y="1496"/>
                  </a:lnTo>
                  <a:lnTo>
                    <a:pt x="3186" y="1641"/>
                  </a:lnTo>
                  <a:lnTo>
                    <a:pt x="3813" y="1738"/>
                  </a:lnTo>
                  <a:lnTo>
                    <a:pt x="4972" y="1738"/>
                  </a:lnTo>
                  <a:lnTo>
                    <a:pt x="5503" y="1689"/>
                  </a:lnTo>
                  <a:lnTo>
                    <a:pt x="5937" y="1593"/>
                  </a:lnTo>
                  <a:lnTo>
                    <a:pt x="6372" y="1448"/>
                  </a:lnTo>
                  <a:lnTo>
                    <a:pt x="6661" y="1255"/>
                  </a:lnTo>
                  <a:lnTo>
                    <a:pt x="6903" y="1014"/>
                  </a:lnTo>
                  <a:lnTo>
                    <a:pt x="7047" y="772"/>
                  </a:lnTo>
                  <a:lnTo>
                    <a:pt x="7047" y="434"/>
                  </a:lnTo>
                  <a:lnTo>
                    <a:pt x="6999" y="97"/>
                  </a:lnTo>
                  <a:lnTo>
                    <a:pt x="6710" y="48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0"/>
            <p:cNvSpPr/>
            <p:nvPr/>
          </p:nvSpPr>
          <p:spPr>
            <a:xfrm>
              <a:off x="946450" y="3698575"/>
              <a:ext cx="199125" cy="51900"/>
            </a:xfrm>
            <a:custGeom>
              <a:avLst/>
              <a:gdLst/>
              <a:ahLst/>
              <a:cxnLst/>
              <a:rect l="l" t="t" r="r" b="b"/>
              <a:pathLst>
                <a:path w="7965" h="2076" extrusionOk="0">
                  <a:moveTo>
                    <a:pt x="7144" y="0"/>
                  </a:moveTo>
                  <a:lnTo>
                    <a:pt x="6276" y="48"/>
                  </a:lnTo>
                  <a:lnTo>
                    <a:pt x="5262" y="241"/>
                  </a:lnTo>
                  <a:lnTo>
                    <a:pt x="4152" y="483"/>
                  </a:lnTo>
                  <a:lnTo>
                    <a:pt x="2993" y="676"/>
                  </a:lnTo>
                  <a:lnTo>
                    <a:pt x="1931" y="869"/>
                  </a:lnTo>
                  <a:lnTo>
                    <a:pt x="1400" y="917"/>
                  </a:lnTo>
                  <a:lnTo>
                    <a:pt x="869" y="917"/>
                  </a:lnTo>
                  <a:lnTo>
                    <a:pt x="435" y="869"/>
                  </a:lnTo>
                  <a:lnTo>
                    <a:pt x="1" y="821"/>
                  </a:lnTo>
                  <a:lnTo>
                    <a:pt x="1" y="821"/>
                  </a:lnTo>
                  <a:lnTo>
                    <a:pt x="725" y="1158"/>
                  </a:lnTo>
                  <a:lnTo>
                    <a:pt x="1449" y="1496"/>
                  </a:lnTo>
                  <a:lnTo>
                    <a:pt x="2173" y="1689"/>
                  </a:lnTo>
                  <a:lnTo>
                    <a:pt x="2945" y="1882"/>
                  </a:lnTo>
                  <a:lnTo>
                    <a:pt x="3669" y="2027"/>
                  </a:lnTo>
                  <a:lnTo>
                    <a:pt x="4393" y="2076"/>
                  </a:lnTo>
                  <a:lnTo>
                    <a:pt x="5069" y="2076"/>
                  </a:lnTo>
                  <a:lnTo>
                    <a:pt x="5696" y="2027"/>
                  </a:lnTo>
                  <a:lnTo>
                    <a:pt x="6276" y="1931"/>
                  </a:lnTo>
                  <a:lnTo>
                    <a:pt x="6758" y="1786"/>
                  </a:lnTo>
                  <a:lnTo>
                    <a:pt x="7193" y="1593"/>
                  </a:lnTo>
                  <a:lnTo>
                    <a:pt x="7531" y="1400"/>
                  </a:lnTo>
                  <a:lnTo>
                    <a:pt x="7772" y="1110"/>
                  </a:lnTo>
                  <a:lnTo>
                    <a:pt x="7868" y="965"/>
                  </a:lnTo>
                  <a:lnTo>
                    <a:pt x="7917" y="772"/>
                  </a:lnTo>
                  <a:lnTo>
                    <a:pt x="7965" y="628"/>
                  </a:lnTo>
                  <a:lnTo>
                    <a:pt x="7917" y="434"/>
                  </a:lnTo>
                  <a:lnTo>
                    <a:pt x="7917" y="241"/>
                  </a:lnTo>
                  <a:lnTo>
                    <a:pt x="7820" y="48"/>
                  </a:lnTo>
                  <a:lnTo>
                    <a:pt x="748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0"/>
            <p:cNvSpPr/>
            <p:nvPr/>
          </p:nvSpPr>
          <p:spPr>
            <a:xfrm>
              <a:off x="993525" y="3778200"/>
              <a:ext cx="209975" cy="56750"/>
            </a:xfrm>
            <a:custGeom>
              <a:avLst/>
              <a:gdLst/>
              <a:ahLst/>
              <a:cxnLst/>
              <a:rect l="l" t="t" r="r" b="b"/>
              <a:pathLst>
                <a:path w="8399" h="2270" extrusionOk="0">
                  <a:moveTo>
                    <a:pt x="7096" y="1"/>
                  </a:moveTo>
                  <a:lnTo>
                    <a:pt x="6565" y="97"/>
                  </a:lnTo>
                  <a:lnTo>
                    <a:pt x="5503" y="290"/>
                  </a:lnTo>
                  <a:lnTo>
                    <a:pt x="4344" y="580"/>
                  </a:lnTo>
                  <a:lnTo>
                    <a:pt x="3186" y="821"/>
                  </a:lnTo>
                  <a:lnTo>
                    <a:pt x="2027" y="1014"/>
                  </a:lnTo>
                  <a:lnTo>
                    <a:pt x="1448" y="1063"/>
                  </a:lnTo>
                  <a:lnTo>
                    <a:pt x="917" y="1111"/>
                  </a:lnTo>
                  <a:lnTo>
                    <a:pt x="435" y="1063"/>
                  </a:lnTo>
                  <a:lnTo>
                    <a:pt x="0" y="1014"/>
                  </a:lnTo>
                  <a:lnTo>
                    <a:pt x="772" y="1352"/>
                  </a:lnTo>
                  <a:lnTo>
                    <a:pt x="1545" y="1690"/>
                  </a:lnTo>
                  <a:lnTo>
                    <a:pt x="2317" y="1931"/>
                  </a:lnTo>
                  <a:lnTo>
                    <a:pt x="3138" y="2076"/>
                  </a:lnTo>
                  <a:lnTo>
                    <a:pt x="3910" y="2221"/>
                  </a:lnTo>
                  <a:lnTo>
                    <a:pt x="4634" y="2269"/>
                  </a:lnTo>
                  <a:lnTo>
                    <a:pt x="5358" y="2269"/>
                  </a:lnTo>
                  <a:lnTo>
                    <a:pt x="6034" y="2173"/>
                  </a:lnTo>
                  <a:lnTo>
                    <a:pt x="6613" y="2076"/>
                  </a:lnTo>
                  <a:lnTo>
                    <a:pt x="7144" y="1931"/>
                  </a:lnTo>
                  <a:lnTo>
                    <a:pt x="7627" y="1690"/>
                  </a:lnTo>
                  <a:lnTo>
                    <a:pt x="7964" y="1449"/>
                  </a:lnTo>
                  <a:lnTo>
                    <a:pt x="8206" y="1159"/>
                  </a:lnTo>
                  <a:lnTo>
                    <a:pt x="8302" y="1014"/>
                  </a:lnTo>
                  <a:lnTo>
                    <a:pt x="8351" y="821"/>
                  </a:lnTo>
                  <a:lnTo>
                    <a:pt x="8399" y="628"/>
                  </a:lnTo>
                  <a:lnTo>
                    <a:pt x="8351" y="435"/>
                  </a:lnTo>
                  <a:lnTo>
                    <a:pt x="8302" y="242"/>
                  </a:lnTo>
                  <a:lnTo>
                    <a:pt x="8254" y="49"/>
                  </a:lnTo>
                  <a:lnTo>
                    <a:pt x="791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0"/>
            <p:cNvSpPr/>
            <p:nvPr/>
          </p:nvSpPr>
          <p:spPr>
            <a:xfrm>
              <a:off x="1041775" y="3878350"/>
              <a:ext cx="218450" cy="59175"/>
            </a:xfrm>
            <a:custGeom>
              <a:avLst/>
              <a:gdLst/>
              <a:ahLst/>
              <a:cxnLst/>
              <a:rect l="l" t="t" r="r" b="b"/>
              <a:pathLst>
                <a:path w="8738" h="2367" extrusionOk="0">
                  <a:moveTo>
                    <a:pt x="7869" y="1"/>
                  </a:moveTo>
                  <a:lnTo>
                    <a:pt x="7386" y="49"/>
                  </a:lnTo>
                  <a:lnTo>
                    <a:pt x="6903" y="98"/>
                  </a:lnTo>
                  <a:lnTo>
                    <a:pt x="5793" y="339"/>
                  </a:lnTo>
                  <a:lnTo>
                    <a:pt x="4586" y="580"/>
                  </a:lnTo>
                  <a:lnTo>
                    <a:pt x="3331" y="822"/>
                  </a:lnTo>
                  <a:lnTo>
                    <a:pt x="2125" y="1015"/>
                  </a:lnTo>
                  <a:lnTo>
                    <a:pt x="1545" y="1063"/>
                  </a:lnTo>
                  <a:lnTo>
                    <a:pt x="966" y="1063"/>
                  </a:lnTo>
                  <a:lnTo>
                    <a:pt x="435" y="1015"/>
                  </a:lnTo>
                  <a:lnTo>
                    <a:pt x="1" y="966"/>
                  </a:lnTo>
                  <a:lnTo>
                    <a:pt x="1" y="966"/>
                  </a:lnTo>
                  <a:lnTo>
                    <a:pt x="773" y="1353"/>
                  </a:lnTo>
                  <a:lnTo>
                    <a:pt x="1594" y="1690"/>
                  </a:lnTo>
                  <a:lnTo>
                    <a:pt x="2414" y="1932"/>
                  </a:lnTo>
                  <a:lnTo>
                    <a:pt x="3235" y="2125"/>
                  </a:lnTo>
                  <a:lnTo>
                    <a:pt x="4055" y="2270"/>
                  </a:lnTo>
                  <a:lnTo>
                    <a:pt x="4828" y="2318"/>
                  </a:lnTo>
                  <a:lnTo>
                    <a:pt x="5552" y="2366"/>
                  </a:lnTo>
                  <a:lnTo>
                    <a:pt x="6276" y="2318"/>
                  </a:lnTo>
                  <a:lnTo>
                    <a:pt x="6903" y="2173"/>
                  </a:lnTo>
                  <a:lnTo>
                    <a:pt x="7483" y="2028"/>
                  </a:lnTo>
                  <a:lnTo>
                    <a:pt x="7917" y="1835"/>
                  </a:lnTo>
                  <a:lnTo>
                    <a:pt x="8303" y="1546"/>
                  </a:lnTo>
                  <a:lnTo>
                    <a:pt x="8448" y="1401"/>
                  </a:lnTo>
                  <a:lnTo>
                    <a:pt x="8593" y="1256"/>
                  </a:lnTo>
                  <a:lnTo>
                    <a:pt x="8689" y="1111"/>
                  </a:lnTo>
                  <a:lnTo>
                    <a:pt x="8737" y="918"/>
                  </a:lnTo>
                  <a:lnTo>
                    <a:pt x="8737" y="725"/>
                  </a:lnTo>
                  <a:lnTo>
                    <a:pt x="8737" y="532"/>
                  </a:lnTo>
                  <a:lnTo>
                    <a:pt x="8689" y="291"/>
                  </a:lnTo>
                  <a:lnTo>
                    <a:pt x="8641" y="98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0"/>
            <p:cNvSpPr/>
            <p:nvPr/>
          </p:nvSpPr>
          <p:spPr>
            <a:xfrm>
              <a:off x="1056275" y="3989375"/>
              <a:ext cx="247400" cy="62775"/>
            </a:xfrm>
            <a:custGeom>
              <a:avLst/>
              <a:gdLst/>
              <a:ahLst/>
              <a:cxnLst/>
              <a:rect l="l" t="t" r="r" b="b"/>
              <a:pathLst>
                <a:path w="9896" h="2511" extrusionOk="0">
                  <a:moveTo>
                    <a:pt x="8399" y="1"/>
                  </a:moveTo>
                  <a:lnTo>
                    <a:pt x="7820" y="49"/>
                  </a:lnTo>
                  <a:lnTo>
                    <a:pt x="6565" y="242"/>
                  </a:lnTo>
                  <a:lnTo>
                    <a:pt x="5165" y="435"/>
                  </a:lnTo>
                  <a:lnTo>
                    <a:pt x="3765" y="676"/>
                  </a:lnTo>
                  <a:lnTo>
                    <a:pt x="2365" y="821"/>
                  </a:lnTo>
                  <a:lnTo>
                    <a:pt x="1110" y="821"/>
                  </a:lnTo>
                  <a:lnTo>
                    <a:pt x="531" y="773"/>
                  </a:lnTo>
                  <a:lnTo>
                    <a:pt x="0" y="628"/>
                  </a:lnTo>
                  <a:lnTo>
                    <a:pt x="869" y="1159"/>
                  </a:lnTo>
                  <a:lnTo>
                    <a:pt x="1738" y="1545"/>
                  </a:lnTo>
                  <a:lnTo>
                    <a:pt x="2655" y="1883"/>
                  </a:lnTo>
                  <a:lnTo>
                    <a:pt x="3620" y="2173"/>
                  </a:lnTo>
                  <a:lnTo>
                    <a:pt x="4489" y="2366"/>
                  </a:lnTo>
                  <a:lnTo>
                    <a:pt x="5406" y="2462"/>
                  </a:lnTo>
                  <a:lnTo>
                    <a:pt x="6227" y="2511"/>
                  </a:lnTo>
                  <a:lnTo>
                    <a:pt x="6999" y="2511"/>
                  </a:lnTo>
                  <a:lnTo>
                    <a:pt x="7723" y="2414"/>
                  </a:lnTo>
                  <a:lnTo>
                    <a:pt x="8399" y="2269"/>
                  </a:lnTo>
                  <a:lnTo>
                    <a:pt x="8930" y="2028"/>
                  </a:lnTo>
                  <a:lnTo>
                    <a:pt x="9364" y="1738"/>
                  </a:lnTo>
                  <a:lnTo>
                    <a:pt x="9557" y="1594"/>
                  </a:lnTo>
                  <a:lnTo>
                    <a:pt x="9702" y="1449"/>
                  </a:lnTo>
                  <a:lnTo>
                    <a:pt x="9799" y="1256"/>
                  </a:lnTo>
                  <a:lnTo>
                    <a:pt x="9895" y="1014"/>
                  </a:lnTo>
                  <a:lnTo>
                    <a:pt x="9895" y="821"/>
                  </a:lnTo>
                  <a:lnTo>
                    <a:pt x="9895" y="580"/>
                  </a:lnTo>
                  <a:lnTo>
                    <a:pt x="9895" y="339"/>
                  </a:lnTo>
                  <a:lnTo>
                    <a:pt x="9799" y="97"/>
                  </a:lnTo>
                  <a:lnTo>
                    <a:pt x="941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0"/>
            <p:cNvSpPr/>
            <p:nvPr/>
          </p:nvSpPr>
          <p:spPr>
            <a:xfrm>
              <a:off x="1195025" y="4124525"/>
              <a:ext cx="380150" cy="494775"/>
            </a:xfrm>
            <a:custGeom>
              <a:avLst/>
              <a:gdLst/>
              <a:ahLst/>
              <a:cxnLst/>
              <a:rect l="l" t="t" r="r" b="b"/>
              <a:pathLst>
                <a:path w="15206" h="19791" extrusionOk="0">
                  <a:moveTo>
                    <a:pt x="1159" y="1"/>
                  </a:moveTo>
                  <a:lnTo>
                    <a:pt x="918" y="49"/>
                  </a:lnTo>
                  <a:lnTo>
                    <a:pt x="677" y="97"/>
                  </a:lnTo>
                  <a:lnTo>
                    <a:pt x="484" y="194"/>
                  </a:lnTo>
                  <a:lnTo>
                    <a:pt x="339" y="339"/>
                  </a:lnTo>
                  <a:lnTo>
                    <a:pt x="194" y="532"/>
                  </a:lnTo>
                  <a:lnTo>
                    <a:pt x="98" y="725"/>
                  </a:lnTo>
                  <a:lnTo>
                    <a:pt x="1" y="918"/>
                  </a:lnTo>
                  <a:lnTo>
                    <a:pt x="1" y="1159"/>
                  </a:lnTo>
                  <a:lnTo>
                    <a:pt x="1" y="1256"/>
                  </a:lnTo>
                  <a:lnTo>
                    <a:pt x="1787" y="18777"/>
                  </a:lnTo>
                  <a:lnTo>
                    <a:pt x="1835" y="18970"/>
                  </a:lnTo>
                  <a:lnTo>
                    <a:pt x="1883" y="19163"/>
                  </a:lnTo>
                  <a:lnTo>
                    <a:pt x="2028" y="19356"/>
                  </a:lnTo>
                  <a:lnTo>
                    <a:pt x="2173" y="19501"/>
                  </a:lnTo>
                  <a:lnTo>
                    <a:pt x="2318" y="19646"/>
                  </a:lnTo>
                  <a:lnTo>
                    <a:pt x="2511" y="19742"/>
                  </a:lnTo>
                  <a:lnTo>
                    <a:pt x="2704" y="19791"/>
                  </a:lnTo>
                  <a:lnTo>
                    <a:pt x="12503" y="19791"/>
                  </a:lnTo>
                  <a:lnTo>
                    <a:pt x="12696" y="19742"/>
                  </a:lnTo>
                  <a:lnTo>
                    <a:pt x="12889" y="19646"/>
                  </a:lnTo>
                  <a:lnTo>
                    <a:pt x="13034" y="19501"/>
                  </a:lnTo>
                  <a:lnTo>
                    <a:pt x="13178" y="19356"/>
                  </a:lnTo>
                  <a:lnTo>
                    <a:pt x="13275" y="19163"/>
                  </a:lnTo>
                  <a:lnTo>
                    <a:pt x="13371" y="18970"/>
                  </a:lnTo>
                  <a:lnTo>
                    <a:pt x="13420" y="18777"/>
                  </a:lnTo>
                  <a:lnTo>
                    <a:pt x="15206" y="1256"/>
                  </a:lnTo>
                  <a:lnTo>
                    <a:pt x="15206" y="1063"/>
                  </a:lnTo>
                  <a:lnTo>
                    <a:pt x="15157" y="821"/>
                  </a:lnTo>
                  <a:lnTo>
                    <a:pt x="15109" y="628"/>
                  </a:lnTo>
                  <a:lnTo>
                    <a:pt x="14964" y="435"/>
                  </a:lnTo>
                  <a:lnTo>
                    <a:pt x="14819" y="290"/>
                  </a:lnTo>
                  <a:lnTo>
                    <a:pt x="14626" y="146"/>
                  </a:lnTo>
                  <a:lnTo>
                    <a:pt x="14433" y="49"/>
                  </a:lnTo>
                  <a:lnTo>
                    <a:pt x="1419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0"/>
            <p:cNvSpPr/>
            <p:nvPr/>
          </p:nvSpPr>
          <p:spPr>
            <a:xfrm>
              <a:off x="1195025" y="4124525"/>
              <a:ext cx="380150" cy="494775"/>
            </a:xfrm>
            <a:custGeom>
              <a:avLst/>
              <a:gdLst/>
              <a:ahLst/>
              <a:cxnLst/>
              <a:rect l="l" t="t" r="r" b="b"/>
              <a:pathLst>
                <a:path w="15206" h="19791" fill="none" extrusionOk="0">
                  <a:moveTo>
                    <a:pt x="2945" y="19791"/>
                  </a:moveTo>
                  <a:lnTo>
                    <a:pt x="12261" y="19791"/>
                  </a:lnTo>
                  <a:lnTo>
                    <a:pt x="12261" y="19791"/>
                  </a:lnTo>
                  <a:lnTo>
                    <a:pt x="12503" y="19791"/>
                  </a:lnTo>
                  <a:lnTo>
                    <a:pt x="12696" y="19742"/>
                  </a:lnTo>
                  <a:lnTo>
                    <a:pt x="12889" y="19646"/>
                  </a:lnTo>
                  <a:lnTo>
                    <a:pt x="13034" y="19501"/>
                  </a:lnTo>
                  <a:lnTo>
                    <a:pt x="13178" y="19356"/>
                  </a:lnTo>
                  <a:lnTo>
                    <a:pt x="13275" y="19163"/>
                  </a:lnTo>
                  <a:lnTo>
                    <a:pt x="13371" y="18970"/>
                  </a:lnTo>
                  <a:lnTo>
                    <a:pt x="13420" y="18777"/>
                  </a:lnTo>
                  <a:lnTo>
                    <a:pt x="15206" y="1256"/>
                  </a:lnTo>
                  <a:lnTo>
                    <a:pt x="15206" y="1256"/>
                  </a:lnTo>
                  <a:lnTo>
                    <a:pt x="15206" y="1063"/>
                  </a:lnTo>
                  <a:lnTo>
                    <a:pt x="15157" y="821"/>
                  </a:lnTo>
                  <a:lnTo>
                    <a:pt x="15109" y="628"/>
                  </a:lnTo>
                  <a:lnTo>
                    <a:pt x="14964" y="435"/>
                  </a:lnTo>
                  <a:lnTo>
                    <a:pt x="14819" y="290"/>
                  </a:lnTo>
                  <a:lnTo>
                    <a:pt x="14626" y="146"/>
                  </a:lnTo>
                  <a:lnTo>
                    <a:pt x="14433" y="49"/>
                  </a:lnTo>
                  <a:lnTo>
                    <a:pt x="14192" y="1"/>
                  </a:lnTo>
                  <a:lnTo>
                    <a:pt x="14192" y="1"/>
                  </a:lnTo>
                  <a:lnTo>
                    <a:pt x="14095" y="1"/>
                  </a:lnTo>
                  <a:lnTo>
                    <a:pt x="1159" y="1"/>
                  </a:lnTo>
                  <a:lnTo>
                    <a:pt x="1159" y="1"/>
                  </a:lnTo>
                  <a:lnTo>
                    <a:pt x="918" y="49"/>
                  </a:lnTo>
                  <a:lnTo>
                    <a:pt x="677" y="97"/>
                  </a:lnTo>
                  <a:lnTo>
                    <a:pt x="484" y="194"/>
                  </a:lnTo>
                  <a:lnTo>
                    <a:pt x="339" y="339"/>
                  </a:lnTo>
                  <a:lnTo>
                    <a:pt x="194" y="532"/>
                  </a:lnTo>
                  <a:lnTo>
                    <a:pt x="98" y="725"/>
                  </a:lnTo>
                  <a:lnTo>
                    <a:pt x="1" y="918"/>
                  </a:lnTo>
                  <a:lnTo>
                    <a:pt x="1" y="1159"/>
                  </a:lnTo>
                  <a:lnTo>
                    <a:pt x="1" y="1159"/>
                  </a:lnTo>
                  <a:lnTo>
                    <a:pt x="1" y="1256"/>
                  </a:lnTo>
                  <a:lnTo>
                    <a:pt x="1787" y="18777"/>
                  </a:lnTo>
                  <a:lnTo>
                    <a:pt x="1787" y="18777"/>
                  </a:lnTo>
                  <a:lnTo>
                    <a:pt x="1835" y="18970"/>
                  </a:lnTo>
                  <a:lnTo>
                    <a:pt x="1883" y="19163"/>
                  </a:lnTo>
                  <a:lnTo>
                    <a:pt x="2028" y="19356"/>
                  </a:lnTo>
                  <a:lnTo>
                    <a:pt x="2173" y="19501"/>
                  </a:lnTo>
                  <a:lnTo>
                    <a:pt x="2318" y="19646"/>
                  </a:lnTo>
                  <a:lnTo>
                    <a:pt x="2511" y="19742"/>
                  </a:lnTo>
                  <a:lnTo>
                    <a:pt x="2704" y="19791"/>
                  </a:lnTo>
                  <a:lnTo>
                    <a:pt x="2945" y="197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0"/>
            <p:cNvSpPr/>
            <p:nvPr/>
          </p:nvSpPr>
          <p:spPr>
            <a:xfrm>
              <a:off x="1195025" y="4124525"/>
              <a:ext cx="380150" cy="494775"/>
            </a:xfrm>
            <a:custGeom>
              <a:avLst/>
              <a:gdLst/>
              <a:ahLst/>
              <a:cxnLst/>
              <a:rect l="l" t="t" r="r" b="b"/>
              <a:pathLst>
                <a:path w="15206" h="19791" extrusionOk="0">
                  <a:moveTo>
                    <a:pt x="1111" y="1"/>
                  </a:moveTo>
                  <a:lnTo>
                    <a:pt x="918" y="49"/>
                  </a:lnTo>
                  <a:lnTo>
                    <a:pt x="677" y="97"/>
                  </a:lnTo>
                  <a:lnTo>
                    <a:pt x="484" y="194"/>
                  </a:lnTo>
                  <a:lnTo>
                    <a:pt x="339" y="339"/>
                  </a:lnTo>
                  <a:lnTo>
                    <a:pt x="194" y="532"/>
                  </a:lnTo>
                  <a:lnTo>
                    <a:pt x="98" y="725"/>
                  </a:lnTo>
                  <a:lnTo>
                    <a:pt x="1" y="918"/>
                  </a:lnTo>
                  <a:lnTo>
                    <a:pt x="1" y="1159"/>
                  </a:lnTo>
                  <a:lnTo>
                    <a:pt x="1" y="1256"/>
                  </a:lnTo>
                  <a:lnTo>
                    <a:pt x="1787" y="18777"/>
                  </a:lnTo>
                  <a:lnTo>
                    <a:pt x="1835" y="18970"/>
                  </a:lnTo>
                  <a:lnTo>
                    <a:pt x="1883" y="19163"/>
                  </a:lnTo>
                  <a:lnTo>
                    <a:pt x="2028" y="19356"/>
                  </a:lnTo>
                  <a:lnTo>
                    <a:pt x="2173" y="19501"/>
                  </a:lnTo>
                  <a:lnTo>
                    <a:pt x="2318" y="19646"/>
                  </a:lnTo>
                  <a:lnTo>
                    <a:pt x="2511" y="19694"/>
                  </a:lnTo>
                  <a:lnTo>
                    <a:pt x="2704" y="19791"/>
                  </a:lnTo>
                  <a:lnTo>
                    <a:pt x="12503" y="19791"/>
                  </a:lnTo>
                  <a:lnTo>
                    <a:pt x="12696" y="19694"/>
                  </a:lnTo>
                  <a:lnTo>
                    <a:pt x="12889" y="19646"/>
                  </a:lnTo>
                  <a:lnTo>
                    <a:pt x="13034" y="19501"/>
                  </a:lnTo>
                  <a:lnTo>
                    <a:pt x="13178" y="19356"/>
                  </a:lnTo>
                  <a:lnTo>
                    <a:pt x="13275" y="19163"/>
                  </a:lnTo>
                  <a:lnTo>
                    <a:pt x="13371" y="18970"/>
                  </a:lnTo>
                  <a:lnTo>
                    <a:pt x="13420" y="18777"/>
                  </a:lnTo>
                  <a:lnTo>
                    <a:pt x="15206" y="1256"/>
                  </a:lnTo>
                  <a:lnTo>
                    <a:pt x="15206" y="1159"/>
                  </a:lnTo>
                  <a:lnTo>
                    <a:pt x="15206" y="918"/>
                  </a:lnTo>
                  <a:lnTo>
                    <a:pt x="15157" y="725"/>
                  </a:lnTo>
                  <a:lnTo>
                    <a:pt x="15061" y="580"/>
                  </a:lnTo>
                  <a:lnTo>
                    <a:pt x="14916" y="387"/>
                  </a:lnTo>
                  <a:lnTo>
                    <a:pt x="14771" y="242"/>
                  </a:lnTo>
                  <a:lnTo>
                    <a:pt x="14626" y="146"/>
                  </a:lnTo>
                  <a:lnTo>
                    <a:pt x="14433" y="49"/>
                  </a:lnTo>
                  <a:lnTo>
                    <a:pt x="1419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0"/>
            <p:cNvSpPr/>
            <p:nvPr/>
          </p:nvSpPr>
          <p:spPr>
            <a:xfrm>
              <a:off x="1195025" y="4124525"/>
              <a:ext cx="380150" cy="494775"/>
            </a:xfrm>
            <a:custGeom>
              <a:avLst/>
              <a:gdLst/>
              <a:ahLst/>
              <a:cxnLst/>
              <a:rect l="l" t="t" r="r" b="b"/>
              <a:pathLst>
                <a:path w="15206" h="19791" fill="none" extrusionOk="0">
                  <a:moveTo>
                    <a:pt x="14095" y="1"/>
                  </a:moveTo>
                  <a:lnTo>
                    <a:pt x="14095" y="1"/>
                  </a:lnTo>
                  <a:lnTo>
                    <a:pt x="14095" y="1"/>
                  </a:lnTo>
                  <a:lnTo>
                    <a:pt x="10186" y="1"/>
                  </a:lnTo>
                  <a:lnTo>
                    <a:pt x="9751" y="1"/>
                  </a:lnTo>
                  <a:lnTo>
                    <a:pt x="5841" y="1"/>
                  </a:lnTo>
                  <a:lnTo>
                    <a:pt x="5407" y="1"/>
                  </a:lnTo>
                  <a:lnTo>
                    <a:pt x="1159" y="1"/>
                  </a:lnTo>
                  <a:lnTo>
                    <a:pt x="1159" y="1"/>
                  </a:lnTo>
                  <a:lnTo>
                    <a:pt x="1111" y="1"/>
                  </a:lnTo>
                  <a:lnTo>
                    <a:pt x="1111" y="1"/>
                  </a:lnTo>
                  <a:lnTo>
                    <a:pt x="918" y="49"/>
                  </a:lnTo>
                  <a:lnTo>
                    <a:pt x="677" y="97"/>
                  </a:lnTo>
                  <a:lnTo>
                    <a:pt x="484" y="194"/>
                  </a:lnTo>
                  <a:lnTo>
                    <a:pt x="339" y="339"/>
                  </a:lnTo>
                  <a:lnTo>
                    <a:pt x="194" y="532"/>
                  </a:lnTo>
                  <a:lnTo>
                    <a:pt x="98" y="725"/>
                  </a:lnTo>
                  <a:lnTo>
                    <a:pt x="1" y="918"/>
                  </a:lnTo>
                  <a:lnTo>
                    <a:pt x="1" y="1159"/>
                  </a:lnTo>
                  <a:lnTo>
                    <a:pt x="1" y="1159"/>
                  </a:lnTo>
                  <a:lnTo>
                    <a:pt x="1" y="1159"/>
                  </a:lnTo>
                  <a:lnTo>
                    <a:pt x="1" y="1159"/>
                  </a:lnTo>
                  <a:lnTo>
                    <a:pt x="1" y="1256"/>
                  </a:lnTo>
                  <a:lnTo>
                    <a:pt x="1787" y="18777"/>
                  </a:lnTo>
                  <a:lnTo>
                    <a:pt x="1787" y="18777"/>
                  </a:lnTo>
                  <a:lnTo>
                    <a:pt x="1835" y="18970"/>
                  </a:lnTo>
                  <a:lnTo>
                    <a:pt x="1883" y="19163"/>
                  </a:lnTo>
                  <a:lnTo>
                    <a:pt x="2028" y="19356"/>
                  </a:lnTo>
                  <a:lnTo>
                    <a:pt x="2173" y="19501"/>
                  </a:lnTo>
                  <a:lnTo>
                    <a:pt x="2318" y="19646"/>
                  </a:lnTo>
                  <a:lnTo>
                    <a:pt x="2511" y="19694"/>
                  </a:lnTo>
                  <a:lnTo>
                    <a:pt x="2704" y="19791"/>
                  </a:lnTo>
                  <a:lnTo>
                    <a:pt x="2945" y="19791"/>
                  </a:lnTo>
                  <a:lnTo>
                    <a:pt x="2945" y="19791"/>
                  </a:lnTo>
                  <a:lnTo>
                    <a:pt x="2945" y="19791"/>
                  </a:lnTo>
                  <a:lnTo>
                    <a:pt x="12261" y="19791"/>
                  </a:lnTo>
                  <a:lnTo>
                    <a:pt x="12261" y="19791"/>
                  </a:lnTo>
                  <a:lnTo>
                    <a:pt x="12261" y="19791"/>
                  </a:lnTo>
                  <a:lnTo>
                    <a:pt x="12261" y="19791"/>
                  </a:lnTo>
                  <a:lnTo>
                    <a:pt x="12503" y="19791"/>
                  </a:lnTo>
                  <a:lnTo>
                    <a:pt x="12696" y="19694"/>
                  </a:lnTo>
                  <a:lnTo>
                    <a:pt x="12889" y="19646"/>
                  </a:lnTo>
                  <a:lnTo>
                    <a:pt x="13034" y="19501"/>
                  </a:lnTo>
                  <a:lnTo>
                    <a:pt x="13178" y="19356"/>
                  </a:lnTo>
                  <a:lnTo>
                    <a:pt x="13275" y="19163"/>
                  </a:lnTo>
                  <a:lnTo>
                    <a:pt x="13371" y="18970"/>
                  </a:lnTo>
                  <a:lnTo>
                    <a:pt x="13420" y="18777"/>
                  </a:lnTo>
                  <a:lnTo>
                    <a:pt x="15206" y="1256"/>
                  </a:lnTo>
                  <a:lnTo>
                    <a:pt x="15206" y="1256"/>
                  </a:lnTo>
                  <a:lnTo>
                    <a:pt x="15206" y="1159"/>
                  </a:lnTo>
                  <a:lnTo>
                    <a:pt x="15206" y="1159"/>
                  </a:lnTo>
                  <a:lnTo>
                    <a:pt x="15206" y="918"/>
                  </a:lnTo>
                  <a:lnTo>
                    <a:pt x="15157" y="725"/>
                  </a:lnTo>
                  <a:lnTo>
                    <a:pt x="15061" y="580"/>
                  </a:lnTo>
                  <a:lnTo>
                    <a:pt x="14916" y="387"/>
                  </a:lnTo>
                  <a:lnTo>
                    <a:pt x="14771" y="242"/>
                  </a:lnTo>
                  <a:lnTo>
                    <a:pt x="14626" y="146"/>
                  </a:lnTo>
                  <a:lnTo>
                    <a:pt x="14433" y="49"/>
                  </a:lnTo>
                  <a:lnTo>
                    <a:pt x="14192" y="1"/>
                  </a:lnTo>
                  <a:lnTo>
                    <a:pt x="14192" y="1"/>
                  </a:lnTo>
                  <a:lnTo>
                    <a:pt x="14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3" name="Google Shape;2393;p80"/>
          <p:cNvSpPr txBox="1"/>
          <p:nvPr/>
        </p:nvSpPr>
        <p:spPr>
          <a:xfrm>
            <a:off x="2265450" y="4472382"/>
            <a:ext cx="4613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Find more illustrations like these on</a:t>
            </a: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 by Freepik</a:t>
            </a:r>
            <a:endParaRPr sz="12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68844"/>
            <a:ext cx="2267503" cy="18504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3168305"/>
            <a:ext cx="3089393" cy="17280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430" y="1638430"/>
            <a:ext cx="1473750" cy="91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271" y="1007563"/>
            <a:ext cx="3815256" cy="38425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94" y="2928845"/>
            <a:ext cx="1661799" cy="17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6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6" y="1019806"/>
            <a:ext cx="1691271" cy="1270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238" y="1364828"/>
            <a:ext cx="3219062" cy="32894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287" y="1923345"/>
            <a:ext cx="3646951" cy="2558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6" y="2316892"/>
            <a:ext cx="1387402" cy="21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7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331" y="2043064"/>
            <a:ext cx="5402969" cy="26638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0" y="573308"/>
            <a:ext cx="1647729" cy="41335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375" y="1019806"/>
            <a:ext cx="4421250" cy="74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229" y="3042494"/>
            <a:ext cx="1752455" cy="16643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186" y="1789831"/>
            <a:ext cx="1219577" cy="13265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052" y="870352"/>
            <a:ext cx="1102623" cy="1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6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" name="Google Shape;12615;p96"/>
          <p:cNvSpPr/>
          <p:nvPr/>
        </p:nvSpPr>
        <p:spPr>
          <a:xfrm>
            <a:off x="844100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6" name="Google Shape;12616;p96"/>
          <p:cNvSpPr/>
          <p:nvPr/>
        </p:nvSpPr>
        <p:spPr>
          <a:xfrm>
            <a:off x="844104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7" name="Google Shape;12617;p96"/>
          <p:cNvSpPr/>
          <p:nvPr/>
        </p:nvSpPr>
        <p:spPr>
          <a:xfrm>
            <a:off x="852434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18" name="Google Shape;12618;p96"/>
          <p:cNvGrpSpPr/>
          <p:nvPr/>
        </p:nvGrpSpPr>
        <p:grpSpPr>
          <a:xfrm>
            <a:off x="2987728" y="1561903"/>
            <a:ext cx="371882" cy="373766"/>
            <a:chOff x="-41270450" y="1973375"/>
            <a:chExt cx="315850" cy="317450"/>
          </a:xfrm>
          <a:solidFill>
            <a:schemeClr val="bg1"/>
          </a:solidFill>
        </p:grpSpPr>
        <p:sp>
          <p:nvSpPr>
            <p:cNvPr id="12619" name="Google Shape;12619;p96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96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96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96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3" name="Google Shape;12623;p96"/>
          <p:cNvGrpSpPr/>
          <p:nvPr/>
        </p:nvGrpSpPr>
        <p:grpSpPr>
          <a:xfrm>
            <a:off x="3005407" y="2008859"/>
            <a:ext cx="395871" cy="372088"/>
            <a:chOff x="-41291625" y="2339025"/>
            <a:chExt cx="336225" cy="316025"/>
          </a:xfrm>
          <a:solidFill>
            <a:schemeClr val="bg1"/>
          </a:solidFill>
        </p:grpSpPr>
        <p:sp>
          <p:nvSpPr>
            <p:cNvPr id="12624" name="Google Shape;12624;p96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96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6" name="Google Shape;12626;p96"/>
          <p:cNvSpPr/>
          <p:nvPr/>
        </p:nvSpPr>
        <p:spPr>
          <a:xfrm>
            <a:off x="2982027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7" name="Google Shape;12627;p96"/>
          <p:cNvSpPr/>
          <p:nvPr/>
        </p:nvSpPr>
        <p:spPr>
          <a:xfrm>
            <a:off x="3016426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8" name="Google Shape;12628;p96"/>
          <p:cNvSpPr/>
          <p:nvPr/>
        </p:nvSpPr>
        <p:spPr>
          <a:xfrm>
            <a:off x="1807487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9" name="Google Shape;12629;p96"/>
          <p:cNvSpPr/>
          <p:nvPr/>
        </p:nvSpPr>
        <p:spPr>
          <a:xfrm>
            <a:off x="1759274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0" name="Google Shape;12630;p96"/>
          <p:cNvSpPr/>
          <p:nvPr/>
        </p:nvSpPr>
        <p:spPr>
          <a:xfrm>
            <a:off x="1735189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1" name="Google Shape;12631;p96"/>
          <p:cNvSpPr/>
          <p:nvPr/>
        </p:nvSpPr>
        <p:spPr>
          <a:xfrm>
            <a:off x="3953247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2" name="Google Shape;12632;p96"/>
          <p:cNvGrpSpPr/>
          <p:nvPr/>
        </p:nvGrpSpPr>
        <p:grpSpPr>
          <a:xfrm>
            <a:off x="1229534" y="1533910"/>
            <a:ext cx="396931" cy="373147"/>
            <a:chOff x="-42804750" y="1949600"/>
            <a:chExt cx="337125" cy="316925"/>
          </a:xfrm>
          <a:solidFill>
            <a:schemeClr val="bg1"/>
          </a:solidFill>
        </p:grpSpPr>
        <p:sp>
          <p:nvSpPr>
            <p:cNvPr id="12633" name="Google Shape;12633;p96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96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96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6" name="Google Shape;12636;p96"/>
          <p:cNvGrpSpPr/>
          <p:nvPr/>
        </p:nvGrpSpPr>
        <p:grpSpPr>
          <a:xfrm>
            <a:off x="1292211" y="1986607"/>
            <a:ext cx="335706" cy="364258"/>
            <a:chOff x="-42778750" y="2320125"/>
            <a:chExt cx="285125" cy="309375"/>
          </a:xfrm>
          <a:solidFill>
            <a:schemeClr val="bg1"/>
          </a:solidFill>
        </p:grpSpPr>
        <p:sp>
          <p:nvSpPr>
            <p:cNvPr id="12637" name="Google Shape;12637;p96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96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9" name="Google Shape;12639;p96"/>
          <p:cNvGrpSpPr/>
          <p:nvPr/>
        </p:nvGrpSpPr>
        <p:grpSpPr>
          <a:xfrm>
            <a:off x="1269879" y="2433612"/>
            <a:ext cx="375591" cy="374678"/>
            <a:chOff x="-42796875" y="2680675"/>
            <a:chExt cx="319000" cy="318225"/>
          </a:xfrm>
          <a:solidFill>
            <a:schemeClr val="bg1"/>
          </a:solidFill>
        </p:grpSpPr>
        <p:sp>
          <p:nvSpPr>
            <p:cNvPr id="12640" name="Google Shape;12640;p96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96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96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96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96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45" name="Google Shape;12645;p96"/>
          <p:cNvSpPr/>
          <p:nvPr/>
        </p:nvSpPr>
        <p:spPr>
          <a:xfrm>
            <a:off x="3439644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6" name="Google Shape;12646;p96"/>
          <p:cNvSpPr/>
          <p:nvPr/>
        </p:nvSpPr>
        <p:spPr>
          <a:xfrm>
            <a:off x="3459773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7" name="Google Shape;12647;p96"/>
          <p:cNvSpPr/>
          <p:nvPr/>
        </p:nvSpPr>
        <p:spPr>
          <a:xfrm>
            <a:off x="3469303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8" name="Google Shape;12648;p96"/>
          <p:cNvSpPr/>
          <p:nvPr/>
        </p:nvSpPr>
        <p:spPr>
          <a:xfrm>
            <a:off x="2230466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9" name="Google Shape;12649;p96"/>
          <p:cNvSpPr/>
          <p:nvPr/>
        </p:nvSpPr>
        <p:spPr>
          <a:xfrm>
            <a:off x="2117481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50" name="Google Shape;12650;p96"/>
          <p:cNvGrpSpPr/>
          <p:nvPr/>
        </p:nvGrpSpPr>
        <p:grpSpPr>
          <a:xfrm>
            <a:off x="2168150" y="3311887"/>
            <a:ext cx="390426" cy="369586"/>
            <a:chOff x="-39055650" y="2315975"/>
            <a:chExt cx="331600" cy="313900"/>
          </a:xfrm>
          <a:solidFill>
            <a:schemeClr val="bg1"/>
          </a:solidFill>
        </p:grpSpPr>
        <p:sp>
          <p:nvSpPr>
            <p:cNvPr id="12651" name="Google Shape;12651;p96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96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3" name="Google Shape;12653;p96"/>
          <p:cNvSpPr/>
          <p:nvPr/>
        </p:nvSpPr>
        <p:spPr>
          <a:xfrm>
            <a:off x="2174857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4" name="Google Shape;12654;p96"/>
          <p:cNvSpPr/>
          <p:nvPr/>
        </p:nvSpPr>
        <p:spPr>
          <a:xfrm>
            <a:off x="3995440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55" name="Google Shape;12655;p96"/>
          <p:cNvGrpSpPr/>
          <p:nvPr/>
        </p:nvGrpSpPr>
        <p:grpSpPr>
          <a:xfrm>
            <a:off x="1659816" y="1534087"/>
            <a:ext cx="380241" cy="371793"/>
            <a:chOff x="-42430625" y="1949750"/>
            <a:chExt cx="322950" cy="315775"/>
          </a:xfrm>
          <a:solidFill>
            <a:schemeClr val="bg1"/>
          </a:solidFill>
        </p:grpSpPr>
        <p:sp>
          <p:nvSpPr>
            <p:cNvPr id="12656" name="Google Shape;12656;p96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96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96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96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0" name="Google Shape;12660;p96"/>
          <p:cNvSpPr/>
          <p:nvPr/>
        </p:nvSpPr>
        <p:spPr>
          <a:xfrm>
            <a:off x="1719036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1" name="Google Shape;12661;p96"/>
          <p:cNvSpPr/>
          <p:nvPr/>
        </p:nvSpPr>
        <p:spPr>
          <a:xfrm>
            <a:off x="1696509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2" name="Google Shape;12662;p96"/>
          <p:cNvSpPr/>
          <p:nvPr/>
        </p:nvSpPr>
        <p:spPr>
          <a:xfrm>
            <a:off x="3917021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3" name="Google Shape;12663;p96"/>
          <p:cNvSpPr/>
          <p:nvPr/>
        </p:nvSpPr>
        <p:spPr>
          <a:xfrm>
            <a:off x="3936416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4" name="Google Shape;12664;p96"/>
          <p:cNvSpPr/>
          <p:nvPr/>
        </p:nvSpPr>
        <p:spPr>
          <a:xfrm>
            <a:off x="3906859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5" name="Google Shape;12665;p96"/>
          <p:cNvSpPr/>
          <p:nvPr/>
        </p:nvSpPr>
        <p:spPr>
          <a:xfrm>
            <a:off x="2616350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6" name="Google Shape;12666;p96"/>
          <p:cNvGrpSpPr/>
          <p:nvPr/>
        </p:nvGrpSpPr>
        <p:grpSpPr>
          <a:xfrm>
            <a:off x="2623344" y="3310032"/>
            <a:ext cx="372824" cy="372058"/>
            <a:chOff x="-38686275" y="2314400"/>
            <a:chExt cx="316650" cy="316000"/>
          </a:xfrm>
          <a:solidFill>
            <a:schemeClr val="bg1"/>
          </a:solidFill>
        </p:grpSpPr>
        <p:sp>
          <p:nvSpPr>
            <p:cNvPr id="12667" name="Google Shape;12667;p96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96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9" name="Google Shape;12669;p96"/>
          <p:cNvGrpSpPr/>
          <p:nvPr/>
        </p:nvGrpSpPr>
        <p:grpSpPr>
          <a:xfrm>
            <a:off x="2621946" y="3802072"/>
            <a:ext cx="375620" cy="373736"/>
            <a:chOff x="-38686275" y="2682250"/>
            <a:chExt cx="319025" cy="317425"/>
          </a:xfrm>
          <a:solidFill>
            <a:schemeClr val="bg1"/>
          </a:solidFill>
        </p:grpSpPr>
        <p:sp>
          <p:nvSpPr>
            <p:cNvPr id="12670" name="Google Shape;12670;p96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96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2" name="Google Shape;12672;p96"/>
          <p:cNvGrpSpPr/>
          <p:nvPr/>
        </p:nvGrpSpPr>
        <p:grpSpPr>
          <a:xfrm>
            <a:off x="3940328" y="3800615"/>
            <a:ext cx="391368" cy="376650"/>
            <a:chOff x="-37534750" y="2668075"/>
            <a:chExt cx="332400" cy="319900"/>
          </a:xfrm>
          <a:solidFill>
            <a:schemeClr val="bg1"/>
          </a:solidFill>
        </p:grpSpPr>
        <p:sp>
          <p:nvSpPr>
            <p:cNvPr id="12673" name="Google Shape;12673;p96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96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5" name="Google Shape;12675;p96"/>
          <p:cNvSpPr/>
          <p:nvPr/>
        </p:nvSpPr>
        <p:spPr>
          <a:xfrm>
            <a:off x="2106751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76" name="Google Shape;12676;p96"/>
          <p:cNvGrpSpPr/>
          <p:nvPr/>
        </p:nvGrpSpPr>
        <p:grpSpPr>
          <a:xfrm>
            <a:off x="2131694" y="1981750"/>
            <a:ext cx="375591" cy="374060"/>
            <a:chOff x="-42062025" y="2316000"/>
            <a:chExt cx="319000" cy="317700"/>
          </a:xfrm>
          <a:solidFill>
            <a:schemeClr val="bg1"/>
          </a:solidFill>
        </p:grpSpPr>
        <p:sp>
          <p:nvSpPr>
            <p:cNvPr id="12677" name="Google Shape;12677;p96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96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9" name="Google Shape;12679;p96"/>
          <p:cNvSpPr/>
          <p:nvPr/>
        </p:nvSpPr>
        <p:spPr>
          <a:xfrm>
            <a:off x="2135027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0" name="Google Shape;12680;p96"/>
          <p:cNvGrpSpPr/>
          <p:nvPr/>
        </p:nvGrpSpPr>
        <p:grpSpPr>
          <a:xfrm>
            <a:off x="876569" y="2892853"/>
            <a:ext cx="330143" cy="368173"/>
            <a:chOff x="-40150450" y="1977325"/>
            <a:chExt cx="280400" cy="312700"/>
          </a:xfrm>
          <a:solidFill>
            <a:schemeClr val="bg1"/>
          </a:solidFill>
        </p:grpSpPr>
        <p:sp>
          <p:nvSpPr>
            <p:cNvPr id="12681" name="Google Shape;12681;p96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96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96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96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5" name="Google Shape;12685;p96"/>
          <p:cNvGrpSpPr/>
          <p:nvPr/>
        </p:nvGrpSpPr>
        <p:grpSpPr>
          <a:xfrm>
            <a:off x="870534" y="3352072"/>
            <a:ext cx="342211" cy="372824"/>
            <a:chOff x="-40160700" y="2339625"/>
            <a:chExt cx="290650" cy="316650"/>
          </a:xfrm>
          <a:solidFill>
            <a:schemeClr val="bg1"/>
          </a:solidFill>
        </p:grpSpPr>
        <p:sp>
          <p:nvSpPr>
            <p:cNvPr id="12686" name="Google Shape;12686;p96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96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96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96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0" name="Google Shape;12690;p96"/>
          <p:cNvGrpSpPr/>
          <p:nvPr/>
        </p:nvGrpSpPr>
        <p:grpSpPr>
          <a:xfrm>
            <a:off x="852359" y="3802529"/>
            <a:ext cx="375591" cy="372824"/>
            <a:chOff x="-40171725" y="2705875"/>
            <a:chExt cx="319000" cy="316650"/>
          </a:xfrm>
          <a:solidFill>
            <a:schemeClr val="bg1"/>
          </a:solidFill>
        </p:grpSpPr>
        <p:sp>
          <p:nvSpPr>
            <p:cNvPr id="12691" name="Google Shape;12691;p96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96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3" name="Google Shape;12693;p96"/>
          <p:cNvGrpSpPr/>
          <p:nvPr/>
        </p:nvGrpSpPr>
        <p:grpSpPr>
          <a:xfrm>
            <a:off x="3109957" y="2876984"/>
            <a:ext cx="272686" cy="373766"/>
            <a:chOff x="-38275925" y="1946600"/>
            <a:chExt cx="231600" cy="317450"/>
          </a:xfrm>
          <a:solidFill>
            <a:schemeClr val="bg1"/>
          </a:solidFill>
        </p:grpSpPr>
        <p:sp>
          <p:nvSpPr>
            <p:cNvPr id="12694" name="Google Shape;12694;p96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96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6" name="Google Shape;12696;p96"/>
          <p:cNvSpPr/>
          <p:nvPr/>
        </p:nvSpPr>
        <p:spPr>
          <a:xfrm>
            <a:off x="3057873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7" name="Google Shape;12697;p96"/>
          <p:cNvSpPr/>
          <p:nvPr/>
        </p:nvSpPr>
        <p:spPr>
          <a:xfrm>
            <a:off x="3137950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8" name="Google Shape;12698;p96"/>
          <p:cNvGrpSpPr/>
          <p:nvPr/>
        </p:nvGrpSpPr>
        <p:grpSpPr>
          <a:xfrm>
            <a:off x="2173841" y="4274426"/>
            <a:ext cx="382096" cy="371911"/>
            <a:chOff x="-37190575" y="1951325"/>
            <a:chExt cx="324525" cy="315875"/>
          </a:xfrm>
          <a:solidFill>
            <a:schemeClr val="bg1"/>
          </a:solidFill>
        </p:grpSpPr>
        <p:sp>
          <p:nvSpPr>
            <p:cNvPr id="12699" name="Google Shape;12699;p96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96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96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96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96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4" name="Google Shape;12704;p96"/>
          <p:cNvSpPr/>
          <p:nvPr/>
        </p:nvSpPr>
        <p:spPr>
          <a:xfrm>
            <a:off x="2541596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5" name="Google Shape;12705;p96"/>
          <p:cNvGrpSpPr/>
          <p:nvPr/>
        </p:nvGrpSpPr>
        <p:grpSpPr>
          <a:xfrm>
            <a:off x="2574144" y="2060577"/>
            <a:ext cx="373736" cy="293055"/>
            <a:chOff x="-41694200" y="2382950"/>
            <a:chExt cx="317425" cy="248900"/>
          </a:xfrm>
          <a:solidFill>
            <a:schemeClr val="bg1"/>
          </a:solidFill>
        </p:grpSpPr>
        <p:sp>
          <p:nvSpPr>
            <p:cNvPr id="12706" name="Google Shape;12706;p96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96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8" name="Google Shape;12708;p96"/>
          <p:cNvGrpSpPr/>
          <p:nvPr/>
        </p:nvGrpSpPr>
        <p:grpSpPr>
          <a:xfrm>
            <a:off x="2570967" y="2413885"/>
            <a:ext cx="375591" cy="373766"/>
            <a:chOff x="-41695775" y="2683025"/>
            <a:chExt cx="319000" cy="317450"/>
          </a:xfrm>
          <a:solidFill>
            <a:schemeClr val="bg1"/>
          </a:solidFill>
        </p:grpSpPr>
        <p:sp>
          <p:nvSpPr>
            <p:cNvPr id="12709" name="Google Shape;12709;p96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96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96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2" name="Google Shape;12712;p96"/>
          <p:cNvGrpSpPr/>
          <p:nvPr/>
        </p:nvGrpSpPr>
        <p:grpSpPr>
          <a:xfrm>
            <a:off x="1313266" y="2906655"/>
            <a:ext cx="342211" cy="375620"/>
            <a:chOff x="-39792875" y="1971800"/>
            <a:chExt cx="290650" cy="319025"/>
          </a:xfrm>
          <a:solidFill>
            <a:schemeClr val="bg1"/>
          </a:solidFill>
        </p:grpSpPr>
        <p:sp>
          <p:nvSpPr>
            <p:cNvPr id="12713" name="Google Shape;12713;p96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96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5" name="Google Shape;12715;p96"/>
          <p:cNvGrpSpPr/>
          <p:nvPr/>
        </p:nvGrpSpPr>
        <p:grpSpPr>
          <a:xfrm>
            <a:off x="1322068" y="3337731"/>
            <a:ext cx="324609" cy="374825"/>
            <a:chOff x="-39783425" y="2337925"/>
            <a:chExt cx="275700" cy="318350"/>
          </a:xfrm>
          <a:solidFill>
            <a:schemeClr val="bg1"/>
          </a:solidFill>
        </p:grpSpPr>
        <p:sp>
          <p:nvSpPr>
            <p:cNvPr id="12716" name="Google Shape;12716;p96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96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8" name="Google Shape;12718;p96"/>
          <p:cNvSpPr/>
          <p:nvPr/>
        </p:nvSpPr>
        <p:spPr>
          <a:xfrm>
            <a:off x="1296433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9" name="Google Shape;12719;p96"/>
          <p:cNvGrpSpPr/>
          <p:nvPr/>
        </p:nvGrpSpPr>
        <p:grpSpPr>
          <a:xfrm>
            <a:off x="3490328" y="2878839"/>
            <a:ext cx="383950" cy="372618"/>
            <a:chOff x="-37956150" y="1948175"/>
            <a:chExt cx="326100" cy="316475"/>
          </a:xfrm>
          <a:solidFill>
            <a:schemeClr val="bg1"/>
          </a:solidFill>
        </p:grpSpPr>
        <p:sp>
          <p:nvSpPr>
            <p:cNvPr id="12720" name="Google Shape;12720;p96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96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96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3" name="Google Shape;12723;p96"/>
          <p:cNvGrpSpPr/>
          <p:nvPr/>
        </p:nvGrpSpPr>
        <p:grpSpPr>
          <a:xfrm>
            <a:off x="3497847" y="3386092"/>
            <a:ext cx="375620" cy="243015"/>
            <a:chOff x="-37953000" y="2379000"/>
            <a:chExt cx="319025" cy="206400"/>
          </a:xfrm>
          <a:solidFill>
            <a:schemeClr val="bg1"/>
          </a:solidFill>
        </p:grpSpPr>
        <p:sp>
          <p:nvSpPr>
            <p:cNvPr id="12724" name="Google Shape;12724;p96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96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96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96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96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9" name="Google Shape;12729;p96"/>
          <p:cNvSpPr/>
          <p:nvPr/>
        </p:nvSpPr>
        <p:spPr>
          <a:xfrm>
            <a:off x="3490950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0" name="Google Shape;12730;p96"/>
          <p:cNvSpPr/>
          <p:nvPr/>
        </p:nvSpPr>
        <p:spPr>
          <a:xfrm>
            <a:off x="2669201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1" name="Google Shape;12731;p96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2" name="Google Shape;12732;p96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3" name="Google Shape;12733;p96"/>
          <p:cNvSpPr/>
          <p:nvPr/>
        </p:nvSpPr>
        <p:spPr>
          <a:xfrm>
            <a:off x="4866545" y="1581240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4" name="Google Shape;12734;p96"/>
          <p:cNvGrpSpPr/>
          <p:nvPr/>
        </p:nvGrpSpPr>
        <p:grpSpPr>
          <a:xfrm>
            <a:off x="4865594" y="2008353"/>
            <a:ext cx="354107" cy="355063"/>
            <a:chOff x="-28467625" y="2331750"/>
            <a:chExt cx="296150" cy="296950"/>
          </a:xfrm>
          <a:solidFill>
            <a:schemeClr val="bg1"/>
          </a:solidFill>
        </p:grpSpPr>
        <p:sp>
          <p:nvSpPr>
            <p:cNvPr id="12735" name="Google Shape;12735;p96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96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7" name="Google Shape;12737;p96"/>
          <p:cNvGrpSpPr/>
          <p:nvPr/>
        </p:nvGrpSpPr>
        <p:grpSpPr>
          <a:xfrm>
            <a:off x="4879719" y="2451434"/>
            <a:ext cx="325858" cy="351327"/>
            <a:chOff x="-28461325" y="2701925"/>
            <a:chExt cx="272525" cy="293825"/>
          </a:xfrm>
          <a:solidFill>
            <a:schemeClr val="bg1"/>
          </a:solidFill>
        </p:grpSpPr>
        <p:sp>
          <p:nvSpPr>
            <p:cNvPr id="12738" name="Google Shape;12738;p96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96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96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1" name="Google Shape;12741;p96"/>
          <p:cNvGrpSpPr/>
          <p:nvPr/>
        </p:nvGrpSpPr>
        <p:grpSpPr>
          <a:xfrm>
            <a:off x="7103910" y="1625071"/>
            <a:ext cx="354107" cy="226974"/>
            <a:chOff x="-26585200" y="2025375"/>
            <a:chExt cx="296150" cy="189825"/>
          </a:xfrm>
          <a:solidFill>
            <a:schemeClr val="bg1"/>
          </a:solidFill>
        </p:grpSpPr>
        <p:sp>
          <p:nvSpPr>
            <p:cNvPr id="12742" name="Google Shape;12742;p96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96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96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96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96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7" name="Google Shape;12747;p96"/>
          <p:cNvGrpSpPr/>
          <p:nvPr/>
        </p:nvGrpSpPr>
        <p:grpSpPr>
          <a:xfrm>
            <a:off x="7104373" y="2009294"/>
            <a:ext cx="353180" cy="353180"/>
            <a:chOff x="-26584425" y="2340425"/>
            <a:chExt cx="295375" cy="295375"/>
          </a:xfrm>
          <a:solidFill>
            <a:schemeClr val="bg1"/>
          </a:solidFill>
        </p:grpSpPr>
        <p:sp>
          <p:nvSpPr>
            <p:cNvPr id="12748" name="Google Shape;12748;p96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96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96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96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96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3" name="Google Shape;12753;p96"/>
          <p:cNvGrpSpPr/>
          <p:nvPr/>
        </p:nvGrpSpPr>
        <p:grpSpPr>
          <a:xfrm>
            <a:off x="7099202" y="2450388"/>
            <a:ext cx="363523" cy="353419"/>
            <a:chOff x="-26585200" y="2710400"/>
            <a:chExt cx="304025" cy="295575"/>
          </a:xfrm>
          <a:solidFill>
            <a:schemeClr val="bg1"/>
          </a:solidFill>
        </p:grpSpPr>
        <p:sp>
          <p:nvSpPr>
            <p:cNvPr id="12754" name="Google Shape;12754;p96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96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96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96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96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96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96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96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96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96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96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96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6" name="Google Shape;12766;p96"/>
          <p:cNvGrpSpPr/>
          <p:nvPr/>
        </p:nvGrpSpPr>
        <p:grpSpPr>
          <a:xfrm>
            <a:off x="5754337" y="2891866"/>
            <a:ext cx="354136" cy="353210"/>
            <a:chOff x="-24709875" y="1970225"/>
            <a:chExt cx="296175" cy="295400"/>
          </a:xfrm>
          <a:solidFill>
            <a:schemeClr val="bg1"/>
          </a:solidFill>
        </p:grpSpPr>
        <p:sp>
          <p:nvSpPr>
            <p:cNvPr id="12767" name="Google Shape;12767;p96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96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9" name="Google Shape;12769;p96"/>
          <p:cNvGrpSpPr/>
          <p:nvPr/>
        </p:nvGrpSpPr>
        <p:grpSpPr>
          <a:xfrm>
            <a:off x="5786352" y="3338744"/>
            <a:ext cx="290107" cy="354107"/>
            <a:chOff x="-24683100" y="2340425"/>
            <a:chExt cx="242625" cy="296150"/>
          </a:xfrm>
          <a:solidFill>
            <a:schemeClr val="bg1"/>
          </a:solidFill>
        </p:grpSpPr>
        <p:sp>
          <p:nvSpPr>
            <p:cNvPr id="12770" name="Google Shape;12770;p96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96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96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96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74" name="Google Shape;12774;p96"/>
          <p:cNvSpPr/>
          <p:nvPr/>
        </p:nvSpPr>
        <p:spPr>
          <a:xfrm>
            <a:off x="5786789" y="3779910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5" name="Google Shape;12775;p96"/>
          <p:cNvGrpSpPr/>
          <p:nvPr/>
        </p:nvGrpSpPr>
        <p:grpSpPr>
          <a:xfrm>
            <a:off x="7992594" y="2891866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12776" name="Google Shape;12776;p96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96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96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96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96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96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2" name="Google Shape;12782;p96"/>
          <p:cNvSpPr/>
          <p:nvPr/>
        </p:nvSpPr>
        <p:spPr>
          <a:xfrm>
            <a:off x="5326091" y="1561466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3" name="Google Shape;12783;p96"/>
          <p:cNvSpPr/>
          <p:nvPr/>
        </p:nvSpPr>
        <p:spPr>
          <a:xfrm>
            <a:off x="5304434" y="2008907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84" name="Google Shape;12784;p96"/>
          <p:cNvGrpSpPr/>
          <p:nvPr/>
        </p:nvGrpSpPr>
        <p:grpSpPr>
          <a:xfrm>
            <a:off x="5368939" y="2450029"/>
            <a:ext cx="227930" cy="354136"/>
            <a:chOff x="-28043900" y="2701925"/>
            <a:chExt cx="190625" cy="296175"/>
          </a:xfrm>
          <a:solidFill>
            <a:schemeClr val="bg1"/>
          </a:solidFill>
        </p:grpSpPr>
        <p:sp>
          <p:nvSpPr>
            <p:cNvPr id="12785" name="Google Shape;12785;p96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96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96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96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96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0" name="Google Shape;12790;p96"/>
          <p:cNvGrpSpPr/>
          <p:nvPr/>
        </p:nvGrpSpPr>
        <p:grpSpPr>
          <a:xfrm>
            <a:off x="7541805" y="1561968"/>
            <a:ext cx="354136" cy="353180"/>
            <a:chOff x="-26215025" y="1971025"/>
            <a:chExt cx="296175" cy="295375"/>
          </a:xfrm>
          <a:solidFill>
            <a:schemeClr val="bg1"/>
          </a:solidFill>
        </p:grpSpPr>
        <p:sp>
          <p:nvSpPr>
            <p:cNvPr id="12791" name="Google Shape;12791;p96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96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96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96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96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96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96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96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9" name="Google Shape;12799;p96"/>
          <p:cNvGrpSpPr/>
          <p:nvPr/>
        </p:nvGrpSpPr>
        <p:grpSpPr>
          <a:xfrm>
            <a:off x="7541327" y="2009758"/>
            <a:ext cx="355093" cy="352253"/>
            <a:chOff x="-26215825" y="2341200"/>
            <a:chExt cx="296975" cy="294600"/>
          </a:xfrm>
          <a:solidFill>
            <a:schemeClr val="bg1"/>
          </a:solidFill>
        </p:grpSpPr>
        <p:sp>
          <p:nvSpPr>
            <p:cNvPr id="12800" name="Google Shape;12800;p96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96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2" name="Google Shape;12802;p96"/>
          <p:cNvGrpSpPr/>
          <p:nvPr/>
        </p:nvGrpSpPr>
        <p:grpSpPr>
          <a:xfrm>
            <a:off x="7573357" y="2450508"/>
            <a:ext cx="291033" cy="353180"/>
            <a:chOff x="-26179575" y="2710600"/>
            <a:chExt cx="243400" cy="295375"/>
          </a:xfrm>
          <a:solidFill>
            <a:schemeClr val="bg1"/>
          </a:solidFill>
        </p:grpSpPr>
        <p:sp>
          <p:nvSpPr>
            <p:cNvPr id="12803" name="Google Shape;12803;p96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96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96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6" name="Google Shape;12806;p96"/>
          <p:cNvGrpSpPr/>
          <p:nvPr/>
        </p:nvGrpSpPr>
        <p:grpSpPr>
          <a:xfrm>
            <a:off x="6212417" y="2891881"/>
            <a:ext cx="337187" cy="353180"/>
            <a:chOff x="-24328675" y="1971025"/>
            <a:chExt cx="282000" cy="295375"/>
          </a:xfrm>
          <a:solidFill>
            <a:schemeClr val="bg1"/>
          </a:solidFill>
        </p:grpSpPr>
        <p:sp>
          <p:nvSpPr>
            <p:cNvPr id="12807" name="Google Shape;12807;p96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96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9" name="Google Shape;12809;p96"/>
          <p:cNvGrpSpPr/>
          <p:nvPr/>
        </p:nvGrpSpPr>
        <p:grpSpPr>
          <a:xfrm>
            <a:off x="6214778" y="3339207"/>
            <a:ext cx="332464" cy="353180"/>
            <a:chOff x="-24330250" y="2340425"/>
            <a:chExt cx="278050" cy="295375"/>
          </a:xfrm>
          <a:solidFill>
            <a:schemeClr val="bg1"/>
          </a:solidFill>
        </p:grpSpPr>
        <p:sp>
          <p:nvSpPr>
            <p:cNvPr id="12810" name="Google Shape;12810;p96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96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96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96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96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96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96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7" name="Google Shape;12817;p96"/>
          <p:cNvGrpSpPr/>
          <p:nvPr/>
        </p:nvGrpSpPr>
        <p:grpSpPr>
          <a:xfrm>
            <a:off x="6204420" y="3780420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2818" name="Google Shape;12818;p96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96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0" name="Google Shape;12820;p96"/>
          <p:cNvGrpSpPr/>
          <p:nvPr/>
        </p:nvGrpSpPr>
        <p:grpSpPr>
          <a:xfrm>
            <a:off x="7995419" y="3339805"/>
            <a:ext cx="355063" cy="351984"/>
            <a:chOff x="-22859750" y="2335900"/>
            <a:chExt cx="296950" cy="294375"/>
          </a:xfrm>
          <a:solidFill>
            <a:schemeClr val="bg1"/>
          </a:solidFill>
        </p:grpSpPr>
        <p:sp>
          <p:nvSpPr>
            <p:cNvPr id="12821" name="Google Shape;12821;p96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96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96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4" name="Google Shape;12824;p96"/>
          <p:cNvGrpSpPr/>
          <p:nvPr/>
        </p:nvGrpSpPr>
        <p:grpSpPr>
          <a:xfrm>
            <a:off x="5774767" y="1561953"/>
            <a:ext cx="311749" cy="353210"/>
            <a:chOff x="-27710725" y="1959200"/>
            <a:chExt cx="260725" cy="295400"/>
          </a:xfrm>
          <a:solidFill>
            <a:schemeClr val="bg1"/>
          </a:solidFill>
        </p:grpSpPr>
        <p:sp>
          <p:nvSpPr>
            <p:cNvPr id="12825" name="Google Shape;12825;p96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96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7" name="Google Shape;12827;p96"/>
          <p:cNvGrpSpPr/>
          <p:nvPr/>
        </p:nvGrpSpPr>
        <p:grpSpPr>
          <a:xfrm>
            <a:off x="5752631" y="2070499"/>
            <a:ext cx="356020" cy="230770"/>
            <a:chOff x="-27728850" y="2382950"/>
            <a:chExt cx="297750" cy="193000"/>
          </a:xfrm>
          <a:solidFill>
            <a:schemeClr val="bg1"/>
          </a:solidFill>
        </p:grpSpPr>
        <p:sp>
          <p:nvSpPr>
            <p:cNvPr id="12828" name="Google Shape;12828;p96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96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96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1" name="Google Shape;12831;p96"/>
          <p:cNvSpPr/>
          <p:nvPr/>
        </p:nvSpPr>
        <p:spPr>
          <a:xfrm>
            <a:off x="5753569" y="2456827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2" name="Google Shape;12832;p96"/>
          <p:cNvSpPr/>
          <p:nvPr/>
        </p:nvSpPr>
        <p:spPr>
          <a:xfrm>
            <a:off x="7984417" y="1561466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3" name="Google Shape;12833;p96"/>
          <p:cNvGrpSpPr/>
          <p:nvPr/>
        </p:nvGrpSpPr>
        <p:grpSpPr>
          <a:xfrm>
            <a:off x="7983975" y="2018710"/>
            <a:ext cx="354136" cy="334348"/>
            <a:chOff x="-25844850" y="2357750"/>
            <a:chExt cx="296175" cy="279625"/>
          </a:xfrm>
          <a:solidFill>
            <a:schemeClr val="bg1"/>
          </a:solidFill>
        </p:grpSpPr>
        <p:sp>
          <p:nvSpPr>
            <p:cNvPr id="12834" name="Google Shape;12834;p96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96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96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96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96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96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0" name="Google Shape;12840;p96"/>
          <p:cNvSpPr/>
          <p:nvPr/>
        </p:nvSpPr>
        <p:spPr>
          <a:xfrm>
            <a:off x="7982071" y="2450116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1" name="Google Shape;12841;p96"/>
          <p:cNvGrpSpPr/>
          <p:nvPr/>
        </p:nvGrpSpPr>
        <p:grpSpPr>
          <a:xfrm>
            <a:off x="6712883" y="2891866"/>
            <a:ext cx="228887" cy="353210"/>
            <a:chOff x="-23917525" y="1970225"/>
            <a:chExt cx="191425" cy="295400"/>
          </a:xfrm>
          <a:solidFill>
            <a:schemeClr val="bg1"/>
          </a:solidFill>
        </p:grpSpPr>
        <p:sp>
          <p:nvSpPr>
            <p:cNvPr id="12842" name="Google Shape;12842;p96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96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96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5" name="Google Shape;12845;p96"/>
          <p:cNvGrpSpPr/>
          <p:nvPr/>
        </p:nvGrpSpPr>
        <p:grpSpPr>
          <a:xfrm>
            <a:off x="6668164" y="3338744"/>
            <a:ext cx="318325" cy="354107"/>
            <a:chOff x="-23952175" y="2340425"/>
            <a:chExt cx="266225" cy="296150"/>
          </a:xfrm>
          <a:solidFill>
            <a:schemeClr val="bg1"/>
          </a:solidFill>
        </p:grpSpPr>
        <p:sp>
          <p:nvSpPr>
            <p:cNvPr id="12846" name="Google Shape;12846;p96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96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8" name="Google Shape;12848;p96"/>
          <p:cNvSpPr/>
          <p:nvPr/>
        </p:nvSpPr>
        <p:spPr>
          <a:xfrm>
            <a:off x="6641253" y="3780732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9" name="Google Shape;12849;p96"/>
          <p:cNvGrpSpPr/>
          <p:nvPr/>
        </p:nvGrpSpPr>
        <p:grpSpPr>
          <a:xfrm>
            <a:off x="8053336" y="3779000"/>
            <a:ext cx="239230" cy="356020"/>
            <a:chOff x="-22811700" y="2700350"/>
            <a:chExt cx="200075" cy="297750"/>
          </a:xfrm>
          <a:solidFill>
            <a:schemeClr val="bg1"/>
          </a:solidFill>
        </p:grpSpPr>
        <p:sp>
          <p:nvSpPr>
            <p:cNvPr id="12850" name="Google Shape;12850;p96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96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96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3" name="Google Shape;12853;p96"/>
          <p:cNvGrpSpPr/>
          <p:nvPr/>
        </p:nvGrpSpPr>
        <p:grpSpPr>
          <a:xfrm>
            <a:off x="6201787" y="1561490"/>
            <a:ext cx="355063" cy="354136"/>
            <a:chOff x="-27358650" y="1961575"/>
            <a:chExt cx="296950" cy="296175"/>
          </a:xfrm>
          <a:solidFill>
            <a:schemeClr val="bg1"/>
          </a:solidFill>
        </p:grpSpPr>
        <p:sp>
          <p:nvSpPr>
            <p:cNvPr id="12854" name="Google Shape;12854;p96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96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56" name="Google Shape;12856;p96"/>
          <p:cNvSpPr/>
          <p:nvPr/>
        </p:nvSpPr>
        <p:spPr>
          <a:xfrm>
            <a:off x="6243686" y="2009236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7" name="Google Shape;12857;p96"/>
          <p:cNvSpPr/>
          <p:nvPr/>
        </p:nvSpPr>
        <p:spPr>
          <a:xfrm>
            <a:off x="6202255" y="2449997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8" name="Google Shape;12858;p96"/>
          <p:cNvSpPr/>
          <p:nvPr/>
        </p:nvSpPr>
        <p:spPr>
          <a:xfrm>
            <a:off x="4883479" y="2892321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9" name="Google Shape;12859;p96"/>
          <p:cNvGrpSpPr/>
          <p:nvPr/>
        </p:nvGrpSpPr>
        <p:grpSpPr>
          <a:xfrm>
            <a:off x="4865631" y="3349565"/>
            <a:ext cx="356946" cy="332464"/>
            <a:chOff x="-25477800" y="2357750"/>
            <a:chExt cx="298525" cy="278050"/>
          </a:xfrm>
          <a:solidFill>
            <a:schemeClr val="bg1"/>
          </a:solidFill>
        </p:grpSpPr>
        <p:sp>
          <p:nvSpPr>
            <p:cNvPr id="12860" name="Google Shape;12860;p96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96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2" name="Google Shape;12862;p96"/>
          <p:cNvSpPr/>
          <p:nvPr/>
        </p:nvSpPr>
        <p:spPr>
          <a:xfrm>
            <a:off x="4867009" y="3780313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63" name="Google Shape;12863;p96"/>
          <p:cNvGrpSpPr/>
          <p:nvPr/>
        </p:nvGrpSpPr>
        <p:grpSpPr>
          <a:xfrm>
            <a:off x="7100357" y="2891881"/>
            <a:ext cx="354136" cy="353180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12864" name="Google Shape;12864;p96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96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6" name="Google Shape;12866;p96"/>
          <p:cNvSpPr/>
          <p:nvPr/>
        </p:nvSpPr>
        <p:spPr>
          <a:xfrm>
            <a:off x="7101239" y="3338237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7" name="Google Shape;12867;p96"/>
          <p:cNvSpPr/>
          <p:nvPr/>
        </p:nvSpPr>
        <p:spPr>
          <a:xfrm>
            <a:off x="7098877" y="3791209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8" name="Google Shape;12868;p96"/>
          <p:cNvSpPr/>
          <p:nvPr/>
        </p:nvSpPr>
        <p:spPr>
          <a:xfrm>
            <a:off x="6201949" y="4272972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69" name="Google Shape;12869;p96"/>
          <p:cNvGrpSpPr/>
          <p:nvPr/>
        </p:nvGrpSpPr>
        <p:grpSpPr>
          <a:xfrm>
            <a:off x="6644801" y="1561609"/>
            <a:ext cx="360713" cy="353897"/>
            <a:chOff x="-26993200" y="1961775"/>
            <a:chExt cx="301675" cy="295975"/>
          </a:xfrm>
          <a:solidFill>
            <a:schemeClr val="bg1"/>
          </a:solidFill>
        </p:grpSpPr>
        <p:sp>
          <p:nvSpPr>
            <p:cNvPr id="12870" name="Google Shape;12870;p96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96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96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3" name="Google Shape;12873;p96"/>
          <p:cNvGrpSpPr/>
          <p:nvPr/>
        </p:nvGrpSpPr>
        <p:grpSpPr>
          <a:xfrm>
            <a:off x="6669761" y="2009294"/>
            <a:ext cx="310792" cy="353180"/>
            <a:chOff x="-26970350" y="2332550"/>
            <a:chExt cx="259925" cy="295375"/>
          </a:xfrm>
          <a:solidFill>
            <a:schemeClr val="bg1"/>
          </a:solidFill>
        </p:grpSpPr>
        <p:sp>
          <p:nvSpPr>
            <p:cNvPr id="12874" name="Google Shape;12874;p96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96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6" name="Google Shape;12876;p96"/>
          <p:cNvGrpSpPr/>
          <p:nvPr/>
        </p:nvGrpSpPr>
        <p:grpSpPr>
          <a:xfrm>
            <a:off x="6649046" y="2482059"/>
            <a:ext cx="352223" cy="290077"/>
            <a:chOff x="-26986100" y="2735800"/>
            <a:chExt cx="294575" cy="242600"/>
          </a:xfrm>
          <a:solidFill>
            <a:schemeClr val="bg1"/>
          </a:solidFill>
        </p:grpSpPr>
        <p:sp>
          <p:nvSpPr>
            <p:cNvPr id="12877" name="Google Shape;12877;p96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96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9" name="Google Shape;12879;p96"/>
          <p:cNvSpPr/>
          <p:nvPr/>
        </p:nvSpPr>
        <p:spPr>
          <a:xfrm>
            <a:off x="5308694" y="2891857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0" name="Google Shape;12880;p96"/>
          <p:cNvGrpSpPr/>
          <p:nvPr/>
        </p:nvGrpSpPr>
        <p:grpSpPr>
          <a:xfrm>
            <a:off x="5308265" y="3338744"/>
            <a:ext cx="353180" cy="354107"/>
            <a:chOff x="-25104475" y="2340425"/>
            <a:chExt cx="295375" cy="296150"/>
          </a:xfrm>
          <a:solidFill>
            <a:schemeClr val="bg1"/>
          </a:solidFill>
        </p:grpSpPr>
        <p:sp>
          <p:nvSpPr>
            <p:cNvPr id="12881" name="Google Shape;12881;p96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96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96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96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96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96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96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96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96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0" name="Google Shape;12890;p96"/>
          <p:cNvSpPr/>
          <p:nvPr/>
        </p:nvSpPr>
        <p:spPr>
          <a:xfrm>
            <a:off x="5306811" y="3825122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1" name="Google Shape;12891;p96"/>
          <p:cNvGrpSpPr/>
          <p:nvPr/>
        </p:nvGrpSpPr>
        <p:grpSpPr>
          <a:xfrm>
            <a:off x="7548093" y="2891403"/>
            <a:ext cx="355063" cy="354136"/>
            <a:chOff x="-23229925" y="1970225"/>
            <a:chExt cx="296950" cy="296175"/>
          </a:xfrm>
          <a:solidFill>
            <a:schemeClr val="bg1"/>
          </a:solidFill>
        </p:grpSpPr>
        <p:sp>
          <p:nvSpPr>
            <p:cNvPr id="12892" name="Google Shape;12892;p96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96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96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96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6" name="Google Shape;12896;p96"/>
          <p:cNvGrpSpPr/>
          <p:nvPr/>
        </p:nvGrpSpPr>
        <p:grpSpPr>
          <a:xfrm>
            <a:off x="7590466" y="3338266"/>
            <a:ext cx="270318" cy="355063"/>
            <a:chOff x="-23177950" y="2340425"/>
            <a:chExt cx="226075" cy="296950"/>
          </a:xfrm>
          <a:solidFill>
            <a:schemeClr val="bg1"/>
          </a:solidFill>
        </p:grpSpPr>
        <p:sp>
          <p:nvSpPr>
            <p:cNvPr id="12897" name="Google Shape;12897;p96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96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9" name="Google Shape;12899;p96"/>
          <p:cNvGrpSpPr/>
          <p:nvPr/>
        </p:nvGrpSpPr>
        <p:grpSpPr>
          <a:xfrm>
            <a:off x="7548556" y="3779942"/>
            <a:ext cx="354136" cy="354136"/>
            <a:chOff x="-23229150" y="2710600"/>
            <a:chExt cx="296175" cy="296175"/>
          </a:xfrm>
          <a:solidFill>
            <a:schemeClr val="bg1"/>
          </a:solidFill>
        </p:grpSpPr>
        <p:sp>
          <p:nvSpPr>
            <p:cNvPr id="12900" name="Google Shape;12900;p96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96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2" name="Google Shape;12902;p96"/>
          <p:cNvSpPr/>
          <p:nvPr/>
        </p:nvSpPr>
        <p:spPr>
          <a:xfrm>
            <a:off x="6650549" y="4273454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>
            <a:spLocks noGrp="1"/>
          </p:cNvSpPr>
          <p:nvPr>
            <p:ph type="title"/>
          </p:nvPr>
        </p:nvSpPr>
        <p:spPr>
          <a:xfrm>
            <a:off x="2626454" y="1966841"/>
            <a:ext cx="37665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/>
              <a:t>WHOA</a:t>
            </a:r>
            <a:endParaRPr dirty="0"/>
          </a:p>
        </p:txBody>
      </p:sp>
      <p:sp>
        <p:nvSpPr>
          <p:cNvPr id="617" name="Google Shape;617;p49"/>
          <p:cNvSpPr txBox="1">
            <a:spLocks noGrp="1"/>
          </p:cNvSpPr>
          <p:nvPr>
            <p:ph type="body" idx="1"/>
          </p:nvPr>
        </p:nvSpPr>
        <p:spPr>
          <a:xfrm>
            <a:off x="2874379" y="2978291"/>
            <a:ext cx="32706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could be the part of the presentation where you can introduce yourself, write your email…</a:t>
            </a: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7EF6BC-107A-43A8-8609-264C51D4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5" r="2676"/>
          <a:stretch>
            <a:fillRect/>
          </a:stretch>
        </p:blipFill>
        <p:spPr>
          <a:xfrm>
            <a:off x="0" y="3839491"/>
            <a:ext cx="9144000" cy="1304009"/>
          </a:xfrm>
          <a:custGeom>
            <a:avLst/>
            <a:gdLst>
              <a:gd name="connsiteX0" fmla="*/ 0 w 9144000"/>
              <a:gd name="connsiteY0" fmla="*/ 0 h 1304009"/>
              <a:gd name="connsiteX1" fmla="*/ 9144000 w 9144000"/>
              <a:gd name="connsiteY1" fmla="*/ 0 h 1304009"/>
              <a:gd name="connsiteX2" fmla="*/ 9144000 w 9144000"/>
              <a:gd name="connsiteY2" fmla="*/ 1304009 h 1304009"/>
              <a:gd name="connsiteX3" fmla="*/ 0 w 9144000"/>
              <a:gd name="connsiteY3" fmla="*/ 1304009 h 130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304009">
                <a:moveTo>
                  <a:pt x="0" y="0"/>
                </a:moveTo>
                <a:lnTo>
                  <a:pt x="9144000" y="0"/>
                </a:lnTo>
                <a:lnTo>
                  <a:pt x="9144000" y="1304009"/>
                </a:lnTo>
                <a:lnTo>
                  <a:pt x="0" y="1304009"/>
                </a:lnTo>
                <a:close/>
              </a:path>
            </a:pathLst>
          </a:cu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87" y="518352"/>
            <a:ext cx="736383" cy="144848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7" name="Google Shape;12907;p97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8" name="Google Shape;12908;p97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09" name="Google Shape;12909;p97"/>
          <p:cNvGrpSpPr/>
          <p:nvPr/>
        </p:nvGrpSpPr>
        <p:grpSpPr>
          <a:xfrm>
            <a:off x="854368" y="1541720"/>
            <a:ext cx="366269" cy="366240"/>
            <a:chOff x="-65131525" y="1914325"/>
            <a:chExt cx="316650" cy="316625"/>
          </a:xfrm>
          <a:solidFill>
            <a:schemeClr val="bg1"/>
          </a:solidFill>
        </p:grpSpPr>
        <p:sp>
          <p:nvSpPr>
            <p:cNvPr id="12910" name="Google Shape;12910;p97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97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2" name="Google Shape;12912;p97"/>
          <p:cNvGrpSpPr/>
          <p:nvPr/>
        </p:nvGrpSpPr>
        <p:grpSpPr>
          <a:xfrm>
            <a:off x="854368" y="2022007"/>
            <a:ext cx="366269" cy="366269"/>
            <a:chOff x="-65131525" y="2281350"/>
            <a:chExt cx="316650" cy="316650"/>
          </a:xfrm>
          <a:solidFill>
            <a:schemeClr val="bg1"/>
          </a:solidFill>
        </p:grpSpPr>
        <p:sp>
          <p:nvSpPr>
            <p:cNvPr id="12913" name="Google Shape;12913;p97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97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5" name="Google Shape;12915;p97"/>
          <p:cNvGrpSpPr/>
          <p:nvPr/>
        </p:nvGrpSpPr>
        <p:grpSpPr>
          <a:xfrm>
            <a:off x="857564" y="2487006"/>
            <a:ext cx="359878" cy="367165"/>
            <a:chOff x="-65129950" y="2646800"/>
            <a:chExt cx="311125" cy="317425"/>
          </a:xfrm>
          <a:solidFill>
            <a:schemeClr val="bg1"/>
          </a:solidFill>
        </p:grpSpPr>
        <p:sp>
          <p:nvSpPr>
            <p:cNvPr id="12916" name="Google Shape;12916;p97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97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8" name="Google Shape;12918;p97"/>
          <p:cNvGrpSpPr/>
          <p:nvPr/>
        </p:nvGrpSpPr>
        <p:grpSpPr>
          <a:xfrm>
            <a:off x="3060897" y="1540332"/>
            <a:ext cx="368987" cy="369016"/>
            <a:chOff x="-63252250" y="1930850"/>
            <a:chExt cx="319000" cy="319025"/>
          </a:xfrm>
          <a:solidFill>
            <a:schemeClr val="bg1"/>
          </a:solidFill>
        </p:grpSpPr>
        <p:sp>
          <p:nvSpPr>
            <p:cNvPr id="12919" name="Google Shape;12919;p97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97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1" name="Google Shape;12921;p97"/>
          <p:cNvSpPr/>
          <p:nvPr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22" name="Google Shape;12922;p97"/>
          <p:cNvGrpSpPr/>
          <p:nvPr/>
        </p:nvGrpSpPr>
        <p:grpSpPr>
          <a:xfrm>
            <a:off x="3061808" y="2486543"/>
            <a:ext cx="367165" cy="368091"/>
            <a:chOff x="-63250675" y="2664125"/>
            <a:chExt cx="317425" cy="318225"/>
          </a:xfrm>
          <a:solidFill>
            <a:schemeClr val="bg1"/>
          </a:solidFill>
        </p:grpSpPr>
        <p:sp>
          <p:nvSpPr>
            <p:cNvPr id="12923" name="Google Shape;12923;p97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97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5" name="Google Shape;12925;p97"/>
          <p:cNvGrpSpPr/>
          <p:nvPr/>
        </p:nvGrpSpPr>
        <p:grpSpPr>
          <a:xfrm>
            <a:off x="1738471" y="2962950"/>
            <a:ext cx="363522" cy="361266"/>
            <a:chOff x="-61354075" y="1940500"/>
            <a:chExt cx="314275" cy="312325"/>
          </a:xfrm>
          <a:solidFill>
            <a:schemeClr val="bg1"/>
          </a:solidFill>
        </p:grpSpPr>
        <p:sp>
          <p:nvSpPr>
            <p:cNvPr id="12926" name="Google Shape;12926;p97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97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97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97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0" name="Google Shape;12930;p97"/>
          <p:cNvGrpSpPr/>
          <p:nvPr/>
        </p:nvGrpSpPr>
        <p:grpSpPr>
          <a:xfrm>
            <a:off x="1737098" y="3411502"/>
            <a:ext cx="366269" cy="336195"/>
            <a:chOff x="-61354875" y="2322300"/>
            <a:chExt cx="316650" cy="290650"/>
          </a:xfrm>
          <a:solidFill>
            <a:schemeClr val="bg1"/>
          </a:solidFill>
        </p:grpSpPr>
        <p:sp>
          <p:nvSpPr>
            <p:cNvPr id="12931" name="Google Shape;12931;p97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97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97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4" name="Google Shape;12934;p97"/>
          <p:cNvGrpSpPr/>
          <p:nvPr/>
        </p:nvGrpSpPr>
        <p:grpSpPr>
          <a:xfrm>
            <a:off x="1737098" y="3839066"/>
            <a:ext cx="366269" cy="366269"/>
            <a:chOff x="-61354875" y="2671225"/>
            <a:chExt cx="316650" cy="316650"/>
          </a:xfrm>
          <a:solidFill>
            <a:schemeClr val="bg1"/>
          </a:solidFill>
        </p:grpSpPr>
        <p:sp>
          <p:nvSpPr>
            <p:cNvPr id="12935" name="Google Shape;12935;p97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97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97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97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97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0" name="Google Shape;12940;p97"/>
          <p:cNvGrpSpPr/>
          <p:nvPr/>
        </p:nvGrpSpPr>
        <p:grpSpPr>
          <a:xfrm>
            <a:off x="3952502" y="2958801"/>
            <a:ext cx="368987" cy="369566"/>
            <a:chOff x="-59502375" y="1904375"/>
            <a:chExt cx="319000" cy="319500"/>
          </a:xfrm>
          <a:solidFill>
            <a:schemeClr val="bg1"/>
          </a:solidFill>
        </p:grpSpPr>
        <p:sp>
          <p:nvSpPr>
            <p:cNvPr id="12941" name="Google Shape;12941;p97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97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97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4" name="Google Shape;12944;p97"/>
          <p:cNvGrpSpPr/>
          <p:nvPr/>
        </p:nvGrpSpPr>
        <p:grpSpPr>
          <a:xfrm>
            <a:off x="1298621" y="1543007"/>
            <a:ext cx="368987" cy="363666"/>
            <a:chOff x="-64774725" y="1916550"/>
            <a:chExt cx="319000" cy="314400"/>
          </a:xfrm>
          <a:solidFill>
            <a:schemeClr val="bg1"/>
          </a:solidFill>
        </p:grpSpPr>
        <p:sp>
          <p:nvSpPr>
            <p:cNvPr id="12945" name="Google Shape;12945;p97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97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7" name="Google Shape;12947;p97"/>
          <p:cNvGrpSpPr/>
          <p:nvPr/>
        </p:nvGrpSpPr>
        <p:grpSpPr>
          <a:xfrm>
            <a:off x="1299979" y="2020186"/>
            <a:ext cx="366269" cy="369913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2948" name="Google Shape;12948;p97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97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0" name="Google Shape;12950;p97"/>
          <p:cNvSpPr/>
          <p:nvPr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51" name="Google Shape;12951;p97"/>
          <p:cNvGrpSpPr/>
          <p:nvPr/>
        </p:nvGrpSpPr>
        <p:grpSpPr>
          <a:xfrm>
            <a:off x="3512023" y="1579963"/>
            <a:ext cx="365344" cy="289753"/>
            <a:chOff x="-62882850" y="1999375"/>
            <a:chExt cx="315850" cy="250500"/>
          </a:xfrm>
          <a:solidFill>
            <a:schemeClr val="bg1"/>
          </a:solidFill>
        </p:grpSpPr>
        <p:sp>
          <p:nvSpPr>
            <p:cNvPr id="12952" name="Google Shape;12952;p97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97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4" name="Google Shape;12954;p97"/>
          <p:cNvGrpSpPr/>
          <p:nvPr/>
        </p:nvGrpSpPr>
        <p:grpSpPr>
          <a:xfrm>
            <a:off x="3503362" y="2021545"/>
            <a:ext cx="382665" cy="367194"/>
            <a:chOff x="-62890750" y="2296300"/>
            <a:chExt cx="330825" cy="317450"/>
          </a:xfrm>
          <a:solidFill>
            <a:schemeClr val="bg1"/>
          </a:solidFill>
        </p:grpSpPr>
        <p:sp>
          <p:nvSpPr>
            <p:cNvPr id="12955" name="Google Shape;12955;p97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97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97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8" name="Google Shape;12958;p97"/>
          <p:cNvGrpSpPr/>
          <p:nvPr/>
        </p:nvGrpSpPr>
        <p:grpSpPr>
          <a:xfrm>
            <a:off x="3512023" y="2487006"/>
            <a:ext cx="365344" cy="367165"/>
            <a:chOff x="-62882850" y="2664925"/>
            <a:chExt cx="315850" cy="317425"/>
          </a:xfrm>
          <a:solidFill>
            <a:schemeClr val="bg1"/>
          </a:solidFill>
        </p:grpSpPr>
        <p:sp>
          <p:nvSpPr>
            <p:cNvPr id="12959" name="Google Shape;12959;p97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97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1" name="Google Shape;12961;p97"/>
          <p:cNvSpPr/>
          <p:nvPr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2" name="Google Shape;12962;p97"/>
          <p:cNvGrpSpPr/>
          <p:nvPr/>
        </p:nvGrpSpPr>
        <p:grpSpPr>
          <a:xfrm>
            <a:off x="2183172" y="3399646"/>
            <a:ext cx="366269" cy="359907"/>
            <a:chOff x="-60988625" y="2310475"/>
            <a:chExt cx="316650" cy="311150"/>
          </a:xfrm>
          <a:solidFill>
            <a:schemeClr val="bg1"/>
          </a:solidFill>
        </p:grpSpPr>
        <p:sp>
          <p:nvSpPr>
            <p:cNvPr id="12963" name="Google Shape;12963;p9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9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9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9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9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9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9" name="Google Shape;12969;p97"/>
          <p:cNvGrpSpPr/>
          <p:nvPr/>
        </p:nvGrpSpPr>
        <p:grpSpPr>
          <a:xfrm>
            <a:off x="2183634" y="3837809"/>
            <a:ext cx="365344" cy="368785"/>
            <a:chOff x="-60987050" y="2671400"/>
            <a:chExt cx="315850" cy="318825"/>
          </a:xfrm>
          <a:solidFill>
            <a:schemeClr val="bg1"/>
          </a:solidFill>
        </p:grpSpPr>
        <p:sp>
          <p:nvSpPr>
            <p:cNvPr id="12970" name="Google Shape;12970;p97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97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2" name="Google Shape;12972;p97"/>
          <p:cNvGrpSpPr/>
          <p:nvPr/>
        </p:nvGrpSpPr>
        <p:grpSpPr>
          <a:xfrm>
            <a:off x="3952500" y="3400571"/>
            <a:ext cx="368987" cy="358056"/>
            <a:chOff x="-59481900" y="2290800"/>
            <a:chExt cx="319000" cy="309550"/>
          </a:xfrm>
          <a:solidFill>
            <a:schemeClr val="bg1"/>
          </a:solidFill>
        </p:grpSpPr>
        <p:sp>
          <p:nvSpPr>
            <p:cNvPr id="12973" name="Google Shape;12973;p97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97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97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97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97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97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9" name="Google Shape;12979;p97"/>
          <p:cNvGrpSpPr/>
          <p:nvPr/>
        </p:nvGrpSpPr>
        <p:grpSpPr>
          <a:xfrm>
            <a:off x="1741805" y="1541344"/>
            <a:ext cx="368987" cy="366992"/>
            <a:chOff x="-64401400" y="1914475"/>
            <a:chExt cx="319000" cy="317275"/>
          </a:xfrm>
          <a:solidFill>
            <a:schemeClr val="bg1"/>
          </a:solidFill>
        </p:grpSpPr>
        <p:sp>
          <p:nvSpPr>
            <p:cNvPr id="12980" name="Google Shape;12980;p97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97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97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3" name="Google Shape;12983;p97"/>
          <p:cNvGrpSpPr/>
          <p:nvPr/>
        </p:nvGrpSpPr>
        <p:grpSpPr>
          <a:xfrm>
            <a:off x="1806493" y="2022383"/>
            <a:ext cx="239610" cy="365517"/>
            <a:chOff x="-64343900" y="2282125"/>
            <a:chExt cx="207150" cy="316000"/>
          </a:xfrm>
          <a:solidFill>
            <a:schemeClr val="bg1"/>
          </a:solidFill>
        </p:grpSpPr>
        <p:sp>
          <p:nvSpPr>
            <p:cNvPr id="12984" name="Google Shape;12984;p97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97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6" name="Google Shape;12986;p97"/>
          <p:cNvSpPr/>
          <p:nvPr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7" name="Google Shape;12987;p97"/>
          <p:cNvGrpSpPr/>
          <p:nvPr/>
        </p:nvGrpSpPr>
        <p:grpSpPr>
          <a:xfrm>
            <a:off x="3986941" y="1541604"/>
            <a:ext cx="318873" cy="366471"/>
            <a:chOff x="-62496925" y="1931475"/>
            <a:chExt cx="275675" cy="316825"/>
          </a:xfrm>
          <a:solidFill>
            <a:schemeClr val="bg1"/>
          </a:solidFill>
        </p:grpSpPr>
        <p:sp>
          <p:nvSpPr>
            <p:cNvPr id="12988" name="Google Shape;12988;p97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97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0" name="Google Shape;12990;p97"/>
          <p:cNvGrpSpPr/>
          <p:nvPr/>
        </p:nvGrpSpPr>
        <p:grpSpPr>
          <a:xfrm>
            <a:off x="3963691" y="2021429"/>
            <a:ext cx="365373" cy="367426"/>
            <a:chOff x="-62516625" y="2297875"/>
            <a:chExt cx="315875" cy="317650"/>
          </a:xfrm>
          <a:solidFill>
            <a:schemeClr val="bg1"/>
          </a:solidFill>
        </p:grpSpPr>
        <p:sp>
          <p:nvSpPr>
            <p:cNvPr id="12991" name="Google Shape;12991;p97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97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3" name="Google Shape;12993;p97"/>
          <p:cNvGrpSpPr/>
          <p:nvPr/>
        </p:nvGrpSpPr>
        <p:grpSpPr>
          <a:xfrm>
            <a:off x="3962332" y="250338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12994" name="Google Shape;12994;p97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97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6" name="Google Shape;12996;p97"/>
          <p:cNvGrpSpPr/>
          <p:nvPr/>
        </p:nvGrpSpPr>
        <p:grpSpPr>
          <a:xfrm>
            <a:off x="2648986" y="2960912"/>
            <a:ext cx="309793" cy="365344"/>
            <a:chOff x="-60597975" y="1939525"/>
            <a:chExt cx="267825" cy="315850"/>
          </a:xfrm>
          <a:solidFill>
            <a:schemeClr val="bg1"/>
          </a:solidFill>
        </p:grpSpPr>
        <p:sp>
          <p:nvSpPr>
            <p:cNvPr id="12997" name="Google Shape;12997;p97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97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9" name="Google Shape;12999;p97"/>
          <p:cNvGrpSpPr/>
          <p:nvPr/>
        </p:nvGrpSpPr>
        <p:grpSpPr>
          <a:xfrm>
            <a:off x="2619389" y="3395337"/>
            <a:ext cx="368987" cy="368525"/>
            <a:chOff x="-60620800" y="2304600"/>
            <a:chExt cx="319000" cy="318600"/>
          </a:xfrm>
          <a:solidFill>
            <a:schemeClr val="bg1"/>
          </a:solidFill>
        </p:grpSpPr>
        <p:sp>
          <p:nvSpPr>
            <p:cNvPr id="13000" name="Google Shape;13000;p97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97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97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3" name="Google Shape;13003;p97"/>
          <p:cNvGrpSpPr/>
          <p:nvPr/>
        </p:nvGrpSpPr>
        <p:grpSpPr>
          <a:xfrm>
            <a:off x="2620748" y="3890988"/>
            <a:ext cx="366269" cy="262426"/>
            <a:chOff x="-60621600" y="2716100"/>
            <a:chExt cx="316650" cy="226875"/>
          </a:xfrm>
          <a:solidFill>
            <a:schemeClr val="bg1"/>
          </a:solidFill>
        </p:grpSpPr>
        <p:sp>
          <p:nvSpPr>
            <p:cNvPr id="13004" name="Google Shape;13004;p97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97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6" name="Google Shape;13006;p97"/>
          <p:cNvGrpSpPr/>
          <p:nvPr/>
        </p:nvGrpSpPr>
        <p:grpSpPr>
          <a:xfrm>
            <a:off x="3957965" y="3839081"/>
            <a:ext cx="358056" cy="366240"/>
            <a:chOff x="-59475600" y="2658625"/>
            <a:chExt cx="309550" cy="316625"/>
          </a:xfrm>
          <a:solidFill>
            <a:schemeClr val="bg1"/>
          </a:solidFill>
        </p:grpSpPr>
        <p:sp>
          <p:nvSpPr>
            <p:cNvPr id="13007" name="Google Shape;13007;p97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97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97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97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97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97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97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4" name="Google Shape;13014;p97"/>
          <p:cNvSpPr/>
          <p:nvPr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5" name="Google Shape;13015;p97"/>
          <p:cNvSpPr/>
          <p:nvPr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6" name="Google Shape;13016;p97"/>
          <p:cNvGrpSpPr/>
          <p:nvPr/>
        </p:nvGrpSpPr>
        <p:grpSpPr>
          <a:xfrm>
            <a:off x="2233086" y="2487006"/>
            <a:ext cx="263294" cy="367165"/>
            <a:chOff x="-63987100" y="2646800"/>
            <a:chExt cx="227625" cy="317425"/>
          </a:xfrm>
          <a:solidFill>
            <a:schemeClr val="bg1"/>
          </a:solidFill>
        </p:grpSpPr>
        <p:sp>
          <p:nvSpPr>
            <p:cNvPr id="13017" name="Google Shape;13017;p97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97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9" name="Google Shape;13019;p97"/>
          <p:cNvGrpSpPr/>
          <p:nvPr/>
        </p:nvGrpSpPr>
        <p:grpSpPr>
          <a:xfrm>
            <a:off x="852428" y="2958627"/>
            <a:ext cx="358056" cy="369913"/>
            <a:chOff x="-62148000" y="1930075"/>
            <a:chExt cx="309550" cy="319800"/>
          </a:xfrm>
          <a:solidFill>
            <a:schemeClr val="bg1"/>
          </a:solidFill>
        </p:grpSpPr>
        <p:sp>
          <p:nvSpPr>
            <p:cNvPr id="13020" name="Google Shape;13020;p97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97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2" name="Google Shape;13022;p97"/>
          <p:cNvGrpSpPr/>
          <p:nvPr/>
        </p:nvGrpSpPr>
        <p:grpSpPr>
          <a:xfrm>
            <a:off x="849695" y="3396913"/>
            <a:ext cx="363522" cy="365373"/>
            <a:chOff x="-62150375" y="2297875"/>
            <a:chExt cx="314275" cy="315875"/>
          </a:xfrm>
          <a:solidFill>
            <a:schemeClr val="bg1"/>
          </a:solidFill>
        </p:grpSpPr>
        <p:sp>
          <p:nvSpPr>
            <p:cNvPr id="13023" name="Google Shape;13023;p97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97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97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97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97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8" name="Google Shape;13028;p97"/>
          <p:cNvGrpSpPr/>
          <p:nvPr/>
        </p:nvGrpSpPr>
        <p:grpSpPr>
          <a:xfrm>
            <a:off x="848322" y="3838156"/>
            <a:ext cx="366269" cy="368091"/>
            <a:chOff x="-62150375" y="2664925"/>
            <a:chExt cx="316650" cy="318225"/>
          </a:xfrm>
          <a:solidFill>
            <a:schemeClr val="bg1"/>
          </a:solidFill>
        </p:grpSpPr>
        <p:sp>
          <p:nvSpPr>
            <p:cNvPr id="13029" name="Google Shape;13029;p97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97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97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97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3" name="Google Shape;13033;p97"/>
          <p:cNvGrpSpPr/>
          <p:nvPr/>
        </p:nvGrpSpPr>
        <p:grpSpPr>
          <a:xfrm>
            <a:off x="3065911" y="2959133"/>
            <a:ext cx="367165" cy="368901"/>
            <a:chOff x="-60254550" y="1938025"/>
            <a:chExt cx="317425" cy="318925"/>
          </a:xfrm>
          <a:solidFill>
            <a:schemeClr val="bg1"/>
          </a:solidFill>
        </p:grpSpPr>
        <p:sp>
          <p:nvSpPr>
            <p:cNvPr id="13034" name="Google Shape;13034;p97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97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97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97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8" name="Google Shape;13038;p97"/>
          <p:cNvGrpSpPr/>
          <p:nvPr/>
        </p:nvGrpSpPr>
        <p:grpSpPr>
          <a:xfrm>
            <a:off x="3040249" y="3396389"/>
            <a:ext cx="366648" cy="366420"/>
            <a:chOff x="6479471" y="2079003"/>
            <a:chExt cx="348923" cy="348706"/>
          </a:xfrm>
          <a:solidFill>
            <a:schemeClr val="bg1"/>
          </a:solidFill>
        </p:grpSpPr>
        <p:sp>
          <p:nvSpPr>
            <p:cNvPr id="13039" name="Google Shape;13039;p97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0" name="Google Shape;13040;p97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3041" name="Google Shape;13041;p97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2" name="Google Shape;13042;p97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3" name="Google Shape;13043;p97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4" name="Google Shape;13044;p97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5" name="Google Shape;13045;p97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6" name="Google Shape;13046;p97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7" name="Google Shape;13047;p97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48" name="Google Shape;13048;p97"/>
          <p:cNvGrpSpPr/>
          <p:nvPr/>
        </p:nvGrpSpPr>
        <p:grpSpPr>
          <a:xfrm>
            <a:off x="3094149" y="3837707"/>
            <a:ext cx="310690" cy="368987"/>
            <a:chOff x="-60232500" y="2671225"/>
            <a:chExt cx="268600" cy="319000"/>
          </a:xfrm>
          <a:solidFill>
            <a:schemeClr val="bg1"/>
          </a:solidFill>
        </p:grpSpPr>
        <p:sp>
          <p:nvSpPr>
            <p:cNvPr id="13049" name="Google Shape;13049;p97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97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1" name="Google Shape;13051;p97"/>
          <p:cNvGrpSpPr/>
          <p:nvPr/>
        </p:nvGrpSpPr>
        <p:grpSpPr>
          <a:xfrm>
            <a:off x="2179643" y="4286341"/>
            <a:ext cx="365373" cy="368987"/>
            <a:chOff x="-59100700" y="1911950"/>
            <a:chExt cx="315875" cy="319000"/>
          </a:xfrm>
          <a:solidFill>
            <a:schemeClr val="bg1"/>
          </a:solidFill>
        </p:grpSpPr>
        <p:sp>
          <p:nvSpPr>
            <p:cNvPr id="13052" name="Google Shape;13052;p9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9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9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9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9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9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9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9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9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9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2" name="Google Shape;13062;p97"/>
          <p:cNvGrpSpPr/>
          <p:nvPr/>
        </p:nvGrpSpPr>
        <p:grpSpPr>
          <a:xfrm>
            <a:off x="2621810" y="1541821"/>
            <a:ext cx="379918" cy="366038"/>
            <a:chOff x="-63665750" y="1914325"/>
            <a:chExt cx="328450" cy="316450"/>
          </a:xfrm>
          <a:solidFill>
            <a:schemeClr val="bg1"/>
          </a:solidFill>
        </p:grpSpPr>
        <p:sp>
          <p:nvSpPr>
            <p:cNvPr id="13063" name="Google Shape;13063;p97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97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5" name="Google Shape;13065;p97"/>
          <p:cNvGrpSpPr/>
          <p:nvPr/>
        </p:nvGrpSpPr>
        <p:grpSpPr>
          <a:xfrm>
            <a:off x="2626814" y="2020865"/>
            <a:ext cx="369913" cy="368554"/>
            <a:chOff x="-63666550" y="2278975"/>
            <a:chExt cx="319800" cy="318625"/>
          </a:xfrm>
          <a:solidFill>
            <a:schemeClr val="bg1"/>
          </a:solidFill>
        </p:grpSpPr>
        <p:sp>
          <p:nvSpPr>
            <p:cNvPr id="13066" name="Google Shape;13066;p97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97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8" name="Google Shape;13068;p97"/>
          <p:cNvGrpSpPr/>
          <p:nvPr/>
        </p:nvGrpSpPr>
        <p:grpSpPr>
          <a:xfrm>
            <a:off x="2624081" y="2486890"/>
            <a:ext cx="375378" cy="367397"/>
            <a:chOff x="-63669700" y="2646600"/>
            <a:chExt cx="324525" cy="317625"/>
          </a:xfrm>
          <a:solidFill>
            <a:schemeClr val="bg1"/>
          </a:solidFill>
        </p:grpSpPr>
        <p:sp>
          <p:nvSpPr>
            <p:cNvPr id="13069" name="Google Shape;13069;p97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97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1" name="Google Shape;13071;p97"/>
          <p:cNvGrpSpPr/>
          <p:nvPr/>
        </p:nvGrpSpPr>
        <p:grpSpPr>
          <a:xfrm>
            <a:off x="1286361" y="2960218"/>
            <a:ext cx="366269" cy="366732"/>
            <a:chOff x="-61784125" y="1931250"/>
            <a:chExt cx="316650" cy="317050"/>
          </a:xfrm>
          <a:solidFill>
            <a:schemeClr val="bg1"/>
          </a:solidFill>
        </p:grpSpPr>
        <p:sp>
          <p:nvSpPr>
            <p:cNvPr id="13072" name="Google Shape;13072;p97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97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97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97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6" name="Google Shape;13076;p97"/>
          <p:cNvGrpSpPr/>
          <p:nvPr/>
        </p:nvGrpSpPr>
        <p:grpSpPr>
          <a:xfrm>
            <a:off x="1286360" y="3396465"/>
            <a:ext cx="366269" cy="366269"/>
            <a:chOff x="-61783350" y="2297100"/>
            <a:chExt cx="316650" cy="316650"/>
          </a:xfrm>
          <a:solidFill>
            <a:schemeClr val="bg1"/>
          </a:solidFill>
        </p:grpSpPr>
        <p:sp>
          <p:nvSpPr>
            <p:cNvPr id="13077" name="Google Shape;13077;p97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97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9" name="Google Shape;13079;p97"/>
          <p:cNvGrpSpPr/>
          <p:nvPr/>
        </p:nvGrpSpPr>
        <p:grpSpPr>
          <a:xfrm>
            <a:off x="1286360" y="3837548"/>
            <a:ext cx="366269" cy="369305"/>
            <a:chOff x="-61782550" y="2664925"/>
            <a:chExt cx="316650" cy="319275"/>
          </a:xfrm>
          <a:solidFill>
            <a:schemeClr val="bg1"/>
          </a:solidFill>
        </p:grpSpPr>
        <p:sp>
          <p:nvSpPr>
            <p:cNvPr id="13080" name="Google Shape;13080;p97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97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97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3" name="Google Shape;13083;p97"/>
          <p:cNvGrpSpPr/>
          <p:nvPr/>
        </p:nvGrpSpPr>
        <p:grpSpPr>
          <a:xfrm>
            <a:off x="3508137" y="2968936"/>
            <a:ext cx="367165" cy="349294"/>
            <a:chOff x="-59889100" y="1945025"/>
            <a:chExt cx="317425" cy="301975"/>
          </a:xfrm>
          <a:solidFill>
            <a:schemeClr val="bg1"/>
          </a:solidFill>
        </p:grpSpPr>
        <p:sp>
          <p:nvSpPr>
            <p:cNvPr id="13084" name="Google Shape;13084;p9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9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9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9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88" name="Google Shape;13088;p97"/>
          <p:cNvSpPr/>
          <p:nvPr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89" name="Google Shape;13089;p97"/>
          <p:cNvGrpSpPr/>
          <p:nvPr/>
        </p:nvGrpSpPr>
        <p:grpSpPr>
          <a:xfrm>
            <a:off x="3507226" y="3839471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13090" name="Google Shape;13090;p97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97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97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97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4" name="Google Shape;13094;p97"/>
          <p:cNvGrpSpPr/>
          <p:nvPr/>
        </p:nvGrpSpPr>
        <p:grpSpPr>
          <a:xfrm>
            <a:off x="2620204" y="4281976"/>
            <a:ext cx="367165" cy="366269"/>
            <a:chOff x="-59092025" y="2296300"/>
            <a:chExt cx="317425" cy="316650"/>
          </a:xfrm>
          <a:solidFill>
            <a:schemeClr val="bg1"/>
          </a:solidFill>
        </p:grpSpPr>
        <p:sp>
          <p:nvSpPr>
            <p:cNvPr id="13095" name="Google Shape;13095;p97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97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7" name="Google Shape;13097;p97"/>
          <p:cNvGrpSpPr/>
          <p:nvPr/>
        </p:nvGrpSpPr>
        <p:grpSpPr>
          <a:xfrm>
            <a:off x="4865611" y="1532895"/>
            <a:ext cx="353174" cy="347599"/>
            <a:chOff x="683125" y="1955275"/>
            <a:chExt cx="299325" cy="294600"/>
          </a:xfrm>
          <a:solidFill>
            <a:schemeClr val="bg1"/>
          </a:solidFill>
        </p:grpSpPr>
        <p:sp>
          <p:nvSpPr>
            <p:cNvPr id="13098" name="Google Shape;13098;p97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97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97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97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2" name="Google Shape;13102;p97"/>
          <p:cNvGrpSpPr/>
          <p:nvPr/>
        </p:nvGrpSpPr>
        <p:grpSpPr>
          <a:xfrm>
            <a:off x="4866541" y="1983453"/>
            <a:ext cx="351315" cy="349486"/>
            <a:chOff x="685475" y="2318350"/>
            <a:chExt cx="297750" cy="296200"/>
          </a:xfrm>
          <a:solidFill>
            <a:schemeClr val="bg1"/>
          </a:solidFill>
        </p:grpSpPr>
        <p:sp>
          <p:nvSpPr>
            <p:cNvPr id="13103" name="Google Shape;13103;p97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97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97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6" name="Google Shape;13106;p97"/>
          <p:cNvSpPr/>
          <p:nvPr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7" name="Google Shape;13107;p97"/>
          <p:cNvGrpSpPr/>
          <p:nvPr/>
        </p:nvGrpSpPr>
        <p:grpSpPr>
          <a:xfrm>
            <a:off x="7094699" y="1532659"/>
            <a:ext cx="309517" cy="348071"/>
            <a:chOff x="2523000" y="1954875"/>
            <a:chExt cx="262325" cy="295000"/>
          </a:xfrm>
          <a:solidFill>
            <a:schemeClr val="bg1"/>
          </a:solidFill>
        </p:grpSpPr>
        <p:sp>
          <p:nvSpPr>
            <p:cNvPr id="13108" name="Google Shape;13108;p97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97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0" name="Google Shape;13110;p97"/>
          <p:cNvGrpSpPr/>
          <p:nvPr/>
        </p:nvGrpSpPr>
        <p:grpSpPr>
          <a:xfrm>
            <a:off x="7073800" y="1983925"/>
            <a:ext cx="351315" cy="348542"/>
            <a:chOff x="2508825" y="2318350"/>
            <a:chExt cx="297750" cy="295400"/>
          </a:xfrm>
          <a:solidFill>
            <a:schemeClr val="bg1"/>
          </a:solidFill>
        </p:grpSpPr>
        <p:sp>
          <p:nvSpPr>
            <p:cNvPr id="13111" name="Google Shape;13111;p97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97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3" name="Google Shape;13113;p97"/>
          <p:cNvSpPr/>
          <p:nvPr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4" name="Google Shape;13114;p97"/>
          <p:cNvGrpSpPr/>
          <p:nvPr/>
        </p:nvGrpSpPr>
        <p:grpSpPr>
          <a:xfrm>
            <a:off x="5747373" y="2897978"/>
            <a:ext cx="347599" cy="348513"/>
            <a:chOff x="4321150" y="1946600"/>
            <a:chExt cx="294600" cy="295375"/>
          </a:xfrm>
          <a:solidFill>
            <a:schemeClr val="bg1"/>
          </a:solidFill>
        </p:grpSpPr>
        <p:sp>
          <p:nvSpPr>
            <p:cNvPr id="13115" name="Google Shape;13115;p97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97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97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8" name="Google Shape;13118;p97"/>
          <p:cNvSpPr/>
          <p:nvPr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9" name="Google Shape;13119;p97"/>
          <p:cNvSpPr/>
          <p:nvPr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0" name="Google Shape;13120;p97"/>
          <p:cNvSpPr/>
          <p:nvPr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1" name="Google Shape;13121;p97"/>
          <p:cNvSpPr/>
          <p:nvPr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22" name="Google Shape;13122;p97"/>
          <p:cNvGrpSpPr/>
          <p:nvPr/>
        </p:nvGrpSpPr>
        <p:grpSpPr>
          <a:xfrm>
            <a:off x="5309921" y="1983925"/>
            <a:ext cx="352230" cy="348542"/>
            <a:chOff x="1049375" y="2318350"/>
            <a:chExt cx="298525" cy="295400"/>
          </a:xfrm>
          <a:solidFill>
            <a:schemeClr val="bg1"/>
          </a:solidFill>
        </p:grpSpPr>
        <p:sp>
          <p:nvSpPr>
            <p:cNvPr id="13123" name="Google Shape;13123;p97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97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97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97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7" name="Google Shape;13127;p97"/>
          <p:cNvGrpSpPr/>
          <p:nvPr/>
        </p:nvGrpSpPr>
        <p:grpSpPr>
          <a:xfrm>
            <a:off x="5310393" y="2424376"/>
            <a:ext cx="351286" cy="351286"/>
            <a:chOff x="1049375" y="2680675"/>
            <a:chExt cx="297725" cy="297725"/>
          </a:xfrm>
          <a:solidFill>
            <a:schemeClr val="bg1"/>
          </a:solidFill>
        </p:grpSpPr>
        <p:sp>
          <p:nvSpPr>
            <p:cNvPr id="13128" name="Google Shape;13128;p97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97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0" name="Google Shape;13130;p97"/>
          <p:cNvGrpSpPr/>
          <p:nvPr/>
        </p:nvGrpSpPr>
        <p:grpSpPr>
          <a:xfrm>
            <a:off x="7523845" y="1532423"/>
            <a:ext cx="348513" cy="348542"/>
            <a:chOff x="2872725" y="1954475"/>
            <a:chExt cx="295375" cy="295400"/>
          </a:xfrm>
          <a:solidFill>
            <a:schemeClr val="bg1"/>
          </a:solidFill>
        </p:grpSpPr>
        <p:sp>
          <p:nvSpPr>
            <p:cNvPr id="13131" name="Google Shape;13131;p97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97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97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4" name="Google Shape;13134;p97"/>
          <p:cNvGrpSpPr/>
          <p:nvPr/>
        </p:nvGrpSpPr>
        <p:grpSpPr>
          <a:xfrm>
            <a:off x="7545216" y="1982996"/>
            <a:ext cx="305771" cy="350401"/>
            <a:chOff x="2890050" y="2318350"/>
            <a:chExt cx="259150" cy="296975"/>
          </a:xfrm>
          <a:solidFill>
            <a:schemeClr val="bg1"/>
          </a:solidFill>
        </p:grpSpPr>
        <p:sp>
          <p:nvSpPr>
            <p:cNvPr id="13135" name="Google Shape;13135;p97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97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7" name="Google Shape;13137;p97"/>
          <p:cNvSpPr/>
          <p:nvPr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8" name="Google Shape;13138;p97"/>
          <p:cNvGrpSpPr/>
          <p:nvPr/>
        </p:nvGrpSpPr>
        <p:grpSpPr>
          <a:xfrm>
            <a:off x="6187732" y="2898450"/>
            <a:ext cx="347569" cy="347569"/>
            <a:chOff x="4685050" y="1945825"/>
            <a:chExt cx="294575" cy="294575"/>
          </a:xfrm>
          <a:solidFill>
            <a:schemeClr val="bg1"/>
          </a:solidFill>
        </p:grpSpPr>
        <p:sp>
          <p:nvSpPr>
            <p:cNvPr id="13139" name="Google Shape;13139;p97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97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97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97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97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4" name="Google Shape;13144;p97"/>
          <p:cNvSpPr/>
          <p:nvPr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5" name="Google Shape;13145;p97"/>
          <p:cNvSpPr/>
          <p:nvPr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6" name="Google Shape;13146;p97"/>
          <p:cNvGrpSpPr/>
          <p:nvPr/>
        </p:nvGrpSpPr>
        <p:grpSpPr>
          <a:xfrm>
            <a:off x="7958004" y="3387425"/>
            <a:ext cx="348513" cy="347599"/>
            <a:chOff x="6131900" y="2301825"/>
            <a:chExt cx="295375" cy="294600"/>
          </a:xfrm>
          <a:solidFill>
            <a:schemeClr val="bg1"/>
          </a:solidFill>
        </p:grpSpPr>
        <p:sp>
          <p:nvSpPr>
            <p:cNvPr id="13147" name="Google Shape;13147;p97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97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97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97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1" name="Google Shape;13151;p97"/>
          <p:cNvGrpSpPr/>
          <p:nvPr/>
        </p:nvGrpSpPr>
        <p:grpSpPr>
          <a:xfrm>
            <a:off x="5753997" y="1531966"/>
            <a:ext cx="351315" cy="349457"/>
            <a:chOff x="1412450" y="1954475"/>
            <a:chExt cx="297750" cy="296175"/>
          </a:xfrm>
          <a:solidFill>
            <a:schemeClr val="bg1"/>
          </a:solidFill>
        </p:grpSpPr>
        <p:sp>
          <p:nvSpPr>
            <p:cNvPr id="13152" name="Google Shape;13152;p97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97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54" name="Google Shape;13154;p97"/>
          <p:cNvSpPr/>
          <p:nvPr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5" name="Google Shape;13155;p97"/>
          <p:cNvGrpSpPr/>
          <p:nvPr/>
        </p:nvGrpSpPr>
        <p:grpSpPr>
          <a:xfrm>
            <a:off x="5753997" y="2424494"/>
            <a:ext cx="351315" cy="351050"/>
            <a:chOff x="1413250" y="2680675"/>
            <a:chExt cx="297750" cy="297525"/>
          </a:xfrm>
          <a:solidFill>
            <a:schemeClr val="bg1"/>
          </a:solidFill>
        </p:grpSpPr>
        <p:sp>
          <p:nvSpPr>
            <p:cNvPr id="13156" name="Google Shape;13156;p97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97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97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97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0" name="Google Shape;13160;p97"/>
          <p:cNvSpPr/>
          <p:nvPr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1" name="Google Shape;13161;p97"/>
          <p:cNvSpPr/>
          <p:nvPr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2" name="Google Shape;13162;p97"/>
          <p:cNvSpPr/>
          <p:nvPr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63" name="Google Shape;13163;p97"/>
          <p:cNvGrpSpPr/>
          <p:nvPr/>
        </p:nvGrpSpPr>
        <p:grpSpPr>
          <a:xfrm>
            <a:off x="6630407" y="2898111"/>
            <a:ext cx="350371" cy="348247"/>
            <a:chOff x="5045775" y="1946400"/>
            <a:chExt cx="296950" cy="295150"/>
          </a:xfrm>
          <a:solidFill>
            <a:schemeClr val="bg1"/>
          </a:solidFill>
        </p:grpSpPr>
        <p:sp>
          <p:nvSpPr>
            <p:cNvPr id="13164" name="Google Shape;13164;p97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97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6" name="Google Shape;13166;p97"/>
          <p:cNvGrpSpPr/>
          <p:nvPr/>
        </p:nvGrpSpPr>
        <p:grpSpPr>
          <a:xfrm>
            <a:off x="6629006" y="3406938"/>
            <a:ext cx="353174" cy="308573"/>
            <a:chOff x="5046550" y="2327025"/>
            <a:chExt cx="299325" cy="261525"/>
          </a:xfrm>
          <a:solidFill>
            <a:schemeClr val="bg1"/>
          </a:solidFill>
        </p:grpSpPr>
        <p:sp>
          <p:nvSpPr>
            <p:cNvPr id="13167" name="Google Shape;13167;p97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97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97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0" name="Google Shape;13170;p97"/>
          <p:cNvSpPr/>
          <p:nvPr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71" name="Google Shape;13171;p97"/>
          <p:cNvGrpSpPr/>
          <p:nvPr/>
        </p:nvGrpSpPr>
        <p:grpSpPr>
          <a:xfrm>
            <a:off x="7956604" y="3836276"/>
            <a:ext cx="351315" cy="348513"/>
            <a:chOff x="6167350" y="2672800"/>
            <a:chExt cx="297750" cy="295375"/>
          </a:xfrm>
          <a:solidFill>
            <a:schemeClr val="bg1"/>
          </a:solidFill>
        </p:grpSpPr>
        <p:sp>
          <p:nvSpPr>
            <p:cNvPr id="13172" name="Google Shape;13172;p97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97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97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97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97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7" name="Google Shape;13177;p97"/>
          <p:cNvGrpSpPr/>
          <p:nvPr/>
        </p:nvGrpSpPr>
        <p:grpSpPr>
          <a:xfrm>
            <a:off x="6197601" y="1531509"/>
            <a:ext cx="347599" cy="350371"/>
            <a:chOff x="1777925" y="1953700"/>
            <a:chExt cx="294600" cy="296950"/>
          </a:xfrm>
          <a:solidFill>
            <a:schemeClr val="bg1"/>
          </a:solidFill>
        </p:grpSpPr>
        <p:sp>
          <p:nvSpPr>
            <p:cNvPr id="13178" name="Google Shape;13178;p97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97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97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97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2" name="Google Shape;13182;p97"/>
          <p:cNvGrpSpPr/>
          <p:nvPr/>
        </p:nvGrpSpPr>
        <p:grpSpPr>
          <a:xfrm>
            <a:off x="6213411" y="1984397"/>
            <a:ext cx="315977" cy="347599"/>
            <a:chOff x="1790525" y="2319150"/>
            <a:chExt cx="267800" cy="294600"/>
          </a:xfrm>
          <a:solidFill>
            <a:schemeClr val="bg1"/>
          </a:solidFill>
        </p:grpSpPr>
        <p:sp>
          <p:nvSpPr>
            <p:cNvPr id="13183" name="Google Shape;13183;p97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97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5" name="Google Shape;13185;p97"/>
          <p:cNvSpPr/>
          <p:nvPr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86" name="Google Shape;13186;p97"/>
          <p:cNvGrpSpPr/>
          <p:nvPr/>
        </p:nvGrpSpPr>
        <p:grpSpPr>
          <a:xfrm>
            <a:off x="4866386" y="2897963"/>
            <a:ext cx="349457" cy="348542"/>
            <a:chOff x="3599700" y="1954475"/>
            <a:chExt cx="296175" cy="295400"/>
          </a:xfrm>
          <a:solidFill>
            <a:schemeClr val="bg1"/>
          </a:solidFill>
        </p:grpSpPr>
        <p:sp>
          <p:nvSpPr>
            <p:cNvPr id="13187" name="Google Shape;13187;p97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97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97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0" name="Google Shape;13190;p97"/>
          <p:cNvGrpSpPr/>
          <p:nvPr/>
        </p:nvGrpSpPr>
        <p:grpSpPr>
          <a:xfrm>
            <a:off x="4867316" y="3387426"/>
            <a:ext cx="347599" cy="347599"/>
            <a:chOff x="3601275" y="2319150"/>
            <a:chExt cx="294600" cy="294600"/>
          </a:xfrm>
          <a:solidFill>
            <a:schemeClr val="bg1"/>
          </a:solidFill>
        </p:grpSpPr>
        <p:sp>
          <p:nvSpPr>
            <p:cNvPr id="13191" name="Google Shape;13191;p97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97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93" name="Google Shape;13193;p97"/>
          <p:cNvSpPr/>
          <p:nvPr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94" name="Google Shape;13194;p97"/>
          <p:cNvGrpSpPr/>
          <p:nvPr/>
        </p:nvGrpSpPr>
        <p:grpSpPr>
          <a:xfrm>
            <a:off x="7087019" y="2897521"/>
            <a:ext cx="328071" cy="349427"/>
            <a:chOff x="5421475" y="1945825"/>
            <a:chExt cx="278050" cy="296150"/>
          </a:xfrm>
          <a:solidFill>
            <a:schemeClr val="bg1"/>
          </a:solidFill>
        </p:grpSpPr>
        <p:sp>
          <p:nvSpPr>
            <p:cNvPr id="13195" name="Google Shape;13195;p97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97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97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97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97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97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97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97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3" name="Google Shape;13203;p97"/>
          <p:cNvSpPr/>
          <p:nvPr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4" name="Google Shape;13204;p97"/>
          <p:cNvGrpSpPr/>
          <p:nvPr/>
        </p:nvGrpSpPr>
        <p:grpSpPr>
          <a:xfrm>
            <a:off x="7075869" y="3898073"/>
            <a:ext cx="350371" cy="224918"/>
            <a:chOff x="5411225" y="2726350"/>
            <a:chExt cx="296950" cy="190625"/>
          </a:xfrm>
          <a:solidFill>
            <a:schemeClr val="bg1"/>
          </a:solidFill>
        </p:grpSpPr>
        <p:sp>
          <p:nvSpPr>
            <p:cNvPr id="13205" name="Google Shape;13205;p97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97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7" name="Google Shape;13207;p97"/>
          <p:cNvGrpSpPr/>
          <p:nvPr/>
        </p:nvGrpSpPr>
        <p:grpSpPr>
          <a:xfrm>
            <a:off x="6185904" y="4287346"/>
            <a:ext cx="351286" cy="326390"/>
            <a:chOff x="6524150" y="1938725"/>
            <a:chExt cx="297725" cy="276625"/>
          </a:xfrm>
          <a:solidFill>
            <a:schemeClr val="bg1"/>
          </a:solidFill>
        </p:grpSpPr>
        <p:sp>
          <p:nvSpPr>
            <p:cNvPr id="13208" name="Google Shape;13208;p97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97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97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97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2" name="Google Shape;13212;p97"/>
          <p:cNvGrpSpPr/>
          <p:nvPr/>
        </p:nvGrpSpPr>
        <p:grpSpPr>
          <a:xfrm>
            <a:off x="6637536" y="1531966"/>
            <a:ext cx="350401" cy="349457"/>
            <a:chOff x="2141000" y="1954475"/>
            <a:chExt cx="296975" cy="296175"/>
          </a:xfrm>
          <a:solidFill>
            <a:schemeClr val="bg1"/>
          </a:solidFill>
        </p:grpSpPr>
        <p:sp>
          <p:nvSpPr>
            <p:cNvPr id="13213" name="Google Shape;13213;p97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97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97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97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7" name="Google Shape;13217;p97"/>
          <p:cNvGrpSpPr/>
          <p:nvPr/>
        </p:nvGrpSpPr>
        <p:grpSpPr>
          <a:xfrm>
            <a:off x="6631047" y="1983807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13218" name="Google Shape;13218;p97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97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0" name="Google Shape;13220;p97"/>
          <p:cNvGrpSpPr/>
          <p:nvPr/>
        </p:nvGrpSpPr>
        <p:grpSpPr>
          <a:xfrm>
            <a:off x="6636607" y="2425305"/>
            <a:ext cx="352259" cy="349427"/>
            <a:chOff x="2139425" y="2682250"/>
            <a:chExt cx="298550" cy="296150"/>
          </a:xfrm>
          <a:solidFill>
            <a:schemeClr val="bg1"/>
          </a:solidFill>
        </p:grpSpPr>
        <p:sp>
          <p:nvSpPr>
            <p:cNvPr id="13221" name="Google Shape;13221;p97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97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97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97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5" name="Google Shape;13225;p97"/>
          <p:cNvGrpSpPr/>
          <p:nvPr/>
        </p:nvGrpSpPr>
        <p:grpSpPr>
          <a:xfrm>
            <a:off x="5301219" y="2939791"/>
            <a:ext cx="350401" cy="264888"/>
            <a:chOff x="3962775" y="1990700"/>
            <a:chExt cx="296975" cy="224500"/>
          </a:xfrm>
          <a:solidFill>
            <a:schemeClr val="bg1"/>
          </a:solidFill>
        </p:grpSpPr>
        <p:sp>
          <p:nvSpPr>
            <p:cNvPr id="13226" name="Google Shape;13226;p97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97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97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97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0" name="Google Shape;13230;p97"/>
          <p:cNvGrpSpPr/>
          <p:nvPr/>
        </p:nvGrpSpPr>
        <p:grpSpPr>
          <a:xfrm>
            <a:off x="5301691" y="3386497"/>
            <a:ext cx="349457" cy="349457"/>
            <a:chOff x="3963575" y="2317575"/>
            <a:chExt cx="296175" cy="296175"/>
          </a:xfrm>
          <a:solidFill>
            <a:schemeClr val="bg1"/>
          </a:solidFill>
        </p:grpSpPr>
        <p:sp>
          <p:nvSpPr>
            <p:cNvPr id="13231" name="Google Shape;13231;p97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97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97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97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97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97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97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97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97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97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97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97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97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97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97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97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7" name="Google Shape;13247;p97"/>
          <p:cNvGrpSpPr/>
          <p:nvPr/>
        </p:nvGrpSpPr>
        <p:grpSpPr>
          <a:xfrm>
            <a:off x="5301691" y="3836276"/>
            <a:ext cx="349457" cy="348513"/>
            <a:chOff x="3962775" y="2683025"/>
            <a:chExt cx="296175" cy="295375"/>
          </a:xfrm>
          <a:solidFill>
            <a:schemeClr val="bg1"/>
          </a:solidFill>
        </p:grpSpPr>
        <p:sp>
          <p:nvSpPr>
            <p:cNvPr id="13248" name="Google Shape;13248;p97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97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97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1" name="Google Shape;13251;p97"/>
          <p:cNvSpPr/>
          <p:nvPr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2" name="Google Shape;13252;p97"/>
          <p:cNvGrpSpPr/>
          <p:nvPr/>
        </p:nvGrpSpPr>
        <p:grpSpPr>
          <a:xfrm>
            <a:off x="7516228" y="3386968"/>
            <a:ext cx="348513" cy="348513"/>
            <a:chOff x="5775900" y="2308125"/>
            <a:chExt cx="295375" cy="295375"/>
          </a:xfrm>
          <a:solidFill>
            <a:schemeClr val="bg1"/>
          </a:solidFill>
        </p:grpSpPr>
        <p:sp>
          <p:nvSpPr>
            <p:cNvPr id="13253" name="Google Shape;13253;p97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97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97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97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97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8" name="Google Shape;13258;p97"/>
          <p:cNvGrpSpPr/>
          <p:nvPr/>
        </p:nvGrpSpPr>
        <p:grpSpPr>
          <a:xfrm>
            <a:off x="7537142" y="3835804"/>
            <a:ext cx="306686" cy="349457"/>
            <a:chOff x="5794025" y="2673575"/>
            <a:chExt cx="259925" cy="296175"/>
          </a:xfrm>
          <a:solidFill>
            <a:schemeClr val="bg1"/>
          </a:solidFill>
        </p:grpSpPr>
        <p:sp>
          <p:nvSpPr>
            <p:cNvPr id="13259" name="Google Shape;13259;p97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97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1" name="Google Shape;13261;p97"/>
          <p:cNvSpPr/>
          <p:nvPr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0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23" name="Google Shape;623;p50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24" name="Google Shape;624;p50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25" name="Google Shape;625;p50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26" name="Google Shape;626;p50"/>
          <p:cNvSpPr txBox="1">
            <a:spLocks noGrp="1"/>
          </p:cNvSpPr>
          <p:nvPr>
            <p:ph type="subTitle" idx="4"/>
          </p:nvPr>
        </p:nvSpPr>
        <p:spPr>
          <a:xfrm>
            <a:off x="1279425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27" name="Google Shape;627;p50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28" name="Google Shape;628;p50"/>
          <p:cNvSpPr txBox="1">
            <a:spLocks noGrp="1"/>
          </p:cNvSpPr>
          <p:nvPr>
            <p:ph type="subTitle" idx="6"/>
          </p:nvPr>
        </p:nvSpPr>
        <p:spPr>
          <a:xfrm>
            <a:off x="6143175" y="3542104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29" name="Google Shape;629;p50"/>
          <p:cNvSpPr txBox="1">
            <a:spLocks noGrp="1"/>
          </p:cNvSpPr>
          <p:nvPr>
            <p:ph type="subTitle" idx="7"/>
          </p:nvPr>
        </p:nvSpPr>
        <p:spPr>
          <a:xfrm>
            <a:off x="1279438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630" name="Google Shape;630;p50"/>
          <p:cNvSpPr txBox="1">
            <a:spLocks noGrp="1"/>
          </p:cNvSpPr>
          <p:nvPr>
            <p:ph type="subTitle" idx="8"/>
          </p:nvPr>
        </p:nvSpPr>
        <p:spPr>
          <a:xfrm>
            <a:off x="3711300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"/>
              <a:t>Venus has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name</a:t>
            </a:r>
            <a:endParaRPr/>
          </a:p>
        </p:txBody>
      </p:sp>
      <p:sp>
        <p:nvSpPr>
          <p:cNvPr id="631" name="Google Shape;631;p50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632" name="Google Shape;632;p50"/>
          <p:cNvSpPr txBox="1">
            <a:spLocks noGrp="1"/>
          </p:cNvSpPr>
          <p:nvPr>
            <p:ph type="subTitle" idx="13"/>
          </p:nvPr>
        </p:nvSpPr>
        <p:spPr>
          <a:xfrm>
            <a:off x="1279431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It’s the biggest planet of them all</a:t>
            </a:r>
            <a:endParaRPr/>
          </a:p>
        </p:txBody>
      </p:sp>
      <p:sp>
        <p:nvSpPr>
          <p:cNvPr id="633" name="Google Shape;633;p50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" dirty="0"/>
              <a:t>Saturn is the ringed one gas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34" name="Google Shape;634;p50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/>
              <a:t>Neptune is the farthest planet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35" name="Google Shape;635;p50"/>
          <p:cNvSpPr/>
          <p:nvPr/>
        </p:nvSpPr>
        <p:spPr>
          <a:xfrm>
            <a:off x="1963532" y="1425015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50"/>
          <p:cNvGrpSpPr/>
          <p:nvPr/>
        </p:nvGrpSpPr>
        <p:grpSpPr>
          <a:xfrm>
            <a:off x="1965132" y="3093490"/>
            <a:ext cx="354107" cy="355063"/>
            <a:chOff x="-28467625" y="2331750"/>
            <a:chExt cx="296150" cy="296950"/>
          </a:xfrm>
        </p:grpSpPr>
        <p:sp>
          <p:nvSpPr>
            <p:cNvPr id="637" name="Google Shape;637;p50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50"/>
          <p:cNvGrpSpPr/>
          <p:nvPr/>
        </p:nvGrpSpPr>
        <p:grpSpPr>
          <a:xfrm>
            <a:off x="4416117" y="1405703"/>
            <a:ext cx="311749" cy="353210"/>
            <a:chOff x="-27710725" y="1959200"/>
            <a:chExt cx="260725" cy="295400"/>
          </a:xfrm>
        </p:grpSpPr>
        <p:sp>
          <p:nvSpPr>
            <p:cNvPr id="640" name="Google Shape;640;p50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50"/>
          <p:cNvGrpSpPr/>
          <p:nvPr/>
        </p:nvGrpSpPr>
        <p:grpSpPr>
          <a:xfrm>
            <a:off x="4405856" y="3155637"/>
            <a:ext cx="356020" cy="230770"/>
            <a:chOff x="-27728850" y="2382950"/>
            <a:chExt cx="297750" cy="193000"/>
          </a:xfrm>
        </p:grpSpPr>
        <p:sp>
          <p:nvSpPr>
            <p:cNvPr id="643" name="Google Shape;643;p50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50"/>
          <p:cNvGrpSpPr/>
          <p:nvPr/>
        </p:nvGrpSpPr>
        <p:grpSpPr>
          <a:xfrm>
            <a:off x="6827301" y="1405372"/>
            <a:ext cx="360713" cy="353897"/>
            <a:chOff x="-26993200" y="1961775"/>
            <a:chExt cx="301675" cy="295975"/>
          </a:xfrm>
        </p:grpSpPr>
        <p:sp>
          <p:nvSpPr>
            <p:cNvPr id="647" name="Google Shape;647;p50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0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50"/>
          <p:cNvGrpSpPr/>
          <p:nvPr/>
        </p:nvGrpSpPr>
        <p:grpSpPr>
          <a:xfrm>
            <a:off x="6848486" y="3094444"/>
            <a:ext cx="310792" cy="353180"/>
            <a:chOff x="-26970350" y="2332550"/>
            <a:chExt cx="259925" cy="295375"/>
          </a:xfrm>
        </p:grpSpPr>
        <p:sp>
          <p:nvSpPr>
            <p:cNvPr id="651" name="Google Shape;651;p50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5993" y="28036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358" name="Imagen 3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70" y="1844073"/>
            <a:ext cx="5416630" cy="3209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52"/>
          <p:cNvSpPr/>
          <p:nvPr/>
        </p:nvSpPr>
        <p:spPr>
          <a:xfrm>
            <a:off x="3889800" y="1486860"/>
            <a:ext cx="1378500" cy="1378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52"/>
          <p:cNvSpPr/>
          <p:nvPr/>
        </p:nvSpPr>
        <p:spPr>
          <a:xfrm>
            <a:off x="6471125" y="1486860"/>
            <a:ext cx="1378500" cy="1378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2"/>
          <p:cNvSpPr/>
          <p:nvPr/>
        </p:nvSpPr>
        <p:spPr>
          <a:xfrm>
            <a:off x="1308550" y="1486935"/>
            <a:ext cx="1378500" cy="1378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52"/>
          <p:cNvSpPr txBox="1">
            <a:spLocks noGrp="1"/>
          </p:cNvSpPr>
          <p:nvPr>
            <p:ph type="title" idx="9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020" name="Google Shape;1020;p52"/>
          <p:cNvSpPr txBox="1">
            <a:spLocks noGrp="1"/>
          </p:cNvSpPr>
          <p:nvPr>
            <p:ph type="subTitle" idx="1"/>
          </p:nvPr>
        </p:nvSpPr>
        <p:spPr>
          <a:xfrm>
            <a:off x="108422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21" name="Google Shape;1021;p52"/>
          <p:cNvSpPr txBox="1">
            <a:spLocks noGrp="1"/>
          </p:cNvSpPr>
          <p:nvPr>
            <p:ph type="subTitle" idx="2"/>
          </p:nvPr>
        </p:nvSpPr>
        <p:spPr>
          <a:xfrm>
            <a:off x="3658500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22" name="Google Shape;1022;p52"/>
          <p:cNvSpPr txBox="1">
            <a:spLocks noGrp="1"/>
          </p:cNvSpPr>
          <p:nvPr>
            <p:ph type="subTitle" idx="3"/>
          </p:nvPr>
        </p:nvSpPr>
        <p:spPr>
          <a:xfrm>
            <a:off x="624687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023" name="Google Shape;1023;p52"/>
          <p:cNvSpPr txBox="1">
            <a:spLocks noGrp="1"/>
          </p:cNvSpPr>
          <p:nvPr>
            <p:ph type="subTitle" idx="4"/>
          </p:nvPr>
        </p:nvSpPr>
        <p:spPr>
          <a:xfrm>
            <a:off x="108422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024" name="Google Shape;1024;p52"/>
          <p:cNvSpPr txBox="1">
            <a:spLocks noGrp="1"/>
          </p:cNvSpPr>
          <p:nvPr>
            <p:ph type="subTitle" idx="5"/>
          </p:nvPr>
        </p:nvSpPr>
        <p:spPr>
          <a:xfrm>
            <a:off x="3658500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It’s a gas giant and the biggest planet of them all</a:t>
            </a:r>
            <a:endParaRPr/>
          </a:p>
        </p:txBody>
      </p:sp>
      <p:sp>
        <p:nvSpPr>
          <p:cNvPr id="1025" name="Google Shape;1025;p52"/>
          <p:cNvSpPr txBox="1">
            <a:spLocks noGrp="1"/>
          </p:cNvSpPr>
          <p:nvPr>
            <p:ph type="subTitle" idx="6"/>
          </p:nvPr>
        </p:nvSpPr>
        <p:spPr>
          <a:xfrm>
            <a:off x="624687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Yes, this is the ringed one. It’s a huge gas giant</a:t>
            </a:r>
            <a:endParaRPr/>
          </a:p>
        </p:txBody>
      </p:sp>
      <p:sp>
        <p:nvSpPr>
          <p:cNvPr id="1026" name="Google Shape;1026;p52"/>
          <p:cNvSpPr txBox="1">
            <a:spLocks noGrp="1"/>
          </p:cNvSpPr>
          <p:nvPr>
            <p:ph type="title"/>
          </p:nvPr>
        </p:nvSpPr>
        <p:spPr>
          <a:xfrm>
            <a:off x="3798450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</a:t>
            </a:r>
            <a:endParaRPr/>
          </a:p>
        </p:txBody>
      </p:sp>
      <p:sp>
        <p:nvSpPr>
          <p:cNvPr id="1027" name="Google Shape;1027;p52"/>
          <p:cNvSpPr txBox="1">
            <a:spLocks noGrp="1"/>
          </p:cNvSpPr>
          <p:nvPr>
            <p:ph type="title" idx="7"/>
          </p:nvPr>
        </p:nvSpPr>
        <p:spPr>
          <a:xfrm>
            <a:off x="637977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</a:t>
            </a:r>
            <a:endParaRPr/>
          </a:p>
        </p:txBody>
      </p:sp>
      <p:sp>
        <p:nvSpPr>
          <p:cNvPr id="1028" name="Google Shape;1028;p52"/>
          <p:cNvSpPr txBox="1">
            <a:spLocks noGrp="1"/>
          </p:cNvSpPr>
          <p:nvPr>
            <p:ph type="title" idx="8"/>
          </p:nvPr>
        </p:nvSpPr>
        <p:spPr>
          <a:xfrm>
            <a:off x="121712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3"/>
          <p:cNvSpPr txBox="1">
            <a:spLocks noGrp="1"/>
          </p:cNvSpPr>
          <p:nvPr>
            <p:ph type="title"/>
          </p:nvPr>
        </p:nvSpPr>
        <p:spPr>
          <a:xfrm>
            <a:off x="311700" y="2370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1034" name="Google Shape;1034;p53"/>
          <p:cNvSpPr txBox="1"/>
          <p:nvPr/>
        </p:nvSpPr>
        <p:spPr>
          <a:xfrm>
            <a:off x="1349225" y="1524375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Neptune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6106050" y="2260600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1349150" y="2950350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Jupiter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6106050" y="2528390"/>
            <a:ext cx="1991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Venus has a beautiful name, but is hot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8" name="Google Shape;1038;p53"/>
          <p:cNvSpPr txBox="1"/>
          <p:nvPr/>
        </p:nvSpPr>
        <p:spPr>
          <a:xfrm>
            <a:off x="1046575" y="1792176"/>
            <a:ext cx="1991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Neptune is very far away from Earth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1046575" y="3216451"/>
            <a:ext cx="1991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It’s a gas giant and the biggest planet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40" name="Google Shape;1040;p53"/>
          <p:cNvGrpSpPr/>
          <p:nvPr/>
        </p:nvGrpSpPr>
        <p:grpSpPr>
          <a:xfrm>
            <a:off x="3563415" y="1335202"/>
            <a:ext cx="2017180" cy="2824953"/>
            <a:chOff x="5334138" y="3587286"/>
            <a:chExt cx="566433" cy="793236"/>
          </a:xfrm>
        </p:grpSpPr>
        <p:sp>
          <p:nvSpPr>
            <p:cNvPr id="1041" name="Google Shape;1041;p53"/>
            <p:cNvSpPr/>
            <p:nvPr/>
          </p:nvSpPr>
          <p:spPr>
            <a:xfrm>
              <a:off x="5474754" y="3587286"/>
              <a:ext cx="285200" cy="198743"/>
            </a:xfrm>
            <a:custGeom>
              <a:avLst/>
              <a:gdLst/>
              <a:ahLst/>
              <a:cxnLst/>
              <a:rect l="l" t="t" r="r" b="b"/>
              <a:pathLst>
                <a:path w="11285" h="7864" extrusionOk="0">
                  <a:moveTo>
                    <a:pt x="5640" y="0"/>
                  </a:moveTo>
                  <a:cubicBezTo>
                    <a:pt x="5640" y="0"/>
                    <a:pt x="2812" y="3547"/>
                    <a:pt x="0" y="7863"/>
                  </a:cubicBezTo>
                  <a:lnTo>
                    <a:pt x="11285" y="7863"/>
                  </a:lnTo>
                  <a:cubicBezTo>
                    <a:pt x="8468" y="3547"/>
                    <a:pt x="5640" y="0"/>
                    <a:pt x="5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3"/>
            <p:cNvSpPr/>
            <p:nvPr/>
          </p:nvSpPr>
          <p:spPr>
            <a:xfrm>
              <a:off x="5364161" y="3785408"/>
              <a:ext cx="506511" cy="198718"/>
            </a:xfrm>
            <a:custGeom>
              <a:avLst/>
              <a:gdLst/>
              <a:ahLst/>
              <a:cxnLst/>
              <a:rect l="l" t="t" r="r" b="b"/>
              <a:pathLst>
                <a:path w="20042" h="7863" extrusionOk="0">
                  <a:moveTo>
                    <a:pt x="4376" y="0"/>
                  </a:moveTo>
                  <a:cubicBezTo>
                    <a:pt x="2714" y="2545"/>
                    <a:pt x="1063" y="5356"/>
                    <a:pt x="0" y="7863"/>
                  </a:cubicBezTo>
                  <a:lnTo>
                    <a:pt x="20042" y="7863"/>
                  </a:lnTo>
                  <a:cubicBezTo>
                    <a:pt x="18974" y="5356"/>
                    <a:pt x="17323" y="2545"/>
                    <a:pt x="15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3"/>
            <p:cNvSpPr/>
            <p:nvPr/>
          </p:nvSpPr>
          <p:spPr>
            <a:xfrm>
              <a:off x="5334138" y="3983505"/>
              <a:ext cx="566433" cy="198895"/>
            </a:xfrm>
            <a:custGeom>
              <a:avLst/>
              <a:gdLst/>
              <a:ahLst/>
              <a:cxnLst/>
              <a:rect l="l" t="t" r="r" b="b"/>
              <a:pathLst>
                <a:path w="22413" h="7870" extrusionOk="0">
                  <a:moveTo>
                    <a:pt x="1188" y="1"/>
                  </a:moveTo>
                  <a:cubicBezTo>
                    <a:pt x="458" y="1712"/>
                    <a:pt x="1" y="3276"/>
                    <a:pt x="1" y="4524"/>
                  </a:cubicBezTo>
                  <a:cubicBezTo>
                    <a:pt x="1" y="5657"/>
                    <a:pt x="170" y="6785"/>
                    <a:pt x="507" y="7869"/>
                  </a:cubicBezTo>
                  <a:lnTo>
                    <a:pt x="21905" y="7869"/>
                  </a:lnTo>
                  <a:cubicBezTo>
                    <a:pt x="22243" y="6785"/>
                    <a:pt x="22412" y="5657"/>
                    <a:pt x="22412" y="4524"/>
                  </a:cubicBezTo>
                  <a:cubicBezTo>
                    <a:pt x="22412" y="3276"/>
                    <a:pt x="21955" y="1706"/>
                    <a:pt x="21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3"/>
            <p:cNvSpPr/>
            <p:nvPr/>
          </p:nvSpPr>
          <p:spPr>
            <a:xfrm>
              <a:off x="5346951" y="4181779"/>
              <a:ext cx="540806" cy="198743"/>
            </a:xfrm>
            <a:custGeom>
              <a:avLst/>
              <a:gdLst/>
              <a:ahLst/>
              <a:cxnLst/>
              <a:rect l="l" t="t" r="r" b="b"/>
              <a:pathLst>
                <a:path w="21399" h="7864" extrusionOk="0">
                  <a:moveTo>
                    <a:pt x="0" y="0"/>
                  </a:moveTo>
                  <a:cubicBezTo>
                    <a:pt x="1466" y="4675"/>
                    <a:pt x="5798" y="7863"/>
                    <a:pt x="10702" y="7863"/>
                  </a:cubicBezTo>
                  <a:cubicBezTo>
                    <a:pt x="15601" y="7863"/>
                    <a:pt x="19938" y="4675"/>
                    <a:pt x="2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53"/>
          <p:cNvGrpSpPr/>
          <p:nvPr/>
        </p:nvGrpSpPr>
        <p:grpSpPr>
          <a:xfrm>
            <a:off x="4426952" y="2950344"/>
            <a:ext cx="290107" cy="354107"/>
            <a:chOff x="-24683100" y="2340425"/>
            <a:chExt cx="242625" cy="296150"/>
          </a:xfrm>
        </p:grpSpPr>
        <p:sp>
          <p:nvSpPr>
            <p:cNvPr id="1046" name="Google Shape;1046;p53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3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3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53"/>
          <p:cNvGrpSpPr/>
          <p:nvPr/>
        </p:nvGrpSpPr>
        <p:grpSpPr>
          <a:xfrm>
            <a:off x="4394482" y="2207905"/>
            <a:ext cx="355063" cy="351984"/>
            <a:chOff x="-22859750" y="2335900"/>
            <a:chExt cx="296950" cy="294375"/>
          </a:xfrm>
        </p:grpSpPr>
        <p:sp>
          <p:nvSpPr>
            <p:cNvPr id="1051" name="Google Shape;1051;p53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3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3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53"/>
          <p:cNvGrpSpPr/>
          <p:nvPr/>
        </p:nvGrpSpPr>
        <p:grpSpPr>
          <a:xfrm>
            <a:off x="4393994" y="1665649"/>
            <a:ext cx="356020" cy="230770"/>
            <a:chOff x="-27728850" y="2382950"/>
            <a:chExt cx="297750" cy="193000"/>
          </a:xfrm>
        </p:grpSpPr>
        <p:sp>
          <p:nvSpPr>
            <p:cNvPr id="1055" name="Google Shape;1055;p53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3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3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53"/>
          <p:cNvSpPr/>
          <p:nvPr/>
        </p:nvSpPr>
        <p:spPr>
          <a:xfrm>
            <a:off x="4385515" y="3601957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9" name="Google Shape;1059;p53"/>
          <p:cNvCxnSpPr/>
          <p:nvPr/>
        </p:nvCxnSpPr>
        <p:spPr>
          <a:xfrm>
            <a:off x="3172278" y="1698825"/>
            <a:ext cx="12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60" name="Google Shape;1060;p53"/>
          <p:cNvCxnSpPr/>
          <p:nvPr/>
        </p:nvCxnSpPr>
        <p:spPr>
          <a:xfrm>
            <a:off x="3172278" y="3124800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61" name="Google Shape;1061;p53"/>
          <p:cNvCxnSpPr/>
          <p:nvPr/>
        </p:nvCxnSpPr>
        <p:spPr>
          <a:xfrm>
            <a:off x="5051875" y="2435050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62" name="Google Shape;1062;p53"/>
          <p:cNvSpPr txBox="1"/>
          <p:nvPr/>
        </p:nvSpPr>
        <p:spPr>
          <a:xfrm>
            <a:off x="6106050" y="3579756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Saturn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3" name="Google Shape;1063;p53"/>
          <p:cNvSpPr txBox="1"/>
          <p:nvPr/>
        </p:nvSpPr>
        <p:spPr>
          <a:xfrm>
            <a:off x="6106050" y="3847546"/>
            <a:ext cx="1991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Saturn is a gas giant and has rings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64" name="Google Shape;1064;p53"/>
          <p:cNvCxnSpPr/>
          <p:nvPr/>
        </p:nvCxnSpPr>
        <p:spPr>
          <a:xfrm>
            <a:off x="5051875" y="3754206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river Patient Care Breakthrough by Slidesgo">
  <a:themeElements>
    <a:clrScheme name="Simple Light">
      <a:dk1>
        <a:srgbClr val="91BA4F"/>
      </a:dk1>
      <a:lt1>
        <a:srgbClr val="F0F0F0"/>
      </a:lt1>
      <a:dk2>
        <a:srgbClr val="396336"/>
      </a:dk2>
      <a:lt2>
        <a:srgbClr val="6A8F2E"/>
      </a:lt2>
      <a:accent1>
        <a:srgbClr val="283730"/>
      </a:accent1>
      <a:accent2>
        <a:srgbClr val="FFFFFF"/>
      </a:accent2>
      <a:accent3>
        <a:srgbClr val="F4F8EE"/>
      </a:accent3>
      <a:accent4>
        <a:srgbClr val="D9EAD3"/>
      </a:accent4>
      <a:accent5>
        <a:srgbClr val="93C47D"/>
      </a:accent5>
      <a:accent6>
        <a:srgbClr val="74953F"/>
      </a:accent6>
      <a:hlink>
        <a:srgbClr val="283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1951</Words>
  <Application>Microsoft Office PowerPoint</Application>
  <PresentationFormat>Presentación en pantalla (16:9)</PresentationFormat>
  <Paragraphs>342</Paragraphs>
  <Slides>50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3" baseType="lpstr">
      <vt:lpstr>Lato</vt:lpstr>
      <vt:lpstr>Poppins</vt:lpstr>
      <vt:lpstr>Proxima Nova Semibold</vt:lpstr>
      <vt:lpstr>Montserrat</vt:lpstr>
      <vt:lpstr>Arial</vt:lpstr>
      <vt:lpstr>Roboto</vt:lpstr>
      <vt:lpstr>Nunito SemiBold</vt:lpstr>
      <vt:lpstr>Arial Rounded MT Bold</vt:lpstr>
      <vt:lpstr>Proxima Nova</vt:lpstr>
      <vt:lpstr>Nunito ExtraBold</vt:lpstr>
      <vt:lpstr>Nunito</vt:lpstr>
      <vt:lpstr>Priver Patient Care Breakthrough by Slidesgo</vt:lpstr>
      <vt:lpstr>Slidesgo Final Pages</vt:lpstr>
      <vt:lpstr>GARDENING Free Template </vt:lpstr>
      <vt:lpstr>Presentación de PowerPoint</vt:lpstr>
      <vt:lpstr>Table of Contents</vt:lpstr>
      <vt:lpstr>Introduction</vt:lpstr>
      <vt:lpstr>WHOA</vt:lpstr>
      <vt:lpstr>Background</vt:lpstr>
      <vt:lpstr>01</vt:lpstr>
      <vt:lpstr>Goals</vt:lpstr>
      <vt:lpstr>Methods</vt:lpstr>
      <vt:lpstr>Research and Publications</vt:lpstr>
      <vt:lpstr>Research Resources</vt:lpstr>
      <vt:lpstr>Factors to Consider</vt:lpstr>
      <vt:lpstr>Clinical Trial</vt:lpstr>
      <vt:lpstr>Trial Timeline</vt:lpstr>
      <vt:lpstr>Phase 1</vt:lpstr>
      <vt:lpstr>Tendency</vt:lpstr>
      <vt:lpstr>02</vt:lpstr>
      <vt:lpstr>—Someone Famous</vt:lpstr>
      <vt:lpstr>Results</vt:lpstr>
      <vt:lpstr>Results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Results Analysis</vt:lpstr>
      <vt:lpstr>A Picture Always Reinforces  the Concept</vt:lpstr>
      <vt:lpstr>A Picture Is Wortha  Thousand Words</vt:lpstr>
      <vt:lpstr>Awesome Words</vt:lpstr>
      <vt:lpstr>Present The Ideas</vt:lpstr>
      <vt:lpstr>97%</vt:lpstr>
      <vt:lpstr>4,498,300</vt:lpstr>
      <vt:lpstr>Conclusions </vt:lpstr>
      <vt:lpstr>The Slide Title Goes Here!</vt:lpstr>
      <vt:lpstr>This Is a Map</vt:lpstr>
      <vt:lpstr>Our Team</vt:lpstr>
      <vt:lpstr>Desktop Software</vt:lpstr>
      <vt:lpstr>Tablet App</vt:lpstr>
      <vt:lpstr>Presentación de PowerPoint</vt:lpstr>
      <vt:lpstr>Presentación de PowerPoint</vt:lpstr>
      <vt:lpstr>Presentación de PowerPoint</vt:lpstr>
      <vt:lpstr>Thank You</vt:lpstr>
      <vt:lpstr>https://www.plantillaspower-point.com</vt:lpstr>
      <vt:lpstr>Alternative Resources</vt:lpstr>
      <vt:lpstr>Alternative Resources</vt:lpstr>
      <vt:lpstr>Alternative Resources</vt:lpstr>
      <vt:lpstr>Alternative Resources</vt:lpstr>
      <vt:lpstr>Educational Icons</vt:lpstr>
      <vt:lpstr>Business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Priver Patient Care Breakthrough </dc:title>
  <dc:creator>Sr GRYM</dc:creator>
  <cp:lastModifiedBy>i201701069 (Sucasaca Mamani, Jean Carlo)</cp:lastModifiedBy>
  <cp:revision>31</cp:revision>
  <dcterms:modified xsi:type="dcterms:W3CDTF">2022-03-17T08:26:00Z</dcterms:modified>
</cp:coreProperties>
</file>