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US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716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US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040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US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672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US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341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US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40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EEB559-C7CE-8074-8034-1D2914453D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D9DF3B0-556B-7546-1726-9243422FBF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1C57F62-B05D-0719-90E8-C2F3FBE34F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C903366-F53A-6D89-E925-FF4DB8CA5BD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7C782CC-32E4-1AE0-3D10-0D921BB12D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90541-9A27-F9B1-7E17-45E43EF1A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0087174-8F32-1859-938B-3767186870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26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B0E2D-7354-E1DD-DACA-DD10A71039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C1C7BC-9063-ED34-3490-14B8FBDB30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2025-02-18T00:14:11Z</dcterms:modified>
</cp:coreProperties>
</file>