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CDEA167-8377-D30B-E41E-985D697FF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2FCA896-E9AF-21AD-1034-C20FA703C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7349D479-EBF2-A47C-31BB-BDBA172C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47C6242-8F4D-59BA-5D3E-464C2B22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1313FB3-9800-8B0D-0500-DBCDF62B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1137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CD678C3-98EF-EDD7-EE75-0A8EB77F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11C8AF3C-5F53-820E-1768-EF8B8970A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5E97811-B88F-2E17-C5CC-F1FD28CB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2B00F4D-9D75-7B2B-B451-60767E30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2BB171A-DF74-16C8-D325-74230DE69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277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7FC69D95-8979-E685-D5AE-BF03628C7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1920591D-FFED-4E92-1909-A78403287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ADDE2C9-09AF-8163-1039-FB4175BB7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4F76D6A-2F36-ACC1-B2EA-C1E0E5558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6A0BC39-932C-B24B-C221-8F093B66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6773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7E4B27B-1EC9-08A2-20D2-696BD951E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315F308-3080-2DB1-37DD-D7003D6C7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7AF610DF-A9D5-F51F-C300-5BE4D5E9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9D68E78-ECF6-ED73-2AEF-459CCC886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CBCC0034-5731-DF89-90AA-F70B6511C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881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761F8F2-DE71-3512-21CF-45BF852F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8E14CB5D-9E57-E844-7069-BEB7C194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8E52058-ED32-66A1-0F6E-EDC6A967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3254F95-93FD-551A-5EB3-DD7606D0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47F8158-9293-F11D-C703-90474979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7431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2BE0420-1A3B-AEB9-F3B3-3796B95D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0597FA7-D4FC-DDD0-F6BE-3E524258F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7D44D46B-48BB-6CEF-FDE5-66BAE6F29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C0AFFF3-F246-57A0-4992-37B4D2C0D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40A80CA1-9447-82AC-4D7B-76C97AC4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C825345-6D0D-96DF-B9CF-F459FF68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232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655E016-EB4F-393F-B365-1C2981DE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C3AEFCE-CACB-6930-F0BA-17D381AE4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DC30479A-F703-C8FB-5729-7842D874B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9187BF1D-6A23-BC78-E243-052683200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04EC76FC-52A0-CFA8-1E96-140B4FEDE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7A79F705-FA51-F8D5-E717-4FEBD257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0DA753A0-2A3F-5136-8EE9-C86DA6C2E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309A77F3-93E0-5EB4-0012-FAB66553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608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269EFB1-38B9-E57C-D697-0FFDE250A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CE257B62-5561-B8AE-9E6B-6D7D42547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4A06F41C-D4F2-8197-855C-4D7068C9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43069BC8-9310-30DE-7968-6DE6196B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7711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FE45B5D5-A590-CBDD-19A8-EF77C8A2E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45FACA2E-578E-23F6-6392-F56C177EA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3FB98A53-7F88-2CC0-AEBA-9703A422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2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B49832E-2D76-A48C-C010-910B1B9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F67F8FB-53C9-E7AD-7662-1997C1D06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0068018F-A44A-9587-DC7F-09668F6F2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1104ABC6-A7CF-7A19-DB6F-44F52971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618F1452-F353-3C7B-DEF7-7C043DEB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B8641A2D-0D7D-904E-5E12-869195AA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59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6B6FBA6-0A6F-4BCE-C652-D2A3725F7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3672AE36-318C-18D1-5FD3-72FDF097C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E4458F9C-1E6F-3861-0245-0C9A8AAB4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5B62A051-9F6D-DDCD-FBD4-88B6355C9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A348EF89-CAEE-2646-ACB0-6686B48C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714D50D0-61C0-28CC-6746-8F540121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4786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EB3A84CC-184D-E65D-94DC-F3E978F4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B528F896-640B-A1A6-44BA-1141EFD18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01F83D55-C38B-34F4-2D83-5377E1955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C6738-EA7B-46FC-8D62-DDE0153F3A13}" type="datetimeFigureOut">
              <a:rPr lang="bg-BG" smtClean="0"/>
              <a:t>8.7.2025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A74FD7B-9E7D-3D70-4385-8B55BB87B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00E8176-9A2F-7EAD-7190-66CAF3DAA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49E68-2D84-4019-840D-9EE2E5D7DEFA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6914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8C93EB7-FF34-89F1-46AC-7D684AA059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2522164C-979B-8B1C-97F7-4FDF6E5A9F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F7D9F42-C232-DC3F-6495-85DAA06B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87" y="1"/>
            <a:ext cx="12210787" cy="6858000"/>
          </a:xfrm>
          <a:prstGeom prst="rect">
            <a:avLst/>
          </a:prstGeom>
        </p:spPr>
      </p:pic>
      <p:pic>
        <p:nvPicPr>
          <p:cNvPr id="4" name="otnebesakakslava">
            <a:hlinkClick r:id="" action="ppaction://media"/>
            <a:extLst>
              <a:ext uri="{FF2B5EF4-FFF2-40B4-BE49-F238E27FC236}">
                <a16:creationId xmlns:a16="http://schemas.microsoft.com/office/drawing/2014/main" id="{1AC203B8-FD92-E8FC-567E-8BB8CFA6F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7328" y="371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8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0"/>
    </mc:Choice>
    <mc:Fallback>
      <p:transition spd="slow" advTm="9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02BFF03-A6D9-E31B-083C-17B62E72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E572138-9117-0F28-73F0-D2003D971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B4612992-2980-A746-9249-53F2C4C98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65" y="0"/>
            <a:ext cx="12223165" cy="68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0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7"/>
    </mc:Choice>
    <mc:Fallback>
      <p:transition spd="slow" advTm="1848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E0741D2-03EE-4EE5-EC93-9534888B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26ECA11-30A2-1E44-1BD7-0F5913AE4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63BD1A6-AA10-36B0-263F-21A1D893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95" y="0"/>
            <a:ext cx="12271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28"/>
    </mc:Choice>
    <mc:Fallback>
      <p:transition spd="slow" advTm="1632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5FCAA75-4C3B-A1DB-5F77-78CCE1688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0709A83-C005-47ED-D954-2A7B76E0E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57CCCA4-D324-0C35-AD84-028A9760B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68" y="-20294"/>
            <a:ext cx="12387636" cy="68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2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2"/>
    </mc:Choice>
    <mc:Fallback>
      <p:transition spd="slow" advTm="1658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0582C80-833B-4500-C6A6-E30281B3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F731A06-FD93-A22D-D98D-F645AA45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42E0FA5-EA00-DB09-B534-D7EBC428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962" y="0"/>
            <a:ext cx="12361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7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4"/>
    </mc:Choice>
    <mc:Fallback>
      <p:transition spd="slow" advTm="1679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C3C868B-0AC8-C4C7-465B-2624170B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13412AC-530F-E6D2-B401-D989B3444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B6547DC-78FB-E2E0-3B4A-F6BE694FC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732" y="0"/>
            <a:ext cx="123017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3"/>
    </mc:Choice>
    <mc:Fallback>
      <p:transition spd="slow" advTm="1769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CD43BD5-0437-B6CF-5A2C-ABE353AFA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102C558-DD7E-97EF-026A-48720A962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C83D954-9882-FEC7-F7DD-D3E90AE6D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3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5"/>
    </mc:Choice>
    <mc:Fallback>
      <p:transition spd="slow" advTm="362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5DC114C-6359-751C-D2BA-BF7353BC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50C5389-4B25-FE1F-D8B9-AB09D3497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1045C10-4EAF-A7E8-2DF3-074953FC1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014" y="0"/>
            <a:ext cx="12308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6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73"/>
    </mc:Choice>
    <mc:Fallback>
      <p:transition spd="slow" advTm="1877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B059D03-3531-BB07-7D95-644A1E6D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B2C4954-4B6F-382D-D290-77C410437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132F771-EF99-B1DC-602A-9116169A8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4" y="0"/>
            <a:ext cx="12168432" cy="6858000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0A5F19BF-3F9A-19B9-420B-F1DF1EB8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4" y="0"/>
            <a:ext cx="12168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6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46"/>
    </mc:Choice>
    <mc:Fallback>
      <p:transition spd="slow" advTm="171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15DA89D-3303-DC72-D3F2-BE7A3179C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23DDF90-375C-E834-2E20-1D7F6B661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D13A5D8-DF4B-3DDC-A6C2-D2BC2C39E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832" y="0"/>
            <a:ext cx="123238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2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34"/>
    </mc:Choice>
    <mc:Fallback>
      <p:transition spd="slow" advTm="1523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D618444-9874-F8C9-DC34-3F8FF31BB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2268E26-C661-C56C-3A71-571F28FB3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39CAE22C-0C1F-6BC1-C6D9-FFC18CA11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275" y="0"/>
            <a:ext cx="12290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7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8"/>
    </mc:Choice>
    <mc:Fallback>
      <p:transition spd="slow" advTm="1737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379AC90-B496-CC51-141E-D1426A40C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65AF082-50BE-218F-AE13-355FA9070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1C5D592-EBDA-63C6-F4F5-58C83CEFB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89" y="0"/>
            <a:ext cx="1246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9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6"/>
    </mc:Choice>
    <mc:Fallback>
      <p:transition spd="slow" advTm="1866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1EDDC75-BCF4-D2DE-5390-9C9500507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DD280BF-3E5E-6174-30F5-8F735237A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FCDBB9B6-997E-C961-1D68-5CFFFBDC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376" y="0"/>
            <a:ext cx="12468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0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7"/>
    </mc:Choice>
    <mc:Fallback>
      <p:transition spd="slow" advTm="1661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165016B-D535-6611-3DD3-531479E7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EB347B3-DC51-8EDD-925B-754DC4F1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62EB7D6-8E9A-3519-8197-11856C792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164" y="0"/>
            <a:ext cx="12352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6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84"/>
    </mc:Choice>
    <mc:Fallback>
      <p:transition spd="slow" advTm="1658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74DC165-15CB-AEF0-65D7-6DC591BB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6B9F254-8BD1-244E-7AF4-1AEF25546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A6BE5D4-2129-A1B0-445D-6115C31E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832" y="0"/>
            <a:ext cx="122938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9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69"/>
    </mc:Choice>
    <mc:Fallback>
      <p:transition spd="slow" advTm="16369"/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 екран</PresentationFormat>
  <Paragraphs>0</Paragraphs>
  <Slides>15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VaniaBogdanova</dc:creator>
  <cp:lastModifiedBy>VaniaBogdanova</cp:lastModifiedBy>
  <cp:revision>2</cp:revision>
  <dcterms:created xsi:type="dcterms:W3CDTF">2025-07-08T17:31:49Z</dcterms:created>
  <dcterms:modified xsi:type="dcterms:W3CDTF">2025-07-08T20:27:42Z</dcterms:modified>
</cp:coreProperties>
</file>