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sldIdLst>
    <p:sldId id="257" r:id="rId2"/>
  </p:sldIdLst>
  <p:sldSz cx="32399288" cy="43200638"/>
  <p:notesSz cx="6797675" cy="9926638"/>
  <p:embeddedFontLst>
    <p:embeddedFont>
      <p:font typeface="Calibri" panose="020F0502020204030204" pitchFamily="34" charset="0"/>
      <p:regular r:id="rId3"/>
      <p:bold r:id="rId4"/>
      <p:italic r:id="rId5"/>
      <p:boldItalic r:id="rId6"/>
    </p:embeddedFont>
    <p:embeddedFont>
      <p:font typeface="Calibri Light" panose="020F0302020204030204" pitchFamily="34" charset="0"/>
      <p:regular r:id="rId7"/>
      <p:italic r:id="rId8"/>
    </p:embeddedFont>
  </p:embeddedFontLst>
  <p:defaultTextStyle>
    <a:defPPr>
      <a:defRPr lang="pt-BR"/>
    </a:defPPr>
    <a:lvl1pPr marL="0" algn="l" defTabSz="3627925" rtl="0" eaLnBrk="1" latinLnBrk="0" hangingPunct="1">
      <a:defRPr sz="7143" kern="1200">
        <a:solidFill>
          <a:schemeClr val="tx1"/>
        </a:solidFill>
        <a:latin typeface="+mn-lt"/>
        <a:ea typeface="+mn-ea"/>
        <a:cs typeface="+mn-cs"/>
      </a:defRPr>
    </a:lvl1pPr>
    <a:lvl2pPr marL="1813962" algn="l" defTabSz="3627925" rtl="0" eaLnBrk="1" latinLnBrk="0" hangingPunct="1">
      <a:defRPr sz="7143" kern="1200">
        <a:solidFill>
          <a:schemeClr val="tx1"/>
        </a:solidFill>
        <a:latin typeface="+mn-lt"/>
        <a:ea typeface="+mn-ea"/>
        <a:cs typeface="+mn-cs"/>
      </a:defRPr>
    </a:lvl2pPr>
    <a:lvl3pPr marL="3627925" algn="l" defTabSz="3627925" rtl="0" eaLnBrk="1" latinLnBrk="0" hangingPunct="1">
      <a:defRPr sz="7143" kern="1200">
        <a:solidFill>
          <a:schemeClr val="tx1"/>
        </a:solidFill>
        <a:latin typeface="+mn-lt"/>
        <a:ea typeface="+mn-ea"/>
        <a:cs typeface="+mn-cs"/>
      </a:defRPr>
    </a:lvl3pPr>
    <a:lvl4pPr marL="5441888" algn="l" defTabSz="3627925" rtl="0" eaLnBrk="1" latinLnBrk="0" hangingPunct="1">
      <a:defRPr sz="7143" kern="1200">
        <a:solidFill>
          <a:schemeClr val="tx1"/>
        </a:solidFill>
        <a:latin typeface="+mn-lt"/>
        <a:ea typeface="+mn-ea"/>
        <a:cs typeface="+mn-cs"/>
      </a:defRPr>
    </a:lvl4pPr>
    <a:lvl5pPr marL="7255851" algn="l" defTabSz="3627925" rtl="0" eaLnBrk="1" latinLnBrk="0" hangingPunct="1">
      <a:defRPr sz="7143" kern="1200">
        <a:solidFill>
          <a:schemeClr val="tx1"/>
        </a:solidFill>
        <a:latin typeface="+mn-lt"/>
        <a:ea typeface="+mn-ea"/>
        <a:cs typeface="+mn-cs"/>
      </a:defRPr>
    </a:lvl5pPr>
    <a:lvl6pPr marL="9069813" algn="l" defTabSz="3627925" rtl="0" eaLnBrk="1" latinLnBrk="0" hangingPunct="1">
      <a:defRPr sz="7143" kern="1200">
        <a:solidFill>
          <a:schemeClr val="tx1"/>
        </a:solidFill>
        <a:latin typeface="+mn-lt"/>
        <a:ea typeface="+mn-ea"/>
        <a:cs typeface="+mn-cs"/>
      </a:defRPr>
    </a:lvl6pPr>
    <a:lvl7pPr marL="10883776" algn="l" defTabSz="3627925" rtl="0" eaLnBrk="1" latinLnBrk="0" hangingPunct="1">
      <a:defRPr sz="7143" kern="1200">
        <a:solidFill>
          <a:schemeClr val="tx1"/>
        </a:solidFill>
        <a:latin typeface="+mn-lt"/>
        <a:ea typeface="+mn-ea"/>
        <a:cs typeface="+mn-cs"/>
      </a:defRPr>
    </a:lvl7pPr>
    <a:lvl8pPr marL="12697740" algn="l" defTabSz="3627925" rtl="0" eaLnBrk="1" latinLnBrk="0" hangingPunct="1">
      <a:defRPr sz="7143" kern="1200">
        <a:solidFill>
          <a:schemeClr val="tx1"/>
        </a:solidFill>
        <a:latin typeface="+mn-lt"/>
        <a:ea typeface="+mn-ea"/>
        <a:cs typeface="+mn-cs"/>
      </a:defRPr>
    </a:lvl8pPr>
    <a:lvl9pPr marL="14511703" algn="l" defTabSz="3627925" rtl="0" eaLnBrk="1" latinLnBrk="0" hangingPunct="1">
      <a:defRPr sz="714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AD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7" autoAdjust="0"/>
    <p:restoredTop sz="94660"/>
  </p:normalViewPr>
  <p:slideViewPr>
    <p:cSldViewPr snapToGrid="0">
      <p:cViewPr varScale="1">
        <p:scale>
          <a:sx n="17" d="100"/>
          <a:sy n="17" d="100"/>
        </p:scale>
        <p:origin x="2082"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theme" Target="theme/theme1.xml"/><Relationship Id="rId5" Type="http://schemas.openxmlformats.org/officeDocument/2006/relationships/font" Target="fonts/font3.fntdata"/><Relationship Id="rId10" Type="http://schemas.openxmlformats.org/officeDocument/2006/relationships/viewProps" Target="viewProps.xml"/><Relationship Id="rId4" Type="http://schemas.openxmlformats.org/officeDocument/2006/relationships/font" Target="fonts/font2.fntdata"/><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29947" y="7070108"/>
            <a:ext cx="27539395" cy="15040222"/>
          </a:xfrm>
        </p:spPr>
        <p:txBody>
          <a:bodyPr anchor="b"/>
          <a:lstStyle>
            <a:lvl1pPr algn="ctr">
              <a:defRPr sz="21259"/>
            </a:lvl1pPr>
          </a:lstStyle>
          <a:p>
            <a:r>
              <a:rPr lang="pt-BR"/>
              <a:t>Clique para editar o título mestre</a:t>
            </a:r>
            <a:endParaRPr lang="en-US" dirty="0"/>
          </a:p>
        </p:txBody>
      </p:sp>
      <p:sp>
        <p:nvSpPr>
          <p:cNvPr id="3" name="Subtitle 2"/>
          <p:cNvSpPr>
            <a:spLocks noGrp="1"/>
          </p:cNvSpPr>
          <p:nvPr>
            <p:ph type="subTitle" idx="1"/>
          </p:nvPr>
        </p:nvSpPr>
        <p:spPr>
          <a:xfrm>
            <a:off x="4049911" y="22690338"/>
            <a:ext cx="24299466" cy="104301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84117FC-D916-46D4-BED0-92E53114655E}" type="datetimeFigureOut">
              <a:rPr lang="pt-BR" smtClean="0"/>
              <a:t>03/07/2025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225375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4117FC-D916-46D4-BED0-92E53114655E}" type="datetimeFigureOut">
              <a:rPr lang="pt-BR" smtClean="0"/>
              <a:t>03/07/2025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151993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2300034"/>
            <a:ext cx="6986096" cy="36610544"/>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2227453" y="2300034"/>
            <a:ext cx="20553298" cy="36610544"/>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4117FC-D916-46D4-BED0-92E53114655E}" type="datetimeFigureOut">
              <a:rPr lang="pt-BR" smtClean="0"/>
              <a:t>03/07/2025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3851139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uas Partes d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77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4117FC-D916-46D4-BED0-92E53114655E}" type="datetimeFigureOut">
              <a:rPr lang="pt-BR" smtClean="0"/>
              <a:t>03/07/2025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688985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210578" y="10770172"/>
            <a:ext cx="27944386" cy="17970262"/>
          </a:xfrm>
        </p:spPr>
        <p:txBody>
          <a:bodyPr anchor="b"/>
          <a:lstStyle>
            <a:lvl1pPr>
              <a:defRPr sz="21259"/>
            </a:lvl1pPr>
          </a:lstStyle>
          <a:p>
            <a:r>
              <a:rPr lang="pt-BR"/>
              <a:t>Clique para editar o título mestre</a:t>
            </a:r>
            <a:endParaRPr lang="en-US" dirty="0"/>
          </a:p>
        </p:txBody>
      </p:sp>
      <p:sp>
        <p:nvSpPr>
          <p:cNvPr id="3" name="Text Placeholder 2"/>
          <p:cNvSpPr>
            <a:spLocks noGrp="1"/>
          </p:cNvSpPr>
          <p:nvPr>
            <p:ph type="body" idx="1"/>
          </p:nvPr>
        </p:nvSpPr>
        <p:spPr>
          <a:xfrm>
            <a:off x="2210578" y="28910440"/>
            <a:ext cx="27944386" cy="9450136"/>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484117FC-D916-46D4-BED0-92E53114655E}" type="datetimeFigureOut">
              <a:rPr lang="pt-BR" smtClean="0"/>
              <a:t>03/07/2025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1335296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2227451" y="11500170"/>
            <a:ext cx="13769697" cy="2741040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16402140" y="11500170"/>
            <a:ext cx="13769697" cy="2741040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84117FC-D916-46D4-BED0-92E53114655E}" type="datetimeFigureOut">
              <a:rPr lang="pt-BR" smtClean="0"/>
              <a:t>03/07/2025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3050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231671" y="2300044"/>
            <a:ext cx="27944386" cy="8350126"/>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2231675" y="10590160"/>
            <a:ext cx="13706415"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pt-BR"/>
              <a:t>Editar estilos de texto Mestre</a:t>
            </a:r>
          </a:p>
        </p:txBody>
      </p:sp>
      <p:sp>
        <p:nvSpPr>
          <p:cNvPr id="4" name="Content Placeholder 3"/>
          <p:cNvSpPr>
            <a:spLocks noGrp="1"/>
          </p:cNvSpPr>
          <p:nvPr>
            <p:ph sz="half" idx="2"/>
          </p:nvPr>
        </p:nvSpPr>
        <p:spPr>
          <a:xfrm>
            <a:off x="2231675" y="15780233"/>
            <a:ext cx="13706415" cy="23210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16402142" y="10590160"/>
            <a:ext cx="13773917"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pt-BR"/>
              <a:t>Editar estilos de texto Mestre</a:t>
            </a:r>
          </a:p>
        </p:txBody>
      </p:sp>
      <p:sp>
        <p:nvSpPr>
          <p:cNvPr id="6" name="Content Placeholder 5"/>
          <p:cNvSpPr>
            <a:spLocks noGrp="1"/>
          </p:cNvSpPr>
          <p:nvPr>
            <p:ph sz="quarter" idx="4"/>
          </p:nvPr>
        </p:nvSpPr>
        <p:spPr>
          <a:xfrm>
            <a:off x="16402142" y="15780233"/>
            <a:ext cx="13773917" cy="23210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84117FC-D916-46D4-BED0-92E53114655E}" type="datetimeFigureOut">
              <a:rPr lang="pt-BR" smtClean="0"/>
              <a:t>03/07/2025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2249451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84117FC-D916-46D4-BED0-92E53114655E}" type="datetimeFigureOut">
              <a:rPr lang="pt-BR" smtClean="0"/>
              <a:t>03/07/2025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2559612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4117FC-D916-46D4-BED0-92E53114655E}" type="datetimeFigureOut">
              <a:rPr lang="pt-BR" smtClean="0"/>
              <a:t>03/07/2025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220683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pt-BR"/>
              <a:t>Clique para editar o título mestre</a:t>
            </a:r>
            <a:endParaRPr lang="en-US" dirty="0"/>
          </a:p>
        </p:txBody>
      </p:sp>
      <p:sp>
        <p:nvSpPr>
          <p:cNvPr id="3" name="Content Placeholder 2"/>
          <p:cNvSpPr>
            <a:spLocks noGrp="1"/>
          </p:cNvSpPr>
          <p:nvPr>
            <p:ph idx="1"/>
          </p:nvPr>
        </p:nvSpPr>
        <p:spPr>
          <a:xfrm>
            <a:off x="13773917" y="6220102"/>
            <a:ext cx="16402140" cy="30700453"/>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pt-BR"/>
              <a:t>Editar estilos de texto Mestre</a:t>
            </a:r>
          </a:p>
        </p:txBody>
      </p:sp>
      <p:sp>
        <p:nvSpPr>
          <p:cNvPr id="5" name="Date Placeholder 4"/>
          <p:cNvSpPr>
            <a:spLocks noGrp="1"/>
          </p:cNvSpPr>
          <p:nvPr>
            <p:ph type="dt" sz="half" idx="10"/>
          </p:nvPr>
        </p:nvSpPr>
        <p:spPr/>
        <p:txBody>
          <a:bodyPr/>
          <a:lstStyle/>
          <a:p>
            <a:fld id="{484117FC-D916-46D4-BED0-92E53114655E}" type="datetimeFigureOut">
              <a:rPr lang="pt-BR" smtClean="0"/>
              <a:t>03/07/2025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41254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3773917" y="6220102"/>
            <a:ext cx="16402140" cy="30700453"/>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pt-BR"/>
              <a:t>Clique no ícone para adicionar uma imagem</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pt-BR"/>
              <a:t>Editar estilos de texto Mestre</a:t>
            </a:r>
          </a:p>
        </p:txBody>
      </p:sp>
      <p:sp>
        <p:nvSpPr>
          <p:cNvPr id="5" name="Date Placeholder 4"/>
          <p:cNvSpPr>
            <a:spLocks noGrp="1"/>
          </p:cNvSpPr>
          <p:nvPr>
            <p:ph type="dt" sz="half" idx="10"/>
          </p:nvPr>
        </p:nvSpPr>
        <p:spPr/>
        <p:txBody>
          <a:bodyPr/>
          <a:lstStyle/>
          <a:p>
            <a:fld id="{484117FC-D916-46D4-BED0-92E53114655E}" type="datetimeFigureOut">
              <a:rPr lang="pt-BR" smtClean="0"/>
              <a:t>03/07/2025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50CC789-C194-4980-A125-CB05A713021A}" type="slidenum">
              <a:rPr lang="pt-BR" smtClean="0"/>
              <a:t>‹nº›</a:t>
            </a:fld>
            <a:endParaRPr lang="pt-BR"/>
          </a:p>
        </p:txBody>
      </p:sp>
    </p:spTree>
    <p:extLst>
      <p:ext uri="{BB962C8B-B14F-4D97-AF65-F5344CB8AC3E}">
        <p14:creationId xmlns:p14="http://schemas.microsoft.com/office/powerpoint/2010/main" val="2130120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1" y="2300044"/>
            <a:ext cx="27944386"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2227451" y="11500170"/>
            <a:ext cx="27944386" cy="2741040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2227451" y="40040601"/>
            <a:ext cx="7289840" cy="2300034"/>
          </a:xfrm>
          <a:prstGeom prst="rect">
            <a:avLst/>
          </a:prstGeom>
        </p:spPr>
        <p:txBody>
          <a:bodyPr vert="horz" lIns="91440" tIns="45720" rIns="91440" bIns="45720" rtlCol="0" anchor="ctr"/>
          <a:lstStyle>
            <a:lvl1pPr algn="l">
              <a:defRPr sz="4252">
                <a:solidFill>
                  <a:schemeClr val="tx1">
                    <a:tint val="75000"/>
                  </a:schemeClr>
                </a:solidFill>
              </a:defRPr>
            </a:lvl1pPr>
          </a:lstStyle>
          <a:p>
            <a:fld id="{484117FC-D916-46D4-BED0-92E53114655E}" type="datetimeFigureOut">
              <a:rPr lang="pt-BR" smtClean="0"/>
              <a:t>03/07/2025</a:t>
            </a:fld>
            <a:endParaRPr lang="pt-BR"/>
          </a:p>
        </p:txBody>
      </p:sp>
      <p:sp>
        <p:nvSpPr>
          <p:cNvPr id="5" name="Footer Placeholder 4"/>
          <p:cNvSpPr>
            <a:spLocks noGrp="1"/>
          </p:cNvSpPr>
          <p:nvPr>
            <p:ph type="ftr" sz="quarter" idx="3"/>
          </p:nvPr>
        </p:nvSpPr>
        <p:spPr>
          <a:xfrm>
            <a:off x="10732264" y="40040601"/>
            <a:ext cx="10934760" cy="2300034"/>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22881997" y="40040601"/>
            <a:ext cx="7289840" cy="2300034"/>
          </a:xfrm>
          <a:prstGeom prst="rect">
            <a:avLst/>
          </a:prstGeom>
        </p:spPr>
        <p:txBody>
          <a:bodyPr vert="horz" lIns="91440" tIns="45720" rIns="91440" bIns="45720" rtlCol="0" anchor="ctr"/>
          <a:lstStyle>
            <a:lvl1pPr algn="r">
              <a:defRPr sz="4252">
                <a:solidFill>
                  <a:schemeClr val="tx1">
                    <a:tint val="75000"/>
                  </a:schemeClr>
                </a:solidFill>
              </a:defRPr>
            </a:lvl1pPr>
          </a:lstStyle>
          <a:p>
            <a:fld id="{B50CC789-C194-4980-A125-CB05A713021A}" type="slidenum">
              <a:rPr lang="pt-BR" smtClean="0"/>
              <a:t>‹nº›</a:t>
            </a:fld>
            <a:endParaRPr lang="pt-BR"/>
          </a:p>
        </p:txBody>
      </p:sp>
    </p:spTree>
    <p:extLst>
      <p:ext uri="{BB962C8B-B14F-4D97-AF65-F5344CB8AC3E}">
        <p14:creationId xmlns:p14="http://schemas.microsoft.com/office/powerpoint/2010/main" val="20965667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84;p1"/>
          <p:cNvSpPr/>
          <p:nvPr/>
        </p:nvSpPr>
        <p:spPr>
          <a:xfrm rot="5400000">
            <a:off x="1781695" y="32264602"/>
            <a:ext cx="902427" cy="78163"/>
          </a:xfrm>
          <a:custGeom>
            <a:avLst/>
            <a:gdLst/>
            <a:ahLst/>
            <a:cxnLst/>
            <a:rect l="l" t="t" r="r" b="b"/>
            <a:pathLst>
              <a:path w="806450" h="69850" extrusionOk="0">
                <a:moveTo>
                  <a:pt x="515620" y="0"/>
                </a:moveTo>
                <a:lnTo>
                  <a:pt x="0" y="0"/>
                </a:lnTo>
                <a:lnTo>
                  <a:pt x="0" y="69850"/>
                </a:lnTo>
                <a:lnTo>
                  <a:pt x="806450" y="69850"/>
                </a:lnTo>
                <a:lnTo>
                  <a:pt x="806450" y="0"/>
                </a:lnTo>
                <a:close/>
              </a:path>
            </a:pathLst>
          </a:custGeom>
          <a:solidFill>
            <a:srgbClr val="000000">
              <a:alpha val="0"/>
            </a:srgbClr>
          </a:solidFill>
          <a:ln>
            <a:noFill/>
          </a:ln>
        </p:spPr>
      </p:sp>
      <p:sp>
        <p:nvSpPr>
          <p:cNvPr id="15" name="Google Shape;91;p1"/>
          <p:cNvSpPr txBox="1">
            <a:spLocks/>
          </p:cNvSpPr>
          <p:nvPr/>
        </p:nvSpPr>
        <p:spPr>
          <a:xfrm>
            <a:off x="2308128" y="13465606"/>
            <a:ext cx="13278563" cy="27571650"/>
          </a:xfrm>
          <a:prstGeom prst="rect">
            <a:avLst/>
          </a:prstGeom>
          <a:noFill/>
          <a:ln>
            <a:noFill/>
          </a:ln>
        </p:spPr>
        <p:txBody>
          <a:bodyPr spcFirstLastPara="1" wrap="square" lIns="0" tIns="0" rIns="0" bIns="0" anchor="t" anchorCtr="0">
            <a:spAutoFit/>
          </a:bodyPr>
          <a:lstStyle/>
          <a:p>
            <a:pPr lvl="0" algn="just">
              <a:lnSpc>
                <a:spcPts val="5000"/>
              </a:lnSpc>
            </a:pPr>
            <a:r>
              <a:rPr lang="pt-BR" sz="3600" b="1" i="0" u="none" strike="noStrike" cap="none" dirty="0">
                <a:solidFill>
                  <a:srgbClr val="000000"/>
                </a:solidFill>
                <a:latin typeface="Arial" panose="020B0604020202020204" pitchFamily="34" charset="0"/>
                <a:ea typeface="Inter"/>
                <a:cs typeface="Arial" panose="020B0604020202020204" pitchFamily="34" charset="0"/>
                <a:sym typeface="Inter"/>
              </a:rPr>
              <a:t>Resumo:</a:t>
            </a:r>
            <a:r>
              <a:rPr lang="pt-BR" sz="3600" i="0" u="none" strike="noStrike" cap="none" dirty="0">
                <a:solidFill>
                  <a:srgbClr val="000000"/>
                </a:solidFill>
                <a:latin typeface="Arial" panose="020B0604020202020204" pitchFamily="34" charset="0"/>
                <a:ea typeface="Inter"/>
                <a:cs typeface="Arial" panose="020B0604020202020204" pitchFamily="34" charset="0"/>
                <a:sym typeface="Inter"/>
              </a:rPr>
              <a:t> Digite aqui o resumo de sua pesquisa. Alinhamento justificado. </a:t>
            </a:r>
          </a:p>
          <a:p>
            <a:pPr lvl="0" algn="just">
              <a:lnSpc>
                <a:spcPts val="5000"/>
              </a:lnSpc>
            </a:pPr>
            <a:endParaRPr lang="pt-BR" sz="3600" i="0" u="none" strike="noStrike" cap="none" dirty="0">
              <a:solidFill>
                <a:srgbClr val="000000"/>
              </a:solidFill>
              <a:latin typeface="Arial" panose="020B0604020202020204" pitchFamily="34" charset="0"/>
              <a:ea typeface="Inter"/>
              <a:cs typeface="Arial" panose="020B0604020202020204" pitchFamily="34" charset="0"/>
              <a:sym typeface="Inter"/>
            </a:endParaRPr>
          </a:p>
          <a:p>
            <a:pPr lvl="0" algn="just">
              <a:lnSpc>
                <a:spcPts val="5000"/>
              </a:lnSpc>
            </a:pPr>
            <a:r>
              <a:rPr lang="pt-BR" sz="3600" b="1" i="0" u="none" strike="noStrike" cap="none" dirty="0">
                <a:solidFill>
                  <a:srgbClr val="000000"/>
                </a:solidFill>
                <a:latin typeface="Arial" panose="020B0604020202020204" pitchFamily="34" charset="0"/>
                <a:ea typeface="Inter"/>
                <a:cs typeface="Arial" panose="020B0604020202020204" pitchFamily="34" charset="0"/>
                <a:sym typeface="Inter"/>
              </a:rPr>
              <a:t>Palavras-chave: </a:t>
            </a:r>
            <a:r>
              <a:rPr lang="pt-BR" sz="3600" i="0" u="none" strike="noStrike" cap="none" dirty="0">
                <a:solidFill>
                  <a:srgbClr val="000000"/>
                </a:solidFill>
                <a:latin typeface="Arial" panose="020B0604020202020204" pitchFamily="34" charset="0"/>
                <a:ea typeface="Inter"/>
                <a:cs typeface="Arial" panose="020B0604020202020204" pitchFamily="34" charset="0"/>
                <a:sym typeface="Inter"/>
              </a:rPr>
              <a:t>Palavra 1. Palavra 2. Palavra 3. Palavra 4.</a:t>
            </a:r>
          </a:p>
          <a:p>
            <a:pPr lvl="0" algn="just">
              <a:lnSpc>
                <a:spcPts val="5000"/>
              </a:lnSpc>
            </a:pPr>
            <a:endParaRPr lang="pt-BR" sz="3600" i="0" u="none" strike="noStrike" cap="none" dirty="0">
              <a:solidFill>
                <a:srgbClr val="000000"/>
              </a:solidFill>
              <a:latin typeface="Arial" panose="020B0604020202020204" pitchFamily="34" charset="0"/>
              <a:ea typeface="Inter"/>
              <a:cs typeface="Arial" panose="020B0604020202020204" pitchFamily="34" charset="0"/>
              <a:sym typeface="Inter"/>
            </a:endParaRPr>
          </a:p>
          <a:p>
            <a:pPr lvl="0" algn="just">
              <a:lnSpc>
                <a:spcPts val="5000"/>
              </a:lnSpc>
            </a:pPr>
            <a:r>
              <a:rPr lang="pt-BR" sz="3600" b="1" i="0" u="none" strike="noStrike" cap="none" dirty="0">
                <a:solidFill>
                  <a:srgbClr val="000000"/>
                </a:solidFill>
                <a:latin typeface="Arial" panose="020B0604020202020204" pitchFamily="34" charset="0"/>
                <a:ea typeface="Inter"/>
                <a:cs typeface="Arial" panose="020B0604020202020204" pitchFamily="34" charset="0"/>
                <a:sym typeface="Inter"/>
              </a:rPr>
              <a:t>Introdução</a:t>
            </a:r>
          </a:p>
          <a:p>
            <a:pPr lvl="0" algn="just">
              <a:lnSpc>
                <a:spcPts val="5000"/>
              </a:lnSpc>
            </a:pPr>
            <a:r>
              <a:rPr lang="pt-BR" sz="3600" i="0" u="none" strike="noStrike" cap="none" dirty="0">
                <a:solidFill>
                  <a:srgbClr val="000000"/>
                </a:solidFill>
                <a:latin typeface="Arial" panose="020B0604020202020204" pitchFamily="34" charset="0"/>
                <a:ea typeface="Inter"/>
                <a:cs typeface="Arial" panose="020B0604020202020204" pitchFamily="34" charset="0"/>
                <a:sym typeface="Inter"/>
              </a:rPr>
              <a:t>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Digite aqui o texto da Introdução. </a:t>
            </a:r>
          </a:p>
          <a:p>
            <a:pPr lvl="0" algn="just">
              <a:lnSpc>
                <a:spcPts val="5000"/>
              </a:lnSpc>
            </a:pPr>
            <a:endParaRPr lang="pt-BR" sz="3600" i="0" u="none" strike="noStrike" cap="none" dirty="0">
              <a:solidFill>
                <a:srgbClr val="000000"/>
              </a:solidFill>
              <a:latin typeface="Arial" panose="020B0604020202020204" pitchFamily="34" charset="0"/>
              <a:ea typeface="Inter"/>
              <a:cs typeface="Arial" panose="020B0604020202020204" pitchFamily="34" charset="0"/>
              <a:sym typeface="Inter"/>
            </a:endParaRPr>
          </a:p>
          <a:p>
            <a:pPr lvl="0" algn="just">
              <a:lnSpc>
                <a:spcPts val="5000"/>
              </a:lnSpc>
            </a:pPr>
            <a:r>
              <a:rPr lang="pt-BR" sz="3600" b="1" i="0" u="none" strike="noStrike" cap="none" dirty="0">
                <a:solidFill>
                  <a:srgbClr val="000000"/>
                </a:solidFill>
                <a:latin typeface="Arial" panose="020B0604020202020204" pitchFamily="34" charset="0"/>
                <a:ea typeface="Inter"/>
                <a:cs typeface="Arial" panose="020B0604020202020204" pitchFamily="34" charset="0"/>
                <a:sym typeface="Inter"/>
              </a:rPr>
              <a:t>Metodologia</a:t>
            </a:r>
          </a:p>
          <a:p>
            <a:pPr lvl="0" algn="just">
              <a:lnSpc>
                <a:spcPts val="5000"/>
              </a:lnSpc>
            </a:pPr>
            <a:r>
              <a:rPr lang="pt-BR" sz="3600" i="0" u="none" strike="noStrike" cap="none" dirty="0">
                <a:solidFill>
                  <a:srgbClr val="000000"/>
                </a:solidFill>
                <a:latin typeface="Arial" panose="020B0604020202020204" pitchFamily="34" charset="0"/>
                <a:ea typeface="Inter"/>
                <a:cs typeface="Arial" panose="020B0604020202020204" pitchFamily="34" charset="0"/>
                <a:sym typeface="Inter"/>
              </a:rPr>
              <a:t>Digite aqui o texto da Metodologia. Digite aqui o texto da Metodologia. Digite aqui o texto da Metodologia. Digite aqui o texto da Metodologia. Digite aqui o texto da Metodologia. Digite aqui o texto da Metodologia. Digite aqui o texto da Metodologia. Digite aqui o texto da Metodologia. Digite aqui o texto da Metodologia. Digite aqui o texto da Metodologia. Digite aqui o texto da Metodologia. Digite aqui o texto da Metodologia.</a:t>
            </a:r>
          </a:p>
        </p:txBody>
      </p:sp>
      <p:sp>
        <p:nvSpPr>
          <p:cNvPr id="18" name="Google Shape;91;p1"/>
          <p:cNvSpPr txBox="1"/>
          <p:nvPr/>
        </p:nvSpPr>
        <p:spPr>
          <a:xfrm>
            <a:off x="16812599" y="13465605"/>
            <a:ext cx="13278562" cy="27571650"/>
          </a:xfrm>
          <a:prstGeom prst="rect">
            <a:avLst/>
          </a:prstGeom>
          <a:noFill/>
          <a:ln>
            <a:noFill/>
          </a:ln>
        </p:spPr>
        <p:txBody>
          <a:bodyPr spcFirstLastPara="1" wrap="square" lIns="0" tIns="0" rIns="0" bIns="0" anchor="t" anchorCtr="0">
            <a:spAutoFit/>
          </a:bodyPr>
          <a:lstStyle/>
          <a:p>
            <a:pPr lvl="0" algn="just">
              <a:lnSpc>
                <a:spcPts val="5000"/>
              </a:lnSpc>
            </a:pPr>
            <a:r>
              <a:rPr lang="pt-BR" sz="3600" b="1" dirty="0">
                <a:solidFill>
                  <a:srgbClr val="000000"/>
                </a:solidFill>
                <a:latin typeface="Arial" panose="020B0604020202020204" pitchFamily="34" charset="0"/>
                <a:ea typeface="Inter"/>
                <a:cs typeface="Arial" panose="020B0604020202020204" pitchFamily="34" charset="0"/>
                <a:sym typeface="Inter"/>
              </a:rPr>
              <a:t>Resultados e Discussão</a:t>
            </a:r>
          </a:p>
          <a:p>
            <a:pPr lvl="0" algn="just">
              <a:lnSpc>
                <a:spcPts val="5000"/>
              </a:lnSpc>
            </a:pPr>
            <a:r>
              <a:rPr lang="pt-BR" sz="3600" dirty="0">
                <a:solidFill>
                  <a:srgbClr val="000000"/>
                </a:solidFill>
                <a:latin typeface="Arial" panose="020B0604020202020204" pitchFamily="34" charset="0"/>
                <a:ea typeface="Inter"/>
                <a:cs typeface="Arial" panose="020B0604020202020204" pitchFamily="34" charset="0"/>
                <a:sym typeface="Inter"/>
              </a:rPr>
              <a:t>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Digite aqui o texto dos Resultados e Discussão. </a:t>
            </a:r>
          </a:p>
          <a:p>
            <a:pPr lvl="0" algn="just">
              <a:lnSpc>
                <a:spcPts val="5000"/>
              </a:lnSpc>
            </a:pPr>
            <a:endParaRPr lang="pt-BR" sz="3600" dirty="0">
              <a:solidFill>
                <a:srgbClr val="000000"/>
              </a:solidFill>
              <a:latin typeface="Arial" panose="020B0604020202020204" pitchFamily="34" charset="0"/>
              <a:ea typeface="Inter"/>
              <a:cs typeface="Arial" panose="020B0604020202020204" pitchFamily="34" charset="0"/>
              <a:sym typeface="Inter"/>
            </a:endParaRPr>
          </a:p>
          <a:p>
            <a:pPr lvl="0" algn="just">
              <a:lnSpc>
                <a:spcPts val="5000"/>
              </a:lnSpc>
            </a:pPr>
            <a:r>
              <a:rPr lang="pt-BR" sz="3600" b="1" dirty="0">
                <a:solidFill>
                  <a:srgbClr val="000000"/>
                </a:solidFill>
                <a:latin typeface="Arial" panose="020B0604020202020204" pitchFamily="34" charset="0"/>
                <a:ea typeface="Inter"/>
                <a:cs typeface="Arial" panose="020B0604020202020204" pitchFamily="34" charset="0"/>
                <a:sym typeface="Inter"/>
              </a:rPr>
              <a:t>Conclusão</a:t>
            </a:r>
          </a:p>
          <a:p>
            <a:pPr lvl="0" algn="just">
              <a:lnSpc>
                <a:spcPts val="5000"/>
              </a:lnSpc>
            </a:pPr>
            <a:r>
              <a:rPr lang="pt-BR" sz="3600" dirty="0">
                <a:solidFill>
                  <a:srgbClr val="000000"/>
                </a:solidFill>
                <a:latin typeface="Arial" panose="020B0604020202020204" pitchFamily="34" charset="0"/>
                <a:ea typeface="Inter"/>
                <a:cs typeface="Arial" panose="020B0604020202020204" pitchFamily="34" charset="0"/>
                <a:sym typeface="Inter"/>
              </a:rPr>
              <a:t>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Digite aqui o texto da Conclusão. </a:t>
            </a:r>
          </a:p>
          <a:p>
            <a:pPr lvl="0" algn="just">
              <a:lnSpc>
                <a:spcPts val="5000"/>
              </a:lnSpc>
            </a:pPr>
            <a:endParaRPr lang="pt-BR" sz="3600" dirty="0">
              <a:solidFill>
                <a:srgbClr val="000000"/>
              </a:solidFill>
              <a:latin typeface="Arial" panose="020B0604020202020204" pitchFamily="34" charset="0"/>
              <a:ea typeface="Inter"/>
              <a:cs typeface="Arial" panose="020B0604020202020204" pitchFamily="34" charset="0"/>
              <a:sym typeface="Inter"/>
            </a:endParaRPr>
          </a:p>
          <a:p>
            <a:pPr lvl="0" algn="just">
              <a:lnSpc>
                <a:spcPts val="5000"/>
              </a:lnSpc>
            </a:pPr>
            <a:r>
              <a:rPr lang="pt-BR" sz="3600" b="1" dirty="0">
                <a:solidFill>
                  <a:srgbClr val="000000"/>
                </a:solidFill>
                <a:latin typeface="Arial" panose="020B0604020202020204" pitchFamily="34" charset="0"/>
                <a:ea typeface="Inter"/>
                <a:cs typeface="Arial" panose="020B0604020202020204" pitchFamily="34" charset="0"/>
                <a:sym typeface="Inter"/>
              </a:rPr>
              <a:t>Referências</a:t>
            </a:r>
          </a:p>
          <a:p>
            <a:pPr lvl="0" algn="just">
              <a:lnSpc>
                <a:spcPts val="5000"/>
              </a:lnSpc>
            </a:pPr>
            <a:r>
              <a:rPr lang="pt-BR" sz="3600" dirty="0">
                <a:solidFill>
                  <a:srgbClr val="000000"/>
                </a:solidFill>
                <a:latin typeface="Arial" panose="020B0604020202020204" pitchFamily="34" charset="0"/>
                <a:ea typeface="Inter"/>
                <a:cs typeface="Arial" panose="020B0604020202020204" pitchFamily="34" charset="0"/>
                <a:sym typeface="Inter"/>
              </a:rPr>
              <a:t>Digite aqui as Referências. Digite aqui as Referências. Digite aqui as Referências. Digite aqui as Referências. Digite aqui as Referências. Digite aqui as Referências. Digite aqui as Referências. Digite aqui as Referências. Digite aqui as Referências. Digite aqui as Referências. Digite aqui as Referências. Digite aqui as Referências.</a:t>
            </a:r>
          </a:p>
        </p:txBody>
      </p:sp>
      <p:sp>
        <p:nvSpPr>
          <p:cNvPr id="19" name="Título 3"/>
          <p:cNvSpPr txBox="1">
            <a:spLocks/>
          </p:cNvSpPr>
          <p:nvPr/>
        </p:nvSpPr>
        <p:spPr>
          <a:xfrm>
            <a:off x="2159644" y="8781170"/>
            <a:ext cx="28080000" cy="2733654"/>
          </a:xfrm>
          <a:prstGeom prst="rect">
            <a:avLst/>
          </a:prstGeom>
        </p:spPr>
        <p:txBody>
          <a:bodyPr vert="horz" lIns="91440" tIns="45720" rIns="91440" bIns="45720" rtlCol="0" anchor="ctr">
            <a:noAutofit/>
          </a:bodyPr>
          <a:lst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a:lstStyle>
          <a:p>
            <a:pPr algn="ctr"/>
            <a:r>
              <a:rPr lang="pt-BR" sz="4400" dirty="0">
                <a:latin typeface="Arial" panose="020B0604020202020204" pitchFamily="34" charset="0"/>
                <a:cs typeface="Arial" panose="020B0604020202020204" pitchFamily="34" charset="0"/>
              </a:rPr>
              <a:t>AUTOR 1, AUTOR 2, AUTOR 3 (O NOME DOS AUTORES DEVE VIR EM LETRAS MAIÚSCULAS, CENTRALIZADO E EM FONTE ARIAL. O NOME DO AUTOR PRINCIPAL DEVE SER IDENTIFICADO COM UM ASTERISCO(*) </a:t>
            </a:r>
          </a:p>
        </p:txBody>
      </p:sp>
      <p:sp>
        <p:nvSpPr>
          <p:cNvPr id="20" name="Título 3"/>
          <p:cNvSpPr txBox="1">
            <a:spLocks/>
          </p:cNvSpPr>
          <p:nvPr/>
        </p:nvSpPr>
        <p:spPr>
          <a:xfrm>
            <a:off x="2159644" y="5500798"/>
            <a:ext cx="28080000" cy="3301246"/>
          </a:xfrm>
          <a:prstGeom prst="rect">
            <a:avLst/>
          </a:prstGeom>
        </p:spPr>
        <p:txBody>
          <a:bodyPr vert="horz" lIns="81283" tIns="40641" rIns="81283" bIns="40641" rtlCol="0" anchor="ctr">
            <a:noAutofit/>
          </a:bodyPr>
          <a:lst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a:lstStyle>
          <a:p>
            <a:pPr algn="ctr"/>
            <a:r>
              <a:rPr lang="pt-BR" sz="7200" b="1" dirty="0">
                <a:latin typeface="Arial" panose="020B0604020202020204" pitchFamily="34" charset="0"/>
                <a:cs typeface="Arial" panose="020B0604020202020204" pitchFamily="34" charset="0"/>
              </a:rPr>
              <a:t>O TÍTULO DEVE VIR EM NEGRITO, EM LETRAS MAIÚSCULAS, CENTRALIZADO E EM FONTE ARIAL.</a:t>
            </a:r>
            <a:endParaRPr lang="pt-BR" sz="7200" dirty="0">
              <a:latin typeface="Arial" panose="020B0604020202020204" pitchFamily="34" charset="0"/>
              <a:cs typeface="Arial" panose="020B0604020202020204" pitchFamily="34" charset="0"/>
            </a:endParaRPr>
          </a:p>
        </p:txBody>
      </p:sp>
      <p:sp>
        <p:nvSpPr>
          <p:cNvPr id="22" name="Título 3"/>
          <p:cNvSpPr txBox="1">
            <a:spLocks/>
          </p:cNvSpPr>
          <p:nvPr/>
        </p:nvSpPr>
        <p:spPr>
          <a:xfrm>
            <a:off x="3779461" y="11453792"/>
            <a:ext cx="24840367" cy="1118265"/>
          </a:xfrm>
          <a:prstGeom prst="rect">
            <a:avLst/>
          </a:prstGeom>
        </p:spPr>
        <p:txBody>
          <a:bodyPr vert="horz" lIns="121924" tIns="60962" rIns="121924" bIns="60962" rtlCol="0" anchor="ctr">
            <a:noAutofit/>
          </a:bodyPr>
          <a:lstStyle>
            <a:lvl1pPr algn="l" defTabSz="2159996" rtl="0" eaLnBrk="1" latinLnBrk="0" hangingPunct="1">
              <a:lnSpc>
                <a:spcPct val="90000"/>
              </a:lnSpc>
              <a:spcBef>
                <a:spcPct val="0"/>
              </a:spcBef>
              <a:buNone/>
              <a:defRPr sz="10394" kern="1200">
                <a:solidFill>
                  <a:schemeClr val="tx1"/>
                </a:solidFill>
                <a:latin typeface="+mj-lt"/>
                <a:ea typeface="+mj-ea"/>
                <a:cs typeface="+mj-cs"/>
              </a:defRPr>
            </a:lvl1pPr>
          </a:lstStyle>
          <a:p>
            <a:pPr algn="ctr"/>
            <a:r>
              <a:rPr lang="pt-BR" sz="4400" dirty="0">
                <a:latin typeface="Arial" panose="020B0604020202020204" pitchFamily="34" charset="0"/>
                <a:cs typeface="Arial" panose="020B0604020202020204" pitchFamily="34" charset="0"/>
              </a:rPr>
              <a:t>Nome da Instituição</a:t>
            </a:r>
          </a:p>
        </p:txBody>
      </p:sp>
    </p:spTree>
    <p:extLst>
      <p:ext uri="{BB962C8B-B14F-4D97-AF65-F5344CB8AC3E}">
        <p14:creationId xmlns:p14="http://schemas.microsoft.com/office/powerpoint/2010/main" val="3595540420"/>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276</TotalTime>
  <Words>943</Words>
  <Application>Microsoft Office PowerPoint</Application>
  <PresentationFormat>Personalizar</PresentationFormat>
  <Paragraphs>20</Paragraphs>
  <Slides>1</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vt:i4>
      </vt:variant>
    </vt:vector>
  </HeadingPairs>
  <TitlesOfParts>
    <vt:vector size="5" baseType="lpstr">
      <vt:lpstr>Arial</vt:lpstr>
      <vt:lpstr>Calibri Light</vt:lpstr>
      <vt:lpstr>Calibri</vt:lpstr>
      <vt:lpstr>Tema do Office</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autores local onde foi realizado o trabalho</dc:title>
  <dc:creator>Marcos Antônio dos Santos</dc:creator>
  <cp:lastModifiedBy>Thamires Mayara Pereira</cp:lastModifiedBy>
  <cp:revision>41</cp:revision>
  <cp:lastPrinted>2018-03-07T18:00:29Z</cp:lastPrinted>
  <dcterms:created xsi:type="dcterms:W3CDTF">2015-03-25T18:02:17Z</dcterms:created>
  <dcterms:modified xsi:type="dcterms:W3CDTF">2025-07-03T19:47:24Z</dcterms:modified>
</cp:coreProperties>
</file>